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5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D327"/>
    <a:srgbClr val="FEC490"/>
    <a:srgbClr val="FEC694"/>
    <a:srgbClr val="FECB9C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81"/>
  </p:normalViewPr>
  <p:slideViewPr>
    <p:cSldViewPr>
      <p:cViewPr varScale="1">
        <p:scale>
          <a:sx n="79" d="100"/>
          <a:sy n="79" d="100"/>
        </p:scale>
        <p:origin x="557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Handshaking Slides</a:t>
            </a:r>
          </a:p>
        </p:txBody>
      </p:sp>
      <p:grpSp>
        <p:nvGrpSpPr>
          <p:cNvPr id="36" name="Group 35"/>
          <p:cNvGrpSpPr/>
          <p:nvPr/>
        </p:nvGrpSpPr>
        <p:grpSpPr>
          <a:xfrm flipH="1">
            <a:off x="-1066" y="1567667"/>
            <a:ext cx="12190939" cy="4466419"/>
            <a:chOff x="-845377" y="1729527"/>
            <a:chExt cx="11749128" cy="430454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169019" y="4378315"/>
              <a:ext cx="649287" cy="679448"/>
            </a:xfrm>
            <a:custGeom>
              <a:avLst/>
              <a:gdLst>
                <a:gd name="T0" fmla="*/ 259 w 409"/>
                <a:gd name="T1" fmla="*/ 0 h 428"/>
                <a:gd name="T2" fmla="*/ 290 w 409"/>
                <a:gd name="T3" fmla="*/ 4 h 428"/>
                <a:gd name="T4" fmla="*/ 317 w 409"/>
                <a:gd name="T5" fmla="*/ 13 h 428"/>
                <a:gd name="T6" fmla="*/ 338 w 409"/>
                <a:gd name="T7" fmla="*/ 31 h 428"/>
                <a:gd name="T8" fmla="*/ 355 w 409"/>
                <a:gd name="T9" fmla="*/ 56 h 428"/>
                <a:gd name="T10" fmla="*/ 373 w 409"/>
                <a:gd name="T11" fmla="*/ 84 h 428"/>
                <a:gd name="T12" fmla="*/ 386 w 409"/>
                <a:gd name="T13" fmla="*/ 117 h 428"/>
                <a:gd name="T14" fmla="*/ 398 w 409"/>
                <a:gd name="T15" fmla="*/ 152 h 428"/>
                <a:gd name="T16" fmla="*/ 405 w 409"/>
                <a:gd name="T17" fmla="*/ 188 h 428"/>
                <a:gd name="T18" fmla="*/ 409 w 409"/>
                <a:gd name="T19" fmla="*/ 225 h 428"/>
                <a:gd name="T20" fmla="*/ 409 w 409"/>
                <a:gd name="T21" fmla="*/ 261 h 428"/>
                <a:gd name="T22" fmla="*/ 405 w 409"/>
                <a:gd name="T23" fmla="*/ 298 h 428"/>
                <a:gd name="T24" fmla="*/ 396 w 409"/>
                <a:gd name="T25" fmla="*/ 330 h 428"/>
                <a:gd name="T26" fmla="*/ 380 w 409"/>
                <a:gd name="T27" fmla="*/ 359 h 428"/>
                <a:gd name="T28" fmla="*/ 361 w 409"/>
                <a:gd name="T29" fmla="*/ 386 h 428"/>
                <a:gd name="T30" fmla="*/ 334 w 409"/>
                <a:gd name="T31" fmla="*/ 405 h 428"/>
                <a:gd name="T32" fmla="*/ 303 w 409"/>
                <a:gd name="T33" fmla="*/ 421 h 428"/>
                <a:gd name="T34" fmla="*/ 265 w 409"/>
                <a:gd name="T35" fmla="*/ 428 h 428"/>
                <a:gd name="T36" fmla="*/ 229 w 409"/>
                <a:gd name="T37" fmla="*/ 428 h 428"/>
                <a:gd name="T38" fmla="*/ 194 w 409"/>
                <a:gd name="T39" fmla="*/ 419 h 428"/>
                <a:gd name="T40" fmla="*/ 163 w 409"/>
                <a:gd name="T41" fmla="*/ 405 h 428"/>
                <a:gd name="T42" fmla="*/ 133 w 409"/>
                <a:gd name="T43" fmla="*/ 388 h 428"/>
                <a:gd name="T44" fmla="*/ 108 w 409"/>
                <a:gd name="T45" fmla="*/ 367 h 428"/>
                <a:gd name="T46" fmla="*/ 85 w 409"/>
                <a:gd name="T47" fmla="*/ 346 h 428"/>
                <a:gd name="T48" fmla="*/ 65 w 409"/>
                <a:gd name="T49" fmla="*/ 325 h 428"/>
                <a:gd name="T50" fmla="*/ 48 w 409"/>
                <a:gd name="T51" fmla="*/ 305 h 428"/>
                <a:gd name="T52" fmla="*/ 37 w 409"/>
                <a:gd name="T53" fmla="*/ 290 h 428"/>
                <a:gd name="T54" fmla="*/ 31 w 409"/>
                <a:gd name="T55" fmla="*/ 278 h 428"/>
                <a:gd name="T56" fmla="*/ 27 w 409"/>
                <a:gd name="T57" fmla="*/ 275 h 428"/>
                <a:gd name="T58" fmla="*/ 8 w 409"/>
                <a:gd name="T59" fmla="*/ 240 h 428"/>
                <a:gd name="T60" fmla="*/ 0 w 409"/>
                <a:gd name="T61" fmla="*/ 204 h 428"/>
                <a:gd name="T62" fmla="*/ 4 w 409"/>
                <a:gd name="T63" fmla="*/ 171 h 428"/>
                <a:gd name="T64" fmla="*/ 14 w 409"/>
                <a:gd name="T65" fmla="*/ 138 h 428"/>
                <a:gd name="T66" fmla="*/ 33 w 409"/>
                <a:gd name="T67" fmla="*/ 109 h 428"/>
                <a:gd name="T68" fmla="*/ 58 w 409"/>
                <a:gd name="T69" fmla="*/ 83 h 428"/>
                <a:gd name="T70" fmla="*/ 86 w 409"/>
                <a:gd name="T71" fmla="*/ 58 h 428"/>
                <a:gd name="T72" fmla="*/ 119 w 409"/>
                <a:gd name="T73" fmla="*/ 38 h 428"/>
                <a:gd name="T74" fmla="*/ 156 w 409"/>
                <a:gd name="T75" fmla="*/ 21 h 428"/>
                <a:gd name="T76" fmla="*/ 190 w 409"/>
                <a:gd name="T77" fmla="*/ 10 h 428"/>
                <a:gd name="T78" fmla="*/ 227 w 409"/>
                <a:gd name="T79" fmla="*/ 2 h 428"/>
                <a:gd name="T80" fmla="*/ 259 w 409"/>
                <a:gd name="T81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9" h="428">
                  <a:moveTo>
                    <a:pt x="259" y="0"/>
                  </a:moveTo>
                  <a:lnTo>
                    <a:pt x="290" y="4"/>
                  </a:lnTo>
                  <a:lnTo>
                    <a:pt x="317" y="13"/>
                  </a:lnTo>
                  <a:lnTo>
                    <a:pt x="338" y="31"/>
                  </a:lnTo>
                  <a:lnTo>
                    <a:pt x="355" y="56"/>
                  </a:lnTo>
                  <a:lnTo>
                    <a:pt x="373" y="84"/>
                  </a:lnTo>
                  <a:lnTo>
                    <a:pt x="386" y="117"/>
                  </a:lnTo>
                  <a:lnTo>
                    <a:pt x="398" y="152"/>
                  </a:lnTo>
                  <a:lnTo>
                    <a:pt x="405" y="188"/>
                  </a:lnTo>
                  <a:lnTo>
                    <a:pt x="409" y="225"/>
                  </a:lnTo>
                  <a:lnTo>
                    <a:pt x="409" y="261"/>
                  </a:lnTo>
                  <a:lnTo>
                    <a:pt x="405" y="298"/>
                  </a:lnTo>
                  <a:lnTo>
                    <a:pt x="396" y="330"/>
                  </a:lnTo>
                  <a:lnTo>
                    <a:pt x="380" y="359"/>
                  </a:lnTo>
                  <a:lnTo>
                    <a:pt x="361" y="386"/>
                  </a:lnTo>
                  <a:lnTo>
                    <a:pt x="334" y="405"/>
                  </a:lnTo>
                  <a:lnTo>
                    <a:pt x="303" y="421"/>
                  </a:lnTo>
                  <a:lnTo>
                    <a:pt x="265" y="428"/>
                  </a:lnTo>
                  <a:lnTo>
                    <a:pt x="229" y="428"/>
                  </a:lnTo>
                  <a:lnTo>
                    <a:pt x="194" y="419"/>
                  </a:lnTo>
                  <a:lnTo>
                    <a:pt x="163" y="405"/>
                  </a:lnTo>
                  <a:lnTo>
                    <a:pt x="133" y="388"/>
                  </a:lnTo>
                  <a:lnTo>
                    <a:pt x="108" y="367"/>
                  </a:lnTo>
                  <a:lnTo>
                    <a:pt x="85" y="346"/>
                  </a:lnTo>
                  <a:lnTo>
                    <a:pt x="65" y="325"/>
                  </a:lnTo>
                  <a:lnTo>
                    <a:pt x="48" y="305"/>
                  </a:lnTo>
                  <a:lnTo>
                    <a:pt x="37" y="290"/>
                  </a:lnTo>
                  <a:lnTo>
                    <a:pt x="31" y="278"/>
                  </a:lnTo>
                  <a:lnTo>
                    <a:pt x="27" y="275"/>
                  </a:lnTo>
                  <a:lnTo>
                    <a:pt x="8" y="240"/>
                  </a:lnTo>
                  <a:lnTo>
                    <a:pt x="0" y="204"/>
                  </a:lnTo>
                  <a:lnTo>
                    <a:pt x="4" y="171"/>
                  </a:lnTo>
                  <a:lnTo>
                    <a:pt x="14" y="138"/>
                  </a:lnTo>
                  <a:lnTo>
                    <a:pt x="33" y="109"/>
                  </a:lnTo>
                  <a:lnTo>
                    <a:pt x="58" y="83"/>
                  </a:lnTo>
                  <a:lnTo>
                    <a:pt x="86" y="58"/>
                  </a:lnTo>
                  <a:lnTo>
                    <a:pt x="119" y="38"/>
                  </a:lnTo>
                  <a:lnTo>
                    <a:pt x="156" y="21"/>
                  </a:lnTo>
                  <a:lnTo>
                    <a:pt x="190" y="10"/>
                  </a:lnTo>
                  <a:lnTo>
                    <a:pt x="227" y="2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898772" y="2197095"/>
              <a:ext cx="6264270" cy="3714742"/>
            </a:xfrm>
            <a:custGeom>
              <a:avLst/>
              <a:gdLst>
                <a:gd name="T0" fmla="*/ 2650 w 3946"/>
                <a:gd name="T1" fmla="*/ 1241 h 2340"/>
                <a:gd name="T2" fmla="*/ 2580 w 3946"/>
                <a:gd name="T3" fmla="*/ 1301 h 2340"/>
                <a:gd name="T4" fmla="*/ 2458 w 3946"/>
                <a:gd name="T5" fmla="*/ 1399 h 2340"/>
                <a:gd name="T6" fmla="*/ 2340 w 3946"/>
                <a:gd name="T7" fmla="*/ 1480 h 2340"/>
                <a:gd name="T8" fmla="*/ 2200 w 3946"/>
                <a:gd name="T9" fmla="*/ 1595 h 2340"/>
                <a:gd name="T10" fmla="*/ 1989 w 3946"/>
                <a:gd name="T11" fmla="*/ 1772 h 2340"/>
                <a:gd name="T12" fmla="*/ 1745 w 3946"/>
                <a:gd name="T13" fmla="*/ 1973 h 2340"/>
                <a:gd name="T14" fmla="*/ 1505 w 3946"/>
                <a:gd name="T15" fmla="*/ 2158 h 2340"/>
                <a:gd name="T16" fmla="*/ 1309 w 3946"/>
                <a:gd name="T17" fmla="*/ 2288 h 2340"/>
                <a:gd name="T18" fmla="*/ 1150 w 3946"/>
                <a:gd name="T19" fmla="*/ 2340 h 2340"/>
                <a:gd name="T20" fmla="*/ 1054 w 3946"/>
                <a:gd name="T21" fmla="*/ 2309 h 2340"/>
                <a:gd name="T22" fmla="*/ 1012 w 3946"/>
                <a:gd name="T23" fmla="*/ 2242 h 2340"/>
                <a:gd name="T24" fmla="*/ 1000 w 3946"/>
                <a:gd name="T25" fmla="*/ 2196 h 2340"/>
                <a:gd name="T26" fmla="*/ 960 w 3946"/>
                <a:gd name="T27" fmla="*/ 2204 h 2340"/>
                <a:gd name="T28" fmla="*/ 833 w 3946"/>
                <a:gd name="T29" fmla="*/ 2206 h 2340"/>
                <a:gd name="T30" fmla="*/ 741 w 3946"/>
                <a:gd name="T31" fmla="*/ 2131 h 2340"/>
                <a:gd name="T32" fmla="*/ 731 w 3946"/>
                <a:gd name="T33" fmla="*/ 2058 h 2340"/>
                <a:gd name="T34" fmla="*/ 689 w 3946"/>
                <a:gd name="T35" fmla="*/ 2075 h 2340"/>
                <a:gd name="T36" fmla="*/ 580 w 3946"/>
                <a:gd name="T37" fmla="*/ 2075 h 2340"/>
                <a:gd name="T38" fmla="*/ 459 w 3946"/>
                <a:gd name="T39" fmla="*/ 1967 h 2340"/>
                <a:gd name="T40" fmla="*/ 445 w 3946"/>
                <a:gd name="T41" fmla="*/ 1850 h 2340"/>
                <a:gd name="T42" fmla="*/ 465 w 3946"/>
                <a:gd name="T43" fmla="*/ 1798 h 2340"/>
                <a:gd name="T44" fmla="*/ 359 w 3946"/>
                <a:gd name="T45" fmla="*/ 1852 h 2340"/>
                <a:gd name="T46" fmla="*/ 213 w 3946"/>
                <a:gd name="T47" fmla="*/ 1891 h 2340"/>
                <a:gd name="T48" fmla="*/ 71 w 3946"/>
                <a:gd name="T49" fmla="*/ 1854 h 2340"/>
                <a:gd name="T50" fmla="*/ 0 w 3946"/>
                <a:gd name="T51" fmla="*/ 1714 h 2340"/>
                <a:gd name="T52" fmla="*/ 44 w 3946"/>
                <a:gd name="T53" fmla="*/ 1601 h 2340"/>
                <a:gd name="T54" fmla="*/ 88 w 3946"/>
                <a:gd name="T55" fmla="*/ 1554 h 2340"/>
                <a:gd name="T56" fmla="*/ 138 w 3946"/>
                <a:gd name="T57" fmla="*/ 1518 h 2340"/>
                <a:gd name="T58" fmla="*/ 213 w 3946"/>
                <a:gd name="T59" fmla="*/ 1460 h 2340"/>
                <a:gd name="T60" fmla="*/ 326 w 3946"/>
                <a:gd name="T61" fmla="*/ 1378 h 2340"/>
                <a:gd name="T62" fmla="*/ 513 w 3946"/>
                <a:gd name="T63" fmla="*/ 1239 h 2340"/>
                <a:gd name="T64" fmla="*/ 724 w 3946"/>
                <a:gd name="T65" fmla="*/ 1084 h 2340"/>
                <a:gd name="T66" fmla="*/ 910 w 3946"/>
                <a:gd name="T67" fmla="*/ 944 h 2340"/>
                <a:gd name="T68" fmla="*/ 1025 w 3946"/>
                <a:gd name="T69" fmla="*/ 859 h 2340"/>
                <a:gd name="T70" fmla="*/ 1075 w 3946"/>
                <a:gd name="T71" fmla="*/ 811 h 2340"/>
                <a:gd name="T72" fmla="*/ 1119 w 3946"/>
                <a:gd name="T73" fmla="*/ 742 h 2340"/>
                <a:gd name="T74" fmla="*/ 1110 w 3946"/>
                <a:gd name="T75" fmla="*/ 688 h 2340"/>
                <a:gd name="T76" fmla="*/ 1000 w 3946"/>
                <a:gd name="T77" fmla="*/ 692 h 2340"/>
                <a:gd name="T78" fmla="*/ 739 w 3946"/>
                <a:gd name="T79" fmla="*/ 728 h 2340"/>
                <a:gd name="T80" fmla="*/ 463 w 3946"/>
                <a:gd name="T81" fmla="*/ 725 h 2340"/>
                <a:gd name="T82" fmla="*/ 280 w 3946"/>
                <a:gd name="T83" fmla="*/ 692 h 2340"/>
                <a:gd name="T84" fmla="*/ 196 w 3946"/>
                <a:gd name="T85" fmla="*/ 596 h 2340"/>
                <a:gd name="T86" fmla="*/ 177 w 3946"/>
                <a:gd name="T87" fmla="*/ 486 h 2340"/>
                <a:gd name="T88" fmla="*/ 221 w 3946"/>
                <a:gd name="T89" fmla="*/ 465 h 2340"/>
                <a:gd name="T90" fmla="*/ 394 w 3946"/>
                <a:gd name="T91" fmla="*/ 471 h 2340"/>
                <a:gd name="T92" fmla="*/ 658 w 3946"/>
                <a:gd name="T93" fmla="*/ 446 h 2340"/>
                <a:gd name="T94" fmla="*/ 958 w 3946"/>
                <a:gd name="T95" fmla="*/ 344 h 2340"/>
                <a:gd name="T96" fmla="*/ 1167 w 3946"/>
                <a:gd name="T97" fmla="*/ 264 h 2340"/>
                <a:gd name="T98" fmla="*/ 1313 w 3946"/>
                <a:gd name="T99" fmla="*/ 265 h 2340"/>
                <a:gd name="T100" fmla="*/ 1448 w 3946"/>
                <a:gd name="T101" fmla="*/ 312 h 2340"/>
                <a:gd name="T102" fmla="*/ 1622 w 3946"/>
                <a:gd name="T103" fmla="*/ 369 h 2340"/>
                <a:gd name="T104" fmla="*/ 1768 w 3946"/>
                <a:gd name="T105" fmla="*/ 413 h 2340"/>
                <a:gd name="T106" fmla="*/ 1883 w 3946"/>
                <a:gd name="T107" fmla="*/ 448 h 2340"/>
                <a:gd name="T108" fmla="*/ 2026 w 3946"/>
                <a:gd name="T109" fmla="*/ 463 h 2340"/>
                <a:gd name="T110" fmla="*/ 2248 w 3946"/>
                <a:gd name="T111" fmla="*/ 448 h 2340"/>
                <a:gd name="T112" fmla="*/ 2594 w 3946"/>
                <a:gd name="T113" fmla="*/ 388 h 2340"/>
                <a:gd name="T114" fmla="*/ 2972 w 3946"/>
                <a:gd name="T115" fmla="*/ 300 h 2340"/>
                <a:gd name="T116" fmla="*/ 3337 w 3946"/>
                <a:gd name="T117" fmla="*/ 196 h 2340"/>
                <a:gd name="T118" fmla="*/ 3648 w 3946"/>
                <a:gd name="T119" fmla="*/ 100 h 2340"/>
                <a:gd name="T120" fmla="*/ 3865 w 3946"/>
                <a:gd name="T121" fmla="*/ 27 h 2340"/>
                <a:gd name="T122" fmla="*/ 3946 w 3946"/>
                <a:gd name="T123" fmla="*/ 0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46" h="2340">
                  <a:moveTo>
                    <a:pt x="3946" y="0"/>
                  </a:moveTo>
                  <a:lnTo>
                    <a:pt x="3946" y="1047"/>
                  </a:lnTo>
                  <a:lnTo>
                    <a:pt x="2653" y="1238"/>
                  </a:lnTo>
                  <a:lnTo>
                    <a:pt x="2650" y="1241"/>
                  </a:lnTo>
                  <a:lnTo>
                    <a:pt x="2640" y="1249"/>
                  </a:lnTo>
                  <a:lnTo>
                    <a:pt x="2625" y="1262"/>
                  </a:lnTo>
                  <a:lnTo>
                    <a:pt x="2603" y="1280"/>
                  </a:lnTo>
                  <a:lnTo>
                    <a:pt x="2580" y="1301"/>
                  </a:lnTo>
                  <a:lnTo>
                    <a:pt x="2552" y="1324"/>
                  </a:lnTo>
                  <a:lnTo>
                    <a:pt x="2523" y="1347"/>
                  </a:lnTo>
                  <a:lnTo>
                    <a:pt x="2490" y="1372"/>
                  </a:lnTo>
                  <a:lnTo>
                    <a:pt x="2458" y="1399"/>
                  </a:lnTo>
                  <a:lnTo>
                    <a:pt x="2425" y="1422"/>
                  </a:lnTo>
                  <a:lnTo>
                    <a:pt x="2392" y="1445"/>
                  </a:lnTo>
                  <a:lnTo>
                    <a:pt x="2362" y="1466"/>
                  </a:lnTo>
                  <a:lnTo>
                    <a:pt x="2340" y="1480"/>
                  </a:lnTo>
                  <a:lnTo>
                    <a:pt x="2314" y="1501"/>
                  </a:lnTo>
                  <a:lnTo>
                    <a:pt x="2281" y="1526"/>
                  </a:lnTo>
                  <a:lnTo>
                    <a:pt x="2242" y="1558"/>
                  </a:lnTo>
                  <a:lnTo>
                    <a:pt x="2200" y="1595"/>
                  </a:lnTo>
                  <a:lnTo>
                    <a:pt x="2152" y="1633"/>
                  </a:lnTo>
                  <a:lnTo>
                    <a:pt x="2100" y="1677"/>
                  </a:lnTo>
                  <a:lnTo>
                    <a:pt x="2047" y="1724"/>
                  </a:lnTo>
                  <a:lnTo>
                    <a:pt x="1989" y="1772"/>
                  </a:lnTo>
                  <a:lnTo>
                    <a:pt x="1930" y="1821"/>
                  </a:lnTo>
                  <a:lnTo>
                    <a:pt x="1868" y="1871"/>
                  </a:lnTo>
                  <a:lnTo>
                    <a:pt x="1807" y="1921"/>
                  </a:lnTo>
                  <a:lnTo>
                    <a:pt x="1745" y="1973"/>
                  </a:lnTo>
                  <a:lnTo>
                    <a:pt x="1682" y="2021"/>
                  </a:lnTo>
                  <a:lnTo>
                    <a:pt x="1622" y="2069"/>
                  </a:lnTo>
                  <a:lnTo>
                    <a:pt x="1563" y="2115"/>
                  </a:lnTo>
                  <a:lnTo>
                    <a:pt x="1505" y="2158"/>
                  </a:lnTo>
                  <a:lnTo>
                    <a:pt x="1451" y="2198"/>
                  </a:lnTo>
                  <a:lnTo>
                    <a:pt x="1400" y="2233"/>
                  </a:lnTo>
                  <a:lnTo>
                    <a:pt x="1352" y="2263"/>
                  </a:lnTo>
                  <a:lnTo>
                    <a:pt x="1309" y="2288"/>
                  </a:lnTo>
                  <a:lnTo>
                    <a:pt x="1271" y="2308"/>
                  </a:lnTo>
                  <a:lnTo>
                    <a:pt x="1225" y="2325"/>
                  </a:lnTo>
                  <a:lnTo>
                    <a:pt x="1185" y="2336"/>
                  </a:lnTo>
                  <a:lnTo>
                    <a:pt x="1150" y="2340"/>
                  </a:lnTo>
                  <a:lnTo>
                    <a:pt x="1119" y="2338"/>
                  </a:lnTo>
                  <a:lnTo>
                    <a:pt x="1094" y="2332"/>
                  </a:lnTo>
                  <a:lnTo>
                    <a:pt x="1071" y="2323"/>
                  </a:lnTo>
                  <a:lnTo>
                    <a:pt x="1054" y="2309"/>
                  </a:lnTo>
                  <a:lnTo>
                    <a:pt x="1039" y="2294"/>
                  </a:lnTo>
                  <a:lnTo>
                    <a:pt x="1027" y="2277"/>
                  </a:lnTo>
                  <a:lnTo>
                    <a:pt x="1018" y="2259"/>
                  </a:lnTo>
                  <a:lnTo>
                    <a:pt x="1012" y="2242"/>
                  </a:lnTo>
                  <a:lnTo>
                    <a:pt x="1006" y="2227"/>
                  </a:lnTo>
                  <a:lnTo>
                    <a:pt x="1002" y="2213"/>
                  </a:lnTo>
                  <a:lnTo>
                    <a:pt x="1002" y="2202"/>
                  </a:lnTo>
                  <a:lnTo>
                    <a:pt x="1000" y="2196"/>
                  </a:lnTo>
                  <a:lnTo>
                    <a:pt x="1000" y="2192"/>
                  </a:lnTo>
                  <a:lnTo>
                    <a:pt x="994" y="2194"/>
                  </a:lnTo>
                  <a:lnTo>
                    <a:pt x="981" y="2200"/>
                  </a:lnTo>
                  <a:lnTo>
                    <a:pt x="960" y="2204"/>
                  </a:lnTo>
                  <a:lnTo>
                    <a:pt x="933" y="2210"/>
                  </a:lnTo>
                  <a:lnTo>
                    <a:pt x="900" y="2211"/>
                  </a:lnTo>
                  <a:lnTo>
                    <a:pt x="868" y="2211"/>
                  </a:lnTo>
                  <a:lnTo>
                    <a:pt x="833" y="2206"/>
                  </a:lnTo>
                  <a:lnTo>
                    <a:pt x="801" y="2192"/>
                  </a:lnTo>
                  <a:lnTo>
                    <a:pt x="772" y="2175"/>
                  </a:lnTo>
                  <a:lnTo>
                    <a:pt x="753" y="2154"/>
                  </a:lnTo>
                  <a:lnTo>
                    <a:pt x="741" y="2131"/>
                  </a:lnTo>
                  <a:lnTo>
                    <a:pt x="733" y="2108"/>
                  </a:lnTo>
                  <a:lnTo>
                    <a:pt x="731" y="2087"/>
                  </a:lnTo>
                  <a:lnTo>
                    <a:pt x="731" y="2069"/>
                  </a:lnTo>
                  <a:lnTo>
                    <a:pt x="731" y="2058"/>
                  </a:lnTo>
                  <a:lnTo>
                    <a:pt x="733" y="2054"/>
                  </a:lnTo>
                  <a:lnTo>
                    <a:pt x="722" y="2060"/>
                  </a:lnTo>
                  <a:lnTo>
                    <a:pt x="708" y="2067"/>
                  </a:lnTo>
                  <a:lnTo>
                    <a:pt x="689" y="2075"/>
                  </a:lnTo>
                  <a:lnTo>
                    <a:pt x="666" y="2081"/>
                  </a:lnTo>
                  <a:lnTo>
                    <a:pt x="641" y="2085"/>
                  </a:lnTo>
                  <a:lnTo>
                    <a:pt x="612" y="2083"/>
                  </a:lnTo>
                  <a:lnTo>
                    <a:pt x="580" y="2075"/>
                  </a:lnTo>
                  <a:lnTo>
                    <a:pt x="545" y="2058"/>
                  </a:lnTo>
                  <a:lnTo>
                    <a:pt x="507" y="2029"/>
                  </a:lnTo>
                  <a:lnTo>
                    <a:pt x="478" y="1998"/>
                  </a:lnTo>
                  <a:lnTo>
                    <a:pt x="459" y="1967"/>
                  </a:lnTo>
                  <a:lnTo>
                    <a:pt x="447" y="1935"/>
                  </a:lnTo>
                  <a:lnTo>
                    <a:pt x="442" y="1904"/>
                  </a:lnTo>
                  <a:lnTo>
                    <a:pt x="442" y="1875"/>
                  </a:lnTo>
                  <a:lnTo>
                    <a:pt x="445" y="1850"/>
                  </a:lnTo>
                  <a:lnTo>
                    <a:pt x="451" y="1829"/>
                  </a:lnTo>
                  <a:lnTo>
                    <a:pt x="457" y="1814"/>
                  </a:lnTo>
                  <a:lnTo>
                    <a:pt x="463" y="1802"/>
                  </a:lnTo>
                  <a:lnTo>
                    <a:pt x="465" y="1798"/>
                  </a:lnTo>
                  <a:lnTo>
                    <a:pt x="445" y="1810"/>
                  </a:lnTo>
                  <a:lnTo>
                    <a:pt x="420" y="1823"/>
                  </a:lnTo>
                  <a:lnTo>
                    <a:pt x="392" y="1837"/>
                  </a:lnTo>
                  <a:lnTo>
                    <a:pt x="359" y="1852"/>
                  </a:lnTo>
                  <a:lnTo>
                    <a:pt x="324" y="1866"/>
                  </a:lnTo>
                  <a:lnTo>
                    <a:pt x="288" y="1877"/>
                  </a:lnTo>
                  <a:lnTo>
                    <a:pt x="251" y="1885"/>
                  </a:lnTo>
                  <a:lnTo>
                    <a:pt x="213" y="1891"/>
                  </a:lnTo>
                  <a:lnTo>
                    <a:pt x="175" y="1891"/>
                  </a:lnTo>
                  <a:lnTo>
                    <a:pt x="138" y="1887"/>
                  </a:lnTo>
                  <a:lnTo>
                    <a:pt x="104" y="1873"/>
                  </a:lnTo>
                  <a:lnTo>
                    <a:pt x="71" y="1854"/>
                  </a:lnTo>
                  <a:lnTo>
                    <a:pt x="42" y="1827"/>
                  </a:lnTo>
                  <a:lnTo>
                    <a:pt x="17" y="1787"/>
                  </a:lnTo>
                  <a:lnTo>
                    <a:pt x="4" y="1750"/>
                  </a:lnTo>
                  <a:lnTo>
                    <a:pt x="0" y="1714"/>
                  </a:lnTo>
                  <a:lnTo>
                    <a:pt x="4" y="1681"/>
                  </a:lnTo>
                  <a:lnTo>
                    <a:pt x="13" y="1651"/>
                  </a:lnTo>
                  <a:lnTo>
                    <a:pt x="29" y="1624"/>
                  </a:lnTo>
                  <a:lnTo>
                    <a:pt x="44" y="1601"/>
                  </a:lnTo>
                  <a:lnTo>
                    <a:pt x="61" y="1581"/>
                  </a:lnTo>
                  <a:lnTo>
                    <a:pt x="75" y="1568"/>
                  </a:lnTo>
                  <a:lnTo>
                    <a:pt x="84" y="1558"/>
                  </a:lnTo>
                  <a:lnTo>
                    <a:pt x="88" y="1554"/>
                  </a:lnTo>
                  <a:lnTo>
                    <a:pt x="92" y="1553"/>
                  </a:lnTo>
                  <a:lnTo>
                    <a:pt x="104" y="1545"/>
                  </a:lnTo>
                  <a:lnTo>
                    <a:pt x="119" y="1533"/>
                  </a:lnTo>
                  <a:lnTo>
                    <a:pt x="138" y="1518"/>
                  </a:lnTo>
                  <a:lnTo>
                    <a:pt x="159" y="1503"/>
                  </a:lnTo>
                  <a:lnTo>
                    <a:pt x="180" y="1485"/>
                  </a:lnTo>
                  <a:lnTo>
                    <a:pt x="203" y="1470"/>
                  </a:lnTo>
                  <a:lnTo>
                    <a:pt x="213" y="1460"/>
                  </a:lnTo>
                  <a:lnTo>
                    <a:pt x="232" y="1447"/>
                  </a:lnTo>
                  <a:lnTo>
                    <a:pt x="257" y="1428"/>
                  </a:lnTo>
                  <a:lnTo>
                    <a:pt x="290" y="1405"/>
                  </a:lnTo>
                  <a:lnTo>
                    <a:pt x="326" y="1378"/>
                  </a:lnTo>
                  <a:lnTo>
                    <a:pt x="367" y="1347"/>
                  </a:lnTo>
                  <a:lnTo>
                    <a:pt x="413" y="1314"/>
                  </a:lnTo>
                  <a:lnTo>
                    <a:pt x="461" y="1278"/>
                  </a:lnTo>
                  <a:lnTo>
                    <a:pt x="513" y="1239"/>
                  </a:lnTo>
                  <a:lnTo>
                    <a:pt x="564" y="1201"/>
                  </a:lnTo>
                  <a:lnTo>
                    <a:pt x="618" y="1163"/>
                  </a:lnTo>
                  <a:lnTo>
                    <a:pt x="670" y="1122"/>
                  </a:lnTo>
                  <a:lnTo>
                    <a:pt x="724" y="1084"/>
                  </a:lnTo>
                  <a:lnTo>
                    <a:pt x="774" y="1045"/>
                  </a:lnTo>
                  <a:lnTo>
                    <a:pt x="824" y="1009"/>
                  </a:lnTo>
                  <a:lnTo>
                    <a:pt x="870" y="976"/>
                  </a:lnTo>
                  <a:lnTo>
                    <a:pt x="910" y="944"/>
                  </a:lnTo>
                  <a:lnTo>
                    <a:pt x="948" y="917"/>
                  </a:lnTo>
                  <a:lnTo>
                    <a:pt x="981" y="894"/>
                  </a:lnTo>
                  <a:lnTo>
                    <a:pt x="1006" y="873"/>
                  </a:lnTo>
                  <a:lnTo>
                    <a:pt x="1025" y="859"/>
                  </a:lnTo>
                  <a:lnTo>
                    <a:pt x="1037" y="849"/>
                  </a:lnTo>
                  <a:lnTo>
                    <a:pt x="1048" y="840"/>
                  </a:lnTo>
                  <a:lnTo>
                    <a:pt x="1062" y="826"/>
                  </a:lnTo>
                  <a:lnTo>
                    <a:pt x="1075" y="811"/>
                  </a:lnTo>
                  <a:lnTo>
                    <a:pt x="1089" y="794"/>
                  </a:lnTo>
                  <a:lnTo>
                    <a:pt x="1100" y="776"/>
                  </a:lnTo>
                  <a:lnTo>
                    <a:pt x="1112" y="759"/>
                  </a:lnTo>
                  <a:lnTo>
                    <a:pt x="1119" y="742"/>
                  </a:lnTo>
                  <a:lnTo>
                    <a:pt x="1123" y="725"/>
                  </a:lnTo>
                  <a:lnTo>
                    <a:pt x="1123" y="711"/>
                  </a:lnTo>
                  <a:lnTo>
                    <a:pt x="1119" y="698"/>
                  </a:lnTo>
                  <a:lnTo>
                    <a:pt x="1110" y="688"/>
                  </a:lnTo>
                  <a:lnTo>
                    <a:pt x="1092" y="682"/>
                  </a:lnTo>
                  <a:lnTo>
                    <a:pt x="1069" y="680"/>
                  </a:lnTo>
                  <a:lnTo>
                    <a:pt x="1039" y="684"/>
                  </a:lnTo>
                  <a:lnTo>
                    <a:pt x="1000" y="692"/>
                  </a:lnTo>
                  <a:lnTo>
                    <a:pt x="943" y="705"/>
                  </a:lnTo>
                  <a:lnTo>
                    <a:pt x="877" y="717"/>
                  </a:lnTo>
                  <a:lnTo>
                    <a:pt x="810" y="723"/>
                  </a:lnTo>
                  <a:lnTo>
                    <a:pt x="739" y="728"/>
                  </a:lnTo>
                  <a:lnTo>
                    <a:pt x="668" y="730"/>
                  </a:lnTo>
                  <a:lnTo>
                    <a:pt x="597" y="730"/>
                  </a:lnTo>
                  <a:lnTo>
                    <a:pt x="528" y="728"/>
                  </a:lnTo>
                  <a:lnTo>
                    <a:pt x="463" y="725"/>
                  </a:lnTo>
                  <a:lnTo>
                    <a:pt x="405" y="719"/>
                  </a:lnTo>
                  <a:lnTo>
                    <a:pt x="353" y="711"/>
                  </a:lnTo>
                  <a:lnTo>
                    <a:pt x="311" y="703"/>
                  </a:lnTo>
                  <a:lnTo>
                    <a:pt x="280" y="692"/>
                  </a:lnTo>
                  <a:lnTo>
                    <a:pt x="251" y="677"/>
                  </a:lnTo>
                  <a:lnTo>
                    <a:pt x="228" y="654"/>
                  </a:lnTo>
                  <a:lnTo>
                    <a:pt x="209" y="627"/>
                  </a:lnTo>
                  <a:lnTo>
                    <a:pt x="196" y="596"/>
                  </a:lnTo>
                  <a:lnTo>
                    <a:pt x="184" y="565"/>
                  </a:lnTo>
                  <a:lnTo>
                    <a:pt x="178" y="534"/>
                  </a:lnTo>
                  <a:lnTo>
                    <a:pt x="177" y="508"/>
                  </a:lnTo>
                  <a:lnTo>
                    <a:pt x="177" y="486"/>
                  </a:lnTo>
                  <a:lnTo>
                    <a:pt x="180" y="471"/>
                  </a:lnTo>
                  <a:lnTo>
                    <a:pt x="188" y="463"/>
                  </a:lnTo>
                  <a:lnTo>
                    <a:pt x="200" y="463"/>
                  </a:lnTo>
                  <a:lnTo>
                    <a:pt x="221" y="465"/>
                  </a:lnTo>
                  <a:lnTo>
                    <a:pt x="251" y="467"/>
                  </a:lnTo>
                  <a:lnTo>
                    <a:pt x="292" y="469"/>
                  </a:lnTo>
                  <a:lnTo>
                    <a:pt x="340" y="471"/>
                  </a:lnTo>
                  <a:lnTo>
                    <a:pt x="394" y="471"/>
                  </a:lnTo>
                  <a:lnTo>
                    <a:pt x="453" y="469"/>
                  </a:lnTo>
                  <a:lnTo>
                    <a:pt x="518" y="465"/>
                  </a:lnTo>
                  <a:lnTo>
                    <a:pt x="587" y="458"/>
                  </a:lnTo>
                  <a:lnTo>
                    <a:pt x="658" y="446"/>
                  </a:lnTo>
                  <a:lnTo>
                    <a:pt x="731" y="429"/>
                  </a:lnTo>
                  <a:lnTo>
                    <a:pt x="808" y="408"/>
                  </a:lnTo>
                  <a:lnTo>
                    <a:pt x="883" y="379"/>
                  </a:lnTo>
                  <a:lnTo>
                    <a:pt x="958" y="344"/>
                  </a:lnTo>
                  <a:lnTo>
                    <a:pt x="1018" y="315"/>
                  </a:lnTo>
                  <a:lnTo>
                    <a:pt x="1073" y="292"/>
                  </a:lnTo>
                  <a:lnTo>
                    <a:pt x="1123" y="275"/>
                  </a:lnTo>
                  <a:lnTo>
                    <a:pt x="1167" y="264"/>
                  </a:lnTo>
                  <a:lnTo>
                    <a:pt x="1208" y="258"/>
                  </a:lnTo>
                  <a:lnTo>
                    <a:pt x="1244" y="256"/>
                  </a:lnTo>
                  <a:lnTo>
                    <a:pt x="1279" y="260"/>
                  </a:lnTo>
                  <a:lnTo>
                    <a:pt x="1313" y="265"/>
                  </a:lnTo>
                  <a:lnTo>
                    <a:pt x="1346" y="273"/>
                  </a:lnTo>
                  <a:lnTo>
                    <a:pt x="1378" y="285"/>
                  </a:lnTo>
                  <a:lnTo>
                    <a:pt x="1411" y="298"/>
                  </a:lnTo>
                  <a:lnTo>
                    <a:pt x="1448" y="312"/>
                  </a:lnTo>
                  <a:lnTo>
                    <a:pt x="1486" y="327"/>
                  </a:lnTo>
                  <a:lnTo>
                    <a:pt x="1526" y="342"/>
                  </a:lnTo>
                  <a:lnTo>
                    <a:pt x="1572" y="356"/>
                  </a:lnTo>
                  <a:lnTo>
                    <a:pt x="1622" y="369"/>
                  </a:lnTo>
                  <a:lnTo>
                    <a:pt x="1665" y="381"/>
                  </a:lnTo>
                  <a:lnTo>
                    <a:pt x="1703" y="390"/>
                  </a:lnTo>
                  <a:lnTo>
                    <a:pt x="1736" y="402"/>
                  </a:lnTo>
                  <a:lnTo>
                    <a:pt x="1768" y="413"/>
                  </a:lnTo>
                  <a:lnTo>
                    <a:pt x="1797" y="423"/>
                  </a:lnTo>
                  <a:lnTo>
                    <a:pt x="1826" y="433"/>
                  </a:lnTo>
                  <a:lnTo>
                    <a:pt x="1855" y="440"/>
                  </a:lnTo>
                  <a:lnTo>
                    <a:pt x="1883" y="448"/>
                  </a:lnTo>
                  <a:lnTo>
                    <a:pt x="1914" y="454"/>
                  </a:lnTo>
                  <a:lnTo>
                    <a:pt x="1947" y="460"/>
                  </a:lnTo>
                  <a:lnTo>
                    <a:pt x="1985" y="463"/>
                  </a:lnTo>
                  <a:lnTo>
                    <a:pt x="2026" y="463"/>
                  </a:lnTo>
                  <a:lnTo>
                    <a:pt x="2072" y="463"/>
                  </a:lnTo>
                  <a:lnTo>
                    <a:pt x="2123" y="461"/>
                  </a:lnTo>
                  <a:lnTo>
                    <a:pt x="2181" y="456"/>
                  </a:lnTo>
                  <a:lnTo>
                    <a:pt x="2248" y="448"/>
                  </a:lnTo>
                  <a:lnTo>
                    <a:pt x="2323" y="436"/>
                  </a:lnTo>
                  <a:lnTo>
                    <a:pt x="2408" y="423"/>
                  </a:lnTo>
                  <a:lnTo>
                    <a:pt x="2502" y="406"/>
                  </a:lnTo>
                  <a:lnTo>
                    <a:pt x="2594" y="388"/>
                  </a:lnTo>
                  <a:lnTo>
                    <a:pt x="2688" y="369"/>
                  </a:lnTo>
                  <a:lnTo>
                    <a:pt x="2782" y="346"/>
                  </a:lnTo>
                  <a:lnTo>
                    <a:pt x="2878" y="323"/>
                  </a:lnTo>
                  <a:lnTo>
                    <a:pt x="2972" y="300"/>
                  </a:lnTo>
                  <a:lnTo>
                    <a:pt x="3066" y="275"/>
                  </a:lnTo>
                  <a:lnTo>
                    <a:pt x="3158" y="248"/>
                  </a:lnTo>
                  <a:lnTo>
                    <a:pt x="3249" y="223"/>
                  </a:lnTo>
                  <a:lnTo>
                    <a:pt x="3337" y="196"/>
                  </a:lnTo>
                  <a:lnTo>
                    <a:pt x="3421" y="171"/>
                  </a:lnTo>
                  <a:lnTo>
                    <a:pt x="3502" y="146"/>
                  </a:lnTo>
                  <a:lnTo>
                    <a:pt x="3577" y="123"/>
                  </a:lnTo>
                  <a:lnTo>
                    <a:pt x="3648" y="100"/>
                  </a:lnTo>
                  <a:lnTo>
                    <a:pt x="3713" y="79"/>
                  </a:lnTo>
                  <a:lnTo>
                    <a:pt x="3771" y="60"/>
                  </a:lnTo>
                  <a:lnTo>
                    <a:pt x="3823" y="43"/>
                  </a:lnTo>
                  <a:lnTo>
                    <a:pt x="3865" y="27"/>
                  </a:lnTo>
                  <a:lnTo>
                    <a:pt x="3899" y="16"/>
                  </a:lnTo>
                  <a:lnTo>
                    <a:pt x="3924" y="8"/>
                  </a:lnTo>
                  <a:lnTo>
                    <a:pt x="3942" y="2"/>
                  </a:lnTo>
                  <a:lnTo>
                    <a:pt x="394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977056" y="2652707"/>
              <a:ext cx="1057275" cy="1658935"/>
            </a:xfrm>
            <a:custGeom>
              <a:avLst/>
              <a:gdLst>
                <a:gd name="T0" fmla="*/ 251 w 666"/>
                <a:gd name="T1" fmla="*/ 0 h 1045"/>
                <a:gd name="T2" fmla="*/ 666 w 666"/>
                <a:gd name="T3" fmla="*/ 1045 h 1045"/>
                <a:gd name="T4" fmla="*/ 370 w 666"/>
                <a:gd name="T5" fmla="*/ 1045 h 1045"/>
                <a:gd name="T6" fmla="*/ 0 w 666"/>
                <a:gd name="T7" fmla="*/ 65 h 1045"/>
                <a:gd name="T8" fmla="*/ 251 w 666"/>
                <a:gd name="T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6" h="1045">
                  <a:moveTo>
                    <a:pt x="251" y="0"/>
                  </a:moveTo>
                  <a:lnTo>
                    <a:pt x="666" y="1045"/>
                  </a:lnTo>
                  <a:lnTo>
                    <a:pt x="370" y="1045"/>
                  </a:lnTo>
                  <a:lnTo>
                    <a:pt x="0" y="65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235818" y="1729527"/>
              <a:ext cx="3667933" cy="2758326"/>
            </a:xfrm>
            <a:custGeom>
              <a:avLst/>
              <a:gdLst>
                <a:gd name="T0" fmla="*/ 1778 w 1778"/>
                <a:gd name="T1" fmla="*/ 0 h 1579"/>
                <a:gd name="T2" fmla="*/ 1778 w 1778"/>
                <a:gd name="T3" fmla="*/ 1327 h 1579"/>
                <a:gd name="T4" fmla="*/ 484 w 1778"/>
                <a:gd name="T5" fmla="*/ 1579 h 1579"/>
                <a:gd name="T6" fmla="*/ 0 w 1778"/>
                <a:gd name="T7" fmla="*/ 425 h 1579"/>
                <a:gd name="T8" fmla="*/ 1778 w 1778"/>
                <a:gd name="T9" fmla="*/ 0 h 1579"/>
                <a:gd name="connsiteX0" fmla="*/ 12995 w 12995"/>
                <a:gd name="connsiteY0" fmla="*/ 0 h 11004"/>
                <a:gd name="connsiteX1" fmla="*/ 10000 w 12995"/>
                <a:gd name="connsiteY1" fmla="*/ 9408 h 11004"/>
                <a:gd name="connsiteX2" fmla="*/ 2722 w 12995"/>
                <a:gd name="connsiteY2" fmla="*/ 11004 h 11004"/>
                <a:gd name="connsiteX3" fmla="*/ 0 w 12995"/>
                <a:gd name="connsiteY3" fmla="*/ 3696 h 11004"/>
                <a:gd name="connsiteX4" fmla="*/ 12995 w 12995"/>
                <a:gd name="connsiteY4" fmla="*/ 0 h 11004"/>
                <a:gd name="connsiteX0" fmla="*/ 12995 w 12995"/>
                <a:gd name="connsiteY0" fmla="*/ 0 h 11004"/>
                <a:gd name="connsiteX1" fmla="*/ 12895 w 12995"/>
                <a:gd name="connsiteY1" fmla="*/ 8769 h 11004"/>
                <a:gd name="connsiteX2" fmla="*/ 2722 w 12995"/>
                <a:gd name="connsiteY2" fmla="*/ 11004 h 11004"/>
                <a:gd name="connsiteX3" fmla="*/ 0 w 12995"/>
                <a:gd name="connsiteY3" fmla="*/ 3696 h 11004"/>
                <a:gd name="connsiteX4" fmla="*/ 12995 w 12995"/>
                <a:gd name="connsiteY4" fmla="*/ 0 h 1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5" h="11004">
                  <a:moveTo>
                    <a:pt x="12995" y="0"/>
                  </a:moveTo>
                  <a:cubicBezTo>
                    <a:pt x="12962" y="2923"/>
                    <a:pt x="12928" y="5846"/>
                    <a:pt x="12895" y="8769"/>
                  </a:cubicBezTo>
                  <a:lnTo>
                    <a:pt x="2722" y="11004"/>
                  </a:lnTo>
                  <a:lnTo>
                    <a:pt x="0" y="3696"/>
                  </a:lnTo>
                  <a:lnTo>
                    <a:pt x="12995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828673" y="2813043"/>
              <a:ext cx="5029196" cy="1876421"/>
            </a:xfrm>
            <a:custGeom>
              <a:avLst/>
              <a:gdLst>
                <a:gd name="T0" fmla="*/ 1611 w 3168"/>
                <a:gd name="T1" fmla="*/ 360 h 1182"/>
                <a:gd name="T2" fmla="*/ 2813 w 3168"/>
                <a:gd name="T3" fmla="*/ 37 h 1182"/>
                <a:gd name="T4" fmla="*/ 3164 w 3168"/>
                <a:gd name="T5" fmla="*/ 423 h 1182"/>
                <a:gd name="T6" fmla="*/ 3139 w 3168"/>
                <a:gd name="T7" fmla="*/ 442 h 1182"/>
                <a:gd name="T8" fmla="*/ 3095 w 3168"/>
                <a:gd name="T9" fmla="*/ 473 h 1182"/>
                <a:gd name="T10" fmla="*/ 3036 w 3168"/>
                <a:gd name="T11" fmla="*/ 500 h 1182"/>
                <a:gd name="T12" fmla="*/ 2967 w 3168"/>
                <a:gd name="T13" fmla="*/ 517 h 1182"/>
                <a:gd name="T14" fmla="*/ 2894 w 3168"/>
                <a:gd name="T15" fmla="*/ 511 h 1182"/>
                <a:gd name="T16" fmla="*/ 2821 w 3168"/>
                <a:gd name="T17" fmla="*/ 471 h 1182"/>
                <a:gd name="T18" fmla="*/ 2742 w 3168"/>
                <a:gd name="T19" fmla="*/ 410 h 1182"/>
                <a:gd name="T20" fmla="*/ 2686 w 3168"/>
                <a:gd name="T21" fmla="*/ 375 h 1182"/>
                <a:gd name="T22" fmla="*/ 2650 w 3168"/>
                <a:gd name="T23" fmla="*/ 360 h 1182"/>
                <a:gd name="T24" fmla="*/ 2629 w 3168"/>
                <a:gd name="T25" fmla="*/ 356 h 1182"/>
                <a:gd name="T26" fmla="*/ 2623 w 3168"/>
                <a:gd name="T27" fmla="*/ 356 h 1182"/>
                <a:gd name="T28" fmla="*/ 2604 w 3168"/>
                <a:gd name="T29" fmla="*/ 363 h 1182"/>
                <a:gd name="T30" fmla="*/ 2548 w 3168"/>
                <a:gd name="T31" fmla="*/ 390 h 1182"/>
                <a:gd name="T32" fmla="*/ 2467 w 3168"/>
                <a:gd name="T33" fmla="*/ 433 h 1182"/>
                <a:gd name="T34" fmla="*/ 2366 w 3168"/>
                <a:gd name="T35" fmla="*/ 490 h 1182"/>
                <a:gd name="T36" fmla="*/ 2256 w 3168"/>
                <a:gd name="T37" fmla="*/ 561 h 1182"/>
                <a:gd name="T38" fmla="*/ 2131 w 3168"/>
                <a:gd name="T39" fmla="*/ 646 h 1182"/>
                <a:gd name="T40" fmla="*/ 1989 w 3168"/>
                <a:gd name="T41" fmla="*/ 746 h 1182"/>
                <a:gd name="T42" fmla="*/ 1840 w 3168"/>
                <a:gd name="T43" fmla="*/ 851 h 1182"/>
                <a:gd name="T44" fmla="*/ 1692 w 3168"/>
                <a:gd name="T45" fmla="*/ 957 h 1182"/>
                <a:gd name="T46" fmla="*/ 1552 w 3168"/>
                <a:gd name="T47" fmla="*/ 1057 h 1182"/>
                <a:gd name="T48" fmla="*/ 1431 w 3168"/>
                <a:gd name="T49" fmla="*/ 1142 h 1182"/>
                <a:gd name="T50" fmla="*/ 1377 w 3168"/>
                <a:gd name="T51" fmla="*/ 1178 h 1182"/>
                <a:gd name="T52" fmla="*/ 1340 w 3168"/>
                <a:gd name="T53" fmla="*/ 1182 h 1182"/>
                <a:gd name="T54" fmla="*/ 1275 w 3168"/>
                <a:gd name="T55" fmla="*/ 1172 h 1182"/>
                <a:gd name="T56" fmla="*/ 1187 w 3168"/>
                <a:gd name="T57" fmla="*/ 1136 h 1182"/>
                <a:gd name="T58" fmla="*/ 1129 w 3168"/>
                <a:gd name="T59" fmla="*/ 1111 h 1182"/>
                <a:gd name="T60" fmla="*/ 1043 w 3168"/>
                <a:gd name="T61" fmla="*/ 1082 h 1182"/>
                <a:gd name="T62" fmla="*/ 939 w 3168"/>
                <a:gd name="T63" fmla="*/ 1053 h 1182"/>
                <a:gd name="T64" fmla="*/ 828 w 3168"/>
                <a:gd name="T65" fmla="*/ 1022 h 1182"/>
                <a:gd name="T66" fmla="*/ 718 w 3168"/>
                <a:gd name="T67" fmla="*/ 996 h 1182"/>
                <a:gd name="T68" fmla="*/ 620 w 3168"/>
                <a:gd name="T69" fmla="*/ 971 h 1182"/>
                <a:gd name="T70" fmla="*/ 546 w 3168"/>
                <a:gd name="T71" fmla="*/ 953 h 1182"/>
                <a:gd name="T72" fmla="*/ 505 w 3168"/>
                <a:gd name="T73" fmla="*/ 944 h 1182"/>
                <a:gd name="T74" fmla="*/ 0 w 3168"/>
                <a:gd name="T75" fmla="*/ 836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68" h="1182">
                  <a:moveTo>
                    <a:pt x="244" y="0"/>
                  </a:moveTo>
                  <a:lnTo>
                    <a:pt x="1611" y="360"/>
                  </a:lnTo>
                  <a:lnTo>
                    <a:pt x="2295" y="56"/>
                  </a:lnTo>
                  <a:lnTo>
                    <a:pt x="2813" y="37"/>
                  </a:lnTo>
                  <a:lnTo>
                    <a:pt x="3168" y="421"/>
                  </a:lnTo>
                  <a:lnTo>
                    <a:pt x="3164" y="423"/>
                  </a:lnTo>
                  <a:lnTo>
                    <a:pt x="3155" y="431"/>
                  </a:lnTo>
                  <a:lnTo>
                    <a:pt x="3139" y="442"/>
                  </a:lnTo>
                  <a:lnTo>
                    <a:pt x="3120" y="458"/>
                  </a:lnTo>
                  <a:lnTo>
                    <a:pt x="3095" y="473"/>
                  </a:lnTo>
                  <a:lnTo>
                    <a:pt x="3066" y="486"/>
                  </a:lnTo>
                  <a:lnTo>
                    <a:pt x="3036" y="500"/>
                  </a:lnTo>
                  <a:lnTo>
                    <a:pt x="3003" y="511"/>
                  </a:lnTo>
                  <a:lnTo>
                    <a:pt x="2967" y="517"/>
                  </a:lnTo>
                  <a:lnTo>
                    <a:pt x="2930" y="517"/>
                  </a:lnTo>
                  <a:lnTo>
                    <a:pt x="2894" y="511"/>
                  </a:lnTo>
                  <a:lnTo>
                    <a:pt x="2857" y="496"/>
                  </a:lnTo>
                  <a:lnTo>
                    <a:pt x="2821" y="471"/>
                  </a:lnTo>
                  <a:lnTo>
                    <a:pt x="2778" y="436"/>
                  </a:lnTo>
                  <a:lnTo>
                    <a:pt x="2742" y="410"/>
                  </a:lnTo>
                  <a:lnTo>
                    <a:pt x="2711" y="388"/>
                  </a:lnTo>
                  <a:lnTo>
                    <a:pt x="2686" y="375"/>
                  </a:lnTo>
                  <a:lnTo>
                    <a:pt x="2665" y="365"/>
                  </a:lnTo>
                  <a:lnTo>
                    <a:pt x="2650" y="360"/>
                  </a:lnTo>
                  <a:lnTo>
                    <a:pt x="2636" y="356"/>
                  </a:lnTo>
                  <a:lnTo>
                    <a:pt x="2629" y="356"/>
                  </a:lnTo>
                  <a:lnTo>
                    <a:pt x="2625" y="356"/>
                  </a:lnTo>
                  <a:lnTo>
                    <a:pt x="2623" y="356"/>
                  </a:lnTo>
                  <a:lnTo>
                    <a:pt x="2617" y="358"/>
                  </a:lnTo>
                  <a:lnTo>
                    <a:pt x="2604" y="363"/>
                  </a:lnTo>
                  <a:lnTo>
                    <a:pt x="2581" y="375"/>
                  </a:lnTo>
                  <a:lnTo>
                    <a:pt x="2548" y="390"/>
                  </a:lnTo>
                  <a:lnTo>
                    <a:pt x="2512" y="410"/>
                  </a:lnTo>
                  <a:lnTo>
                    <a:pt x="2467" y="433"/>
                  </a:lnTo>
                  <a:lnTo>
                    <a:pt x="2418" y="460"/>
                  </a:lnTo>
                  <a:lnTo>
                    <a:pt x="2366" y="490"/>
                  </a:lnTo>
                  <a:lnTo>
                    <a:pt x="2308" y="527"/>
                  </a:lnTo>
                  <a:lnTo>
                    <a:pt x="2256" y="561"/>
                  </a:lnTo>
                  <a:lnTo>
                    <a:pt x="2197" y="602"/>
                  </a:lnTo>
                  <a:lnTo>
                    <a:pt x="2131" y="646"/>
                  </a:lnTo>
                  <a:lnTo>
                    <a:pt x="2062" y="694"/>
                  </a:lnTo>
                  <a:lnTo>
                    <a:pt x="1989" y="746"/>
                  </a:lnTo>
                  <a:lnTo>
                    <a:pt x="1916" y="798"/>
                  </a:lnTo>
                  <a:lnTo>
                    <a:pt x="1840" y="851"/>
                  </a:lnTo>
                  <a:lnTo>
                    <a:pt x="1765" y="903"/>
                  </a:lnTo>
                  <a:lnTo>
                    <a:pt x="1692" y="957"/>
                  </a:lnTo>
                  <a:lnTo>
                    <a:pt x="1619" y="1007"/>
                  </a:lnTo>
                  <a:lnTo>
                    <a:pt x="1552" y="1057"/>
                  </a:lnTo>
                  <a:lnTo>
                    <a:pt x="1488" y="1101"/>
                  </a:lnTo>
                  <a:lnTo>
                    <a:pt x="1431" y="1142"/>
                  </a:lnTo>
                  <a:lnTo>
                    <a:pt x="1381" y="1178"/>
                  </a:lnTo>
                  <a:lnTo>
                    <a:pt x="1377" y="1178"/>
                  </a:lnTo>
                  <a:lnTo>
                    <a:pt x="1363" y="1180"/>
                  </a:lnTo>
                  <a:lnTo>
                    <a:pt x="1340" y="1182"/>
                  </a:lnTo>
                  <a:lnTo>
                    <a:pt x="1312" y="1180"/>
                  </a:lnTo>
                  <a:lnTo>
                    <a:pt x="1275" y="1172"/>
                  </a:lnTo>
                  <a:lnTo>
                    <a:pt x="1233" y="1159"/>
                  </a:lnTo>
                  <a:lnTo>
                    <a:pt x="1187" y="1136"/>
                  </a:lnTo>
                  <a:lnTo>
                    <a:pt x="1162" y="1124"/>
                  </a:lnTo>
                  <a:lnTo>
                    <a:pt x="1129" y="1111"/>
                  </a:lnTo>
                  <a:lnTo>
                    <a:pt x="1089" y="1097"/>
                  </a:lnTo>
                  <a:lnTo>
                    <a:pt x="1043" y="1082"/>
                  </a:lnTo>
                  <a:lnTo>
                    <a:pt x="993" y="1069"/>
                  </a:lnTo>
                  <a:lnTo>
                    <a:pt x="939" y="1053"/>
                  </a:lnTo>
                  <a:lnTo>
                    <a:pt x="883" y="1038"/>
                  </a:lnTo>
                  <a:lnTo>
                    <a:pt x="828" y="1022"/>
                  </a:lnTo>
                  <a:lnTo>
                    <a:pt x="772" y="1009"/>
                  </a:lnTo>
                  <a:lnTo>
                    <a:pt x="718" y="996"/>
                  </a:lnTo>
                  <a:lnTo>
                    <a:pt x="666" y="982"/>
                  </a:lnTo>
                  <a:lnTo>
                    <a:pt x="620" y="971"/>
                  </a:lnTo>
                  <a:lnTo>
                    <a:pt x="580" y="961"/>
                  </a:lnTo>
                  <a:lnTo>
                    <a:pt x="546" y="953"/>
                  </a:lnTo>
                  <a:lnTo>
                    <a:pt x="521" y="947"/>
                  </a:lnTo>
                  <a:lnTo>
                    <a:pt x="505" y="944"/>
                  </a:lnTo>
                  <a:lnTo>
                    <a:pt x="499" y="942"/>
                  </a:lnTo>
                  <a:lnTo>
                    <a:pt x="0" y="836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26020" y="4911713"/>
              <a:ext cx="817563" cy="801687"/>
            </a:xfrm>
            <a:custGeom>
              <a:avLst/>
              <a:gdLst>
                <a:gd name="T0" fmla="*/ 152 w 515"/>
                <a:gd name="T1" fmla="*/ 0 h 505"/>
                <a:gd name="T2" fmla="*/ 182 w 515"/>
                <a:gd name="T3" fmla="*/ 2 h 505"/>
                <a:gd name="T4" fmla="*/ 215 w 515"/>
                <a:gd name="T5" fmla="*/ 10 h 505"/>
                <a:gd name="T6" fmla="*/ 254 w 515"/>
                <a:gd name="T7" fmla="*/ 23 h 505"/>
                <a:gd name="T8" fmla="*/ 296 w 515"/>
                <a:gd name="T9" fmla="*/ 48 h 505"/>
                <a:gd name="T10" fmla="*/ 344 w 515"/>
                <a:gd name="T11" fmla="*/ 83 h 505"/>
                <a:gd name="T12" fmla="*/ 388 w 515"/>
                <a:gd name="T13" fmla="*/ 119 h 505"/>
                <a:gd name="T14" fmla="*/ 428 w 515"/>
                <a:gd name="T15" fmla="*/ 160 h 505"/>
                <a:gd name="T16" fmla="*/ 463 w 515"/>
                <a:gd name="T17" fmla="*/ 200 h 505"/>
                <a:gd name="T18" fmla="*/ 490 w 515"/>
                <a:gd name="T19" fmla="*/ 242 h 505"/>
                <a:gd name="T20" fmla="*/ 507 w 515"/>
                <a:gd name="T21" fmla="*/ 286 h 505"/>
                <a:gd name="T22" fmla="*/ 515 w 515"/>
                <a:gd name="T23" fmla="*/ 330 h 505"/>
                <a:gd name="T24" fmla="*/ 511 w 515"/>
                <a:gd name="T25" fmla="*/ 373 h 505"/>
                <a:gd name="T26" fmla="*/ 495 w 515"/>
                <a:gd name="T27" fmla="*/ 409 h 505"/>
                <a:gd name="T28" fmla="*/ 472 w 515"/>
                <a:gd name="T29" fmla="*/ 442 h 505"/>
                <a:gd name="T30" fmla="*/ 442 w 515"/>
                <a:gd name="T31" fmla="*/ 469 h 505"/>
                <a:gd name="T32" fmla="*/ 407 w 515"/>
                <a:gd name="T33" fmla="*/ 488 h 505"/>
                <a:gd name="T34" fmla="*/ 369 w 515"/>
                <a:gd name="T35" fmla="*/ 500 h 505"/>
                <a:gd name="T36" fmla="*/ 326 w 515"/>
                <a:gd name="T37" fmla="*/ 505 h 505"/>
                <a:gd name="T38" fmla="*/ 282 w 515"/>
                <a:gd name="T39" fmla="*/ 500 h 505"/>
                <a:gd name="T40" fmla="*/ 240 w 515"/>
                <a:gd name="T41" fmla="*/ 484 h 505"/>
                <a:gd name="T42" fmla="*/ 198 w 515"/>
                <a:gd name="T43" fmla="*/ 459 h 505"/>
                <a:gd name="T44" fmla="*/ 165 w 515"/>
                <a:gd name="T45" fmla="*/ 432 h 505"/>
                <a:gd name="T46" fmla="*/ 131 w 515"/>
                <a:gd name="T47" fmla="*/ 402 h 505"/>
                <a:gd name="T48" fmla="*/ 98 w 515"/>
                <a:gd name="T49" fmla="*/ 369 h 505"/>
                <a:gd name="T50" fmla="*/ 67 w 515"/>
                <a:gd name="T51" fmla="*/ 334 h 505"/>
                <a:gd name="T52" fmla="*/ 40 w 515"/>
                <a:gd name="T53" fmla="*/ 298 h 505"/>
                <a:gd name="T54" fmla="*/ 19 w 515"/>
                <a:gd name="T55" fmla="*/ 259 h 505"/>
                <a:gd name="T56" fmla="*/ 6 w 515"/>
                <a:gd name="T57" fmla="*/ 219 h 505"/>
                <a:gd name="T58" fmla="*/ 0 w 515"/>
                <a:gd name="T59" fmla="*/ 177 h 505"/>
                <a:gd name="T60" fmla="*/ 4 w 515"/>
                <a:gd name="T61" fmla="*/ 135 h 505"/>
                <a:gd name="T62" fmla="*/ 21 w 515"/>
                <a:gd name="T63" fmla="*/ 92 h 505"/>
                <a:gd name="T64" fmla="*/ 50 w 515"/>
                <a:gd name="T65" fmla="*/ 48 h 505"/>
                <a:gd name="T66" fmla="*/ 52 w 515"/>
                <a:gd name="T67" fmla="*/ 46 h 505"/>
                <a:gd name="T68" fmla="*/ 60 w 515"/>
                <a:gd name="T69" fmla="*/ 38 h 505"/>
                <a:gd name="T70" fmla="*/ 69 w 515"/>
                <a:gd name="T71" fmla="*/ 31 h 505"/>
                <a:gd name="T72" fmla="*/ 85 w 515"/>
                <a:gd name="T73" fmla="*/ 21 h 505"/>
                <a:gd name="T74" fmla="*/ 102 w 515"/>
                <a:gd name="T75" fmla="*/ 12 h 505"/>
                <a:gd name="T76" fmla="*/ 125 w 515"/>
                <a:gd name="T77" fmla="*/ 4 h 505"/>
                <a:gd name="T78" fmla="*/ 152 w 515"/>
                <a:gd name="T79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5" h="505">
                  <a:moveTo>
                    <a:pt x="152" y="0"/>
                  </a:moveTo>
                  <a:lnTo>
                    <a:pt x="182" y="2"/>
                  </a:lnTo>
                  <a:lnTo>
                    <a:pt x="215" y="10"/>
                  </a:lnTo>
                  <a:lnTo>
                    <a:pt x="254" y="23"/>
                  </a:lnTo>
                  <a:lnTo>
                    <a:pt x="296" y="48"/>
                  </a:lnTo>
                  <a:lnTo>
                    <a:pt x="344" y="83"/>
                  </a:lnTo>
                  <a:lnTo>
                    <a:pt x="388" y="119"/>
                  </a:lnTo>
                  <a:lnTo>
                    <a:pt x="428" y="160"/>
                  </a:lnTo>
                  <a:lnTo>
                    <a:pt x="463" y="200"/>
                  </a:lnTo>
                  <a:lnTo>
                    <a:pt x="490" y="242"/>
                  </a:lnTo>
                  <a:lnTo>
                    <a:pt x="507" y="286"/>
                  </a:lnTo>
                  <a:lnTo>
                    <a:pt x="515" y="330"/>
                  </a:lnTo>
                  <a:lnTo>
                    <a:pt x="511" y="373"/>
                  </a:lnTo>
                  <a:lnTo>
                    <a:pt x="495" y="409"/>
                  </a:lnTo>
                  <a:lnTo>
                    <a:pt x="472" y="442"/>
                  </a:lnTo>
                  <a:lnTo>
                    <a:pt x="442" y="469"/>
                  </a:lnTo>
                  <a:lnTo>
                    <a:pt x="407" y="488"/>
                  </a:lnTo>
                  <a:lnTo>
                    <a:pt x="369" y="500"/>
                  </a:lnTo>
                  <a:lnTo>
                    <a:pt x="326" y="505"/>
                  </a:lnTo>
                  <a:lnTo>
                    <a:pt x="282" y="500"/>
                  </a:lnTo>
                  <a:lnTo>
                    <a:pt x="240" y="484"/>
                  </a:lnTo>
                  <a:lnTo>
                    <a:pt x="198" y="459"/>
                  </a:lnTo>
                  <a:lnTo>
                    <a:pt x="165" y="432"/>
                  </a:lnTo>
                  <a:lnTo>
                    <a:pt x="131" y="402"/>
                  </a:lnTo>
                  <a:lnTo>
                    <a:pt x="98" y="369"/>
                  </a:lnTo>
                  <a:lnTo>
                    <a:pt x="67" y="334"/>
                  </a:lnTo>
                  <a:lnTo>
                    <a:pt x="40" y="298"/>
                  </a:lnTo>
                  <a:lnTo>
                    <a:pt x="19" y="259"/>
                  </a:lnTo>
                  <a:lnTo>
                    <a:pt x="6" y="219"/>
                  </a:lnTo>
                  <a:lnTo>
                    <a:pt x="0" y="177"/>
                  </a:lnTo>
                  <a:lnTo>
                    <a:pt x="4" y="135"/>
                  </a:lnTo>
                  <a:lnTo>
                    <a:pt x="21" y="92"/>
                  </a:lnTo>
                  <a:lnTo>
                    <a:pt x="50" y="48"/>
                  </a:lnTo>
                  <a:lnTo>
                    <a:pt x="52" y="46"/>
                  </a:lnTo>
                  <a:lnTo>
                    <a:pt x="60" y="38"/>
                  </a:lnTo>
                  <a:lnTo>
                    <a:pt x="69" y="31"/>
                  </a:lnTo>
                  <a:lnTo>
                    <a:pt x="85" y="21"/>
                  </a:lnTo>
                  <a:lnTo>
                    <a:pt x="102" y="12"/>
                  </a:lnTo>
                  <a:lnTo>
                    <a:pt x="125" y="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462582" y="4557702"/>
              <a:ext cx="769937" cy="765174"/>
            </a:xfrm>
            <a:custGeom>
              <a:avLst/>
              <a:gdLst>
                <a:gd name="T0" fmla="*/ 197 w 485"/>
                <a:gd name="T1" fmla="*/ 0 h 482"/>
                <a:gd name="T2" fmla="*/ 228 w 485"/>
                <a:gd name="T3" fmla="*/ 8 h 482"/>
                <a:gd name="T4" fmla="*/ 259 w 485"/>
                <a:gd name="T5" fmla="*/ 19 h 482"/>
                <a:gd name="T6" fmla="*/ 286 w 485"/>
                <a:gd name="T7" fmla="*/ 35 h 482"/>
                <a:gd name="T8" fmla="*/ 311 w 485"/>
                <a:gd name="T9" fmla="*/ 50 h 482"/>
                <a:gd name="T10" fmla="*/ 330 w 485"/>
                <a:gd name="T11" fmla="*/ 66 h 482"/>
                <a:gd name="T12" fmla="*/ 345 w 485"/>
                <a:gd name="T13" fmla="*/ 79 h 482"/>
                <a:gd name="T14" fmla="*/ 355 w 485"/>
                <a:gd name="T15" fmla="*/ 89 h 482"/>
                <a:gd name="T16" fmla="*/ 359 w 485"/>
                <a:gd name="T17" fmla="*/ 92 h 482"/>
                <a:gd name="T18" fmla="*/ 361 w 485"/>
                <a:gd name="T19" fmla="*/ 96 h 482"/>
                <a:gd name="T20" fmla="*/ 370 w 485"/>
                <a:gd name="T21" fmla="*/ 106 h 482"/>
                <a:gd name="T22" fmla="*/ 382 w 485"/>
                <a:gd name="T23" fmla="*/ 121 h 482"/>
                <a:gd name="T24" fmla="*/ 397 w 485"/>
                <a:gd name="T25" fmla="*/ 142 h 482"/>
                <a:gd name="T26" fmla="*/ 414 w 485"/>
                <a:gd name="T27" fmla="*/ 165 h 482"/>
                <a:gd name="T28" fmla="*/ 432 w 485"/>
                <a:gd name="T29" fmla="*/ 190 h 482"/>
                <a:gd name="T30" fmla="*/ 451 w 485"/>
                <a:gd name="T31" fmla="*/ 215 h 482"/>
                <a:gd name="T32" fmla="*/ 466 w 485"/>
                <a:gd name="T33" fmla="*/ 240 h 482"/>
                <a:gd name="T34" fmla="*/ 478 w 485"/>
                <a:gd name="T35" fmla="*/ 265 h 482"/>
                <a:gd name="T36" fmla="*/ 483 w 485"/>
                <a:gd name="T37" fmla="*/ 292 h 482"/>
                <a:gd name="T38" fmla="*/ 485 w 485"/>
                <a:gd name="T39" fmla="*/ 321 h 482"/>
                <a:gd name="T40" fmla="*/ 482 w 485"/>
                <a:gd name="T41" fmla="*/ 350 h 482"/>
                <a:gd name="T42" fmla="*/ 472 w 485"/>
                <a:gd name="T43" fmla="*/ 379 h 482"/>
                <a:gd name="T44" fmla="*/ 457 w 485"/>
                <a:gd name="T45" fmla="*/ 406 h 482"/>
                <a:gd name="T46" fmla="*/ 432 w 485"/>
                <a:gd name="T47" fmla="*/ 432 h 482"/>
                <a:gd name="T48" fmla="*/ 399 w 485"/>
                <a:gd name="T49" fmla="*/ 454 h 482"/>
                <a:gd name="T50" fmla="*/ 359 w 485"/>
                <a:gd name="T51" fmla="*/ 471 h 482"/>
                <a:gd name="T52" fmla="*/ 315 w 485"/>
                <a:gd name="T53" fmla="*/ 480 h 482"/>
                <a:gd name="T54" fmla="*/ 274 w 485"/>
                <a:gd name="T55" fmla="*/ 482 h 482"/>
                <a:gd name="T56" fmla="*/ 236 w 485"/>
                <a:gd name="T57" fmla="*/ 473 h 482"/>
                <a:gd name="T58" fmla="*/ 201 w 485"/>
                <a:gd name="T59" fmla="*/ 457 h 482"/>
                <a:gd name="T60" fmla="*/ 169 w 485"/>
                <a:gd name="T61" fmla="*/ 434 h 482"/>
                <a:gd name="T62" fmla="*/ 136 w 485"/>
                <a:gd name="T63" fmla="*/ 404 h 482"/>
                <a:gd name="T64" fmla="*/ 105 w 485"/>
                <a:gd name="T65" fmla="*/ 369 h 482"/>
                <a:gd name="T66" fmla="*/ 75 w 485"/>
                <a:gd name="T67" fmla="*/ 331 h 482"/>
                <a:gd name="T68" fmla="*/ 44 w 485"/>
                <a:gd name="T69" fmla="*/ 286 h 482"/>
                <a:gd name="T70" fmla="*/ 19 w 485"/>
                <a:gd name="T71" fmla="*/ 244 h 482"/>
                <a:gd name="T72" fmla="*/ 3 w 485"/>
                <a:gd name="T73" fmla="*/ 204 h 482"/>
                <a:gd name="T74" fmla="*/ 0 w 485"/>
                <a:gd name="T75" fmla="*/ 165 h 482"/>
                <a:gd name="T76" fmla="*/ 5 w 485"/>
                <a:gd name="T77" fmla="*/ 131 h 482"/>
                <a:gd name="T78" fmla="*/ 19 w 485"/>
                <a:gd name="T79" fmla="*/ 100 h 482"/>
                <a:gd name="T80" fmla="*/ 38 w 485"/>
                <a:gd name="T81" fmla="*/ 73 h 482"/>
                <a:gd name="T82" fmla="*/ 65 w 485"/>
                <a:gd name="T83" fmla="*/ 48 h 482"/>
                <a:gd name="T84" fmla="*/ 96 w 485"/>
                <a:gd name="T85" fmla="*/ 27 h 482"/>
                <a:gd name="T86" fmla="*/ 130 w 485"/>
                <a:gd name="T87" fmla="*/ 10 h 482"/>
                <a:gd name="T88" fmla="*/ 165 w 485"/>
                <a:gd name="T89" fmla="*/ 0 h 482"/>
                <a:gd name="T90" fmla="*/ 197 w 485"/>
                <a:gd name="T9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" h="482">
                  <a:moveTo>
                    <a:pt x="197" y="0"/>
                  </a:moveTo>
                  <a:lnTo>
                    <a:pt x="228" y="8"/>
                  </a:lnTo>
                  <a:lnTo>
                    <a:pt x="259" y="19"/>
                  </a:lnTo>
                  <a:lnTo>
                    <a:pt x="286" y="35"/>
                  </a:lnTo>
                  <a:lnTo>
                    <a:pt x="311" y="50"/>
                  </a:lnTo>
                  <a:lnTo>
                    <a:pt x="330" y="66"/>
                  </a:lnTo>
                  <a:lnTo>
                    <a:pt x="345" y="79"/>
                  </a:lnTo>
                  <a:lnTo>
                    <a:pt x="355" y="89"/>
                  </a:lnTo>
                  <a:lnTo>
                    <a:pt x="359" y="92"/>
                  </a:lnTo>
                  <a:lnTo>
                    <a:pt x="361" y="96"/>
                  </a:lnTo>
                  <a:lnTo>
                    <a:pt x="370" y="106"/>
                  </a:lnTo>
                  <a:lnTo>
                    <a:pt x="382" y="121"/>
                  </a:lnTo>
                  <a:lnTo>
                    <a:pt x="397" y="142"/>
                  </a:lnTo>
                  <a:lnTo>
                    <a:pt x="414" y="165"/>
                  </a:lnTo>
                  <a:lnTo>
                    <a:pt x="432" y="190"/>
                  </a:lnTo>
                  <a:lnTo>
                    <a:pt x="451" y="215"/>
                  </a:lnTo>
                  <a:lnTo>
                    <a:pt x="466" y="240"/>
                  </a:lnTo>
                  <a:lnTo>
                    <a:pt x="478" y="265"/>
                  </a:lnTo>
                  <a:lnTo>
                    <a:pt x="483" y="292"/>
                  </a:lnTo>
                  <a:lnTo>
                    <a:pt x="485" y="321"/>
                  </a:lnTo>
                  <a:lnTo>
                    <a:pt x="482" y="350"/>
                  </a:lnTo>
                  <a:lnTo>
                    <a:pt x="472" y="379"/>
                  </a:lnTo>
                  <a:lnTo>
                    <a:pt x="457" y="406"/>
                  </a:lnTo>
                  <a:lnTo>
                    <a:pt x="432" y="432"/>
                  </a:lnTo>
                  <a:lnTo>
                    <a:pt x="399" y="454"/>
                  </a:lnTo>
                  <a:lnTo>
                    <a:pt x="359" y="471"/>
                  </a:lnTo>
                  <a:lnTo>
                    <a:pt x="315" y="480"/>
                  </a:lnTo>
                  <a:lnTo>
                    <a:pt x="274" y="482"/>
                  </a:lnTo>
                  <a:lnTo>
                    <a:pt x="236" y="473"/>
                  </a:lnTo>
                  <a:lnTo>
                    <a:pt x="201" y="457"/>
                  </a:lnTo>
                  <a:lnTo>
                    <a:pt x="169" y="434"/>
                  </a:lnTo>
                  <a:lnTo>
                    <a:pt x="136" y="404"/>
                  </a:lnTo>
                  <a:lnTo>
                    <a:pt x="105" y="369"/>
                  </a:lnTo>
                  <a:lnTo>
                    <a:pt x="75" y="331"/>
                  </a:lnTo>
                  <a:lnTo>
                    <a:pt x="44" y="286"/>
                  </a:lnTo>
                  <a:lnTo>
                    <a:pt x="19" y="244"/>
                  </a:lnTo>
                  <a:lnTo>
                    <a:pt x="3" y="204"/>
                  </a:lnTo>
                  <a:lnTo>
                    <a:pt x="0" y="165"/>
                  </a:lnTo>
                  <a:lnTo>
                    <a:pt x="5" y="131"/>
                  </a:lnTo>
                  <a:lnTo>
                    <a:pt x="19" y="100"/>
                  </a:lnTo>
                  <a:lnTo>
                    <a:pt x="38" y="73"/>
                  </a:lnTo>
                  <a:lnTo>
                    <a:pt x="65" y="48"/>
                  </a:lnTo>
                  <a:lnTo>
                    <a:pt x="96" y="27"/>
                  </a:lnTo>
                  <a:lnTo>
                    <a:pt x="130" y="10"/>
                  </a:lnTo>
                  <a:lnTo>
                    <a:pt x="165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194047" y="2928931"/>
              <a:ext cx="423862" cy="165099"/>
            </a:xfrm>
            <a:custGeom>
              <a:avLst/>
              <a:gdLst>
                <a:gd name="T0" fmla="*/ 0 w 267"/>
                <a:gd name="T1" fmla="*/ 0 h 104"/>
                <a:gd name="T2" fmla="*/ 267 w 267"/>
                <a:gd name="T3" fmla="*/ 8 h 104"/>
                <a:gd name="T4" fmla="*/ 261 w 267"/>
                <a:gd name="T5" fmla="*/ 95 h 104"/>
                <a:gd name="T6" fmla="*/ 256 w 267"/>
                <a:gd name="T7" fmla="*/ 95 h 104"/>
                <a:gd name="T8" fmla="*/ 238 w 267"/>
                <a:gd name="T9" fmla="*/ 98 h 104"/>
                <a:gd name="T10" fmla="*/ 213 w 267"/>
                <a:gd name="T11" fmla="*/ 100 h 104"/>
                <a:gd name="T12" fmla="*/ 184 w 267"/>
                <a:gd name="T13" fmla="*/ 102 h 104"/>
                <a:gd name="T14" fmla="*/ 152 w 267"/>
                <a:gd name="T15" fmla="*/ 104 h 104"/>
                <a:gd name="T16" fmla="*/ 119 w 267"/>
                <a:gd name="T17" fmla="*/ 104 h 104"/>
                <a:gd name="T18" fmla="*/ 88 w 267"/>
                <a:gd name="T19" fmla="*/ 100 h 104"/>
                <a:gd name="T20" fmla="*/ 64 w 267"/>
                <a:gd name="T21" fmla="*/ 95 h 104"/>
                <a:gd name="T22" fmla="*/ 40 w 267"/>
                <a:gd name="T23" fmla="*/ 81 h 104"/>
                <a:gd name="T24" fmla="*/ 25 w 267"/>
                <a:gd name="T25" fmla="*/ 66 h 104"/>
                <a:gd name="T26" fmla="*/ 14 w 267"/>
                <a:gd name="T27" fmla="*/ 48 h 104"/>
                <a:gd name="T28" fmla="*/ 6 w 267"/>
                <a:gd name="T29" fmla="*/ 31 h 104"/>
                <a:gd name="T30" fmla="*/ 2 w 267"/>
                <a:gd name="T31" fmla="*/ 16 h 104"/>
                <a:gd name="T32" fmla="*/ 0 w 267"/>
                <a:gd name="T33" fmla="*/ 4 h 104"/>
                <a:gd name="T34" fmla="*/ 0 w 26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7" h="104">
                  <a:moveTo>
                    <a:pt x="0" y="0"/>
                  </a:moveTo>
                  <a:lnTo>
                    <a:pt x="267" y="8"/>
                  </a:lnTo>
                  <a:lnTo>
                    <a:pt x="261" y="95"/>
                  </a:lnTo>
                  <a:lnTo>
                    <a:pt x="256" y="95"/>
                  </a:lnTo>
                  <a:lnTo>
                    <a:pt x="238" y="98"/>
                  </a:lnTo>
                  <a:lnTo>
                    <a:pt x="213" y="100"/>
                  </a:lnTo>
                  <a:lnTo>
                    <a:pt x="184" y="102"/>
                  </a:lnTo>
                  <a:lnTo>
                    <a:pt x="152" y="104"/>
                  </a:lnTo>
                  <a:lnTo>
                    <a:pt x="119" y="104"/>
                  </a:lnTo>
                  <a:lnTo>
                    <a:pt x="88" y="100"/>
                  </a:lnTo>
                  <a:lnTo>
                    <a:pt x="64" y="95"/>
                  </a:lnTo>
                  <a:lnTo>
                    <a:pt x="40" y="81"/>
                  </a:lnTo>
                  <a:lnTo>
                    <a:pt x="25" y="66"/>
                  </a:lnTo>
                  <a:lnTo>
                    <a:pt x="14" y="48"/>
                  </a:lnTo>
                  <a:lnTo>
                    <a:pt x="6" y="31"/>
                  </a:lnTo>
                  <a:lnTo>
                    <a:pt x="2" y="1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440358" y="3097206"/>
              <a:ext cx="400050" cy="423862"/>
            </a:xfrm>
            <a:custGeom>
              <a:avLst/>
              <a:gdLst>
                <a:gd name="T0" fmla="*/ 39 w 252"/>
                <a:gd name="T1" fmla="*/ 0 h 267"/>
                <a:gd name="T2" fmla="*/ 252 w 252"/>
                <a:gd name="T3" fmla="*/ 229 h 267"/>
                <a:gd name="T4" fmla="*/ 236 w 252"/>
                <a:gd name="T5" fmla="*/ 240 h 267"/>
                <a:gd name="T6" fmla="*/ 219 w 252"/>
                <a:gd name="T7" fmla="*/ 248 h 267"/>
                <a:gd name="T8" fmla="*/ 200 w 252"/>
                <a:gd name="T9" fmla="*/ 257 h 267"/>
                <a:gd name="T10" fmla="*/ 183 w 252"/>
                <a:gd name="T11" fmla="*/ 263 h 267"/>
                <a:gd name="T12" fmla="*/ 171 w 252"/>
                <a:gd name="T13" fmla="*/ 267 h 267"/>
                <a:gd name="T14" fmla="*/ 165 w 252"/>
                <a:gd name="T15" fmla="*/ 267 h 267"/>
                <a:gd name="T16" fmla="*/ 148 w 252"/>
                <a:gd name="T17" fmla="*/ 263 h 267"/>
                <a:gd name="T18" fmla="*/ 127 w 252"/>
                <a:gd name="T19" fmla="*/ 252 h 267"/>
                <a:gd name="T20" fmla="*/ 106 w 252"/>
                <a:gd name="T21" fmla="*/ 233 h 267"/>
                <a:gd name="T22" fmla="*/ 85 w 252"/>
                <a:gd name="T23" fmla="*/ 209 h 267"/>
                <a:gd name="T24" fmla="*/ 64 w 252"/>
                <a:gd name="T25" fmla="*/ 184 h 267"/>
                <a:gd name="T26" fmla="*/ 44 w 252"/>
                <a:gd name="T27" fmla="*/ 158 h 267"/>
                <a:gd name="T28" fmla="*/ 29 w 252"/>
                <a:gd name="T29" fmla="*/ 131 h 267"/>
                <a:gd name="T30" fmla="*/ 14 w 252"/>
                <a:gd name="T31" fmla="*/ 106 h 267"/>
                <a:gd name="T32" fmla="*/ 4 w 252"/>
                <a:gd name="T33" fmla="*/ 83 h 267"/>
                <a:gd name="T34" fmla="*/ 0 w 252"/>
                <a:gd name="T35" fmla="*/ 65 h 267"/>
                <a:gd name="T36" fmla="*/ 0 w 252"/>
                <a:gd name="T37" fmla="*/ 54 h 267"/>
                <a:gd name="T38" fmla="*/ 12 w 252"/>
                <a:gd name="T39" fmla="*/ 37 h 267"/>
                <a:gd name="T40" fmla="*/ 21 w 252"/>
                <a:gd name="T41" fmla="*/ 21 h 267"/>
                <a:gd name="T42" fmla="*/ 31 w 252"/>
                <a:gd name="T43" fmla="*/ 10 h 267"/>
                <a:gd name="T44" fmla="*/ 37 w 252"/>
                <a:gd name="T45" fmla="*/ 2 h 267"/>
                <a:gd name="T46" fmla="*/ 39 w 252"/>
                <a:gd name="T4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2" h="267">
                  <a:moveTo>
                    <a:pt x="39" y="0"/>
                  </a:moveTo>
                  <a:lnTo>
                    <a:pt x="252" y="229"/>
                  </a:lnTo>
                  <a:lnTo>
                    <a:pt x="236" y="240"/>
                  </a:lnTo>
                  <a:lnTo>
                    <a:pt x="219" y="248"/>
                  </a:lnTo>
                  <a:lnTo>
                    <a:pt x="200" y="257"/>
                  </a:lnTo>
                  <a:lnTo>
                    <a:pt x="183" y="263"/>
                  </a:lnTo>
                  <a:lnTo>
                    <a:pt x="171" y="267"/>
                  </a:lnTo>
                  <a:lnTo>
                    <a:pt x="165" y="267"/>
                  </a:lnTo>
                  <a:lnTo>
                    <a:pt x="148" y="263"/>
                  </a:lnTo>
                  <a:lnTo>
                    <a:pt x="127" y="252"/>
                  </a:lnTo>
                  <a:lnTo>
                    <a:pt x="106" y="233"/>
                  </a:lnTo>
                  <a:lnTo>
                    <a:pt x="85" y="209"/>
                  </a:lnTo>
                  <a:lnTo>
                    <a:pt x="64" y="184"/>
                  </a:lnTo>
                  <a:lnTo>
                    <a:pt x="44" y="158"/>
                  </a:lnTo>
                  <a:lnTo>
                    <a:pt x="29" y="131"/>
                  </a:lnTo>
                  <a:lnTo>
                    <a:pt x="14" y="106"/>
                  </a:lnTo>
                  <a:lnTo>
                    <a:pt x="4" y="83"/>
                  </a:lnTo>
                  <a:lnTo>
                    <a:pt x="0" y="65"/>
                  </a:lnTo>
                  <a:lnTo>
                    <a:pt x="0" y="54"/>
                  </a:lnTo>
                  <a:lnTo>
                    <a:pt x="12" y="37"/>
                  </a:lnTo>
                  <a:lnTo>
                    <a:pt x="21" y="21"/>
                  </a:lnTo>
                  <a:lnTo>
                    <a:pt x="31" y="10"/>
                  </a:lnTo>
                  <a:lnTo>
                    <a:pt x="37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21270" y="4984738"/>
              <a:ext cx="465138" cy="433387"/>
            </a:xfrm>
            <a:custGeom>
              <a:avLst/>
              <a:gdLst>
                <a:gd name="T0" fmla="*/ 119 w 293"/>
                <a:gd name="T1" fmla="*/ 0 h 273"/>
                <a:gd name="T2" fmla="*/ 142 w 293"/>
                <a:gd name="T3" fmla="*/ 2 h 273"/>
                <a:gd name="T4" fmla="*/ 165 w 293"/>
                <a:gd name="T5" fmla="*/ 10 h 273"/>
                <a:gd name="T6" fmla="*/ 186 w 293"/>
                <a:gd name="T7" fmla="*/ 23 h 273"/>
                <a:gd name="T8" fmla="*/ 207 w 293"/>
                <a:gd name="T9" fmla="*/ 37 h 273"/>
                <a:gd name="T10" fmla="*/ 230 w 293"/>
                <a:gd name="T11" fmla="*/ 54 h 273"/>
                <a:gd name="T12" fmla="*/ 251 w 293"/>
                <a:gd name="T13" fmla="*/ 71 h 273"/>
                <a:gd name="T14" fmla="*/ 268 w 293"/>
                <a:gd name="T15" fmla="*/ 92 h 273"/>
                <a:gd name="T16" fmla="*/ 284 w 293"/>
                <a:gd name="T17" fmla="*/ 117 h 273"/>
                <a:gd name="T18" fmla="*/ 291 w 293"/>
                <a:gd name="T19" fmla="*/ 142 h 273"/>
                <a:gd name="T20" fmla="*/ 293 w 293"/>
                <a:gd name="T21" fmla="*/ 171 h 273"/>
                <a:gd name="T22" fmla="*/ 288 w 293"/>
                <a:gd name="T23" fmla="*/ 202 h 273"/>
                <a:gd name="T24" fmla="*/ 272 w 293"/>
                <a:gd name="T25" fmla="*/ 235 h 273"/>
                <a:gd name="T26" fmla="*/ 268 w 293"/>
                <a:gd name="T27" fmla="*/ 238 h 273"/>
                <a:gd name="T28" fmla="*/ 263 w 293"/>
                <a:gd name="T29" fmla="*/ 244 h 273"/>
                <a:gd name="T30" fmla="*/ 251 w 293"/>
                <a:gd name="T31" fmla="*/ 252 h 273"/>
                <a:gd name="T32" fmla="*/ 234 w 293"/>
                <a:gd name="T33" fmla="*/ 261 h 273"/>
                <a:gd name="T34" fmla="*/ 213 w 293"/>
                <a:gd name="T35" fmla="*/ 269 h 273"/>
                <a:gd name="T36" fmla="*/ 190 w 293"/>
                <a:gd name="T37" fmla="*/ 273 h 273"/>
                <a:gd name="T38" fmla="*/ 159 w 293"/>
                <a:gd name="T39" fmla="*/ 273 h 273"/>
                <a:gd name="T40" fmla="*/ 126 w 293"/>
                <a:gd name="T41" fmla="*/ 267 h 273"/>
                <a:gd name="T42" fmla="*/ 90 w 293"/>
                <a:gd name="T43" fmla="*/ 252 h 273"/>
                <a:gd name="T44" fmla="*/ 55 w 293"/>
                <a:gd name="T45" fmla="*/ 231 h 273"/>
                <a:gd name="T46" fmla="*/ 30 w 293"/>
                <a:gd name="T47" fmla="*/ 208 h 273"/>
                <a:gd name="T48" fmla="*/ 13 w 293"/>
                <a:gd name="T49" fmla="*/ 183 h 273"/>
                <a:gd name="T50" fmla="*/ 2 w 293"/>
                <a:gd name="T51" fmla="*/ 156 h 273"/>
                <a:gd name="T52" fmla="*/ 0 w 293"/>
                <a:gd name="T53" fmla="*/ 131 h 273"/>
                <a:gd name="T54" fmla="*/ 2 w 293"/>
                <a:gd name="T55" fmla="*/ 106 h 273"/>
                <a:gd name="T56" fmla="*/ 9 w 293"/>
                <a:gd name="T57" fmla="*/ 83 h 273"/>
                <a:gd name="T58" fmla="*/ 21 w 293"/>
                <a:gd name="T59" fmla="*/ 62 h 273"/>
                <a:gd name="T60" fmla="*/ 38 w 293"/>
                <a:gd name="T61" fmla="*/ 48 h 273"/>
                <a:gd name="T62" fmla="*/ 40 w 293"/>
                <a:gd name="T63" fmla="*/ 44 h 273"/>
                <a:gd name="T64" fmla="*/ 48 w 293"/>
                <a:gd name="T65" fmla="*/ 37 h 273"/>
                <a:gd name="T66" fmla="*/ 61 w 293"/>
                <a:gd name="T67" fmla="*/ 25 h 273"/>
                <a:gd name="T68" fmla="*/ 78 w 293"/>
                <a:gd name="T69" fmla="*/ 16 h 273"/>
                <a:gd name="T70" fmla="*/ 98 w 293"/>
                <a:gd name="T71" fmla="*/ 6 h 273"/>
                <a:gd name="T72" fmla="*/ 119 w 293"/>
                <a:gd name="T7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3" h="273">
                  <a:moveTo>
                    <a:pt x="119" y="0"/>
                  </a:moveTo>
                  <a:lnTo>
                    <a:pt x="142" y="2"/>
                  </a:lnTo>
                  <a:lnTo>
                    <a:pt x="165" y="10"/>
                  </a:lnTo>
                  <a:lnTo>
                    <a:pt x="186" y="23"/>
                  </a:lnTo>
                  <a:lnTo>
                    <a:pt x="207" y="37"/>
                  </a:lnTo>
                  <a:lnTo>
                    <a:pt x="230" y="54"/>
                  </a:lnTo>
                  <a:lnTo>
                    <a:pt x="251" y="71"/>
                  </a:lnTo>
                  <a:lnTo>
                    <a:pt x="268" y="92"/>
                  </a:lnTo>
                  <a:lnTo>
                    <a:pt x="284" y="117"/>
                  </a:lnTo>
                  <a:lnTo>
                    <a:pt x="291" y="142"/>
                  </a:lnTo>
                  <a:lnTo>
                    <a:pt x="293" y="171"/>
                  </a:lnTo>
                  <a:lnTo>
                    <a:pt x="288" y="202"/>
                  </a:lnTo>
                  <a:lnTo>
                    <a:pt x="272" y="235"/>
                  </a:lnTo>
                  <a:lnTo>
                    <a:pt x="268" y="238"/>
                  </a:lnTo>
                  <a:lnTo>
                    <a:pt x="263" y="244"/>
                  </a:lnTo>
                  <a:lnTo>
                    <a:pt x="251" y="252"/>
                  </a:lnTo>
                  <a:lnTo>
                    <a:pt x="234" y="261"/>
                  </a:lnTo>
                  <a:lnTo>
                    <a:pt x="213" y="269"/>
                  </a:lnTo>
                  <a:lnTo>
                    <a:pt x="190" y="273"/>
                  </a:lnTo>
                  <a:lnTo>
                    <a:pt x="159" y="273"/>
                  </a:lnTo>
                  <a:lnTo>
                    <a:pt x="126" y="267"/>
                  </a:lnTo>
                  <a:lnTo>
                    <a:pt x="90" y="252"/>
                  </a:lnTo>
                  <a:lnTo>
                    <a:pt x="55" y="231"/>
                  </a:lnTo>
                  <a:lnTo>
                    <a:pt x="30" y="208"/>
                  </a:lnTo>
                  <a:lnTo>
                    <a:pt x="13" y="183"/>
                  </a:lnTo>
                  <a:lnTo>
                    <a:pt x="2" y="156"/>
                  </a:lnTo>
                  <a:lnTo>
                    <a:pt x="0" y="131"/>
                  </a:lnTo>
                  <a:lnTo>
                    <a:pt x="2" y="106"/>
                  </a:lnTo>
                  <a:lnTo>
                    <a:pt x="9" y="83"/>
                  </a:lnTo>
                  <a:lnTo>
                    <a:pt x="21" y="62"/>
                  </a:lnTo>
                  <a:lnTo>
                    <a:pt x="38" y="48"/>
                  </a:lnTo>
                  <a:lnTo>
                    <a:pt x="40" y="44"/>
                  </a:lnTo>
                  <a:lnTo>
                    <a:pt x="48" y="37"/>
                  </a:lnTo>
                  <a:lnTo>
                    <a:pt x="61" y="25"/>
                  </a:lnTo>
                  <a:lnTo>
                    <a:pt x="78" y="16"/>
                  </a:lnTo>
                  <a:lnTo>
                    <a:pt x="98" y="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562594" y="4649778"/>
              <a:ext cx="466724" cy="454024"/>
            </a:xfrm>
            <a:custGeom>
              <a:avLst/>
              <a:gdLst>
                <a:gd name="T0" fmla="*/ 129 w 294"/>
                <a:gd name="T1" fmla="*/ 0 h 286"/>
                <a:gd name="T2" fmla="*/ 150 w 294"/>
                <a:gd name="T3" fmla="*/ 6 h 286"/>
                <a:gd name="T4" fmla="*/ 165 w 294"/>
                <a:gd name="T5" fmla="*/ 15 h 286"/>
                <a:gd name="T6" fmla="*/ 184 w 294"/>
                <a:gd name="T7" fmla="*/ 31 h 286"/>
                <a:gd name="T8" fmla="*/ 207 w 294"/>
                <a:gd name="T9" fmla="*/ 52 h 286"/>
                <a:gd name="T10" fmla="*/ 232 w 294"/>
                <a:gd name="T11" fmla="*/ 75 h 286"/>
                <a:gd name="T12" fmla="*/ 255 w 294"/>
                <a:gd name="T13" fmla="*/ 100 h 286"/>
                <a:gd name="T14" fmla="*/ 276 w 294"/>
                <a:gd name="T15" fmla="*/ 125 h 286"/>
                <a:gd name="T16" fmla="*/ 290 w 294"/>
                <a:gd name="T17" fmla="*/ 148 h 286"/>
                <a:gd name="T18" fmla="*/ 294 w 294"/>
                <a:gd name="T19" fmla="*/ 173 h 286"/>
                <a:gd name="T20" fmla="*/ 290 w 294"/>
                <a:gd name="T21" fmla="*/ 196 h 286"/>
                <a:gd name="T22" fmla="*/ 280 w 294"/>
                <a:gd name="T23" fmla="*/ 219 h 286"/>
                <a:gd name="T24" fmla="*/ 265 w 294"/>
                <a:gd name="T25" fmla="*/ 240 h 286"/>
                <a:gd name="T26" fmla="*/ 248 w 294"/>
                <a:gd name="T27" fmla="*/ 259 h 286"/>
                <a:gd name="T28" fmla="*/ 230 w 294"/>
                <a:gd name="T29" fmla="*/ 271 h 286"/>
                <a:gd name="T30" fmla="*/ 209 w 294"/>
                <a:gd name="T31" fmla="*/ 282 h 286"/>
                <a:gd name="T32" fmla="*/ 186 w 294"/>
                <a:gd name="T33" fmla="*/ 286 h 286"/>
                <a:gd name="T34" fmla="*/ 159 w 294"/>
                <a:gd name="T35" fmla="*/ 286 h 286"/>
                <a:gd name="T36" fmla="*/ 129 w 294"/>
                <a:gd name="T37" fmla="*/ 278 h 286"/>
                <a:gd name="T38" fmla="*/ 98 w 294"/>
                <a:gd name="T39" fmla="*/ 263 h 286"/>
                <a:gd name="T40" fmla="*/ 63 w 294"/>
                <a:gd name="T41" fmla="*/ 238 h 286"/>
                <a:gd name="T42" fmla="*/ 31 w 294"/>
                <a:gd name="T43" fmla="*/ 207 h 286"/>
                <a:gd name="T44" fmla="*/ 12 w 294"/>
                <a:gd name="T45" fmla="*/ 177 h 286"/>
                <a:gd name="T46" fmla="*/ 2 w 294"/>
                <a:gd name="T47" fmla="*/ 148 h 286"/>
                <a:gd name="T48" fmla="*/ 0 w 294"/>
                <a:gd name="T49" fmla="*/ 121 h 286"/>
                <a:gd name="T50" fmla="*/ 4 w 294"/>
                <a:gd name="T51" fmla="*/ 96 h 286"/>
                <a:gd name="T52" fmla="*/ 15 w 294"/>
                <a:gd name="T53" fmla="*/ 75 h 286"/>
                <a:gd name="T54" fmla="*/ 29 w 294"/>
                <a:gd name="T55" fmla="*/ 57 h 286"/>
                <a:gd name="T56" fmla="*/ 33 w 294"/>
                <a:gd name="T57" fmla="*/ 56 h 286"/>
                <a:gd name="T58" fmla="*/ 40 w 294"/>
                <a:gd name="T59" fmla="*/ 46 h 286"/>
                <a:gd name="T60" fmla="*/ 54 w 294"/>
                <a:gd name="T61" fmla="*/ 34 h 286"/>
                <a:gd name="T62" fmla="*/ 69 w 294"/>
                <a:gd name="T63" fmla="*/ 23 h 286"/>
                <a:gd name="T64" fmla="*/ 88 w 294"/>
                <a:gd name="T65" fmla="*/ 11 h 286"/>
                <a:gd name="T66" fmla="*/ 109 w 294"/>
                <a:gd name="T67" fmla="*/ 4 h 286"/>
                <a:gd name="T68" fmla="*/ 129 w 294"/>
                <a:gd name="T6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4" h="286">
                  <a:moveTo>
                    <a:pt x="129" y="0"/>
                  </a:moveTo>
                  <a:lnTo>
                    <a:pt x="150" y="6"/>
                  </a:lnTo>
                  <a:lnTo>
                    <a:pt x="165" y="15"/>
                  </a:lnTo>
                  <a:lnTo>
                    <a:pt x="184" y="31"/>
                  </a:lnTo>
                  <a:lnTo>
                    <a:pt x="207" y="52"/>
                  </a:lnTo>
                  <a:lnTo>
                    <a:pt x="232" y="75"/>
                  </a:lnTo>
                  <a:lnTo>
                    <a:pt x="255" y="100"/>
                  </a:lnTo>
                  <a:lnTo>
                    <a:pt x="276" y="125"/>
                  </a:lnTo>
                  <a:lnTo>
                    <a:pt x="290" y="148"/>
                  </a:lnTo>
                  <a:lnTo>
                    <a:pt x="294" y="173"/>
                  </a:lnTo>
                  <a:lnTo>
                    <a:pt x="290" y="196"/>
                  </a:lnTo>
                  <a:lnTo>
                    <a:pt x="280" y="219"/>
                  </a:lnTo>
                  <a:lnTo>
                    <a:pt x="265" y="240"/>
                  </a:lnTo>
                  <a:lnTo>
                    <a:pt x="248" y="259"/>
                  </a:lnTo>
                  <a:lnTo>
                    <a:pt x="230" y="271"/>
                  </a:lnTo>
                  <a:lnTo>
                    <a:pt x="209" y="282"/>
                  </a:lnTo>
                  <a:lnTo>
                    <a:pt x="186" y="286"/>
                  </a:lnTo>
                  <a:lnTo>
                    <a:pt x="159" y="286"/>
                  </a:lnTo>
                  <a:lnTo>
                    <a:pt x="129" y="278"/>
                  </a:lnTo>
                  <a:lnTo>
                    <a:pt x="98" y="263"/>
                  </a:lnTo>
                  <a:lnTo>
                    <a:pt x="63" y="238"/>
                  </a:lnTo>
                  <a:lnTo>
                    <a:pt x="31" y="207"/>
                  </a:lnTo>
                  <a:lnTo>
                    <a:pt x="12" y="177"/>
                  </a:lnTo>
                  <a:lnTo>
                    <a:pt x="2" y="148"/>
                  </a:lnTo>
                  <a:lnTo>
                    <a:pt x="0" y="121"/>
                  </a:lnTo>
                  <a:lnTo>
                    <a:pt x="4" y="96"/>
                  </a:lnTo>
                  <a:lnTo>
                    <a:pt x="15" y="75"/>
                  </a:lnTo>
                  <a:lnTo>
                    <a:pt x="29" y="57"/>
                  </a:lnTo>
                  <a:lnTo>
                    <a:pt x="33" y="56"/>
                  </a:lnTo>
                  <a:lnTo>
                    <a:pt x="40" y="46"/>
                  </a:lnTo>
                  <a:lnTo>
                    <a:pt x="54" y="34"/>
                  </a:lnTo>
                  <a:lnTo>
                    <a:pt x="69" y="23"/>
                  </a:lnTo>
                  <a:lnTo>
                    <a:pt x="88" y="11"/>
                  </a:lnTo>
                  <a:lnTo>
                    <a:pt x="109" y="4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987548" y="3090856"/>
              <a:ext cx="895350" cy="1720846"/>
            </a:xfrm>
            <a:custGeom>
              <a:avLst/>
              <a:gdLst>
                <a:gd name="T0" fmla="*/ 297 w 564"/>
                <a:gd name="T1" fmla="*/ 0 h 1084"/>
                <a:gd name="T2" fmla="*/ 564 w 564"/>
                <a:gd name="T3" fmla="*/ 89 h 1084"/>
                <a:gd name="T4" fmla="*/ 272 w 564"/>
                <a:gd name="T5" fmla="*/ 1084 h 1084"/>
                <a:gd name="T6" fmla="*/ 0 w 564"/>
                <a:gd name="T7" fmla="*/ 982 h 1084"/>
                <a:gd name="T8" fmla="*/ 297 w 564"/>
                <a:gd name="T9" fmla="*/ 0 h 1084"/>
                <a:gd name="connsiteX0" fmla="*/ 5266 w 10000"/>
                <a:gd name="connsiteY0" fmla="*/ 0 h 10000"/>
                <a:gd name="connsiteX1" fmla="*/ 10000 w 10000"/>
                <a:gd name="connsiteY1" fmla="*/ 821 h 10000"/>
                <a:gd name="connsiteX2" fmla="*/ 4226 w 10000"/>
                <a:gd name="connsiteY2" fmla="*/ 10000 h 10000"/>
                <a:gd name="connsiteX3" fmla="*/ 0 w 10000"/>
                <a:gd name="connsiteY3" fmla="*/ 9059 h 10000"/>
                <a:gd name="connsiteX4" fmla="*/ 5266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5266" y="0"/>
                  </a:moveTo>
                  <a:lnTo>
                    <a:pt x="10000" y="821"/>
                  </a:lnTo>
                  <a:lnTo>
                    <a:pt x="4226" y="10000"/>
                  </a:lnTo>
                  <a:lnTo>
                    <a:pt x="0" y="9059"/>
                  </a:lnTo>
                  <a:lnTo>
                    <a:pt x="526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-845377" y="1884500"/>
              <a:ext cx="3515549" cy="2997050"/>
            </a:xfrm>
            <a:custGeom>
              <a:avLst/>
              <a:gdLst>
                <a:gd name="T0" fmla="*/ 0 w 1682"/>
                <a:gd name="T1" fmla="*/ 0 h 1718"/>
                <a:gd name="T2" fmla="*/ 1682 w 1682"/>
                <a:gd name="T3" fmla="*/ 629 h 1718"/>
                <a:gd name="T4" fmla="*/ 1308 w 1682"/>
                <a:gd name="T5" fmla="*/ 1718 h 1718"/>
                <a:gd name="T6" fmla="*/ 0 w 1682"/>
                <a:gd name="T7" fmla="*/ 1326 h 1718"/>
                <a:gd name="T8" fmla="*/ 0 w 1682"/>
                <a:gd name="T9" fmla="*/ 0 h 1718"/>
                <a:gd name="connsiteX0" fmla="*/ 0 w 13166"/>
                <a:gd name="connsiteY0" fmla="*/ 0 h 10989"/>
                <a:gd name="connsiteX1" fmla="*/ 13166 w 13166"/>
                <a:gd name="connsiteY1" fmla="*/ 4650 h 10989"/>
                <a:gd name="connsiteX2" fmla="*/ 10942 w 13166"/>
                <a:gd name="connsiteY2" fmla="*/ 10989 h 10989"/>
                <a:gd name="connsiteX3" fmla="*/ 3166 w 13166"/>
                <a:gd name="connsiteY3" fmla="*/ 8707 h 10989"/>
                <a:gd name="connsiteX4" fmla="*/ 0 w 13166"/>
                <a:gd name="connsiteY4" fmla="*/ 0 h 10989"/>
                <a:gd name="connsiteX0" fmla="*/ 0 w 13166"/>
                <a:gd name="connsiteY0" fmla="*/ 0 h 10989"/>
                <a:gd name="connsiteX1" fmla="*/ 13166 w 13166"/>
                <a:gd name="connsiteY1" fmla="*/ 4650 h 10989"/>
                <a:gd name="connsiteX2" fmla="*/ 10942 w 13166"/>
                <a:gd name="connsiteY2" fmla="*/ 10989 h 10989"/>
                <a:gd name="connsiteX3" fmla="*/ 68 w 13166"/>
                <a:gd name="connsiteY3" fmla="*/ 8179 h 10989"/>
                <a:gd name="connsiteX4" fmla="*/ 0 w 13166"/>
                <a:gd name="connsiteY4" fmla="*/ 0 h 1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66" h="10989">
                  <a:moveTo>
                    <a:pt x="0" y="0"/>
                  </a:moveTo>
                  <a:lnTo>
                    <a:pt x="13166" y="4650"/>
                  </a:lnTo>
                  <a:lnTo>
                    <a:pt x="10942" y="10989"/>
                  </a:lnTo>
                  <a:lnTo>
                    <a:pt x="68" y="8179"/>
                  </a:lnTo>
                  <a:cubicBezTo>
                    <a:pt x="45" y="5453"/>
                    <a:pt x="23" y="2726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654545" y="5308587"/>
              <a:ext cx="715962" cy="725486"/>
            </a:xfrm>
            <a:custGeom>
              <a:avLst/>
              <a:gdLst>
                <a:gd name="T0" fmla="*/ 144 w 451"/>
                <a:gd name="T1" fmla="*/ 0 h 457"/>
                <a:gd name="T2" fmla="*/ 184 w 451"/>
                <a:gd name="T3" fmla="*/ 0 h 457"/>
                <a:gd name="T4" fmla="*/ 223 w 451"/>
                <a:gd name="T5" fmla="*/ 9 h 457"/>
                <a:gd name="T6" fmla="*/ 259 w 451"/>
                <a:gd name="T7" fmla="*/ 25 h 457"/>
                <a:gd name="T8" fmla="*/ 292 w 451"/>
                <a:gd name="T9" fmla="*/ 48 h 457"/>
                <a:gd name="T10" fmla="*/ 322 w 451"/>
                <a:gd name="T11" fmla="*/ 73 h 457"/>
                <a:gd name="T12" fmla="*/ 351 w 451"/>
                <a:gd name="T13" fmla="*/ 102 h 457"/>
                <a:gd name="T14" fmla="*/ 378 w 451"/>
                <a:gd name="T15" fmla="*/ 132 h 457"/>
                <a:gd name="T16" fmla="*/ 399 w 451"/>
                <a:gd name="T17" fmla="*/ 159 h 457"/>
                <a:gd name="T18" fmla="*/ 418 w 451"/>
                <a:gd name="T19" fmla="*/ 186 h 457"/>
                <a:gd name="T20" fmla="*/ 432 w 451"/>
                <a:gd name="T21" fmla="*/ 209 h 457"/>
                <a:gd name="T22" fmla="*/ 447 w 451"/>
                <a:gd name="T23" fmla="*/ 242 h 457"/>
                <a:gd name="T24" fmla="*/ 451 w 451"/>
                <a:gd name="T25" fmla="*/ 276 h 457"/>
                <a:gd name="T26" fmla="*/ 449 w 451"/>
                <a:gd name="T27" fmla="*/ 311 h 457"/>
                <a:gd name="T28" fmla="*/ 440 w 451"/>
                <a:gd name="T29" fmla="*/ 344 h 457"/>
                <a:gd name="T30" fmla="*/ 426 w 451"/>
                <a:gd name="T31" fmla="*/ 372 h 457"/>
                <a:gd name="T32" fmla="*/ 409 w 451"/>
                <a:gd name="T33" fmla="*/ 397 h 457"/>
                <a:gd name="T34" fmla="*/ 392 w 451"/>
                <a:gd name="T35" fmla="*/ 417 h 457"/>
                <a:gd name="T36" fmla="*/ 361 w 451"/>
                <a:gd name="T37" fmla="*/ 436 h 457"/>
                <a:gd name="T38" fmla="*/ 328 w 451"/>
                <a:gd name="T39" fmla="*/ 447 h 457"/>
                <a:gd name="T40" fmla="*/ 294 w 451"/>
                <a:gd name="T41" fmla="*/ 453 h 457"/>
                <a:gd name="T42" fmla="*/ 261 w 451"/>
                <a:gd name="T43" fmla="*/ 455 h 457"/>
                <a:gd name="T44" fmla="*/ 234 w 451"/>
                <a:gd name="T45" fmla="*/ 457 h 457"/>
                <a:gd name="T46" fmla="*/ 219 w 451"/>
                <a:gd name="T47" fmla="*/ 453 h 457"/>
                <a:gd name="T48" fmla="*/ 200 w 451"/>
                <a:gd name="T49" fmla="*/ 444 h 457"/>
                <a:gd name="T50" fmla="*/ 176 w 451"/>
                <a:gd name="T51" fmla="*/ 428 h 457"/>
                <a:gd name="T52" fmla="*/ 152 w 451"/>
                <a:gd name="T53" fmla="*/ 409 h 457"/>
                <a:gd name="T54" fmla="*/ 125 w 451"/>
                <a:gd name="T55" fmla="*/ 386 h 457"/>
                <a:gd name="T56" fmla="*/ 98 w 451"/>
                <a:gd name="T57" fmla="*/ 359 h 457"/>
                <a:gd name="T58" fmla="*/ 71 w 451"/>
                <a:gd name="T59" fmla="*/ 328 h 457"/>
                <a:gd name="T60" fmla="*/ 48 w 451"/>
                <a:gd name="T61" fmla="*/ 298 h 457"/>
                <a:gd name="T62" fmla="*/ 27 w 451"/>
                <a:gd name="T63" fmla="*/ 263 h 457"/>
                <a:gd name="T64" fmla="*/ 11 w 451"/>
                <a:gd name="T65" fmla="*/ 230 h 457"/>
                <a:gd name="T66" fmla="*/ 4 w 451"/>
                <a:gd name="T67" fmla="*/ 196 h 457"/>
                <a:gd name="T68" fmla="*/ 0 w 451"/>
                <a:gd name="T69" fmla="*/ 155 h 457"/>
                <a:gd name="T70" fmla="*/ 8 w 451"/>
                <a:gd name="T71" fmla="*/ 121 h 457"/>
                <a:gd name="T72" fmla="*/ 19 w 451"/>
                <a:gd name="T73" fmla="*/ 92 h 457"/>
                <a:gd name="T74" fmla="*/ 36 w 451"/>
                <a:gd name="T75" fmla="*/ 67 h 457"/>
                <a:gd name="T76" fmla="*/ 54 w 451"/>
                <a:gd name="T77" fmla="*/ 46 h 457"/>
                <a:gd name="T78" fmla="*/ 73 w 451"/>
                <a:gd name="T79" fmla="*/ 29 h 457"/>
                <a:gd name="T80" fmla="*/ 88 w 451"/>
                <a:gd name="T81" fmla="*/ 17 h 457"/>
                <a:gd name="T82" fmla="*/ 100 w 451"/>
                <a:gd name="T83" fmla="*/ 11 h 457"/>
                <a:gd name="T84" fmla="*/ 104 w 451"/>
                <a:gd name="T85" fmla="*/ 9 h 457"/>
                <a:gd name="T86" fmla="*/ 144 w 451"/>
                <a:gd name="T8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1" h="457">
                  <a:moveTo>
                    <a:pt x="144" y="0"/>
                  </a:moveTo>
                  <a:lnTo>
                    <a:pt x="184" y="0"/>
                  </a:lnTo>
                  <a:lnTo>
                    <a:pt x="223" y="9"/>
                  </a:lnTo>
                  <a:lnTo>
                    <a:pt x="259" y="25"/>
                  </a:lnTo>
                  <a:lnTo>
                    <a:pt x="292" y="48"/>
                  </a:lnTo>
                  <a:lnTo>
                    <a:pt x="322" y="73"/>
                  </a:lnTo>
                  <a:lnTo>
                    <a:pt x="351" y="102"/>
                  </a:lnTo>
                  <a:lnTo>
                    <a:pt x="378" y="132"/>
                  </a:lnTo>
                  <a:lnTo>
                    <a:pt x="399" y="159"/>
                  </a:lnTo>
                  <a:lnTo>
                    <a:pt x="418" y="186"/>
                  </a:lnTo>
                  <a:lnTo>
                    <a:pt x="432" y="209"/>
                  </a:lnTo>
                  <a:lnTo>
                    <a:pt x="447" y="242"/>
                  </a:lnTo>
                  <a:lnTo>
                    <a:pt x="451" y="276"/>
                  </a:lnTo>
                  <a:lnTo>
                    <a:pt x="449" y="311"/>
                  </a:lnTo>
                  <a:lnTo>
                    <a:pt x="440" y="344"/>
                  </a:lnTo>
                  <a:lnTo>
                    <a:pt x="426" y="372"/>
                  </a:lnTo>
                  <a:lnTo>
                    <a:pt x="409" y="397"/>
                  </a:lnTo>
                  <a:lnTo>
                    <a:pt x="392" y="417"/>
                  </a:lnTo>
                  <a:lnTo>
                    <a:pt x="361" y="436"/>
                  </a:lnTo>
                  <a:lnTo>
                    <a:pt x="328" y="447"/>
                  </a:lnTo>
                  <a:lnTo>
                    <a:pt x="294" y="453"/>
                  </a:lnTo>
                  <a:lnTo>
                    <a:pt x="261" y="455"/>
                  </a:lnTo>
                  <a:lnTo>
                    <a:pt x="234" y="457"/>
                  </a:lnTo>
                  <a:lnTo>
                    <a:pt x="219" y="453"/>
                  </a:lnTo>
                  <a:lnTo>
                    <a:pt x="200" y="444"/>
                  </a:lnTo>
                  <a:lnTo>
                    <a:pt x="176" y="428"/>
                  </a:lnTo>
                  <a:lnTo>
                    <a:pt x="152" y="409"/>
                  </a:lnTo>
                  <a:lnTo>
                    <a:pt x="125" y="386"/>
                  </a:lnTo>
                  <a:lnTo>
                    <a:pt x="98" y="359"/>
                  </a:lnTo>
                  <a:lnTo>
                    <a:pt x="71" y="328"/>
                  </a:lnTo>
                  <a:lnTo>
                    <a:pt x="48" y="298"/>
                  </a:lnTo>
                  <a:lnTo>
                    <a:pt x="27" y="263"/>
                  </a:lnTo>
                  <a:lnTo>
                    <a:pt x="11" y="230"/>
                  </a:lnTo>
                  <a:lnTo>
                    <a:pt x="4" y="196"/>
                  </a:lnTo>
                  <a:lnTo>
                    <a:pt x="0" y="155"/>
                  </a:lnTo>
                  <a:lnTo>
                    <a:pt x="8" y="121"/>
                  </a:lnTo>
                  <a:lnTo>
                    <a:pt x="19" y="92"/>
                  </a:lnTo>
                  <a:lnTo>
                    <a:pt x="36" y="67"/>
                  </a:lnTo>
                  <a:lnTo>
                    <a:pt x="54" y="46"/>
                  </a:lnTo>
                  <a:lnTo>
                    <a:pt x="73" y="29"/>
                  </a:lnTo>
                  <a:lnTo>
                    <a:pt x="88" y="17"/>
                  </a:lnTo>
                  <a:lnTo>
                    <a:pt x="100" y="11"/>
                  </a:lnTo>
                  <a:lnTo>
                    <a:pt x="104" y="9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764083" y="5384786"/>
              <a:ext cx="454025" cy="466724"/>
            </a:xfrm>
            <a:custGeom>
              <a:avLst/>
              <a:gdLst>
                <a:gd name="T0" fmla="*/ 127 w 286"/>
                <a:gd name="T1" fmla="*/ 0 h 294"/>
                <a:gd name="T2" fmla="*/ 148 w 286"/>
                <a:gd name="T3" fmla="*/ 6 h 294"/>
                <a:gd name="T4" fmla="*/ 171 w 286"/>
                <a:gd name="T5" fmla="*/ 17 h 294"/>
                <a:gd name="T6" fmla="*/ 196 w 286"/>
                <a:gd name="T7" fmla="*/ 36 h 294"/>
                <a:gd name="T8" fmla="*/ 217 w 286"/>
                <a:gd name="T9" fmla="*/ 57 h 294"/>
                <a:gd name="T10" fmla="*/ 238 w 286"/>
                <a:gd name="T11" fmla="*/ 79 h 294"/>
                <a:gd name="T12" fmla="*/ 255 w 286"/>
                <a:gd name="T13" fmla="*/ 102 h 294"/>
                <a:gd name="T14" fmla="*/ 269 w 286"/>
                <a:gd name="T15" fmla="*/ 123 h 294"/>
                <a:gd name="T16" fmla="*/ 278 w 286"/>
                <a:gd name="T17" fmla="*/ 140 h 294"/>
                <a:gd name="T18" fmla="*/ 284 w 286"/>
                <a:gd name="T19" fmla="*/ 154 h 294"/>
                <a:gd name="T20" fmla="*/ 286 w 286"/>
                <a:gd name="T21" fmla="*/ 171 h 294"/>
                <a:gd name="T22" fmla="*/ 284 w 286"/>
                <a:gd name="T23" fmla="*/ 192 h 294"/>
                <a:gd name="T24" fmla="*/ 276 w 286"/>
                <a:gd name="T25" fmla="*/ 215 h 294"/>
                <a:gd name="T26" fmla="*/ 265 w 286"/>
                <a:gd name="T27" fmla="*/ 238 h 294"/>
                <a:gd name="T28" fmla="*/ 248 w 286"/>
                <a:gd name="T29" fmla="*/ 259 h 294"/>
                <a:gd name="T30" fmla="*/ 228 w 286"/>
                <a:gd name="T31" fmla="*/ 273 h 294"/>
                <a:gd name="T32" fmla="*/ 203 w 286"/>
                <a:gd name="T33" fmla="*/ 286 h 294"/>
                <a:gd name="T34" fmla="*/ 177 w 286"/>
                <a:gd name="T35" fmla="*/ 294 h 294"/>
                <a:gd name="T36" fmla="*/ 150 w 286"/>
                <a:gd name="T37" fmla="*/ 294 h 294"/>
                <a:gd name="T38" fmla="*/ 121 w 286"/>
                <a:gd name="T39" fmla="*/ 288 h 294"/>
                <a:gd name="T40" fmla="*/ 94 w 286"/>
                <a:gd name="T41" fmla="*/ 271 h 294"/>
                <a:gd name="T42" fmla="*/ 79 w 286"/>
                <a:gd name="T43" fmla="*/ 257 h 294"/>
                <a:gd name="T44" fmla="*/ 61 w 286"/>
                <a:gd name="T45" fmla="*/ 242 h 294"/>
                <a:gd name="T46" fmla="*/ 44 w 286"/>
                <a:gd name="T47" fmla="*/ 225 h 294"/>
                <a:gd name="T48" fmla="*/ 27 w 286"/>
                <a:gd name="T49" fmla="*/ 205 h 294"/>
                <a:gd name="T50" fmla="*/ 13 w 286"/>
                <a:gd name="T51" fmla="*/ 184 h 294"/>
                <a:gd name="T52" fmla="*/ 4 w 286"/>
                <a:gd name="T53" fmla="*/ 163 h 294"/>
                <a:gd name="T54" fmla="*/ 0 w 286"/>
                <a:gd name="T55" fmla="*/ 138 h 294"/>
                <a:gd name="T56" fmla="*/ 2 w 286"/>
                <a:gd name="T57" fmla="*/ 111 h 294"/>
                <a:gd name="T58" fmla="*/ 13 w 286"/>
                <a:gd name="T59" fmla="*/ 81 h 294"/>
                <a:gd name="T60" fmla="*/ 31 w 286"/>
                <a:gd name="T61" fmla="*/ 50 h 294"/>
                <a:gd name="T62" fmla="*/ 35 w 286"/>
                <a:gd name="T63" fmla="*/ 46 h 294"/>
                <a:gd name="T64" fmla="*/ 42 w 286"/>
                <a:gd name="T65" fmla="*/ 40 h 294"/>
                <a:gd name="T66" fmla="*/ 54 w 286"/>
                <a:gd name="T67" fmla="*/ 31 h 294"/>
                <a:gd name="T68" fmla="*/ 69 w 286"/>
                <a:gd name="T69" fmla="*/ 19 h 294"/>
                <a:gd name="T70" fmla="*/ 88 w 286"/>
                <a:gd name="T71" fmla="*/ 9 h 294"/>
                <a:gd name="T72" fmla="*/ 107 w 286"/>
                <a:gd name="T73" fmla="*/ 2 h 294"/>
                <a:gd name="T74" fmla="*/ 127 w 286"/>
                <a:gd name="T7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6" h="294">
                  <a:moveTo>
                    <a:pt x="127" y="0"/>
                  </a:moveTo>
                  <a:lnTo>
                    <a:pt x="148" y="6"/>
                  </a:lnTo>
                  <a:lnTo>
                    <a:pt x="171" y="17"/>
                  </a:lnTo>
                  <a:lnTo>
                    <a:pt x="196" y="36"/>
                  </a:lnTo>
                  <a:lnTo>
                    <a:pt x="217" y="57"/>
                  </a:lnTo>
                  <a:lnTo>
                    <a:pt x="238" y="79"/>
                  </a:lnTo>
                  <a:lnTo>
                    <a:pt x="255" y="102"/>
                  </a:lnTo>
                  <a:lnTo>
                    <a:pt x="269" y="123"/>
                  </a:lnTo>
                  <a:lnTo>
                    <a:pt x="278" y="140"/>
                  </a:lnTo>
                  <a:lnTo>
                    <a:pt x="284" y="154"/>
                  </a:lnTo>
                  <a:lnTo>
                    <a:pt x="286" y="171"/>
                  </a:lnTo>
                  <a:lnTo>
                    <a:pt x="284" y="192"/>
                  </a:lnTo>
                  <a:lnTo>
                    <a:pt x="276" y="215"/>
                  </a:lnTo>
                  <a:lnTo>
                    <a:pt x="265" y="238"/>
                  </a:lnTo>
                  <a:lnTo>
                    <a:pt x="248" y="259"/>
                  </a:lnTo>
                  <a:lnTo>
                    <a:pt x="228" y="273"/>
                  </a:lnTo>
                  <a:lnTo>
                    <a:pt x="203" y="286"/>
                  </a:lnTo>
                  <a:lnTo>
                    <a:pt x="177" y="294"/>
                  </a:lnTo>
                  <a:lnTo>
                    <a:pt x="150" y="294"/>
                  </a:lnTo>
                  <a:lnTo>
                    <a:pt x="121" y="288"/>
                  </a:lnTo>
                  <a:lnTo>
                    <a:pt x="94" y="271"/>
                  </a:lnTo>
                  <a:lnTo>
                    <a:pt x="79" y="257"/>
                  </a:lnTo>
                  <a:lnTo>
                    <a:pt x="61" y="242"/>
                  </a:lnTo>
                  <a:lnTo>
                    <a:pt x="44" y="225"/>
                  </a:lnTo>
                  <a:lnTo>
                    <a:pt x="27" y="205"/>
                  </a:lnTo>
                  <a:lnTo>
                    <a:pt x="13" y="184"/>
                  </a:lnTo>
                  <a:lnTo>
                    <a:pt x="4" y="163"/>
                  </a:lnTo>
                  <a:lnTo>
                    <a:pt x="0" y="138"/>
                  </a:lnTo>
                  <a:lnTo>
                    <a:pt x="2" y="111"/>
                  </a:lnTo>
                  <a:lnTo>
                    <a:pt x="13" y="81"/>
                  </a:lnTo>
                  <a:lnTo>
                    <a:pt x="31" y="50"/>
                  </a:lnTo>
                  <a:lnTo>
                    <a:pt x="35" y="46"/>
                  </a:lnTo>
                  <a:lnTo>
                    <a:pt x="42" y="40"/>
                  </a:lnTo>
                  <a:lnTo>
                    <a:pt x="54" y="31"/>
                  </a:lnTo>
                  <a:lnTo>
                    <a:pt x="69" y="19"/>
                  </a:lnTo>
                  <a:lnTo>
                    <a:pt x="88" y="9"/>
                  </a:lnTo>
                  <a:lnTo>
                    <a:pt x="107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8439143" y="3971915"/>
              <a:ext cx="187325" cy="187325"/>
            </a:xfrm>
            <a:custGeom>
              <a:avLst/>
              <a:gdLst>
                <a:gd name="T0" fmla="*/ 60 w 118"/>
                <a:gd name="T1" fmla="*/ 0 h 118"/>
                <a:gd name="T2" fmla="*/ 83 w 118"/>
                <a:gd name="T3" fmla="*/ 6 h 118"/>
                <a:gd name="T4" fmla="*/ 102 w 118"/>
                <a:gd name="T5" fmla="*/ 20 h 118"/>
                <a:gd name="T6" fmla="*/ 114 w 118"/>
                <a:gd name="T7" fmla="*/ 39 h 118"/>
                <a:gd name="T8" fmla="*/ 118 w 118"/>
                <a:gd name="T9" fmla="*/ 62 h 118"/>
                <a:gd name="T10" fmla="*/ 112 w 118"/>
                <a:gd name="T11" fmla="*/ 85 h 118"/>
                <a:gd name="T12" fmla="*/ 98 w 118"/>
                <a:gd name="T13" fmla="*/ 102 h 118"/>
                <a:gd name="T14" fmla="*/ 79 w 118"/>
                <a:gd name="T15" fmla="*/ 114 h 118"/>
                <a:gd name="T16" fmla="*/ 56 w 118"/>
                <a:gd name="T17" fmla="*/ 118 h 118"/>
                <a:gd name="T18" fmla="*/ 33 w 118"/>
                <a:gd name="T19" fmla="*/ 112 h 118"/>
                <a:gd name="T20" fmla="*/ 16 w 118"/>
                <a:gd name="T21" fmla="*/ 100 h 118"/>
                <a:gd name="T22" fmla="*/ 4 w 118"/>
                <a:gd name="T23" fmla="*/ 81 h 118"/>
                <a:gd name="T24" fmla="*/ 0 w 118"/>
                <a:gd name="T25" fmla="*/ 58 h 118"/>
                <a:gd name="T26" fmla="*/ 6 w 118"/>
                <a:gd name="T27" fmla="*/ 35 h 118"/>
                <a:gd name="T28" fmla="*/ 18 w 118"/>
                <a:gd name="T29" fmla="*/ 16 h 118"/>
                <a:gd name="T30" fmla="*/ 37 w 118"/>
                <a:gd name="T31" fmla="*/ 4 h 118"/>
                <a:gd name="T32" fmla="*/ 60 w 118"/>
                <a:gd name="T3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83" y="6"/>
                  </a:lnTo>
                  <a:lnTo>
                    <a:pt x="102" y="20"/>
                  </a:lnTo>
                  <a:lnTo>
                    <a:pt x="114" y="39"/>
                  </a:lnTo>
                  <a:lnTo>
                    <a:pt x="118" y="62"/>
                  </a:lnTo>
                  <a:lnTo>
                    <a:pt x="112" y="85"/>
                  </a:lnTo>
                  <a:lnTo>
                    <a:pt x="98" y="102"/>
                  </a:lnTo>
                  <a:lnTo>
                    <a:pt x="79" y="114"/>
                  </a:lnTo>
                  <a:lnTo>
                    <a:pt x="56" y="118"/>
                  </a:lnTo>
                  <a:lnTo>
                    <a:pt x="33" y="112"/>
                  </a:lnTo>
                  <a:lnTo>
                    <a:pt x="16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6" y="35"/>
                  </a:lnTo>
                  <a:lnTo>
                    <a:pt x="18" y="16"/>
                  </a:lnTo>
                  <a:lnTo>
                    <a:pt x="37" y="4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8699493" y="3927467"/>
              <a:ext cx="185738" cy="188913"/>
            </a:xfrm>
            <a:custGeom>
              <a:avLst/>
              <a:gdLst>
                <a:gd name="T0" fmla="*/ 61 w 117"/>
                <a:gd name="T1" fmla="*/ 0 h 119"/>
                <a:gd name="T2" fmla="*/ 84 w 117"/>
                <a:gd name="T3" fmla="*/ 5 h 119"/>
                <a:gd name="T4" fmla="*/ 101 w 117"/>
                <a:gd name="T5" fmla="*/ 19 h 119"/>
                <a:gd name="T6" fmla="*/ 113 w 117"/>
                <a:gd name="T7" fmla="*/ 38 h 119"/>
                <a:gd name="T8" fmla="*/ 117 w 117"/>
                <a:gd name="T9" fmla="*/ 61 h 119"/>
                <a:gd name="T10" fmla="*/ 111 w 117"/>
                <a:gd name="T11" fmla="*/ 84 h 119"/>
                <a:gd name="T12" fmla="*/ 100 w 117"/>
                <a:gd name="T13" fmla="*/ 101 h 119"/>
                <a:gd name="T14" fmla="*/ 80 w 117"/>
                <a:gd name="T15" fmla="*/ 115 h 119"/>
                <a:gd name="T16" fmla="*/ 57 w 117"/>
                <a:gd name="T17" fmla="*/ 119 h 119"/>
                <a:gd name="T18" fmla="*/ 34 w 117"/>
                <a:gd name="T19" fmla="*/ 113 h 119"/>
                <a:gd name="T20" fmla="*/ 15 w 117"/>
                <a:gd name="T21" fmla="*/ 99 h 119"/>
                <a:gd name="T22" fmla="*/ 4 w 117"/>
                <a:gd name="T23" fmla="*/ 80 h 119"/>
                <a:gd name="T24" fmla="*/ 0 w 117"/>
                <a:gd name="T25" fmla="*/ 57 h 119"/>
                <a:gd name="T26" fmla="*/ 5 w 117"/>
                <a:gd name="T27" fmla="*/ 34 h 119"/>
                <a:gd name="T28" fmla="*/ 19 w 117"/>
                <a:gd name="T29" fmla="*/ 17 h 119"/>
                <a:gd name="T30" fmla="*/ 38 w 117"/>
                <a:gd name="T31" fmla="*/ 3 h 119"/>
                <a:gd name="T32" fmla="*/ 61 w 117"/>
                <a:gd name="T3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9">
                  <a:moveTo>
                    <a:pt x="61" y="0"/>
                  </a:moveTo>
                  <a:lnTo>
                    <a:pt x="84" y="5"/>
                  </a:lnTo>
                  <a:lnTo>
                    <a:pt x="101" y="19"/>
                  </a:lnTo>
                  <a:lnTo>
                    <a:pt x="113" y="38"/>
                  </a:lnTo>
                  <a:lnTo>
                    <a:pt x="117" y="61"/>
                  </a:lnTo>
                  <a:lnTo>
                    <a:pt x="111" y="84"/>
                  </a:lnTo>
                  <a:lnTo>
                    <a:pt x="100" y="101"/>
                  </a:lnTo>
                  <a:lnTo>
                    <a:pt x="80" y="115"/>
                  </a:lnTo>
                  <a:lnTo>
                    <a:pt x="57" y="119"/>
                  </a:lnTo>
                  <a:lnTo>
                    <a:pt x="34" y="113"/>
                  </a:lnTo>
                  <a:lnTo>
                    <a:pt x="15" y="99"/>
                  </a:lnTo>
                  <a:lnTo>
                    <a:pt x="4" y="80"/>
                  </a:lnTo>
                  <a:lnTo>
                    <a:pt x="0" y="57"/>
                  </a:lnTo>
                  <a:lnTo>
                    <a:pt x="5" y="34"/>
                  </a:lnTo>
                  <a:lnTo>
                    <a:pt x="19" y="17"/>
                  </a:lnTo>
                  <a:lnTo>
                    <a:pt x="38" y="3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689097" y="4359266"/>
              <a:ext cx="185737" cy="188913"/>
            </a:xfrm>
            <a:custGeom>
              <a:avLst/>
              <a:gdLst>
                <a:gd name="T0" fmla="*/ 61 w 117"/>
                <a:gd name="T1" fmla="*/ 0 h 119"/>
                <a:gd name="T2" fmla="*/ 84 w 117"/>
                <a:gd name="T3" fmla="*/ 6 h 119"/>
                <a:gd name="T4" fmla="*/ 101 w 117"/>
                <a:gd name="T5" fmla="*/ 22 h 119"/>
                <a:gd name="T6" fmla="*/ 113 w 117"/>
                <a:gd name="T7" fmla="*/ 41 h 119"/>
                <a:gd name="T8" fmla="*/ 117 w 117"/>
                <a:gd name="T9" fmla="*/ 64 h 119"/>
                <a:gd name="T10" fmla="*/ 111 w 117"/>
                <a:gd name="T11" fmla="*/ 85 h 119"/>
                <a:gd name="T12" fmla="*/ 98 w 117"/>
                <a:gd name="T13" fmla="*/ 104 h 119"/>
                <a:gd name="T14" fmla="*/ 78 w 117"/>
                <a:gd name="T15" fmla="*/ 116 h 119"/>
                <a:gd name="T16" fmla="*/ 55 w 117"/>
                <a:gd name="T17" fmla="*/ 119 h 119"/>
                <a:gd name="T18" fmla="*/ 32 w 117"/>
                <a:gd name="T19" fmla="*/ 114 h 119"/>
                <a:gd name="T20" fmla="*/ 15 w 117"/>
                <a:gd name="T21" fmla="*/ 98 h 119"/>
                <a:gd name="T22" fmla="*/ 4 w 117"/>
                <a:gd name="T23" fmla="*/ 79 h 119"/>
                <a:gd name="T24" fmla="*/ 0 w 117"/>
                <a:gd name="T25" fmla="*/ 56 h 119"/>
                <a:gd name="T26" fmla="*/ 5 w 117"/>
                <a:gd name="T27" fmla="*/ 35 h 119"/>
                <a:gd name="T28" fmla="*/ 19 w 117"/>
                <a:gd name="T29" fmla="*/ 16 h 119"/>
                <a:gd name="T30" fmla="*/ 38 w 117"/>
                <a:gd name="T31" fmla="*/ 4 h 119"/>
                <a:gd name="T32" fmla="*/ 61 w 117"/>
                <a:gd name="T3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9">
                  <a:moveTo>
                    <a:pt x="61" y="0"/>
                  </a:moveTo>
                  <a:lnTo>
                    <a:pt x="84" y="6"/>
                  </a:lnTo>
                  <a:lnTo>
                    <a:pt x="101" y="22"/>
                  </a:lnTo>
                  <a:lnTo>
                    <a:pt x="113" y="41"/>
                  </a:lnTo>
                  <a:lnTo>
                    <a:pt x="117" y="64"/>
                  </a:lnTo>
                  <a:lnTo>
                    <a:pt x="111" y="85"/>
                  </a:lnTo>
                  <a:lnTo>
                    <a:pt x="98" y="104"/>
                  </a:lnTo>
                  <a:lnTo>
                    <a:pt x="78" y="116"/>
                  </a:lnTo>
                  <a:lnTo>
                    <a:pt x="55" y="119"/>
                  </a:lnTo>
                  <a:lnTo>
                    <a:pt x="32" y="114"/>
                  </a:lnTo>
                  <a:lnTo>
                    <a:pt x="15" y="98"/>
                  </a:lnTo>
                  <a:lnTo>
                    <a:pt x="4" y="79"/>
                  </a:lnTo>
                  <a:lnTo>
                    <a:pt x="0" y="56"/>
                  </a:lnTo>
                  <a:lnTo>
                    <a:pt x="5" y="35"/>
                  </a:lnTo>
                  <a:lnTo>
                    <a:pt x="19" y="16"/>
                  </a:lnTo>
                  <a:lnTo>
                    <a:pt x="38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431925" y="4292600"/>
              <a:ext cx="188913" cy="188913"/>
            </a:xfrm>
            <a:custGeom>
              <a:avLst/>
              <a:gdLst>
                <a:gd name="T0" fmla="*/ 64 w 119"/>
                <a:gd name="T1" fmla="*/ 0 h 119"/>
                <a:gd name="T2" fmla="*/ 85 w 119"/>
                <a:gd name="T3" fmla="*/ 6 h 119"/>
                <a:gd name="T4" fmla="*/ 104 w 119"/>
                <a:gd name="T5" fmla="*/ 19 h 119"/>
                <a:gd name="T6" fmla="*/ 116 w 119"/>
                <a:gd name="T7" fmla="*/ 40 h 119"/>
                <a:gd name="T8" fmla="*/ 119 w 119"/>
                <a:gd name="T9" fmla="*/ 64 h 119"/>
                <a:gd name="T10" fmla="*/ 114 w 119"/>
                <a:gd name="T11" fmla="*/ 85 h 119"/>
                <a:gd name="T12" fmla="*/ 98 w 119"/>
                <a:gd name="T13" fmla="*/ 104 h 119"/>
                <a:gd name="T14" fmla="*/ 79 w 119"/>
                <a:gd name="T15" fmla="*/ 115 h 119"/>
                <a:gd name="T16" fmla="*/ 56 w 119"/>
                <a:gd name="T17" fmla="*/ 119 h 119"/>
                <a:gd name="T18" fmla="*/ 35 w 119"/>
                <a:gd name="T19" fmla="*/ 113 h 119"/>
                <a:gd name="T20" fmla="*/ 16 w 119"/>
                <a:gd name="T21" fmla="*/ 98 h 119"/>
                <a:gd name="T22" fmla="*/ 4 w 119"/>
                <a:gd name="T23" fmla="*/ 79 h 119"/>
                <a:gd name="T24" fmla="*/ 0 w 119"/>
                <a:gd name="T25" fmla="*/ 56 h 119"/>
                <a:gd name="T26" fmla="*/ 6 w 119"/>
                <a:gd name="T27" fmla="*/ 35 h 119"/>
                <a:gd name="T28" fmla="*/ 22 w 119"/>
                <a:gd name="T29" fmla="*/ 15 h 119"/>
                <a:gd name="T30" fmla="*/ 41 w 119"/>
                <a:gd name="T31" fmla="*/ 4 h 119"/>
                <a:gd name="T32" fmla="*/ 64 w 119"/>
                <a:gd name="T3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19">
                  <a:moveTo>
                    <a:pt x="64" y="0"/>
                  </a:moveTo>
                  <a:lnTo>
                    <a:pt x="85" y="6"/>
                  </a:lnTo>
                  <a:lnTo>
                    <a:pt x="104" y="19"/>
                  </a:lnTo>
                  <a:lnTo>
                    <a:pt x="116" y="40"/>
                  </a:lnTo>
                  <a:lnTo>
                    <a:pt x="119" y="64"/>
                  </a:lnTo>
                  <a:lnTo>
                    <a:pt x="114" y="85"/>
                  </a:lnTo>
                  <a:lnTo>
                    <a:pt x="98" y="104"/>
                  </a:lnTo>
                  <a:lnTo>
                    <a:pt x="79" y="115"/>
                  </a:lnTo>
                  <a:lnTo>
                    <a:pt x="56" y="119"/>
                  </a:lnTo>
                  <a:lnTo>
                    <a:pt x="35" y="113"/>
                  </a:lnTo>
                  <a:lnTo>
                    <a:pt x="16" y="98"/>
                  </a:lnTo>
                  <a:lnTo>
                    <a:pt x="4" y="79"/>
                  </a:lnTo>
                  <a:lnTo>
                    <a:pt x="0" y="56"/>
                  </a:lnTo>
                  <a:lnTo>
                    <a:pt x="6" y="35"/>
                  </a:lnTo>
                  <a:lnTo>
                    <a:pt x="22" y="15"/>
                  </a:lnTo>
                  <a:lnTo>
                    <a:pt x="41" y="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Arc 23"/>
          <p:cNvSpPr/>
          <p:nvPr/>
        </p:nvSpPr>
        <p:spPr>
          <a:xfrm rot="12600000">
            <a:off x="1110890" y="3876047"/>
            <a:ext cx="1665114" cy="1665114"/>
          </a:xfrm>
          <a:prstGeom prst="arc">
            <a:avLst>
              <a:gd name="adj1" fmla="val 16443149"/>
              <a:gd name="adj2" fmla="val 564735"/>
            </a:avLst>
          </a:prstGeom>
          <a:ln w="47625">
            <a:solidFill>
              <a:schemeClr val="bg1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345443" y="5239486"/>
            <a:ext cx="2442897" cy="1210341"/>
            <a:chOff x="3418006" y="1088902"/>
            <a:chExt cx="3090292" cy="1497126"/>
          </a:xfrm>
        </p:grpSpPr>
        <p:sp>
          <p:nvSpPr>
            <p:cNvPr id="26" name="Rectangle 25"/>
            <p:cNvSpPr/>
            <p:nvPr/>
          </p:nvSpPr>
          <p:spPr>
            <a:xfrm>
              <a:off x="3418006" y="1558130"/>
              <a:ext cx="3090031" cy="1027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sp>
        <p:nvSpPr>
          <p:cNvPr id="28" name="Arc 27"/>
          <p:cNvSpPr/>
          <p:nvPr/>
        </p:nvSpPr>
        <p:spPr>
          <a:xfrm rot="21446781">
            <a:off x="9407108" y="1404362"/>
            <a:ext cx="1665114" cy="1665114"/>
          </a:xfrm>
          <a:prstGeom prst="arc">
            <a:avLst>
              <a:gd name="adj1" fmla="val 16443149"/>
              <a:gd name="adj2" fmla="val 564735"/>
            </a:avLst>
          </a:prstGeom>
          <a:ln w="47625">
            <a:solidFill>
              <a:schemeClr val="bg1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384059" y="910969"/>
            <a:ext cx="2442897" cy="1210341"/>
            <a:chOff x="3418006" y="1088902"/>
            <a:chExt cx="3090292" cy="1497126"/>
          </a:xfrm>
        </p:grpSpPr>
        <p:sp>
          <p:nvSpPr>
            <p:cNvPr id="30" name="Rectangle 29"/>
            <p:cNvSpPr/>
            <p:nvPr/>
          </p:nvSpPr>
          <p:spPr>
            <a:xfrm>
              <a:off x="3418006" y="1558130"/>
              <a:ext cx="3090031" cy="1027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659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Handshaking Slides</a:t>
            </a:r>
          </a:p>
        </p:txBody>
      </p:sp>
      <p:grpSp>
        <p:nvGrpSpPr>
          <p:cNvPr id="36" name="Group 35"/>
          <p:cNvGrpSpPr/>
          <p:nvPr/>
        </p:nvGrpSpPr>
        <p:grpSpPr>
          <a:xfrm flipH="1">
            <a:off x="1887151" y="2045091"/>
            <a:ext cx="8633583" cy="3163105"/>
            <a:chOff x="-845377" y="1729531"/>
            <a:chExt cx="11749138" cy="4304557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169025" y="4378325"/>
              <a:ext cx="649288" cy="679450"/>
            </a:xfrm>
            <a:custGeom>
              <a:avLst/>
              <a:gdLst>
                <a:gd name="T0" fmla="*/ 259 w 409"/>
                <a:gd name="T1" fmla="*/ 0 h 428"/>
                <a:gd name="T2" fmla="*/ 290 w 409"/>
                <a:gd name="T3" fmla="*/ 4 h 428"/>
                <a:gd name="T4" fmla="*/ 317 w 409"/>
                <a:gd name="T5" fmla="*/ 13 h 428"/>
                <a:gd name="T6" fmla="*/ 338 w 409"/>
                <a:gd name="T7" fmla="*/ 31 h 428"/>
                <a:gd name="T8" fmla="*/ 355 w 409"/>
                <a:gd name="T9" fmla="*/ 56 h 428"/>
                <a:gd name="T10" fmla="*/ 373 w 409"/>
                <a:gd name="T11" fmla="*/ 84 h 428"/>
                <a:gd name="T12" fmla="*/ 386 w 409"/>
                <a:gd name="T13" fmla="*/ 117 h 428"/>
                <a:gd name="T14" fmla="*/ 398 w 409"/>
                <a:gd name="T15" fmla="*/ 152 h 428"/>
                <a:gd name="T16" fmla="*/ 405 w 409"/>
                <a:gd name="T17" fmla="*/ 188 h 428"/>
                <a:gd name="T18" fmla="*/ 409 w 409"/>
                <a:gd name="T19" fmla="*/ 225 h 428"/>
                <a:gd name="T20" fmla="*/ 409 w 409"/>
                <a:gd name="T21" fmla="*/ 261 h 428"/>
                <a:gd name="T22" fmla="*/ 405 w 409"/>
                <a:gd name="T23" fmla="*/ 298 h 428"/>
                <a:gd name="T24" fmla="*/ 396 w 409"/>
                <a:gd name="T25" fmla="*/ 330 h 428"/>
                <a:gd name="T26" fmla="*/ 380 w 409"/>
                <a:gd name="T27" fmla="*/ 359 h 428"/>
                <a:gd name="T28" fmla="*/ 361 w 409"/>
                <a:gd name="T29" fmla="*/ 386 h 428"/>
                <a:gd name="T30" fmla="*/ 334 w 409"/>
                <a:gd name="T31" fmla="*/ 405 h 428"/>
                <a:gd name="T32" fmla="*/ 303 w 409"/>
                <a:gd name="T33" fmla="*/ 421 h 428"/>
                <a:gd name="T34" fmla="*/ 265 w 409"/>
                <a:gd name="T35" fmla="*/ 428 h 428"/>
                <a:gd name="T36" fmla="*/ 229 w 409"/>
                <a:gd name="T37" fmla="*/ 428 h 428"/>
                <a:gd name="T38" fmla="*/ 194 w 409"/>
                <a:gd name="T39" fmla="*/ 419 h 428"/>
                <a:gd name="T40" fmla="*/ 163 w 409"/>
                <a:gd name="T41" fmla="*/ 405 h 428"/>
                <a:gd name="T42" fmla="*/ 133 w 409"/>
                <a:gd name="T43" fmla="*/ 388 h 428"/>
                <a:gd name="T44" fmla="*/ 108 w 409"/>
                <a:gd name="T45" fmla="*/ 367 h 428"/>
                <a:gd name="T46" fmla="*/ 85 w 409"/>
                <a:gd name="T47" fmla="*/ 346 h 428"/>
                <a:gd name="T48" fmla="*/ 65 w 409"/>
                <a:gd name="T49" fmla="*/ 325 h 428"/>
                <a:gd name="T50" fmla="*/ 48 w 409"/>
                <a:gd name="T51" fmla="*/ 305 h 428"/>
                <a:gd name="T52" fmla="*/ 37 w 409"/>
                <a:gd name="T53" fmla="*/ 290 h 428"/>
                <a:gd name="T54" fmla="*/ 31 w 409"/>
                <a:gd name="T55" fmla="*/ 278 h 428"/>
                <a:gd name="T56" fmla="*/ 27 w 409"/>
                <a:gd name="T57" fmla="*/ 275 h 428"/>
                <a:gd name="T58" fmla="*/ 8 w 409"/>
                <a:gd name="T59" fmla="*/ 240 h 428"/>
                <a:gd name="T60" fmla="*/ 0 w 409"/>
                <a:gd name="T61" fmla="*/ 204 h 428"/>
                <a:gd name="T62" fmla="*/ 4 w 409"/>
                <a:gd name="T63" fmla="*/ 171 h 428"/>
                <a:gd name="T64" fmla="*/ 14 w 409"/>
                <a:gd name="T65" fmla="*/ 138 h 428"/>
                <a:gd name="T66" fmla="*/ 33 w 409"/>
                <a:gd name="T67" fmla="*/ 109 h 428"/>
                <a:gd name="T68" fmla="*/ 58 w 409"/>
                <a:gd name="T69" fmla="*/ 83 h 428"/>
                <a:gd name="T70" fmla="*/ 86 w 409"/>
                <a:gd name="T71" fmla="*/ 58 h 428"/>
                <a:gd name="T72" fmla="*/ 119 w 409"/>
                <a:gd name="T73" fmla="*/ 38 h 428"/>
                <a:gd name="T74" fmla="*/ 156 w 409"/>
                <a:gd name="T75" fmla="*/ 21 h 428"/>
                <a:gd name="T76" fmla="*/ 190 w 409"/>
                <a:gd name="T77" fmla="*/ 10 h 428"/>
                <a:gd name="T78" fmla="*/ 227 w 409"/>
                <a:gd name="T79" fmla="*/ 2 h 428"/>
                <a:gd name="T80" fmla="*/ 259 w 409"/>
                <a:gd name="T81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9" h="428">
                  <a:moveTo>
                    <a:pt x="259" y="0"/>
                  </a:moveTo>
                  <a:lnTo>
                    <a:pt x="290" y="4"/>
                  </a:lnTo>
                  <a:lnTo>
                    <a:pt x="317" y="13"/>
                  </a:lnTo>
                  <a:lnTo>
                    <a:pt x="338" y="31"/>
                  </a:lnTo>
                  <a:lnTo>
                    <a:pt x="355" y="56"/>
                  </a:lnTo>
                  <a:lnTo>
                    <a:pt x="373" y="84"/>
                  </a:lnTo>
                  <a:lnTo>
                    <a:pt x="386" y="117"/>
                  </a:lnTo>
                  <a:lnTo>
                    <a:pt x="398" y="152"/>
                  </a:lnTo>
                  <a:lnTo>
                    <a:pt x="405" y="188"/>
                  </a:lnTo>
                  <a:lnTo>
                    <a:pt x="409" y="225"/>
                  </a:lnTo>
                  <a:lnTo>
                    <a:pt x="409" y="261"/>
                  </a:lnTo>
                  <a:lnTo>
                    <a:pt x="405" y="298"/>
                  </a:lnTo>
                  <a:lnTo>
                    <a:pt x="396" y="330"/>
                  </a:lnTo>
                  <a:lnTo>
                    <a:pt x="380" y="359"/>
                  </a:lnTo>
                  <a:lnTo>
                    <a:pt x="361" y="386"/>
                  </a:lnTo>
                  <a:lnTo>
                    <a:pt x="334" y="405"/>
                  </a:lnTo>
                  <a:lnTo>
                    <a:pt x="303" y="421"/>
                  </a:lnTo>
                  <a:lnTo>
                    <a:pt x="265" y="428"/>
                  </a:lnTo>
                  <a:lnTo>
                    <a:pt x="229" y="428"/>
                  </a:lnTo>
                  <a:lnTo>
                    <a:pt x="194" y="419"/>
                  </a:lnTo>
                  <a:lnTo>
                    <a:pt x="163" y="405"/>
                  </a:lnTo>
                  <a:lnTo>
                    <a:pt x="133" y="388"/>
                  </a:lnTo>
                  <a:lnTo>
                    <a:pt x="108" y="367"/>
                  </a:lnTo>
                  <a:lnTo>
                    <a:pt x="85" y="346"/>
                  </a:lnTo>
                  <a:lnTo>
                    <a:pt x="65" y="325"/>
                  </a:lnTo>
                  <a:lnTo>
                    <a:pt x="48" y="305"/>
                  </a:lnTo>
                  <a:lnTo>
                    <a:pt x="37" y="290"/>
                  </a:lnTo>
                  <a:lnTo>
                    <a:pt x="31" y="278"/>
                  </a:lnTo>
                  <a:lnTo>
                    <a:pt x="27" y="275"/>
                  </a:lnTo>
                  <a:lnTo>
                    <a:pt x="8" y="240"/>
                  </a:lnTo>
                  <a:lnTo>
                    <a:pt x="0" y="204"/>
                  </a:lnTo>
                  <a:lnTo>
                    <a:pt x="4" y="171"/>
                  </a:lnTo>
                  <a:lnTo>
                    <a:pt x="14" y="138"/>
                  </a:lnTo>
                  <a:lnTo>
                    <a:pt x="33" y="109"/>
                  </a:lnTo>
                  <a:lnTo>
                    <a:pt x="58" y="83"/>
                  </a:lnTo>
                  <a:lnTo>
                    <a:pt x="86" y="58"/>
                  </a:lnTo>
                  <a:lnTo>
                    <a:pt x="119" y="38"/>
                  </a:lnTo>
                  <a:lnTo>
                    <a:pt x="156" y="21"/>
                  </a:lnTo>
                  <a:lnTo>
                    <a:pt x="190" y="10"/>
                  </a:lnTo>
                  <a:lnTo>
                    <a:pt x="227" y="2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898775" y="2197100"/>
              <a:ext cx="6264275" cy="3714750"/>
            </a:xfrm>
            <a:custGeom>
              <a:avLst/>
              <a:gdLst>
                <a:gd name="T0" fmla="*/ 2650 w 3946"/>
                <a:gd name="T1" fmla="*/ 1241 h 2340"/>
                <a:gd name="T2" fmla="*/ 2580 w 3946"/>
                <a:gd name="T3" fmla="*/ 1301 h 2340"/>
                <a:gd name="T4" fmla="*/ 2458 w 3946"/>
                <a:gd name="T5" fmla="*/ 1399 h 2340"/>
                <a:gd name="T6" fmla="*/ 2340 w 3946"/>
                <a:gd name="T7" fmla="*/ 1480 h 2340"/>
                <a:gd name="T8" fmla="*/ 2200 w 3946"/>
                <a:gd name="T9" fmla="*/ 1595 h 2340"/>
                <a:gd name="T10" fmla="*/ 1989 w 3946"/>
                <a:gd name="T11" fmla="*/ 1772 h 2340"/>
                <a:gd name="T12" fmla="*/ 1745 w 3946"/>
                <a:gd name="T13" fmla="*/ 1973 h 2340"/>
                <a:gd name="T14" fmla="*/ 1505 w 3946"/>
                <a:gd name="T15" fmla="*/ 2158 h 2340"/>
                <a:gd name="T16" fmla="*/ 1309 w 3946"/>
                <a:gd name="T17" fmla="*/ 2288 h 2340"/>
                <a:gd name="T18" fmla="*/ 1150 w 3946"/>
                <a:gd name="T19" fmla="*/ 2340 h 2340"/>
                <a:gd name="T20" fmla="*/ 1054 w 3946"/>
                <a:gd name="T21" fmla="*/ 2309 h 2340"/>
                <a:gd name="T22" fmla="*/ 1012 w 3946"/>
                <a:gd name="T23" fmla="*/ 2242 h 2340"/>
                <a:gd name="T24" fmla="*/ 1000 w 3946"/>
                <a:gd name="T25" fmla="*/ 2196 h 2340"/>
                <a:gd name="T26" fmla="*/ 960 w 3946"/>
                <a:gd name="T27" fmla="*/ 2204 h 2340"/>
                <a:gd name="T28" fmla="*/ 833 w 3946"/>
                <a:gd name="T29" fmla="*/ 2206 h 2340"/>
                <a:gd name="T30" fmla="*/ 741 w 3946"/>
                <a:gd name="T31" fmla="*/ 2131 h 2340"/>
                <a:gd name="T32" fmla="*/ 731 w 3946"/>
                <a:gd name="T33" fmla="*/ 2058 h 2340"/>
                <a:gd name="T34" fmla="*/ 689 w 3946"/>
                <a:gd name="T35" fmla="*/ 2075 h 2340"/>
                <a:gd name="T36" fmla="*/ 580 w 3946"/>
                <a:gd name="T37" fmla="*/ 2075 h 2340"/>
                <a:gd name="T38" fmla="*/ 459 w 3946"/>
                <a:gd name="T39" fmla="*/ 1967 h 2340"/>
                <a:gd name="T40" fmla="*/ 445 w 3946"/>
                <a:gd name="T41" fmla="*/ 1850 h 2340"/>
                <a:gd name="T42" fmla="*/ 465 w 3946"/>
                <a:gd name="T43" fmla="*/ 1798 h 2340"/>
                <a:gd name="T44" fmla="*/ 359 w 3946"/>
                <a:gd name="T45" fmla="*/ 1852 h 2340"/>
                <a:gd name="T46" fmla="*/ 213 w 3946"/>
                <a:gd name="T47" fmla="*/ 1891 h 2340"/>
                <a:gd name="T48" fmla="*/ 71 w 3946"/>
                <a:gd name="T49" fmla="*/ 1854 h 2340"/>
                <a:gd name="T50" fmla="*/ 0 w 3946"/>
                <a:gd name="T51" fmla="*/ 1714 h 2340"/>
                <a:gd name="T52" fmla="*/ 44 w 3946"/>
                <a:gd name="T53" fmla="*/ 1601 h 2340"/>
                <a:gd name="T54" fmla="*/ 88 w 3946"/>
                <a:gd name="T55" fmla="*/ 1554 h 2340"/>
                <a:gd name="T56" fmla="*/ 138 w 3946"/>
                <a:gd name="T57" fmla="*/ 1518 h 2340"/>
                <a:gd name="T58" fmla="*/ 213 w 3946"/>
                <a:gd name="T59" fmla="*/ 1460 h 2340"/>
                <a:gd name="T60" fmla="*/ 326 w 3946"/>
                <a:gd name="T61" fmla="*/ 1378 h 2340"/>
                <a:gd name="T62" fmla="*/ 513 w 3946"/>
                <a:gd name="T63" fmla="*/ 1239 h 2340"/>
                <a:gd name="T64" fmla="*/ 724 w 3946"/>
                <a:gd name="T65" fmla="*/ 1084 h 2340"/>
                <a:gd name="T66" fmla="*/ 910 w 3946"/>
                <a:gd name="T67" fmla="*/ 944 h 2340"/>
                <a:gd name="T68" fmla="*/ 1025 w 3946"/>
                <a:gd name="T69" fmla="*/ 859 h 2340"/>
                <a:gd name="T70" fmla="*/ 1075 w 3946"/>
                <a:gd name="T71" fmla="*/ 811 h 2340"/>
                <a:gd name="T72" fmla="*/ 1119 w 3946"/>
                <a:gd name="T73" fmla="*/ 742 h 2340"/>
                <a:gd name="T74" fmla="*/ 1110 w 3946"/>
                <a:gd name="T75" fmla="*/ 688 h 2340"/>
                <a:gd name="T76" fmla="*/ 1000 w 3946"/>
                <a:gd name="T77" fmla="*/ 692 h 2340"/>
                <a:gd name="T78" fmla="*/ 739 w 3946"/>
                <a:gd name="T79" fmla="*/ 728 h 2340"/>
                <a:gd name="T80" fmla="*/ 463 w 3946"/>
                <a:gd name="T81" fmla="*/ 725 h 2340"/>
                <a:gd name="T82" fmla="*/ 280 w 3946"/>
                <a:gd name="T83" fmla="*/ 692 h 2340"/>
                <a:gd name="T84" fmla="*/ 196 w 3946"/>
                <a:gd name="T85" fmla="*/ 596 h 2340"/>
                <a:gd name="T86" fmla="*/ 177 w 3946"/>
                <a:gd name="T87" fmla="*/ 486 h 2340"/>
                <a:gd name="T88" fmla="*/ 221 w 3946"/>
                <a:gd name="T89" fmla="*/ 465 h 2340"/>
                <a:gd name="T90" fmla="*/ 394 w 3946"/>
                <a:gd name="T91" fmla="*/ 471 h 2340"/>
                <a:gd name="T92" fmla="*/ 658 w 3946"/>
                <a:gd name="T93" fmla="*/ 446 h 2340"/>
                <a:gd name="T94" fmla="*/ 958 w 3946"/>
                <a:gd name="T95" fmla="*/ 344 h 2340"/>
                <a:gd name="T96" fmla="*/ 1167 w 3946"/>
                <a:gd name="T97" fmla="*/ 264 h 2340"/>
                <a:gd name="T98" fmla="*/ 1313 w 3946"/>
                <a:gd name="T99" fmla="*/ 265 h 2340"/>
                <a:gd name="T100" fmla="*/ 1448 w 3946"/>
                <a:gd name="T101" fmla="*/ 312 h 2340"/>
                <a:gd name="T102" fmla="*/ 1622 w 3946"/>
                <a:gd name="T103" fmla="*/ 369 h 2340"/>
                <a:gd name="T104" fmla="*/ 1768 w 3946"/>
                <a:gd name="T105" fmla="*/ 413 h 2340"/>
                <a:gd name="T106" fmla="*/ 1883 w 3946"/>
                <a:gd name="T107" fmla="*/ 448 h 2340"/>
                <a:gd name="T108" fmla="*/ 2026 w 3946"/>
                <a:gd name="T109" fmla="*/ 463 h 2340"/>
                <a:gd name="T110" fmla="*/ 2248 w 3946"/>
                <a:gd name="T111" fmla="*/ 448 h 2340"/>
                <a:gd name="T112" fmla="*/ 2594 w 3946"/>
                <a:gd name="T113" fmla="*/ 388 h 2340"/>
                <a:gd name="T114" fmla="*/ 2972 w 3946"/>
                <a:gd name="T115" fmla="*/ 300 h 2340"/>
                <a:gd name="T116" fmla="*/ 3337 w 3946"/>
                <a:gd name="T117" fmla="*/ 196 h 2340"/>
                <a:gd name="T118" fmla="*/ 3648 w 3946"/>
                <a:gd name="T119" fmla="*/ 100 h 2340"/>
                <a:gd name="T120" fmla="*/ 3865 w 3946"/>
                <a:gd name="T121" fmla="*/ 27 h 2340"/>
                <a:gd name="T122" fmla="*/ 3946 w 3946"/>
                <a:gd name="T123" fmla="*/ 0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46" h="2340">
                  <a:moveTo>
                    <a:pt x="3946" y="0"/>
                  </a:moveTo>
                  <a:lnTo>
                    <a:pt x="3946" y="1047"/>
                  </a:lnTo>
                  <a:lnTo>
                    <a:pt x="2653" y="1238"/>
                  </a:lnTo>
                  <a:lnTo>
                    <a:pt x="2650" y="1241"/>
                  </a:lnTo>
                  <a:lnTo>
                    <a:pt x="2640" y="1249"/>
                  </a:lnTo>
                  <a:lnTo>
                    <a:pt x="2625" y="1262"/>
                  </a:lnTo>
                  <a:lnTo>
                    <a:pt x="2603" y="1280"/>
                  </a:lnTo>
                  <a:lnTo>
                    <a:pt x="2580" y="1301"/>
                  </a:lnTo>
                  <a:lnTo>
                    <a:pt x="2552" y="1324"/>
                  </a:lnTo>
                  <a:lnTo>
                    <a:pt x="2523" y="1347"/>
                  </a:lnTo>
                  <a:lnTo>
                    <a:pt x="2490" y="1372"/>
                  </a:lnTo>
                  <a:lnTo>
                    <a:pt x="2458" y="1399"/>
                  </a:lnTo>
                  <a:lnTo>
                    <a:pt x="2425" y="1422"/>
                  </a:lnTo>
                  <a:lnTo>
                    <a:pt x="2392" y="1445"/>
                  </a:lnTo>
                  <a:lnTo>
                    <a:pt x="2362" y="1466"/>
                  </a:lnTo>
                  <a:lnTo>
                    <a:pt x="2340" y="1480"/>
                  </a:lnTo>
                  <a:lnTo>
                    <a:pt x="2314" y="1501"/>
                  </a:lnTo>
                  <a:lnTo>
                    <a:pt x="2281" y="1526"/>
                  </a:lnTo>
                  <a:lnTo>
                    <a:pt x="2242" y="1558"/>
                  </a:lnTo>
                  <a:lnTo>
                    <a:pt x="2200" y="1595"/>
                  </a:lnTo>
                  <a:lnTo>
                    <a:pt x="2152" y="1633"/>
                  </a:lnTo>
                  <a:lnTo>
                    <a:pt x="2100" y="1677"/>
                  </a:lnTo>
                  <a:lnTo>
                    <a:pt x="2047" y="1724"/>
                  </a:lnTo>
                  <a:lnTo>
                    <a:pt x="1989" y="1772"/>
                  </a:lnTo>
                  <a:lnTo>
                    <a:pt x="1930" y="1821"/>
                  </a:lnTo>
                  <a:lnTo>
                    <a:pt x="1868" y="1871"/>
                  </a:lnTo>
                  <a:lnTo>
                    <a:pt x="1807" y="1921"/>
                  </a:lnTo>
                  <a:lnTo>
                    <a:pt x="1745" y="1973"/>
                  </a:lnTo>
                  <a:lnTo>
                    <a:pt x="1682" y="2021"/>
                  </a:lnTo>
                  <a:lnTo>
                    <a:pt x="1622" y="2069"/>
                  </a:lnTo>
                  <a:lnTo>
                    <a:pt x="1563" y="2115"/>
                  </a:lnTo>
                  <a:lnTo>
                    <a:pt x="1505" y="2158"/>
                  </a:lnTo>
                  <a:lnTo>
                    <a:pt x="1451" y="2198"/>
                  </a:lnTo>
                  <a:lnTo>
                    <a:pt x="1400" y="2233"/>
                  </a:lnTo>
                  <a:lnTo>
                    <a:pt x="1352" y="2263"/>
                  </a:lnTo>
                  <a:lnTo>
                    <a:pt x="1309" y="2288"/>
                  </a:lnTo>
                  <a:lnTo>
                    <a:pt x="1271" y="2308"/>
                  </a:lnTo>
                  <a:lnTo>
                    <a:pt x="1225" y="2325"/>
                  </a:lnTo>
                  <a:lnTo>
                    <a:pt x="1185" y="2336"/>
                  </a:lnTo>
                  <a:lnTo>
                    <a:pt x="1150" y="2340"/>
                  </a:lnTo>
                  <a:lnTo>
                    <a:pt x="1119" y="2338"/>
                  </a:lnTo>
                  <a:lnTo>
                    <a:pt x="1094" y="2332"/>
                  </a:lnTo>
                  <a:lnTo>
                    <a:pt x="1071" y="2323"/>
                  </a:lnTo>
                  <a:lnTo>
                    <a:pt x="1054" y="2309"/>
                  </a:lnTo>
                  <a:lnTo>
                    <a:pt x="1039" y="2294"/>
                  </a:lnTo>
                  <a:lnTo>
                    <a:pt x="1027" y="2277"/>
                  </a:lnTo>
                  <a:lnTo>
                    <a:pt x="1018" y="2259"/>
                  </a:lnTo>
                  <a:lnTo>
                    <a:pt x="1012" y="2242"/>
                  </a:lnTo>
                  <a:lnTo>
                    <a:pt x="1006" y="2227"/>
                  </a:lnTo>
                  <a:lnTo>
                    <a:pt x="1002" y="2213"/>
                  </a:lnTo>
                  <a:lnTo>
                    <a:pt x="1002" y="2202"/>
                  </a:lnTo>
                  <a:lnTo>
                    <a:pt x="1000" y="2196"/>
                  </a:lnTo>
                  <a:lnTo>
                    <a:pt x="1000" y="2192"/>
                  </a:lnTo>
                  <a:lnTo>
                    <a:pt x="994" y="2194"/>
                  </a:lnTo>
                  <a:lnTo>
                    <a:pt x="981" y="2200"/>
                  </a:lnTo>
                  <a:lnTo>
                    <a:pt x="960" y="2204"/>
                  </a:lnTo>
                  <a:lnTo>
                    <a:pt x="933" y="2210"/>
                  </a:lnTo>
                  <a:lnTo>
                    <a:pt x="900" y="2211"/>
                  </a:lnTo>
                  <a:lnTo>
                    <a:pt x="868" y="2211"/>
                  </a:lnTo>
                  <a:lnTo>
                    <a:pt x="833" y="2206"/>
                  </a:lnTo>
                  <a:lnTo>
                    <a:pt x="801" y="2192"/>
                  </a:lnTo>
                  <a:lnTo>
                    <a:pt x="772" y="2175"/>
                  </a:lnTo>
                  <a:lnTo>
                    <a:pt x="753" y="2154"/>
                  </a:lnTo>
                  <a:lnTo>
                    <a:pt x="741" y="2131"/>
                  </a:lnTo>
                  <a:lnTo>
                    <a:pt x="733" y="2108"/>
                  </a:lnTo>
                  <a:lnTo>
                    <a:pt x="731" y="2087"/>
                  </a:lnTo>
                  <a:lnTo>
                    <a:pt x="731" y="2069"/>
                  </a:lnTo>
                  <a:lnTo>
                    <a:pt x="731" y="2058"/>
                  </a:lnTo>
                  <a:lnTo>
                    <a:pt x="733" y="2054"/>
                  </a:lnTo>
                  <a:lnTo>
                    <a:pt x="722" y="2060"/>
                  </a:lnTo>
                  <a:lnTo>
                    <a:pt x="708" y="2067"/>
                  </a:lnTo>
                  <a:lnTo>
                    <a:pt x="689" y="2075"/>
                  </a:lnTo>
                  <a:lnTo>
                    <a:pt x="666" y="2081"/>
                  </a:lnTo>
                  <a:lnTo>
                    <a:pt x="641" y="2085"/>
                  </a:lnTo>
                  <a:lnTo>
                    <a:pt x="612" y="2083"/>
                  </a:lnTo>
                  <a:lnTo>
                    <a:pt x="580" y="2075"/>
                  </a:lnTo>
                  <a:lnTo>
                    <a:pt x="545" y="2058"/>
                  </a:lnTo>
                  <a:lnTo>
                    <a:pt x="507" y="2029"/>
                  </a:lnTo>
                  <a:lnTo>
                    <a:pt x="478" y="1998"/>
                  </a:lnTo>
                  <a:lnTo>
                    <a:pt x="459" y="1967"/>
                  </a:lnTo>
                  <a:lnTo>
                    <a:pt x="447" y="1935"/>
                  </a:lnTo>
                  <a:lnTo>
                    <a:pt x="442" y="1904"/>
                  </a:lnTo>
                  <a:lnTo>
                    <a:pt x="442" y="1875"/>
                  </a:lnTo>
                  <a:lnTo>
                    <a:pt x="445" y="1850"/>
                  </a:lnTo>
                  <a:lnTo>
                    <a:pt x="451" y="1829"/>
                  </a:lnTo>
                  <a:lnTo>
                    <a:pt x="457" y="1814"/>
                  </a:lnTo>
                  <a:lnTo>
                    <a:pt x="463" y="1802"/>
                  </a:lnTo>
                  <a:lnTo>
                    <a:pt x="465" y="1798"/>
                  </a:lnTo>
                  <a:lnTo>
                    <a:pt x="445" y="1810"/>
                  </a:lnTo>
                  <a:lnTo>
                    <a:pt x="420" y="1823"/>
                  </a:lnTo>
                  <a:lnTo>
                    <a:pt x="392" y="1837"/>
                  </a:lnTo>
                  <a:lnTo>
                    <a:pt x="359" y="1852"/>
                  </a:lnTo>
                  <a:lnTo>
                    <a:pt x="324" y="1866"/>
                  </a:lnTo>
                  <a:lnTo>
                    <a:pt x="288" y="1877"/>
                  </a:lnTo>
                  <a:lnTo>
                    <a:pt x="251" y="1885"/>
                  </a:lnTo>
                  <a:lnTo>
                    <a:pt x="213" y="1891"/>
                  </a:lnTo>
                  <a:lnTo>
                    <a:pt x="175" y="1891"/>
                  </a:lnTo>
                  <a:lnTo>
                    <a:pt x="138" y="1887"/>
                  </a:lnTo>
                  <a:lnTo>
                    <a:pt x="104" y="1873"/>
                  </a:lnTo>
                  <a:lnTo>
                    <a:pt x="71" y="1854"/>
                  </a:lnTo>
                  <a:lnTo>
                    <a:pt x="42" y="1827"/>
                  </a:lnTo>
                  <a:lnTo>
                    <a:pt x="17" y="1787"/>
                  </a:lnTo>
                  <a:lnTo>
                    <a:pt x="4" y="1750"/>
                  </a:lnTo>
                  <a:lnTo>
                    <a:pt x="0" y="1714"/>
                  </a:lnTo>
                  <a:lnTo>
                    <a:pt x="4" y="1681"/>
                  </a:lnTo>
                  <a:lnTo>
                    <a:pt x="13" y="1651"/>
                  </a:lnTo>
                  <a:lnTo>
                    <a:pt x="29" y="1624"/>
                  </a:lnTo>
                  <a:lnTo>
                    <a:pt x="44" y="1601"/>
                  </a:lnTo>
                  <a:lnTo>
                    <a:pt x="61" y="1581"/>
                  </a:lnTo>
                  <a:lnTo>
                    <a:pt x="75" y="1568"/>
                  </a:lnTo>
                  <a:lnTo>
                    <a:pt x="84" y="1558"/>
                  </a:lnTo>
                  <a:lnTo>
                    <a:pt x="88" y="1554"/>
                  </a:lnTo>
                  <a:lnTo>
                    <a:pt x="92" y="1553"/>
                  </a:lnTo>
                  <a:lnTo>
                    <a:pt x="104" y="1545"/>
                  </a:lnTo>
                  <a:lnTo>
                    <a:pt x="119" y="1533"/>
                  </a:lnTo>
                  <a:lnTo>
                    <a:pt x="138" y="1518"/>
                  </a:lnTo>
                  <a:lnTo>
                    <a:pt x="159" y="1503"/>
                  </a:lnTo>
                  <a:lnTo>
                    <a:pt x="180" y="1485"/>
                  </a:lnTo>
                  <a:lnTo>
                    <a:pt x="203" y="1470"/>
                  </a:lnTo>
                  <a:lnTo>
                    <a:pt x="213" y="1460"/>
                  </a:lnTo>
                  <a:lnTo>
                    <a:pt x="232" y="1447"/>
                  </a:lnTo>
                  <a:lnTo>
                    <a:pt x="257" y="1428"/>
                  </a:lnTo>
                  <a:lnTo>
                    <a:pt x="290" y="1405"/>
                  </a:lnTo>
                  <a:lnTo>
                    <a:pt x="326" y="1378"/>
                  </a:lnTo>
                  <a:lnTo>
                    <a:pt x="367" y="1347"/>
                  </a:lnTo>
                  <a:lnTo>
                    <a:pt x="413" y="1314"/>
                  </a:lnTo>
                  <a:lnTo>
                    <a:pt x="461" y="1278"/>
                  </a:lnTo>
                  <a:lnTo>
                    <a:pt x="513" y="1239"/>
                  </a:lnTo>
                  <a:lnTo>
                    <a:pt x="564" y="1201"/>
                  </a:lnTo>
                  <a:lnTo>
                    <a:pt x="618" y="1163"/>
                  </a:lnTo>
                  <a:lnTo>
                    <a:pt x="670" y="1122"/>
                  </a:lnTo>
                  <a:lnTo>
                    <a:pt x="724" y="1084"/>
                  </a:lnTo>
                  <a:lnTo>
                    <a:pt x="774" y="1045"/>
                  </a:lnTo>
                  <a:lnTo>
                    <a:pt x="824" y="1009"/>
                  </a:lnTo>
                  <a:lnTo>
                    <a:pt x="870" y="976"/>
                  </a:lnTo>
                  <a:lnTo>
                    <a:pt x="910" y="944"/>
                  </a:lnTo>
                  <a:lnTo>
                    <a:pt x="948" y="917"/>
                  </a:lnTo>
                  <a:lnTo>
                    <a:pt x="981" y="894"/>
                  </a:lnTo>
                  <a:lnTo>
                    <a:pt x="1006" y="873"/>
                  </a:lnTo>
                  <a:lnTo>
                    <a:pt x="1025" y="859"/>
                  </a:lnTo>
                  <a:lnTo>
                    <a:pt x="1037" y="849"/>
                  </a:lnTo>
                  <a:lnTo>
                    <a:pt x="1048" y="840"/>
                  </a:lnTo>
                  <a:lnTo>
                    <a:pt x="1062" y="826"/>
                  </a:lnTo>
                  <a:lnTo>
                    <a:pt x="1075" y="811"/>
                  </a:lnTo>
                  <a:lnTo>
                    <a:pt x="1089" y="794"/>
                  </a:lnTo>
                  <a:lnTo>
                    <a:pt x="1100" y="776"/>
                  </a:lnTo>
                  <a:lnTo>
                    <a:pt x="1112" y="759"/>
                  </a:lnTo>
                  <a:lnTo>
                    <a:pt x="1119" y="742"/>
                  </a:lnTo>
                  <a:lnTo>
                    <a:pt x="1123" y="725"/>
                  </a:lnTo>
                  <a:lnTo>
                    <a:pt x="1123" y="711"/>
                  </a:lnTo>
                  <a:lnTo>
                    <a:pt x="1119" y="698"/>
                  </a:lnTo>
                  <a:lnTo>
                    <a:pt x="1110" y="688"/>
                  </a:lnTo>
                  <a:lnTo>
                    <a:pt x="1092" y="682"/>
                  </a:lnTo>
                  <a:lnTo>
                    <a:pt x="1069" y="680"/>
                  </a:lnTo>
                  <a:lnTo>
                    <a:pt x="1039" y="684"/>
                  </a:lnTo>
                  <a:lnTo>
                    <a:pt x="1000" y="692"/>
                  </a:lnTo>
                  <a:lnTo>
                    <a:pt x="943" y="705"/>
                  </a:lnTo>
                  <a:lnTo>
                    <a:pt x="877" y="717"/>
                  </a:lnTo>
                  <a:lnTo>
                    <a:pt x="810" y="723"/>
                  </a:lnTo>
                  <a:lnTo>
                    <a:pt x="739" y="728"/>
                  </a:lnTo>
                  <a:lnTo>
                    <a:pt x="668" y="730"/>
                  </a:lnTo>
                  <a:lnTo>
                    <a:pt x="597" y="730"/>
                  </a:lnTo>
                  <a:lnTo>
                    <a:pt x="528" y="728"/>
                  </a:lnTo>
                  <a:lnTo>
                    <a:pt x="463" y="725"/>
                  </a:lnTo>
                  <a:lnTo>
                    <a:pt x="405" y="719"/>
                  </a:lnTo>
                  <a:lnTo>
                    <a:pt x="353" y="711"/>
                  </a:lnTo>
                  <a:lnTo>
                    <a:pt x="311" y="703"/>
                  </a:lnTo>
                  <a:lnTo>
                    <a:pt x="280" y="692"/>
                  </a:lnTo>
                  <a:lnTo>
                    <a:pt x="251" y="677"/>
                  </a:lnTo>
                  <a:lnTo>
                    <a:pt x="228" y="654"/>
                  </a:lnTo>
                  <a:lnTo>
                    <a:pt x="209" y="627"/>
                  </a:lnTo>
                  <a:lnTo>
                    <a:pt x="196" y="596"/>
                  </a:lnTo>
                  <a:lnTo>
                    <a:pt x="184" y="565"/>
                  </a:lnTo>
                  <a:lnTo>
                    <a:pt x="178" y="534"/>
                  </a:lnTo>
                  <a:lnTo>
                    <a:pt x="177" y="508"/>
                  </a:lnTo>
                  <a:lnTo>
                    <a:pt x="177" y="486"/>
                  </a:lnTo>
                  <a:lnTo>
                    <a:pt x="180" y="471"/>
                  </a:lnTo>
                  <a:lnTo>
                    <a:pt x="188" y="463"/>
                  </a:lnTo>
                  <a:lnTo>
                    <a:pt x="200" y="463"/>
                  </a:lnTo>
                  <a:lnTo>
                    <a:pt x="221" y="465"/>
                  </a:lnTo>
                  <a:lnTo>
                    <a:pt x="251" y="467"/>
                  </a:lnTo>
                  <a:lnTo>
                    <a:pt x="292" y="469"/>
                  </a:lnTo>
                  <a:lnTo>
                    <a:pt x="340" y="471"/>
                  </a:lnTo>
                  <a:lnTo>
                    <a:pt x="394" y="471"/>
                  </a:lnTo>
                  <a:lnTo>
                    <a:pt x="453" y="469"/>
                  </a:lnTo>
                  <a:lnTo>
                    <a:pt x="518" y="465"/>
                  </a:lnTo>
                  <a:lnTo>
                    <a:pt x="587" y="458"/>
                  </a:lnTo>
                  <a:lnTo>
                    <a:pt x="658" y="446"/>
                  </a:lnTo>
                  <a:lnTo>
                    <a:pt x="731" y="429"/>
                  </a:lnTo>
                  <a:lnTo>
                    <a:pt x="808" y="408"/>
                  </a:lnTo>
                  <a:lnTo>
                    <a:pt x="883" y="379"/>
                  </a:lnTo>
                  <a:lnTo>
                    <a:pt x="958" y="344"/>
                  </a:lnTo>
                  <a:lnTo>
                    <a:pt x="1018" y="315"/>
                  </a:lnTo>
                  <a:lnTo>
                    <a:pt x="1073" y="292"/>
                  </a:lnTo>
                  <a:lnTo>
                    <a:pt x="1123" y="275"/>
                  </a:lnTo>
                  <a:lnTo>
                    <a:pt x="1167" y="264"/>
                  </a:lnTo>
                  <a:lnTo>
                    <a:pt x="1208" y="258"/>
                  </a:lnTo>
                  <a:lnTo>
                    <a:pt x="1244" y="256"/>
                  </a:lnTo>
                  <a:lnTo>
                    <a:pt x="1279" y="260"/>
                  </a:lnTo>
                  <a:lnTo>
                    <a:pt x="1313" y="265"/>
                  </a:lnTo>
                  <a:lnTo>
                    <a:pt x="1346" y="273"/>
                  </a:lnTo>
                  <a:lnTo>
                    <a:pt x="1378" y="285"/>
                  </a:lnTo>
                  <a:lnTo>
                    <a:pt x="1411" y="298"/>
                  </a:lnTo>
                  <a:lnTo>
                    <a:pt x="1448" y="312"/>
                  </a:lnTo>
                  <a:lnTo>
                    <a:pt x="1486" y="327"/>
                  </a:lnTo>
                  <a:lnTo>
                    <a:pt x="1526" y="342"/>
                  </a:lnTo>
                  <a:lnTo>
                    <a:pt x="1572" y="356"/>
                  </a:lnTo>
                  <a:lnTo>
                    <a:pt x="1622" y="369"/>
                  </a:lnTo>
                  <a:lnTo>
                    <a:pt x="1665" y="381"/>
                  </a:lnTo>
                  <a:lnTo>
                    <a:pt x="1703" y="390"/>
                  </a:lnTo>
                  <a:lnTo>
                    <a:pt x="1736" y="402"/>
                  </a:lnTo>
                  <a:lnTo>
                    <a:pt x="1768" y="413"/>
                  </a:lnTo>
                  <a:lnTo>
                    <a:pt x="1797" y="423"/>
                  </a:lnTo>
                  <a:lnTo>
                    <a:pt x="1826" y="433"/>
                  </a:lnTo>
                  <a:lnTo>
                    <a:pt x="1855" y="440"/>
                  </a:lnTo>
                  <a:lnTo>
                    <a:pt x="1883" y="448"/>
                  </a:lnTo>
                  <a:lnTo>
                    <a:pt x="1914" y="454"/>
                  </a:lnTo>
                  <a:lnTo>
                    <a:pt x="1947" y="460"/>
                  </a:lnTo>
                  <a:lnTo>
                    <a:pt x="1985" y="463"/>
                  </a:lnTo>
                  <a:lnTo>
                    <a:pt x="2026" y="463"/>
                  </a:lnTo>
                  <a:lnTo>
                    <a:pt x="2072" y="463"/>
                  </a:lnTo>
                  <a:lnTo>
                    <a:pt x="2123" y="461"/>
                  </a:lnTo>
                  <a:lnTo>
                    <a:pt x="2181" y="456"/>
                  </a:lnTo>
                  <a:lnTo>
                    <a:pt x="2248" y="448"/>
                  </a:lnTo>
                  <a:lnTo>
                    <a:pt x="2323" y="436"/>
                  </a:lnTo>
                  <a:lnTo>
                    <a:pt x="2408" y="423"/>
                  </a:lnTo>
                  <a:lnTo>
                    <a:pt x="2502" y="406"/>
                  </a:lnTo>
                  <a:lnTo>
                    <a:pt x="2594" y="388"/>
                  </a:lnTo>
                  <a:lnTo>
                    <a:pt x="2688" y="369"/>
                  </a:lnTo>
                  <a:lnTo>
                    <a:pt x="2782" y="346"/>
                  </a:lnTo>
                  <a:lnTo>
                    <a:pt x="2878" y="323"/>
                  </a:lnTo>
                  <a:lnTo>
                    <a:pt x="2972" y="300"/>
                  </a:lnTo>
                  <a:lnTo>
                    <a:pt x="3066" y="275"/>
                  </a:lnTo>
                  <a:lnTo>
                    <a:pt x="3158" y="248"/>
                  </a:lnTo>
                  <a:lnTo>
                    <a:pt x="3249" y="223"/>
                  </a:lnTo>
                  <a:lnTo>
                    <a:pt x="3337" y="196"/>
                  </a:lnTo>
                  <a:lnTo>
                    <a:pt x="3421" y="171"/>
                  </a:lnTo>
                  <a:lnTo>
                    <a:pt x="3502" y="146"/>
                  </a:lnTo>
                  <a:lnTo>
                    <a:pt x="3577" y="123"/>
                  </a:lnTo>
                  <a:lnTo>
                    <a:pt x="3648" y="100"/>
                  </a:lnTo>
                  <a:lnTo>
                    <a:pt x="3713" y="79"/>
                  </a:lnTo>
                  <a:lnTo>
                    <a:pt x="3771" y="60"/>
                  </a:lnTo>
                  <a:lnTo>
                    <a:pt x="3823" y="43"/>
                  </a:lnTo>
                  <a:lnTo>
                    <a:pt x="3865" y="27"/>
                  </a:lnTo>
                  <a:lnTo>
                    <a:pt x="3899" y="16"/>
                  </a:lnTo>
                  <a:lnTo>
                    <a:pt x="3924" y="8"/>
                  </a:lnTo>
                  <a:lnTo>
                    <a:pt x="3942" y="2"/>
                  </a:lnTo>
                  <a:lnTo>
                    <a:pt x="394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977063" y="2652713"/>
              <a:ext cx="1057275" cy="1658938"/>
            </a:xfrm>
            <a:custGeom>
              <a:avLst/>
              <a:gdLst>
                <a:gd name="T0" fmla="*/ 251 w 666"/>
                <a:gd name="T1" fmla="*/ 0 h 1045"/>
                <a:gd name="T2" fmla="*/ 666 w 666"/>
                <a:gd name="T3" fmla="*/ 1045 h 1045"/>
                <a:gd name="T4" fmla="*/ 370 w 666"/>
                <a:gd name="T5" fmla="*/ 1045 h 1045"/>
                <a:gd name="T6" fmla="*/ 0 w 666"/>
                <a:gd name="T7" fmla="*/ 65 h 1045"/>
                <a:gd name="T8" fmla="*/ 251 w 666"/>
                <a:gd name="T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6" h="1045">
                  <a:moveTo>
                    <a:pt x="251" y="0"/>
                  </a:moveTo>
                  <a:lnTo>
                    <a:pt x="666" y="1045"/>
                  </a:lnTo>
                  <a:lnTo>
                    <a:pt x="370" y="1045"/>
                  </a:lnTo>
                  <a:lnTo>
                    <a:pt x="0" y="65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235825" y="1729531"/>
              <a:ext cx="3667936" cy="2758332"/>
            </a:xfrm>
            <a:custGeom>
              <a:avLst/>
              <a:gdLst>
                <a:gd name="T0" fmla="*/ 1778 w 1778"/>
                <a:gd name="T1" fmla="*/ 0 h 1579"/>
                <a:gd name="T2" fmla="*/ 1778 w 1778"/>
                <a:gd name="T3" fmla="*/ 1327 h 1579"/>
                <a:gd name="T4" fmla="*/ 484 w 1778"/>
                <a:gd name="T5" fmla="*/ 1579 h 1579"/>
                <a:gd name="T6" fmla="*/ 0 w 1778"/>
                <a:gd name="T7" fmla="*/ 425 h 1579"/>
                <a:gd name="T8" fmla="*/ 1778 w 1778"/>
                <a:gd name="T9" fmla="*/ 0 h 1579"/>
                <a:gd name="connsiteX0" fmla="*/ 12995 w 12995"/>
                <a:gd name="connsiteY0" fmla="*/ 0 h 11004"/>
                <a:gd name="connsiteX1" fmla="*/ 10000 w 12995"/>
                <a:gd name="connsiteY1" fmla="*/ 9408 h 11004"/>
                <a:gd name="connsiteX2" fmla="*/ 2722 w 12995"/>
                <a:gd name="connsiteY2" fmla="*/ 11004 h 11004"/>
                <a:gd name="connsiteX3" fmla="*/ 0 w 12995"/>
                <a:gd name="connsiteY3" fmla="*/ 3696 h 11004"/>
                <a:gd name="connsiteX4" fmla="*/ 12995 w 12995"/>
                <a:gd name="connsiteY4" fmla="*/ 0 h 11004"/>
                <a:gd name="connsiteX0" fmla="*/ 12995 w 12995"/>
                <a:gd name="connsiteY0" fmla="*/ 0 h 11004"/>
                <a:gd name="connsiteX1" fmla="*/ 12895 w 12995"/>
                <a:gd name="connsiteY1" fmla="*/ 8769 h 11004"/>
                <a:gd name="connsiteX2" fmla="*/ 2722 w 12995"/>
                <a:gd name="connsiteY2" fmla="*/ 11004 h 11004"/>
                <a:gd name="connsiteX3" fmla="*/ 0 w 12995"/>
                <a:gd name="connsiteY3" fmla="*/ 3696 h 11004"/>
                <a:gd name="connsiteX4" fmla="*/ 12995 w 12995"/>
                <a:gd name="connsiteY4" fmla="*/ 0 h 1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5" h="11004">
                  <a:moveTo>
                    <a:pt x="12995" y="0"/>
                  </a:moveTo>
                  <a:cubicBezTo>
                    <a:pt x="12962" y="2923"/>
                    <a:pt x="12928" y="5846"/>
                    <a:pt x="12895" y="8769"/>
                  </a:cubicBezTo>
                  <a:lnTo>
                    <a:pt x="2722" y="11004"/>
                  </a:lnTo>
                  <a:lnTo>
                    <a:pt x="0" y="3696"/>
                  </a:lnTo>
                  <a:lnTo>
                    <a:pt x="12995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828675" y="2813050"/>
              <a:ext cx="5029200" cy="1876425"/>
            </a:xfrm>
            <a:custGeom>
              <a:avLst/>
              <a:gdLst>
                <a:gd name="T0" fmla="*/ 1611 w 3168"/>
                <a:gd name="T1" fmla="*/ 360 h 1182"/>
                <a:gd name="T2" fmla="*/ 2813 w 3168"/>
                <a:gd name="T3" fmla="*/ 37 h 1182"/>
                <a:gd name="T4" fmla="*/ 3164 w 3168"/>
                <a:gd name="T5" fmla="*/ 423 h 1182"/>
                <a:gd name="T6" fmla="*/ 3139 w 3168"/>
                <a:gd name="T7" fmla="*/ 442 h 1182"/>
                <a:gd name="T8" fmla="*/ 3095 w 3168"/>
                <a:gd name="T9" fmla="*/ 473 h 1182"/>
                <a:gd name="T10" fmla="*/ 3036 w 3168"/>
                <a:gd name="T11" fmla="*/ 500 h 1182"/>
                <a:gd name="T12" fmla="*/ 2967 w 3168"/>
                <a:gd name="T13" fmla="*/ 517 h 1182"/>
                <a:gd name="T14" fmla="*/ 2894 w 3168"/>
                <a:gd name="T15" fmla="*/ 511 h 1182"/>
                <a:gd name="T16" fmla="*/ 2821 w 3168"/>
                <a:gd name="T17" fmla="*/ 471 h 1182"/>
                <a:gd name="T18" fmla="*/ 2742 w 3168"/>
                <a:gd name="T19" fmla="*/ 410 h 1182"/>
                <a:gd name="T20" fmla="*/ 2686 w 3168"/>
                <a:gd name="T21" fmla="*/ 375 h 1182"/>
                <a:gd name="T22" fmla="*/ 2650 w 3168"/>
                <a:gd name="T23" fmla="*/ 360 h 1182"/>
                <a:gd name="T24" fmla="*/ 2629 w 3168"/>
                <a:gd name="T25" fmla="*/ 356 h 1182"/>
                <a:gd name="T26" fmla="*/ 2623 w 3168"/>
                <a:gd name="T27" fmla="*/ 356 h 1182"/>
                <a:gd name="T28" fmla="*/ 2604 w 3168"/>
                <a:gd name="T29" fmla="*/ 363 h 1182"/>
                <a:gd name="T30" fmla="*/ 2548 w 3168"/>
                <a:gd name="T31" fmla="*/ 390 h 1182"/>
                <a:gd name="T32" fmla="*/ 2467 w 3168"/>
                <a:gd name="T33" fmla="*/ 433 h 1182"/>
                <a:gd name="T34" fmla="*/ 2366 w 3168"/>
                <a:gd name="T35" fmla="*/ 490 h 1182"/>
                <a:gd name="T36" fmla="*/ 2256 w 3168"/>
                <a:gd name="T37" fmla="*/ 561 h 1182"/>
                <a:gd name="T38" fmla="*/ 2131 w 3168"/>
                <a:gd name="T39" fmla="*/ 646 h 1182"/>
                <a:gd name="T40" fmla="*/ 1989 w 3168"/>
                <a:gd name="T41" fmla="*/ 746 h 1182"/>
                <a:gd name="T42" fmla="*/ 1840 w 3168"/>
                <a:gd name="T43" fmla="*/ 851 h 1182"/>
                <a:gd name="T44" fmla="*/ 1692 w 3168"/>
                <a:gd name="T45" fmla="*/ 957 h 1182"/>
                <a:gd name="T46" fmla="*/ 1552 w 3168"/>
                <a:gd name="T47" fmla="*/ 1057 h 1182"/>
                <a:gd name="T48" fmla="*/ 1431 w 3168"/>
                <a:gd name="T49" fmla="*/ 1142 h 1182"/>
                <a:gd name="T50" fmla="*/ 1377 w 3168"/>
                <a:gd name="T51" fmla="*/ 1178 h 1182"/>
                <a:gd name="T52" fmla="*/ 1340 w 3168"/>
                <a:gd name="T53" fmla="*/ 1182 h 1182"/>
                <a:gd name="T54" fmla="*/ 1275 w 3168"/>
                <a:gd name="T55" fmla="*/ 1172 h 1182"/>
                <a:gd name="T56" fmla="*/ 1187 w 3168"/>
                <a:gd name="T57" fmla="*/ 1136 h 1182"/>
                <a:gd name="T58" fmla="*/ 1129 w 3168"/>
                <a:gd name="T59" fmla="*/ 1111 h 1182"/>
                <a:gd name="T60" fmla="*/ 1043 w 3168"/>
                <a:gd name="T61" fmla="*/ 1082 h 1182"/>
                <a:gd name="T62" fmla="*/ 939 w 3168"/>
                <a:gd name="T63" fmla="*/ 1053 h 1182"/>
                <a:gd name="T64" fmla="*/ 828 w 3168"/>
                <a:gd name="T65" fmla="*/ 1022 h 1182"/>
                <a:gd name="T66" fmla="*/ 718 w 3168"/>
                <a:gd name="T67" fmla="*/ 996 h 1182"/>
                <a:gd name="T68" fmla="*/ 620 w 3168"/>
                <a:gd name="T69" fmla="*/ 971 h 1182"/>
                <a:gd name="T70" fmla="*/ 546 w 3168"/>
                <a:gd name="T71" fmla="*/ 953 h 1182"/>
                <a:gd name="T72" fmla="*/ 505 w 3168"/>
                <a:gd name="T73" fmla="*/ 944 h 1182"/>
                <a:gd name="T74" fmla="*/ 0 w 3168"/>
                <a:gd name="T75" fmla="*/ 836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68" h="1182">
                  <a:moveTo>
                    <a:pt x="244" y="0"/>
                  </a:moveTo>
                  <a:lnTo>
                    <a:pt x="1611" y="360"/>
                  </a:lnTo>
                  <a:lnTo>
                    <a:pt x="2295" y="56"/>
                  </a:lnTo>
                  <a:lnTo>
                    <a:pt x="2813" y="37"/>
                  </a:lnTo>
                  <a:lnTo>
                    <a:pt x="3168" y="421"/>
                  </a:lnTo>
                  <a:lnTo>
                    <a:pt x="3164" y="423"/>
                  </a:lnTo>
                  <a:lnTo>
                    <a:pt x="3155" y="431"/>
                  </a:lnTo>
                  <a:lnTo>
                    <a:pt x="3139" y="442"/>
                  </a:lnTo>
                  <a:lnTo>
                    <a:pt x="3120" y="458"/>
                  </a:lnTo>
                  <a:lnTo>
                    <a:pt x="3095" y="473"/>
                  </a:lnTo>
                  <a:lnTo>
                    <a:pt x="3066" y="486"/>
                  </a:lnTo>
                  <a:lnTo>
                    <a:pt x="3036" y="500"/>
                  </a:lnTo>
                  <a:lnTo>
                    <a:pt x="3003" y="511"/>
                  </a:lnTo>
                  <a:lnTo>
                    <a:pt x="2967" y="517"/>
                  </a:lnTo>
                  <a:lnTo>
                    <a:pt x="2930" y="517"/>
                  </a:lnTo>
                  <a:lnTo>
                    <a:pt x="2894" y="511"/>
                  </a:lnTo>
                  <a:lnTo>
                    <a:pt x="2857" y="496"/>
                  </a:lnTo>
                  <a:lnTo>
                    <a:pt x="2821" y="471"/>
                  </a:lnTo>
                  <a:lnTo>
                    <a:pt x="2778" y="436"/>
                  </a:lnTo>
                  <a:lnTo>
                    <a:pt x="2742" y="410"/>
                  </a:lnTo>
                  <a:lnTo>
                    <a:pt x="2711" y="388"/>
                  </a:lnTo>
                  <a:lnTo>
                    <a:pt x="2686" y="375"/>
                  </a:lnTo>
                  <a:lnTo>
                    <a:pt x="2665" y="365"/>
                  </a:lnTo>
                  <a:lnTo>
                    <a:pt x="2650" y="360"/>
                  </a:lnTo>
                  <a:lnTo>
                    <a:pt x="2636" y="356"/>
                  </a:lnTo>
                  <a:lnTo>
                    <a:pt x="2629" y="356"/>
                  </a:lnTo>
                  <a:lnTo>
                    <a:pt x="2625" y="356"/>
                  </a:lnTo>
                  <a:lnTo>
                    <a:pt x="2623" y="356"/>
                  </a:lnTo>
                  <a:lnTo>
                    <a:pt x="2617" y="358"/>
                  </a:lnTo>
                  <a:lnTo>
                    <a:pt x="2604" y="363"/>
                  </a:lnTo>
                  <a:lnTo>
                    <a:pt x="2581" y="375"/>
                  </a:lnTo>
                  <a:lnTo>
                    <a:pt x="2548" y="390"/>
                  </a:lnTo>
                  <a:lnTo>
                    <a:pt x="2512" y="410"/>
                  </a:lnTo>
                  <a:lnTo>
                    <a:pt x="2467" y="433"/>
                  </a:lnTo>
                  <a:lnTo>
                    <a:pt x="2418" y="460"/>
                  </a:lnTo>
                  <a:lnTo>
                    <a:pt x="2366" y="490"/>
                  </a:lnTo>
                  <a:lnTo>
                    <a:pt x="2308" y="527"/>
                  </a:lnTo>
                  <a:lnTo>
                    <a:pt x="2256" y="561"/>
                  </a:lnTo>
                  <a:lnTo>
                    <a:pt x="2197" y="602"/>
                  </a:lnTo>
                  <a:lnTo>
                    <a:pt x="2131" y="646"/>
                  </a:lnTo>
                  <a:lnTo>
                    <a:pt x="2062" y="694"/>
                  </a:lnTo>
                  <a:lnTo>
                    <a:pt x="1989" y="746"/>
                  </a:lnTo>
                  <a:lnTo>
                    <a:pt x="1916" y="798"/>
                  </a:lnTo>
                  <a:lnTo>
                    <a:pt x="1840" y="851"/>
                  </a:lnTo>
                  <a:lnTo>
                    <a:pt x="1765" y="903"/>
                  </a:lnTo>
                  <a:lnTo>
                    <a:pt x="1692" y="957"/>
                  </a:lnTo>
                  <a:lnTo>
                    <a:pt x="1619" y="1007"/>
                  </a:lnTo>
                  <a:lnTo>
                    <a:pt x="1552" y="1057"/>
                  </a:lnTo>
                  <a:lnTo>
                    <a:pt x="1488" y="1101"/>
                  </a:lnTo>
                  <a:lnTo>
                    <a:pt x="1431" y="1142"/>
                  </a:lnTo>
                  <a:lnTo>
                    <a:pt x="1381" y="1178"/>
                  </a:lnTo>
                  <a:lnTo>
                    <a:pt x="1377" y="1178"/>
                  </a:lnTo>
                  <a:lnTo>
                    <a:pt x="1363" y="1180"/>
                  </a:lnTo>
                  <a:lnTo>
                    <a:pt x="1340" y="1182"/>
                  </a:lnTo>
                  <a:lnTo>
                    <a:pt x="1312" y="1180"/>
                  </a:lnTo>
                  <a:lnTo>
                    <a:pt x="1275" y="1172"/>
                  </a:lnTo>
                  <a:lnTo>
                    <a:pt x="1233" y="1159"/>
                  </a:lnTo>
                  <a:lnTo>
                    <a:pt x="1187" y="1136"/>
                  </a:lnTo>
                  <a:lnTo>
                    <a:pt x="1162" y="1124"/>
                  </a:lnTo>
                  <a:lnTo>
                    <a:pt x="1129" y="1111"/>
                  </a:lnTo>
                  <a:lnTo>
                    <a:pt x="1089" y="1097"/>
                  </a:lnTo>
                  <a:lnTo>
                    <a:pt x="1043" y="1082"/>
                  </a:lnTo>
                  <a:lnTo>
                    <a:pt x="993" y="1069"/>
                  </a:lnTo>
                  <a:lnTo>
                    <a:pt x="939" y="1053"/>
                  </a:lnTo>
                  <a:lnTo>
                    <a:pt x="883" y="1038"/>
                  </a:lnTo>
                  <a:lnTo>
                    <a:pt x="828" y="1022"/>
                  </a:lnTo>
                  <a:lnTo>
                    <a:pt x="772" y="1009"/>
                  </a:lnTo>
                  <a:lnTo>
                    <a:pt x="718" y="996"/>
                  </a:lnTo>
                  <a:lnTo>
                    <a:pt x="666" y="982"/>
                  </a:lnTo>
                  <a:lnTo>
                    <a:pt x="620" y="971"/>
                  </a:lnTo>
                  <a:lnTo>
                    <a:pt x="580" y="961"/>
                  </a:lnTo>
                  <a:lnTo>
                    <a:pt x="546" y="953"/>
                  </a:lnTo>
                  <a:lnTo>
                    <a:pt x="521" y="947"/>
                  </a:lnTo>
                  <a:lnTo>
                    <a:pt x="505" y="944"/>
                  </a:lnTo>
                  <a:lnTo>
                    <a:pt x="499" y="942"/>
                  </a:lnTo>
                  <a:lnTo>
                    <a:pt x="0" y="836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26025" y="4911725"/>
              <a:ext cx="817563" cy="801688"/>
            </a:xfrm>
            <a:custGeom>
              <a:avLst/>
              <a:gdLst>
                <a:gd name="T0" fmla="*/ 152 w 515"/>
                <a:gd name="T1" fmla="*/ 0 h 505"/>
                <a:gd name="T2" fmla="*/ 182 w 515"/>
                <a:gd name="T3" fmla="*/ 2 h 505"/>
                <a:gd name="T4" fmla="*/ 215 w 515"/>
                <a:gd name="T5" fmla="*/ 10 h 505"/>
                <a:gd name="T6" fmla="*/ 254 w 515"/>
                <a:gd name="T7" fmla="*/ 23 h 505"/>
                <a:gd name="T8" fmla="*/ 296 w 515"/>
                <a:gd name="T9" fmla="*/ 48 h 505"/>
                <a:gd name="T10" fmla="*/ 344 w 515"/>
                <a:gd name="T11" fmla="*/ 83 h 505"/>
                <a:gd name="T12" fmla="*/ 388 w 515"/>
                <a:gd name="T13" fmla="*/ 119 h 505"/>
                <a:gd name="T14" fmla="*/ 428 w 515"/>
                <a:gd name="T15" fmla="*/ 160 h 505"/>
                <a:gd name="T16" fmla="*/ 463 w 515"/>
                <a:gd name="T17" fmla="*/ 200 h 505"/>
                <a:gd name="T18" fmla="*/ 490 w 515"/>
                <a:gd name="T19" fmla="*/ 242 h 505"/>
                <a:gd name="T20" fmla="*/ 507 w 515"/>
                <a:gd name="T21" fmla="*/ 286 h 505"/>
                <a:gd name="T22" fmla="*/ 515 w 515"/>
                <a:gd name="T23" fmla="*/ 330 h 505"/>
                <a:gd name="T24" fmla="*/ 511 w 515"/>
                <a:gd name="T25" fmla="*/ 373 h 505"/>
                <a:gd name="T26" fmla="*/ 495 w 515"/>
                <a:gd name="T27" fmla="*/ 409 h 505"/>
                <a:gd name="T28" fmla="*/ 472 w 515"/>
                <a:gd name="T29" fmla="*/ 442 h 505"/>
                <a:gd name="T30" fmla="*/ 442 w 515"/>
                <a:gd name="T31" fmla="*/ 469 h 505"/>
                <a:gd name="T32" fmla="*/ 407 w 515"/>
                <a:gd name="T33" fmla="*/ 488 h 505"/>
                <a:gd name="T34" fmla="*/ 369 w 515"/>
                <a:gd name="T35" fmla="*/ 500 h 505"/>
                <a:gd name="T36" fmla="*/ 326 w 515"/>
                <a:gd name="T37" fmla="*/ 505 h 505"/>
                <a:gd name="T38" fmla="*/ 282 w 515"/>
                <a:gd name="T39" fmla="*/ 500 h 505"/>
                <a:gd name="T40" fmla="*/ 240 w 515"/>
                <a:gd name="T41" fmla="*/ 484 h 505"/>
                <a:gd name="T42" fmla="*/ 198 w 515"/>
                <a:gd name="T43" fmla="*/ 459 h 505"/>
                <a:gd name="T44" fmla="*/ 165 w 515"/>
                <a:gd name="T45" fmla="*/ 432 h 505"/>
                <a:gd name="T46" fmla="*/ 131 w 515"/>
                <a:gd name="T47" fmla="*/ 402 h 505"/>
                <a:gd name="T48" fmla="*/ 98 w 515"/>
                <a:gd name="T49" fmla="*/ 369 h 505"/>
                <a:gd name="T50" fmla="*/ 67 w 515"/>
                <a:gd name="T51" fmla="*/ 334 h 505"/>
                <a:gd name="T52" fmla="*/ 40 w 515"/>
                <a:gd name="T53" fmla="*/ 298 h 505"/>
                <a:gd name="T54" fmla="*/ 19 w 515"/>
                <a:gd name="T55" fmla="*/ 259 h 505"/>
                <a:gd name="T56" fmla="*/ 6 w 515"/>
                <a:gd name="T57" fmla="*/ 219 h 505"/>
                <a:gd name="T58" fmla="*/ 0 w 515"/>
                <a:gd name="T59" fmla="*/ 177 h 505"/>
                <a:gd name="T60" fmla="*/ 4 w 515"/>
                <a:gd name="T61" fmla="*/ 135 h 505"/>
                <a:gd name="T62" fmla="*/ 21 w 515"/>
                <a:gd name="T63" fmla="*/ 92 h 505"/>
                <a:gd name="T64" fmla="*/ 50 w 515"/>
                <a:gd name="T65" fmla="*/ 48 h 505"/>
                <a:gd name="T66" fmla="*/ 52 w 515"/>
                <a:gd name="T67" fmla="*/ 46 h 505"/>
                <a:gd name="T68" fmla="*/ 60 w 515"/>
                <a:gd name="T69" fmla="*/ 38 h 505"/>
                <a:gd name="T70" fmla="*/ 69 w 515"/>
                <a:gd name="T71" fmla="*/ 31 h 505"/>
                <a:gd name="T72" fmla="*/ 85 w 515"/>
                <a:gd name="T73" fmla="*/ 21 h 505"/>
                <a:gd name="T74" fmla="*/ 102 w 515"/>
                <a:gd name="T75" fmla="*/ 12 h 505"/>
                <a:gd name="T76" fmla="*/ 125 w 515"/>
                <a:gd name="T77" fmla="*/ 4 h 505"/>
                <a:gd name="T78" fmla="*/ 152 w 515"/>
                <a:gd name="T79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5" h="505">
                  <a:moveTo>
                    <a:pt x="152" y="0"/>
                  </a:moveTo>
                  <a:lnTo>
                    <a:pt x="182" y="2"/>
                  </a:lnTo>
                  <a:lnTo>
                    <a:pt x="215" y="10"/>
                  </a:lnTo>
                  <a:lnTo>
                    <a:pt x="254" y="23"/>
                  </a:lnTo>
                  <a:lnTo>
                    <a:pt x="296" y="48"/>
                  </a:lnTo>
                  <a:lnTo>
                    <a:pt x="344" y="83"/>
                  </a:lnTo>
                  <a:lnTo>
                    <a:pt x="388" y="119"/>
                  </a:lnTo>
                  <a:lnTo>
                    <a:pt x="428" y="160"/>
                  </a:lnTo>
                  <a:lnTo>
                    <a:pt x="463" y="200"/>
                  </a:lnTo>
                  <a:lnTo>
                    <a:pt x="490" y="242"/>
                  </a:lnTo>
                  <a:lnTo>
                    <a:pt x="507" y="286"/>
                  </a:lnTo>
                  <a:lnTo>
                    <a:pt x="515" y="330"/>
                  </a:lnTo>
                  <a:lnTo>
                    <a:pt x="511" y="373"/>
                  </a:lnTo>
                  <a:lnTo>
                    <a:pt x="495" y="409"/>
                  </a:lnTo>
                  <a:lnTo>
                    <a:pt x="472" y="442"/>
                  </a:lnTo>
                  <a:lnTo>
                    <a:pt x="442" y="469"/>
                  </a:lnTo>
                  <a:lnTo>
                    <a:pt x="407" y="488"/>
                  </a:lnTo>
                  <a:lnTo>
                    <a:pt x="369" y="500"/>
                  </a:lnTo>
                  <a:lnTo>
                    <a:pt x="326" y="505"/>
                  </a:lnTo>
                  <a:lnTo>
                    <a:pt x="282" y="500"/>
                  </a:lnTo>
                  <a:lnTo>
                    <a:pt x="240" y="484"/>
                  </a:lnTo>
                  <a:lnTo>
                    <a:pt x="198" y="459"/>
                  </a:lnTo>
                  <a:lnTo>
                    <a:pt x="165" y="432"/>
                  </a:lnTo>
                  <a:lnTo>
                    <a:pt x="131" y="402"/>
                  </a:lnTo>
                  <a:lnTo>
                    <a:pt x="98" y="369"/>
                  </a:lnTo>
                  <a:lnTo>
                    <a:pt x="67" y="334"/>
                  </a:lnTo>
                  <a:lnTo>
                    <a:pt x="40" y="298"/>
                  </a:lnTo>
                  <a:lnTo>
                    <a:pt x="19" y="259"/>
                  </a:lnTo>
                  <a:lnTo>
                    <a:pt x="6" y="219"/>
                  </a:lnTo>
                  <a:lnTo>
                    <a:pt x="0" y="177"/>
                  </a:lnTo>
                  <a:lnTo>
                    <a:pt x="4" y="135"/>
                  </a:lnTo>
                  <a:lnTo>
                    <a:pt x="21" y="92"/>
                  </a:lnTo>
                  <a:lnTo>
                    <a:pt x="50" y="48"/>
                  </a:lnTo>
                  <a:lnTo>
                    <a:pt x="52" y="46"/>
                  </a:lnTo>
                  <a:lnTo>
                    <a:pt x="60" y="38"/>
                  </a:lnTo>
                  <a:lnTo>
                    <a:pt x="69" y="31"/>
                  </a:lnTo>
                  <a:lnTo>
                    <a:pt x="85" y="21"/>
                  </a:lnTo>
                  <a:lnTo>
                    <a:pt x="102" y="12"/>
                  </a:lnTo>
                  <a:lnTo>
                    <a:pt x="125" y="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462588" y="4557713"/>
              <a:ext cx="769938" cy="765175"/>
            </a:xfrm>
            <a:custGeom>
              <a:avLst/>
              <a:gdLst>
                <a:gd name="T0" fmla="*/ 197 w 485"/>
                <a:gd name="T1" fmla="*/ 0 h 482"/>
                <a:gd name="T2" fmla="*/ 228 w 485"/>
                <a:gd name="T3" fmla="*/ 8 h 482"/>
                <a:gd name="T4" fmla="*/ 259 w 485"/>
                <a:gd name="T5" fmla="*/ 19 h 482"/>
                <a:gd name="T6" fmla="*/ 286 w 485"/>
                <a:gd name="T7" fmla="*/ 35 h 482"/>
                <a:gd name="T8" fmla="*/ 311 w 485"/>
                <a:gd name="T9" fmla="*/ 50 h 482"/>
                <a:gd name="T10" fmla="*/ 330 w 485"/>
                <a:gd name="T11" fmla="*/ 66 h 482"/>
                <a:gd name="T12" fmla="*/ 345 w 485"/>
                <a:gd name="T13" fmla="*/ 79 h 482"/>
                <a:gd name="T14" fmla="*/ 355 w 485"/>
                <a:gd name="T15" fmla="*/ 89 h 482"/>
                <a:gd name="T16" fmla="*/ 359 w 485"/>
                <a:gd name="T17" fmla="*/ 92 h 482"/>
                <a:gd name="T18" fmla="*/ 361 w 485"/>
                <a:gd name="T19" fmla="*/ 96 h 482"/>
                <a:gd name="T20" fmla="*/ 370 w 485"/>
                <a:gd name="T21" fmla="*/ 106 h 482"/>
                <a:gd name="T22" fmla="*/ 382 w 485"/>
                <a:gd name="T23" fmla="*/ 121 h 482"/>
                <a:gd name="T24" fmla="*/ 397 w 485"/>
                <a:gd name="T25" fmla="*/ 142 h 482"/>
                <a:gd name="T26" fmla="*/ 414 w 485"/>
                <a:gd name="T27" fmla="*/ 165 h 482"/>
                <a:gd name="T28" fmla="*/ 432 w 485"/>
                <a:gd name="T29" fmla="*/ 190 h 482"/>
                <a:gd name="T30" fmla="*/ 451 w 485"/>
                <a:gd name="T31" fmla="*/ 215 h 482"/>
                <a:gd name="T32" fmla="*/ 466 w 485"/>
                <a:gd name="T33" fmla="*/ 240 h 482"/>
                <a:gd name="T34" fmla="*/ 478 w 485"/>
                <a:gd name="T35" fmla="*/ 265 h 482"/>
                <a:gd name="T36" fmla="*/ 483 w 485"/>
                <a:gd name="T37" fmla="*/ 292 h 482"/>
                <a:gd name="T38" fmla="*/ 485 w 485"/>
                <a:gd name="T39" fmla="*/ 321 h 482"/>
                <a:gd name="T40" fmla="*/ 482 w 485"/>
                <a:gd name="T41" fmla="*/ 350 h 482"/>
                <a:gd name="T42" fmla="*/ 472 w 485"/>
                <a:gd name="T43" fmla="*/ 379 h 482"/>
                <a:gd name="T44" fmla="*/ 457 w 485"/>
                <a:gd name="T45" fmla="*/ 406 h 482"/>
                <a:gd name="T46" fmla="*/ 432 w 485"/>
                <a:gd name="T47" fmla="*/ 432 h 482"/>
                <a:gd name="T48" fmla="*/ 399 w 485"/>
                <a:gd name="T49" fmla="*/ 454 h 482"/>
                <a:gd name="T50" fmla="*/ 359 w 485"/>
                <a:gd name="T51" fmla="*/ 471 h 482"/>
                <a:gd name="T52" fmla="*/ 315 w 485"/>
                <a:gd name="T53" fmla="*/ 480 h 482"/>
                <a:gd name="T54" fmla="*/ 274 w 485"/>
                <a:gd name="T55" fmla="*/ 482 h 482"/>
                <a:gd name="T56" fmla="*/ 236 w 485"/>
                <a:gd name="T57" fmla="*/ 473 h 482"/>
                <a:gd name="T58" fmla="*/ 201 w 485"/>
                <a:gd name="T59" fmla="*/ 457 h 482"/>
                <a:gd name="T60" fmla="*/ 169 w 485"/>
                <a:gd name="T61" fmla="*/ 434 h 482"/>
                <a:gd name="T62" fmla="*/ 136 w 485"/>
                <a:gd name="T63" fmla="*/ 404 h 482"/>
                <a:gd name="T64" fmla="*/ 105 w 485"/>
                <a:gd name="T65" fmla="*/ 369 h 482"/>
                <a:gd name="T66" fmla="*/ 75 w 485"/>
                <a:gd name="T67" fmla="*/ 331 h 482"/>
                <a:gd name="T68" fmla="*/ 44 w 485"/>
                <a:gd name="T69" fmla="*/ 286 h 482"/>
                <a:gd name="T70" fmla="*/ 19 w 485"/>
                <a:gd name="T71" fmla="*/ 244 h 482"/>
                <a:gd name="T72" fmla="*/ 3 w 485"/>
                <a:gd name="T73" fmla="*/ 204 h 482"/>
                <a:gd name="T74" fmla="*/ 0 w 485"/>
                <a:gd name="T75" fmla="*/ 165 h 482"/>
                <a:gd name="T76" fmla="*/ 5 w 485"/>
                <a:gd name="T77" fmla="*/ 131 h 482"/>
                <a:gd name="T78" fmla="*/ 19 w 485"/>
                <a:gd name="T79" fmla="*/ 100 h 482"/>
                <a:gd name="T80" fmla="*/ 38 w 485"/>
                <a:gd name="T81" fmla="*/ 73 h 482"/>
                <a:gd name="T82" fmla="*/ 65 w 485"/>
                <a:gd name="T83" fmla="*/ 48 h 482"/>
                <a:gd name="T84" fmla="*/ 96 w 485"/>
                <a:gd name="T85" fmla="*/ 27 h 482"/>
                <a:gd name="T86" fmla="*/ 130 w 485"/>
                <a:gd name="T87" fmla="*/ 10 h 482"/>
                <a:gd name="T88" fmla="*/ 165 w 485"/>
                <a:gd name="T89" fmla="*/ 0 h 482"/>
                <a:gd name="T90" fmla="*/ 197 w 485"/>
                <a:gd name="T9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" h="482">
                  <a:moveTo>
                    <a:pt x="197" y="0"/>
                  </a:moveTo>
                  <a:lnTo>
                    <a:pt x="228" y="8"/>
                  </a:lnTo>
                  <a:lnTo>
                    <a:pt x="259" y="19"/>
                  </a:lnTo>
                  <a:lnTo>
                    <a:pt x="286" y="35"/>
                  </a:lnTo>
                  <a:lnTo>
                    <a:pt x="311" y="50"/>
                  </a:lnTo>
                  <a:lnTo>
                    <a:pt x="330" y="66"/>
                  </a:lnTo>
                  <a:lnTo>
                    <a:pt x="345" y="79"/>
                  </a:lnTo>
                  <a:lnTo>
                    <a:pt x="355" y="89"/>
                  </a:lnTo>
                  <a:lnTo>
                    <a:pt x="359" y="92"/>
                  </a:lnTo>
                  <a:lnTo>
                    <a:pt x="361" y="96"/>
                  </a:lnTo>
                  <a:lnTo>
                    <a:pt x="370" y="106"/>
                  </a:lnTo>
                  <a:lnTo>
                    <a:pt x="382" y="121"/>
                  </a:lnTo>
                  <a:lnTo>
                    <a:pt x="397" y="142"/>
                  </a:lnTo>
                  <a:lnTo>
                    <a:pt x="414" y="165"/>
                  </a:lnTo>
                  <a:lnTo>
                    <a:pt x="432" y="190"/>
                  </a:lnTo>
                  <a:lnTo>
                    <a:pt x="451" y="215"/>
                  </a:lnTo>
                  <a:lnTo>
                    <a:pt x="466" y="240"/>
                  </a:lnTo>
                  <a:lnTo>
                    <a:pt x="478" y="265"/>
                  </a:lnTo>
                  <a:lnTo>
                    <a:pt x="483" y="292"/>
                  </a:lnTo>
                  <a:lnTo>
                    <a:pt x="485" y="321"/>
                  </a:lnTo>
                  <a:lnTo>
                    <a:pt x="482" y="350"/>
                  </a:lnTo>
                  <a:lnTo>
                    <a:pt x="472" y="379"/>
                  </a:lnTo>
                  <a:lnTo>
                    <a:pt x="457" y="406"/>
                  </a:lnTo>
                  <a:lnTo>
                    <a:pt x="432" y="432"/>
                  </a:lnTo>
                  <a:lnTo>
                    <a:pt x="399" y="454"/>
                  </a:lnTo>
                  <a:lnTo>
                    <a:pt x="359" y="471"/>
                  </a:lnTo>
                  <a:lnTo>
                    <a:pt x="315" y="480"/>
                  </a:lnTo>
                  <a:lnTo>
                    <a:pt x="274" y="482"/>
                  </a:lnTo>
                  <a:lnTo>
                    <a:pt x="236" y="473"/>
                  </a:lnTo>
                  <a:lnTo>
                    <a:pt x="201" y="457"/>
                  </a:lnTo>
                  <a:lnTo>
                    <a:pt x="169" y="434"/>
                  </a:lnTo>
                  <a:lnTo>
                    <a:pt x="136" y="404"/>
                  </a:lnTo>
                  <a:lnTo>
                    <a:pt x="105" y="369"/>
                  </a:lnTo>
                  <a:lnTo>
                    <a:pt x="75" y="331"/>
                  </a:lnTo>
                  <a:lnTo>
                    <a:pt x="44" y="286"/>
                  </a:lnTo>
                  <a:lnTo>
                    <a:pt x="19" y="244"/>
                  </a:lnTo>
                  <a:lnTo>
                    <a:pt x="3" y="204"/>
                  </a:lnTo>
                  <a:lnTo>
                    <a:pt x="0" y="165"/>
                  </a:lnTo>
                  <a:lnTo>
                    <a:pt x="5" y="131"/>
                  </a:lnTo>
                  <a:lnTo>
                    <a:pt x="19" y="100"/>
                  </a:lnTo>
                  <a:lnTo>
                    <a:pt x="38" y="73"/>
                  </a:lnTo>
                  <a:lnTo>
                    <a:pt x="65" y="48"/>
                  </a:lnTo>
                  <a:lnTo>
                    <a:pt x="96" y="27"/>
                  </a:lnTo>
                  <a:lnTo>
                    <a:pt x="130" y="10"/>
                  </a:lnTo>
                  <a:lnTo>
                    <a:pt x="165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194050" y="2928938"/>
              <a:ext cx="423863" cy="165100"/>
            </a:xfrm>
            <a:custGeom>
              <a:avLst/>
              <a:gdLst>
                <a:gd name="T0" fmla="*/ 0 w 267"/>
                <a:gd name="T1" fmla="*/ 0 h 104"/>
                <a:gd name="T2" fmla="*/ 267 w 267"/>
                <a:gd name="T3" fmla="*/ 8 h 104"/>
                <a:gd name="T4" fmla="*/ 261 w 267"/>
                <a:gd name="T5" fmla="*/ 95 h 104"/>
                <a:gd name="T6" fmla="*/ 256 w 267"/>
                <a:gd name="T7" fmla="*/ 95 h 104"/>
                <a:gd name="T8" fmla="*/ 238 w 267"/>
                <a:gd name="T9" fmla="*/ 98 h 104"/>
                <a:gd name="T10" fmla="*/ 213 w 267"/>
                <a:gd name="T11" fmla="*/ 100 h 104"/>
                <a:gd name="T12" fmla="*/ 184 w 267"/>
                <a:gd name="T13" fmla="*/ 102 h 104"/>
                <a:gd name="T14" fmla="*/ 152 w 267"/>
                <a:gd name="T15" fmla="*/ 104 h 104"/>
                <a:gd name="T16" fmla="*/ 119 w 267"/>
                <a:gd name="T17" fmla="*/ 104 h 104"/>
                <a:gd name="T18" fmla="*/ 88 w 267"/>
                <a:gd name="T19" fmla="*/ 100 h 104"/>
                <a:gd name="T20" fmla="*/ 64 w 267"/>
                <a:gd name="T21" fmla="*/ 95 h 104"/>
                <a:gd name="T22" fmla="*/ 40 w 267"/>
                <a:gd name="T23" fmla="*/ 81 h 104"/>
                <a:gd name="T24" fmla="*/ 25 w 267"/>
                <a:gd name="T25" fmla="*/ 66 h 104"/>
                <a:gd name="T26" fmla="*/ 14 w 267"/>
                <a:gd name="T27" fmla="*/ 48 h 104"/>
                <a:gd name="T28" fmla="*/ 6 w 267"/>
                <a:gd name="T29" fmla="*/ 31 h 104"/>
                <a:gd name="T30" fmla="*/ 2 w 267"/>
                <a:gd name="T31" fmla="*/ 16 h 104"/>
                <a:gd name="T32" fmla="*/ 0 w 267"/>
                <a:gd name="T33" fmla="*/ 4 h 104"/>
                <a:gd name="T34" fmla="*/ 0 w 26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7" h="104">
                  <a:moveTo>
                    <a:pt x="0" y="0"/>
                  </a:moveTo>
                  <a:lnTo>
                    <a:pt x="267" y="8"/>
                  </a:lnTo>
                  <a:lnTo>
                    <a:pt x="261" y="95"/>
                  </a:lnTo>
                  <a:lnTo>
                    <a:pt x="256" y="95"/>
                  </a:lnTo>
                  <a:lnTo>
                    <a:pt x="238" y="98"/>
                  </a:lnTo>
                  <a:lnTo>
                    <a:pt x="213" y="100"/>
                  </a:lnTo>
                  <a:lnTo>
                    <a:pt x="184" y="102"/>
                  </a:lnTo>
                  <a:lnTo>
                    <a:pt x="152" y="104"/>
                  </a:lnTo>
                  <a:lnTo>
                    <a:pt x="119" y="104"/>
                  </a:lnTo>
                  <a:lnTo>
                    <a:pt x="88" y="100"/>
                  </a:lnTo>
                  <a:lnTo>
                    <a:pt x="64" y="95"/>
                  </a:lnTo>
                  <a:lnTo>
                    <a:pt x="40" y="81"/>
                  </a:lnTo>
                  <a:lnTo>
                    <a:pt x="25" y="66"/>
                  </a:lnTo>
                  <a:lnTo>
                    <a:pt x="14" y="48"/>
                  </a:lnTo>
                  <a:lnTo>
                    <a:pt x="6" y="31"/>
                  </a:lnTo>
                  <a:lnTo>
                    <a:pt x="2" y="1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440363" y="3097213"/>
              <a:ext cx="400050" cy="423863"/>
            </a:xfrm>
            <a:custGeom>
              <a:avLst/>
              <a:gdLst>
                <a:gd name="T0" fmla="*/ 39 w 252"/>
                <a:gd name="T1" fmla="*/ 0 h 267"/>
                <a:gd name="T2" fmla="*/ 252 w 252"/>
                <a:gd name="T3" fmla="*/ 229 h 267"/>
                <a:gd name="T4" fmla="*/ 236 w 252"/>
                <a:gd name="T5" fmla="*/ 240 h 267"/>
                <a:gd name="T6" fmla="*/ 219 w 252"/>
                <a:gd name="T7" fmla="*/ 248 h 267"/>
                <a:gd name="T8" fmla="*/ 200 w 252"/>
                <a:gd name="T9" fmla="*/ 257 h 267"/>
                <a:gd name="T10" fmla="*/ 183 w 252"/>
                <a:gd name="T11" fmla="*/ 263 h 267"/>
                <a:gd name="T12" fmla="*/ 171 w 252"/>
                <a:gd name="T13" fmla="*/ 267 h 267"/>
                <a:gd name="T14" fmla="*/ 165 w 252"/>
                <a:gd name="T15" fmla="*/ 267 h 267"/>
                <a:gd name="T16" fmla="*/ 148 w 252"/>
                <a:gd name="T17" fmla="*/ 263 h 267"/>
                <a:gd name="T18" fmla="*/ 127 w 252"/>
                <a:gd name="T19" fmla="*/ 252 h 267"/>
                <a:gd name="T20" fmla="*/ 106 w 252"/>
                <a:gd name="T21" fmla="*/ 233 h 267"/>
                <a:gd name="T22" fmla="*/ 85 w 252"/>
                <a:gd name="T23" fmla="*/ 209 h 267"/>
                <a:gd name="T24" fmla="*/ 64 w 252"/>
                <a:gd name="T25" fmla="*/ 184 h 267"/>
                <a:gd name="T26" fmla="*/ 44 w 252"/>
                <a:gd name="T27" fmla="*/ 158 h 267"/>
                <a:gd name="T28" fmla="*/ 29 w 252"/>
                <a:gd name="T29" fmla="*/ 131 h 267"/>
                <a:gd name="T30" fmla="*/ 14 w 252"/>
                <a:gd name="T31" fmla="*/ 106 h 267"/>
                <a:gd name="T32" fmla="*/ 4 w 252"/>
                <a:gd name="T33" fmla="*/ 83 h 267"/>
                <a:gd name="T34" fmla="*/ 0 w 252"/>
                <a:gd name="T35" fmla="*/ 65 h 267"/>
                <a:gd name="T36" fmla="*/ 0 w 252"/>
                <a:gd name="T37" fmla="*/ 54 h 267"/>
                <a:gd name="T38" fmla="*/ 12 w 252"/>
                <a:gd name="T39" fmla="*/ 37 h 267"/>
                <a:gd name="T40" fmla="*/ 21 w 252"/>
                <a:gd name="T41" fmla="*/ 21 h 267"/>
                <a:gd name="T42" fmla="*/ 31 w 252"/>
                <a:gd name="T43" fmla="*/ 10 h 267"/>
                <a:gd name="T44" fmla="*/ 37 w 252"/>
                <a:gd name="T45" fmla="*/ 2 h 267"/>
                <a:gd name="T46" fmla="*/ 39 w 252"/>
                <a:gd name="T4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2" h="267">
                  <a:moveTo>
                    <a:pt x="39" y="0"/>
                  </a:moveTo>
                  <a:lnTo>
                    <a:pt x="252" y="229"/>
                  </a:lnTo>
                  <a:lnTo>
                    <a:pt x="236" y="240"/>
                  </a:lnTo>
                  <a:lnTo>
                    <a:pt x="219" y="248"/>
                  </a:lnTo>
                  <a:lnTo>
                    <a:pt x="200" y="257"/>
                  </a:lnTo>
                  <a:lnTo>
                    <a:pt x="183" y="263"/>
                  </a:lnTo>
                  <a:lnTo>
                    <a:pt x="171" y="267"/>
                  </a:lnTo>
                  <a:lnTo>
                    <a:pt x="165" y="267"/>
                  </a:lnTo>
                  <a:lnTo>
                    <a:pt x="148" y="263"/>
                  </a:lnTo>
                  <a:lnTo>
                    <a:pt x="127" y="252"/>
                  </a:lnTo>
                  <a:lnTo>
                    <a:pt x="106" y="233"/>
                  </a:lnTo>
                  <a:lnTo>
                    <a:pt x="85" y="209"/>
                  </a:lnTo>
                  <a:lnTo>
                    <a:pt x="64" y="184"/>
                  </a:lnTo>
                  <a:lnTo>
                    <a:pt x="44" y="158"/>
                  </a:lnTo>
                  <a:lnTo>
                    <a:pt x="29" y="131"/>
                  </a:lnTo>
                  <a:lnTo>
                    <a:pt x="14" y="106"/>
                  </a:lnTo>
                  <a:lnTo>
                    <a:pt x="4" y="83"/>
                  </a:lnTo>
                  <a:lnTo>
                    <a:pt x="0" y="65"/>
                  </a:lnTo>
                  <a:lnTo>
                    <a:pt x="0" y="54"/>
                  </a:lnTo>
                  <a:lnTo>
                    <a:pt x="12" y="37"/>
                  </a:lnTo>
                  <a:lnTo>
                    <a:pt x="21" y="21"/>
                  </a:lnTo>
                  <a:lnTo>
                    <a:pt x="31" y="10"/>
                  </a:lnTo>
                  <a:lnTo>
                    <a:pt x="37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21275" y="4984750"/>
              <a:ext cx="465138" cy="433388"/>
            </a:xfrm>
            <a:custGeom>
              <a:avLst/>
              <a:gdLst>
                <a:gd name="T0" fmla="*/ 119 w 293"/>
                <a:gd name="T1" fmla="*/ 0 h 273"/>
                <a:gd name="T2" fmla="*/ 142 w 293"/>
                <a:gd name="T3" fmla="*/ 2 h 273"/>
                <a:gd name="T4" fmla="*/ 165 w 293"/>
                <a:gd name="T5" fmla="*/ 10 h 273"/>
                <a:gd name="T6" fmla="*/ 186 w 293"/>
                <a:gd name="T7" fmla="*/ 23 h 273"/>
                <a:gd name="T8" fmla="*/ 207 w 293"/>
                <a:gd name="T9" fmla="*/ 37 h 273"/>
                <a:gd name="T10" fmla="*/ 230 w 293"/>
                <a:gd name="T11" fmla="*/ 54 h 273"/>
                <a:gd name="T12" fmla="*/ 251 w 293"/>
                <a:gd name="T13" fmla="*/ 71 h 273"/>
                <a:gd name="T14" fmla="*/ 268 w 293"/>
                <a:gd name="T15" fmla="*/ 92 h 273"/>
                <a:gd name="T16" fmla="*/ 284 w 293"/>
                <a:gd name="T17" fmla="*/ 117 h 273"/>
                <a:gd name="T18" fmla="*/ 291 w 293"/>
                <a:gd name="T19" fmla="*/ 142 h 273"/>
                <a:gd name="T20" fmla="*/ 293 w 293"/>
                <a:gd name="T21" fmla="*/ 171 h 273"/>
                <a:gd name="T22" fmla="*/ 288 w 293"/>
                <a:gd name="T23" fmla="*/ 202 h 273"/>
                <a:gd name="T24" fmla="*/ 272 w 293"/>
                <a:gd name="T25" fmla="*/ 235 h 273"/>
                <a:gd name="T26" fmla="*/ 268 w 293"/>
                <a:gd name="T27" fmla="*/ 238 h 273"/>
                <a:gd name="T28" fmla="*/ 263 w 293"/>
                <a:gd name="T29" fmla="*/ 244 h 273"/>
                <a:gd name="T30" fmla="*/ 251 w 293"/>
                <a:gd name="T31" fmla="*/ 252 h 273"/>
                <a:gd name="T32" fmla="*/ 234 w 293"/>
                <a:gd name="T33" fmla="*/ 261 h 273"/>
                <a:gd name="T34" fmla="*/ 213 w 293"/>
                <a:gd name="T35" fmla="*/ 269 h 273"/>
                <a:gd name="T36" fmla="*/ 190 w 293"/>
                <a:gd name="T37" fmla="*/ 273 h 273"/>
                <a:gd name="T38" fmla="*/ 159 w 293"/>
                <a:gd name="T39" fmla="*/ 273 h 273"/>
                <a:gd name="T40" fmla="*/ 126 w 293"/>
                <a:gd name="T41" fmla="*/ 267 h 273"/>
                <a:gd name="T42" fmla="*/ 90 w 293"/>
                <a:gd name="T43" fmla="*/ 252 h 273"/>
                <a:gd name="T44" fmla="*/ 55 w 293"/>
                <a:gd name="T45" fmla="*/ 231 h 273"/>
                <a:gd name="T46" fmla="*/ 30 w 293"/>
                <a:gd name="T47" fmla="*/ 208 h 273"/>
                <a:gd name="T48" fmla="*/ 13 w 293"/>
                <a:gd name="T49" fmla="*/ 183 h 273"/>
                <a:gd name="T50" fmla="*/ 2 w 293"/>
                <a:gd name="T51" fmla="*/ 156 h 273"/>
                <a:gd name="T52" fmla="*/ 0 w 293"/>
                <a:gd name="T53" fmla="*/ 131 h 273"/>
                <a:gd name="T54" fmla="*/ 2 w 293"/>
                <a:gd name="T55" fmla="*/ 106 h 273"/>
                <a:gd name="T56" fmla="*/ 9 w 293"/>
                <a:gd name="T57" fmla="*/ 83 h 273"/>
                <a:gd name="T58" fmla="*/ 21 w 293"/>
                <a:gd name="T59" fmla="*/ 62 h 273"/>
                <a:gd name="T60" fmla="*/ 38 w 293"/>
                <a:gd name="T61" fmla="*/ 48 h 273"/>
                <a:gd name="T62" fmla="*/ 40 w 293"/>
                <a:gd name="T63" fmla="*/ 44 h 273"/>
                <a:gd name="T64" fmla="*/ 48 w 293"/>
                <a:gd name="T65" fmla="*/ 37 h 273"/>
                <a:gd name="T66" fmla="*/ 61 w 293"/>
                <a:gd name="T67" fmla="*/ 25 h 273"/>
                <a:gd name="T68" fmla="*/ 78 w 293"/>
                <a:gd name="T69" fmla="*/ 16 h 273"/>
                <a:gd name="T70" fmla="*/ 98 w 293"/>
                <a:gd name="T71" fmla="*/ 6 h 273"/>
                <a:gd name="T72" fmla="*/ 119 w 293"/>
                <a:gd name="T7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3" h="273">
                  <a:moveTo>
                    <a:pt x="119" y="0"/>
                  </a:moveTo>
                  <a:lnTo>
                    <a:pt x="142" y="2"/>
                  </a:lnTo>
                  <a:lnTo>
                    <a:pt x="165" y="10"/>
                  </a:lnTo>
                  <a:lnTo>
                    <a:pt x="186" y="23"/>
                  </a:lnTo>
                  <a:lnTo>
                    <a:pt x="207" y="37"/>
                  </a:lnTo>
                  <a:lnTo>
                    <a:pt x="230" y="54"/>
                  </a:lnTo>
                  <a:lnTo>
                    <a:pt x="251" y="71"/>
                  </a:lnTo>
                  <a:lnTo>
                    <a:pt x="268" y="92"/>
                  </a:lnTo>
                  <a:lnTo>
                    <a:pt x="284" y="117"/>
                  </a:lnTo>
                  <a:lnTo>
                    <a:pt x="291" y="142"/>
                  </a:lnTo>
                  <a:lnTo>
                    <a:pt x="293" y="171"/>
                  </a:lnTo>
                  <a:lnTo>
                    <a:pt x="288" y="202"/>
                  </a:lnTo>
                  <a:lnTo>
                    <a:pt x="272" y="235"/>
                  </a:lnTo>
                  <a:lnTo>
                    <a:pt x="268" y="238"/>
                  </a:lnTo>
                  <a:lnTo>
                    <a:pt x="263" y="244"/>
                  </a:lnTo>
                  <a:lnTo>
                    <a:pt x="251" y="252"/>
                  </a:lnTo>
                  <a:lnTo>
                    <a:pt x="234" y="261"/>
                  </a:lnTo>
                  <a:lnTo>
                    <a:pt x="213" y="269"/>
                  </a:lnTo>
                  <a:lnTo>
                    <a:pt x="190" y="273"/>
                  </a:lnTo>
                  <a:lnTo>
                    <a:pt x="159" y="273"/>
                  </a:lnTo>
                  <a:lnTo>
                    <a:pt x="126" y="267"/>
                  </a:lnTo>
                  <a:lnTo>
                    <a:pt x="90" y="252"/>
                  </a:lnTo>
                  <a:lnTo>
                    <a:pt x="55" y="231"/>
                  </a:lnTo>
                  <a:lnTo>
                    <a:pt x="30" y="208"/>
                  </a:lnTo>
                  <a:lnTo>
                    <a:pt x="13" y="183"/>
                  </a:lnTo>
                  <a:lnTo>
                    <a:pt x="2" y="156"/>
                  </a:lnTo>
                  <a:lnTo>
                    <a:pt x="0" y="131"/>
                  </a:lnTo>
                  <a:lnTo>
                    <a:pt x="2" y="106"/>
                  </a:lnTo>
                  <a:lnTo>
                    <a:pt x="9" y="83"/>
                  </a:lnTo>
                  <a:lnTo>
                    <a:pt x="21" y="62"/>
                  </a:lnTo>
                  <a:lnTo>
                    <a:pt x="38" y="48"/>
                  </a:lnTo>
                  <a:lnTo>
                    <a:pt x="40" y="44"/>
                  </a:lnTo>
                  <a:lnTo>
                    <a:pt x="48" y="37"/>
                  </a:lnTo>
                  <a:lnTo>
                    <a:pt x="61" y="25"/>
                  </a:lnTo>
                  <a:lnTo>
                    <a:pt x="78" y="16"/>
                  </a:lnTo>
                  <a:lnTo>
                    <a:pt x="98" y="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562600" y="4649788"/>
              <a:ext cx="466725" cy="454025"/>
            </a:xfrm>
            <a:custGeom>
              <a:avLst/>
              <a:gdLst>
                <a:gd name="T0" fmla="*/ 129 w 294"/>
                <a:gd name="T1" fmla="*/ 0 h 286"/>
                <a:gd name="T2" fmla="*/ 150 w 294"/>
                <a:gd name="T3" fmla="*/ 6 h 286"/>
                <a:gd name="T4" fmla="*/ 165 w 294"/>
                <a:gd name="T5" fmla="*/ 15 h 286"/>
                <a:gd name="T6" fmla="*/ 184 w 294"/>
                <a:gd name="T7" fmla="*/ 31 h 286"/>
                <a:gd name="T8" fmla="*/ 207 w 294"/>
                <a:gd name="T9" fmla="*/ 52 h 286"/>
                <a:gd name="T10" fmla="*/ 232 w 294"/>
                <a:gd name="T11" fmla="*/ 75 h 286"/>
                <a:gd name="T12" fmla="*/ 255 w 294"/>
                <a:gd name="T13" fmla="*/ 100 h 286"/>
                <a:gd name="T14" fmla="*/ 276 w 294"/>
                <a:gd name="T15" fmla="*/ 125 h 286"/>
                <a:gd name="T16" fmla="*/ 290 w 294"/>
                <a:gd name="T17" fmla="*/ 148 h 286"/>
                <a:gd name="T18" fmla="*/ 294 w 294"/>
                <a:gd name="T19" fmla="*/ 173 h 286"/>
                <a:gd name="T20" fmla="*/ 290 w 294"/>
                <a:gd name="T21" fmla="*/ 196 h 286"/>
                <a:gd name="T22" fmla="*/ 280 w 294"/>
                <a:gd name="T23" fmla="*/ 219 h 286"/>
                <a:gd name="T24" fmla="*/ 265 w 294"/>
                <a:gd name="T25" fmla="*/ 240 h 286"/>
                <a:gd name="T26" fmla="*/ 248 w 294"/>
                <a:gd name="T27" fmla="*/ 259 h 286"/>
                <a:gd name="T28" fmla="*/ 230 w 294"/>
                <a:gd name="T29" fmla="*/ 271 h 286"/>
                <a:gd name="T30" fmla="*/ 209 w 294"/>
                <a:gd name="T31" fmla="*/ 282 h 286"/>
                <a:gd name="T32" fmla="*/ 186 w 294"/>
                <a:gd name="T33" fmla="*/ 286 h 286"/>
                <a:gd name="T34" fmla="*/ 159 w 294"/>
                <a:gd name="T35" fmla="*/ 286 h 286"/>
                <a:gd name="T36" fmla="*/ 129 w 294"/>
                <a:gd name="T37" fmla="*/ 278 h 286"/>
                <a:gd name="T38" fmla="*/ 98 w 294"/>
                <a:gd name="T39" fmla="*/ 263 h 286"/>
                <a:gd name="T40" fmla="*/ 63 w 294"/>
                <a:gd name="T41" fmla="*/ 238 h 286"/>
                <a:gd name="T42" fmla="*/ 31 w 294"/>
                <a:gd name="T43" fmla="*/ 207 h 286"/>
                <a:gd name="T44" fmla="*/ 12 w 294"/>
                <a:gd name="T45" fmla="*/ 177 h 286"/>
                <a:gd name="T46" fmla="*/ 2 w 294"/>
                <a:gd name="T47" fmla="*/ 148 h 286"/>
                <a:gd name="T48" fmla="*/ 0 w 294"/>
                <a:gd name="T49" fmla="*/ 121 h 286"/>
                <a:gd name="T50" fmla="*/ 4 w 294"/>
                <a:gd name="T51" fmla="*/ 96 h 286"/>
                <a:gd name="T52" fmla="*/ 15 w 294"/>
                <a:gd name="T53" fmla="*/ 75 h 286"/>
                <a:gd name="T54" fmla="*/ 29 w 294"/>
                <a:gd name="T55" fmla="*/ 57 h 286"/>
                <a:gd name="T56" fmla="*/ 33 w 294"/>
                <a:gd name="T57" fmla="*/ 56 h 286"/>
                <a:gd name="T58" fmla="*/ 40 w 294"/>
                <a:gd name="T59" fmla="*/ 46 h 286"/>
                <a:gd name="T60" fmla="*/ 54 w 294"/>
                <a:gd name="T61" fmla="*/ 34 h 286"/>
                <a:gd name="T62" fmla="*/ 69 w 294"/>
                <a:gd name="T63" fmla="*/ 23 h 286"/>
                <a:gd name="T64" fmla="*/ 88 w 294"/>
                <a:gd name="T65" fmla="*/ 11 h 286"/>
                <a:gd name="T66" fmla="*/ 109 w 294"/>
                <a:gd name="T67" fmla="*/ 4 h 286"/>
                <a:gd name="T68" fmla="*/ 129 w 294"/>
                <a:gd name="T6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4" h="286">
                  <a:moveTo>
                    <a:pt x="129" y="0"/>
                  </a:moveTo>
                  <a:lnTo>
                    <a:pt x="150" y="6"/>
                  </a:lnTo>
                  <a:lnTo>
                    <a:pt x="165" y="15"/>
                  </a:lnTo>
                  <a:lnTo>
                    <a:pt x="184" y="31"/>
                  </a:lnTo>
                  <a:lnTo>
                    <a:pt x="207" y="52"/>
                  </a:lnTo>
                  <a:lnTo>
                    <a:pt x="232" y="75"/>
                  </a:lnTo>
                  <a:lnTo>
                    <a:pt x="255" y="100"/>
                  </a:lnTo>
                  <a:lnTo>
                    <a:pt x="276" y="125"/>
                  </a:lnTo>
                  <a:lnTo>
                    <a:pt x="290" y="148"/>
                  </a:lnTo>
                  <a:lnTo>
                    <a:pt x="294" y="173"/>
                  </a:lnTo>
                  <a:lnTo>
                    <a:pt x="290" y="196"/>
                  </a:lnTo>
                  <a:lnTo>
                    <a:pt x="280" y="219"/>
                  </a:lnTo>
                  <a:lnTo>
                    <a:pt x="265" y="240"/>
                  </a:lnTo>
                  <a:lnTo>
                    <a:pt x="248" y="259"/>
                  </a:lnTo>
                  <a:lnTo>
                    <a:pt x="230" y="271"/>
                  </a:lnTo>
                  <a:lnTo>
                    <a:pt x="209" y="282"/>
                  </a:lnTo>
                  <a:lnTo>
                    <a:pt x="186" y="286"/>
                  </a:lnTo>
                  <a:lnTo>
                    <a:pt x="159" y="286"/>
                  </a:lnTo>
                  <a:lnTo>
                    <a:pt x="129" y="278"/>
                  </a:lnTo>
                  <a:lnTo>
                    <a:pt x="98" y="263"/>
                  </a:lnTo>
                  <a:lnTo>
                    <a:pt x="63" y="238"/>
                  </a:lnTo>
                  <a:lnTo>
                    <a:pt x="31" y="207"/>
                  </a:lnTo>
                  <a:lnTo>
                    <a:pt x="12" y="177"/>
                  </a:lnTo>
                  <a:lnTo>
                    <a:pt x="2" y="148"/>
                  </a:lnTo>
                  <a:lnTo>
                    <a:pt x="0" y="121"/>
                  </a:lnTo>
                  <a:lnTo>
                    <a:pt x="4" y="96"/>
                  </a:lnTo>
                  <a:lnTo>
                    <a:pt x="15" y="75"/>
                  </a:lnTo>
                  <a:lnTo>
                    <a:pt x="29" y="57"/>
                  </a:lnTo>
                  <a:lnTo>
                    <a:pt x="33" y="56"/>
                  </a:lnTo>
                  <a:lnTo>
                    <a:pt x="40" y="46"/>
                  </a:lnTo>
                  <a:lnTo>
                    <a:pt x="54" y="34"/>
                  </a:lnTo>
                  <a:lnTo>
                    <a:pt x="69" y="23"/>
                  </a:lnTo>
                  <a:lnTo>
                    <a:pt x="88" y="11"/>
                  </a:lnTo>
                  <a:lnTo>
                    <a:pt x="109" y="4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987550" y="3090863"/>
              <a:ext cx="895350" cy="1720850"/>
            </a:xfrm>
            <a:custGeom>
              <a:avLst/>
              <a:gdLst>
                <a:gd name="T0" fmla="*/ 297 w 564"/>
                <a:gd name="T1" fmla="*/ 0 h 1084"/>
                <a:gd name="T2" fmla="*/ 564 w 564"/>
                <a:gd name="T3" fmla="*/ 89 h 1084"/>
                <a:gd name="T4" fmla="*/ 272 w 564"/>
                <a:gd name="T5" fmla="*/ 1084 h 1084"/>
                <a:gd name="T6" fmla="*/ 0 w 564"/>
                <a:gd name="T7" fmla="*/ 982 h 1084"/>
                <a:gd name="T8" fmla="*/ 297 w 564"/>
                <a:gd name="T9" fmla="*/ 0 h 1084"/>
                <a:gd name="connsiteX0" fmla="*/ 5266 w 10000"/>
                <a:gd name="connsiteY0" fmla="*/ 0 h 10000"/>
                <a:gd name="connsiteX1" fmla="*/ 10000 w 10000"/>
                <a:gd name="connsiteY1" fmla="*/ 821 h 10000"/>
                <a:gd name="connsiteX2" fmla="*/ 4226 w 10000"/>
                <a:gd name="connsiteY2" fmla="*/ 10000 h 10000"/>
                <a:gd name="connsiteX3" fmla="*/ 0 w 10000"/>
                <a:gd name="connsiteY3" fmla="*/ 9059 h 10000"/>
                <a:gd name="connsiteX4" fmla="*/ 5266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5266" y="0"/>
                  </a:moveTo>
                  <a:lnTo>
                    <a:pt x="10000" y="821"/>
                  </a:lnTo>
                  <a:lnTo>
                    <a:pt x="4226" y="10000"/>
                  </a:lnTo>
                  <a:lnTo>
                    <a:pt x="0" y="9059"/>
                  </a:lnTo>
                  <a:lnTo>
                    <a:pt x="526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-845377" y="1884505"/>
              <a:ext cx="3515552" cy="2997057"/>
            </a:xfrm>
            <a:custGeom>
              <a:avLst/>
              <a:gdLst>
                <a:gd name="T0" fmla="*/ 0 w 1682"/>
                <a:gd name="T1" fmla="*/ 0 h 1718"/>
                <a:gd name="T2" fmla="*/ 1682 w 1682"/>
                <a:gd name="T3" fmla="*/ 629 h 1718"/>
                <a:gd name="T4" fmla="*/ 1308 w 1682"/>
                <a:gd name="T5" fmla="*/ 1718 h 1718"/>
                <a:gd name="T6" fmla="*/ 0 w 1682"/>
                <a:gd name="T7" fmla="*/ 1326 h 1718"/>
                <a:gd name="T8" fmla="*/ 0 w 1682"/>
                <a:gd name="T9" fmla="*/ 0 h 1718"/>
                <a:gd name="connsiteX0" fmla="*/ 0 w 13166"/>
                <a:gd name="connsiteY0" fmla="*/ 0 h 10989"/>
                <a:gd name="connsiteX1" fmla="*/ 13166 w 13166"/>
                <a:gd name="connsiteY1" fmla="*/ 4650 h 10989"/>
                <a:gd name="connsiteX2" fmla="*/ 10942 w 13166"/>
                <a:gd name="connsiteY2" fmla="*/ 10989 h 10989"/>
                <a:gd name="connsiteX3" fmla="*/ 3166 w 13166"/>
                <a:gd name="connsiteY3" fmla="*/ 8707 h 10989"/>
                <a:gd name="connsiteX4" fmla="*/ 0 w 13166"/>
                <a:gd name="connsiteY4" fmla="*/ 0 h 10989"/>
                <a:gd name="connsiteX0" fmla="*/ 0 w 13166"/>
                <a:gd name="connsiteY0" fmla="*/ 0 h 10989"/>
                <a:gd name="connsiteX1" fmla="*/ 13166 w 13166"/>
                <a:gd name="connsiteY1" fmla="*/ 4650 h 10989"/>
                <a:gd name="connsiteX2" fmla="*/ 10942 w 13166"/>
                <a:gd name="connsiteY2" fmla="*/ 10989 h 10989"/>
                <a:gd name="connsiteX3" fmla="*/ 68 w 13166"/>
                <a:gd name="connsiteY3" fmla="*/ 8179 h 10989"/>
                <a:gd name="connsiteX4" fmla="*/ 0 w 13166"/>
                <a:gd name="connsiteY4" fmla="*/ 0 h 1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66" h="10989">
                  <a:moveTo>
                    <a:pt x="0" y="0"/>
                  </a:moveTo>
                  <a:lnTo>
                    <a:pt x="13166" y="4650"/>
                  </a:lnTo>
                  <a:lnTo>
                    <a:pt x="10942" y="10989"/>
                  </a:lnTo>
                  <a:lnTo>
                    <a:pt x="68" y="8179"/>
                  </a:lnTo>
                  <a:cubicBezTo>
                    <a:pt x="45" y="5453"/>
                    <a:pt x="23" y="2726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654550" y="5308600"/>
              <a:ext cx="715963" cy="725488"/>
            </a:xfrm>
            <a:custGeom>
              <a:avLst/>
              <a:gdLst>
                <a:gd name="T0" fmla="*/ 144 w 451"/>
                <a:gd name="T1" fmla="*/ 0 h 457"/>
                <a:gd name="T2" fmla="*/ 184 w 451"/>
                <a:gd name="T3" fmla="*/ 0 h 457"/>
                <a:gd name="T4" fmla="*/ 223 w 451"/>
                <a:gd name="T5" fmla="*/ 9 h 457"/>
                <a:gd name="T6" fmla="*/ 259 w 451"/>
                <a:gd name="T7" fmla="*/ 25 h 457"/>
                <a:gd name="T8" fmla="*/ 292 w 451"/>
                <a:gd name="T9" fmla="*/ 48 h 457"/>
                <a:gd name="T10" fmla="*/ 322 w 451"/>
                <a:gd name="T11" fmla="*/ 73 h 457"/>
                <a:gd name="T12" fmla="*/ 351 w 451"/>
                <a:gd name="T13" fmla="*/ 102 h 457"/>
                <a:gd name="T14" fmla="*/ 378 w 451"/>
                <a:gd name="T15" fmla="*/ 132 h 457"/>
                <a:gd name="T16" fmla="*/ 399 w 451"/>
                <a:gd name="T17" fmla="*/ 159 h 457"/>
                <a:gd name="T18" fmla="*/ 418 w 451"/>
                <a:gd name="T19" fmla="*/ 186 h 457"/>
                <a:gd name="T20" fmla="*/ 432 w 451"/>
                <a:gd name="T21" fmla="*/ 209 h 457"/>
                <a:gd name="T22" fmla="*/ 447 w 451"/>
                <a:gd name="T23" fmla="*/ 242 h 457"/>
                <a:gd name="T24" fmla="*/ 451 w 451"/>
                <a:gd name="T25" fmla="*/ 276 h 457"/>
                <a:gd name="T26" fmla="*/ 449 w 451"/>
                <a:gd name="T27" fmla="*/ 311 h 457"/>
                <a:gd name="T28" fmla="*/ 440 w 451"/>
                <a:gd name="T29" fmla="*/ 344 h 457"/>
                <a:gd name="T30" fmla="*/ 426 w 451"/>
                <a:gd name="T31" fmla="*/ 372 h 457"/>
                <a:gd name="T32" fmla="*/ 409 w 451"/>
                <a:gd name="T33" fmla="*/ 397 h 457"/>
                <a:gd name="T34" fmla="*/ 392 w 451"/>
                <a:gd name="T35" fmla="*/ 417 h 457"/>
                <a:gd name="T36" fmla="*/ 361 w 451"/>
                <a:gd name="T37" fmla="*/ 436 h 457"/>
                <a:gd name="T38" fmla="*/ 328 w 451"/>
                <a:gd name="T39" fmla="*/ 447 h 457"/>
                <a:gd name="T40" fmla="*/ 294 w 451"/>
                <a:gd name="T41" fmla="*/ 453 h 457"/>
                <a:gd name="T42" fmla="*/ 261 w 451"/>
                <a:gd name="T43" fmla="*/ 455 h 457"/>
                <a:gd name="T44" fmla="*/ 234 w 451"/>
                <a:gd name="T45" fmla="*/ 457 h 457"/>
                <a:gd name="T46" fmla="*/ 219 w 451"/>
                <a:gd name="T47" fmla="*/ 453 h 457"/>
                <a:gd name="T48" fmla="*/ 200 w 451"/>
                <a:gd name="T49" fmla="*/ 444 h 457"/>
                <a:gd name="T50" fmla="*/ 176 w 451"/>
                <a:gd name="T51" fmla="*/ 428 h 457"/>
                <a:gd name="T52" fmla="*/ 152 w 451"/>
                <a:gd name="T53" fmla="*/ 409 h 457"/>
                <a:gd name="T54" fmla="*/ 125 w 451"/>
                <a:gd name="T55" fmla="*/ 386 h 457"/>
                <a:gd name="T56" fmla="*/ 98 w 451"/>
                <a:gd name="T57" fmla="*/ 359 h 457"/>
                <a:gd name="T58" fmla="*/ 71 w 451"/>
                <a:gd name="T59" fmla="*/ 328 h 457"/>
                <a:gd name="T60" fmla="*/ 48 w 451"/>
                <a:gd name="T61" fmla="*/ 298 h 457"/>
                <a:gd name="T62" fmla="*/ 27 w 451"/>
                <a:gd name="T63" fmla="*/ 263 h 457"/>
                <a:gd name="T64" fmla="*/ 11 w 451"/>
                <a:gd name="T65" fmla="*/ 230 h 457"/>
                <a:gd name="T66" fmla="*/ 4 w 451"/>
                <a:gd name="T67" fmla="*/ 196 h 457"/>
                <a:gd name="T68" fmla="*/ 0 w 451"/>
                <a:gd name="T69" fmla="*/ 155 h 457"/>
                <a:gd name="T70" fmla="*/ 8 w 451"/>
                <a:gd name="T71" fmla="*/ 121 h 457"/>
                <a:gd name="T72" fmla="*/ 19 w 451"/>
                <a:gd name="T73" fmla="*/ 92 h 457"/>
                <a:gd name="T74" fmla="*/ 36 w 451"/>
                <a:gd name="T75" fmla="*/ 67 h 457"/>
                <a:gd name="T76" fmla="*/ 54 w 451"/>
                <a:gd name="T77" fmla="*/ 46 h 457"/>
                <a:gd name="T78" fmla="*/ 73 w 451"/>
                <a:gd name="T79" fmla="*/ 29 h 457"/>
                <a:gd name="T80" fmla="*/ 88 w 451"/>
                <a:gd name="T81" fmla="*/ 17 h 457"/>
                <a:gd name="T82" fmla="*/ 100 w 451"/>
                <a:gd name="T83" fmla="*/ 11 h 457"/>
                <a:gd name="T84" fmla="*/ 104 w 451"/>
                <a:gd name="T85" fmla="*/ 9 h 457"/>
                <a:gd name="T86" fmla="*/ 144 w 451"/>
                <a:gd name="T8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1" h="457">
                  <a:moveTo>
                    <a:pt x="144" y="0"/>
                  </a:moveTo>
                  <a:lnTo>
                    <a:pt x="184" y="0"/>
                  </a:lnTo>
                  <a:lnTo>
                    <a:pt x="223" y="9"/>
                  </a:lnTo>
                  <a:lnTo>
                    <a:pt x="259" y="25"/>
                  </a:lnTo>
                  <a:lnTo>
                    <a:pt x="292" y="48"/>
                  </a:lnTo>
                  <a:lnTo>
                    <a:pt x="322" y="73"/>
                  </a:lnTo>
                  <a:lnTo>
                    <a:pt x="351" y="102"/>
                  </a:lnTo>
                  <a:lnTo>
                    <a:pt x="378" y="132"/>
                  </a:lnTo>
                  <a:lnTo>
                    <a:pt x="399" y="159"/>
                  </a:lnTo>
                  <a:lnTo>
                    <a:pt x="418" y="186"/>
                  </a:lnTo>
                  <a:lnTo>
                    <a:pt x="432" y="209"/>
                  </a:lnTo>
                  <a:lnTo>
                    <a:pt x="447" y="242"/>
                  </a:lnTo>
                  <a:lnTo>
                    <a:pt x="451" y="276"/>
                  </a:lnTo>
                  <a:lnTo>
                    <a:pt x="449" y="311"/>
                  </a:lnTo>
                  <a:lnTo>
                    <a:pt x="440" y="344"/>
                  </a:lnTo>
                  <a:lnTo>
                    <a:pt x="426" y="372"/>
                  </a:lnTo>
                  <a:lnTo>
                    <a:pt x="409" y="397"/>
                  </a:lnTo>
                  <a:lnTo>
                    <a:pt x="392" y="417"/>
                  </a:lnTo>
                  <a:lnTo>
                    <a:pt x="361" y="436"/>
                  </a:lnTo>
                  <a:lnTo>
                    <a:pt x="328" y="447"/>
                  </a:lnTo>
                  <a:lnTo>
                    <a:pt x="294" y="453"/>
                  </a:lnTo>
                  <a:lnTo>
                    <a:pt x="261" y="455"/>
                  </a:lnTo>
                  <a:lnTo>
                    <a:pt x="234" y="457"/>
                  </a:lnTo>
                  <a:lnTo>
                    <a:pt x="219" y="453"/>
                  </a:lnTo>
                  <a:lnTo>
                    <a:pt x="200" y="444"/>
                  </a:lnTo>
                  <a:lnTo>
                    <a:pt x="176" y="428"/>
                  </a:lnTo>
                  <a:lnTo>
                    <a:pt x="152" y="409"/>
                  </a:lnTo>
                  <a:lnTo>
                    <a:pt x="125" y="386"/>
                  </a:lnTo>
                  <a:lnTo>
                    <a:pt x="98" y="359"/>
                  </a:lnTo>
                  <a:lnTo>
                    <a:pt x="71" y="328"/>
                  </a:lnTo>
                  <a:lnTo>
                    <a:pt x="48" y="298"/>
                  </a:lnTo>
                  <a:lnTo>
                    <a:pt x="27" y="263"/>
                  </a:lnTo>
                  <a:lnTo>
                    <a:pt x="11" y="230"/>
                  </a:lnTo>
                  <a:lnTo>
                    <a:pt x="4" y="196"/>
                  </a:lnTo>
                  <a:lnTo>
                    <a:pt x="0" y="155"/>
                  </a:lnTo>
                  <a:lnTo>
                    <a:pt x="8" y="121"/>
                  </a:lnTo>
                  <a:lnTo>
                    <a:pt x="19" y="92"/>
                  </a:lnTo>
                  <a:lnTo>
                    <a:pt x="36" y="67"/>
                  </a:lnTo>
                  <a:lnTo>
                    <a:pt x="54" y="46"/>
                  </a:lnTo>
                  <a:lnTo>
                    <a:pt x="73" y="29"/>
                  </a:lnTo>
                  <a:lnTo>
                    <a:pt x="88" y="17"/>
                  </a:lnTo>
                  <a:lnTo>
                    <a:pt x="100" y="11"/>
                  </a:lnTo>
                  <a:lnTo>
                    <a:pt x="104" y="9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764088" y="5384800"/>
              <a:ext cx="454025" cy="466725"/>
            </a:xfrm>
            <a:custGeom>
              <a:avLst/>
              <a:gdLst>
                <a:gd name="T0" fmla="*/ 127 w 286"/>
                <a:gd name="T1" fmla="*/ 0 h 294"/>
                <a:gd name="T2" fmla="*/ 148 w 286"/>
                <a:gd name="T3" fmla="*/ 6 h 294"/>
                <a:gd name="T4" fmla="*/ 171 w 286"/>
                <a:gd name="T5" fmla="*/ 17 h 294"/>
                <a:gd name="T6" fmla="*/ 196 w 286"/>
                <a:gd name="T7" fmla="*/ 36 h 294"/>
                <a:gd name="T8" fmla="*/ 217 w 286"/>
                <a:gd name="T9" fmla="*/ 57 h 294"/>
                <a:gd name="T10" fmla="*/ 238 w 286"/>
                <a:gd name="T11" fmla="*/ 79 h 294"/>
                <a:gd name="T12" fmla="*/ 255 w 286"/>
                <a:gd name="T13" fmla="*/ 102 h 294"/>
                <a:gd name="T14" fmla="*/ 269 w 286"/>
                <a:gd name="T15" fmla="*/ 123 h 294"/>
                <a:gd name="T16" fmla="*/ 278 w 286"/>
                <a:gd name="T17" fmla="*/ 140 h 294"/>
                <a:gd name="T18" fmla="*/ 284 w 286"/>
                <a:gd name="T19" fmla="*/ 154 h 294"/>
                <a:gd name="T20" fmla="*/ 286 w 286"/>
                <a:gd name="T21" fmla="*/ 171 h 294"/>
                <a:gd name="T22" fmla="*/ 284 w 286"/>
                <a:gd name="T23" fmla="*/ 192 h 294"/>
                <a:gd name="T24" fmla="*/ 276 w 286"/>
                <a:gd name="T25" fmla="*/ 215 h 294"/>
                <a:gd name="T26" fmla="*/ 265 w 286"/>
                <a:gd name="T27" fmla="*/ 238 h 294"/>
                <a:gd name="T28" fmla="*/ 248 w 286"/>
                <a:gd name="T29" fmla="*/ 259 h 294"/>
                <a:gd name="T30" fmla="*/ 228 w 286"/>
                <a:gd name="T31" fmla="*/ 273 h 294"/>
                <a:gd name="T32" fmla="*/ 203 w 286"/>
                <a:gd name="T33" fmla="*/ 286 h 294"/>
                <a:gd name="T34" fmla="*/ 177 w 286"/>
                <a:gd name="T35" fmla="*/ 294 h 294"/>
                <a:gd name="T36" fmla="*/ 150 w 286"/>
                <a:gd name="T37" fmla="*/ 294 h 294"/>
                <a:gd name="T38" fmla="*/ 121 w 286"/>
                <a:gd name="T39" fmla="*/ 288 h 294"/>
                <a:gd name="T40" fmla="*/ 94 w 286"/>
                <a:gd name="T41" fmla="*/ 271 h 294"/>
                <a:gd name="T42" fmla="*/ 79 w 286"/>
                <a:gd name="T43" fmla="*/ 257 h 294"/>
                <a:gd name="T44" fmla="*/ 61 w 286"/>
                <a:gd name="T45" fmla="*/ 242 h 294"/>
                <a:gd name="T46" fmla="*/ 44 w 286"/>
                <a:gd name="T47" fmla="*/ 225 h 294"/>
                <a:gd name="T48" fmla="*/ 27 w 286"/>
                <a:gd name="T49" fmla="*/ 205 h 294"/>
                <a:gd name="T50" fmla="*/ 13 w 286"/>
                <a:gd name="T51" fmla="*/ 184 h 294"/>
                <a:gd name="T52" fmla="*/ 4 w 286"/>
                <a:gd name="T53" fmla="*/ 163 h 294"/>
                <a:gd name="T54" fmla="*/ 0 w 286"/>
                <a:gd name="T55" fmla="*/ 138 h 294"/>
                <a:gd name="T56" fmla="*/ 2 w 286"/>
                <a:gd name="T57" fmla="*/ 111 h 294"/>
                <a:gd name="T58" fmla="*/ 13 w 286"/>
                <a:gd name="T59" fmla="*/ 81 h 294"/>
                <a:gd name="T60" fmla="*/ 31 w 286"/>
                <a:gd name="T61" fmla="*/ 50 h 294"/>
                <a:gd name="T62" fmla="*/ 35 w 286"/>
                <a:gd name="T63" fmla="*/ 46 h 294"/>
                <a:gd name="T64" fmla="*/ 42 w 286"/>
                <a:gd name="T65" fmla="*/ 40 h 294"/>
                <a:gd name="T66" fmla="*/ 54 w 286"/>
                <a:gd name="T67" fmla="*/ 31 h 294"/>
                <a:gd name="T68" fmla="*/ 69 w 286"/>
                <a:gd name="T69" fmla="*/ 19 h 294"/>
                <a:gd name="T70" fmla="*/ 88 w 286"/>
                <a:gd name="T71" fmla="*/ 9 h 294"/>
                <a:gd name="T72" fmla="*/ 107 w 286"/>
                <a:gd name="T73" fmla="*/ 2 h 294"/>
                <a:gd name="T74" fmla="*/ 127 w 286"/>
                <a:gd name="T7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6" h="294">
                  <a:moveTo>
                    <a:pt x="127" y="0"/>
                  </a:moveTo>
                  <a:lnTo>
                    <a:pt x="148" y="6"/>
                  </a:lnTo>
                  <a:lnTo>
                    <a:pt x="171" y="17"/>
                  </a:lnTo>
                  <a:lnTo>
                    <a:pt x="196" y="36"/>
                  </a:lnTo>
                  <a:lnTo>
                    <a:pt x="217" y="57"/>
                  </a:lnTo>
                  <a:lnTo>
                    <a:pt x="238" y="79"/>
                  </a:lnTo>
                  <a:lnTo>
                    <a:pt x="255" y="102"/>
                  </a:lnTo>
                  <a:lnTo>
                    <a:pt x="269" y="123"/>
                  </a:lnTo>
                  <a:lnTo>
                    <a:pt x="278" y="140"/>
                  </a:lnTo>
                  <a:lnTo>
                    <a:pt x="284" y="154"/>
                  </a:lnTo>
                  <a:lnTo>
                    <a:pt x="286" y="171"/>
                  </a:lnTo>
                  <a:lnTo>
                    <a:pt x="284" y="192"/>
                  </a:lnTo>
                  <a:lnTo>
                    <a:pt x="276" y="215"/>
                  </a:lnTo>
                  <a:lnTo>
                    <a:pt x="265" y="238"/>
                  </a:lnTo>
                  <a:lnTo>
                    <a:pt x="248" y="259"/>
                  </a:lnTo>
                  <a:lnTo>
                    <a:pt x="228" y="273"/>
                  </a:lnTo>
                  <a:lnTo>
                    <a:pt x="203" y="286"/>
                  </a:lnTo>
                  <a:lnTo>
                    <a:pt x="177" y="294"/>
                  </a:lnTo>
                  <a:lnTo>
                    <a:pt x="150" y="294"/>
                  </a:lnTo>
                  <a:lnTo>
                    <a:pt x="121" y="288"/>
                  </a:lnTo>
                  <a:lnTo>
                    <a:pt x="94" y="271"/>
                  </a:lnTo>
                  <a:lnTo>
                    <a:pt x="79" y="257"/>
                  </a:lnTo>
                  <a:lnTo>
                    <a:pt x="61" y="242"/>
                  </a:lnTo>
                  <a:lnTo>
                    <a:pt x="44" y="225"/>
                  </a:lnTo>
                  <a:lnTo>
                    <a:pt x="27" y="205"/>
                  </a:lnTo>
                  <a:lnTo>
                    <a:pt x="13" y="184"/>
                  </a:lnTo>
                  <a:lnTo>
                    <a:pt x="4" y="163"/>
                  </a:lnTo>
                  <a:lnTo>
                    <a:pt x="0" y="138"/>
                  </a:lnTo>
                  <a:lnTo>
                    <a:pt x="2" y="111"/>
                  </a:lnTo>
                  <a:lnTo>
                    <a:pt x="13" y="81"/>
                  </a:lnTo>
                  <a:lnTo>
                    <a:pt x="31" y="50"/>
                  </a:lnTo>
                  <a:lnTo>
                    <a:pt x="35" y="46"/>
                  </a:lnTo>
                  <a:lnTo>
                    <a:pt x="42" y="40"/>
                  </a:lnTo>
                  <a:lnTo>
                    <a:pt x="54" y="31"/>
                  </a:lnTo>
                  <a:lnTo>
                    <a:pt x="69" y="19"/>
                  </a:lnTo>
                  <a:lnTo>
                    <a:pt x="88" y="9"/>
                  </a:lnTo>
                  <a:lnTo>
                    <a:pt x="107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8439150" y="3971925"/>
              <a:ext cx="187325" cy="187325"/>
            </a:xfrm>
            <a:custGeom>
              <a:avLst/>
              <a:gdLst>
                <a:gd name="T0" fmla="*/ 60 w 118"/>
                <a:gd name="T1" fmla="*/ 0 h 118"/>
                <a:gd name="T2" fmla="*/ 83 w 118"/>
                <a:gd name="T3" fmla="*/ 6 h 118"/>
                <a:gd name="T4" fmla="*/ 102 w 118"/>
                <a:gd name="T5" fmla="*/ 20 h 118"/>
                <a:gd name="T6" fmla="*/ 114 w 118"/>
                <a:gd name="T7" fmla="*/ 39 h 118"/>
                <a:gd name="T8" fmla="*/ 118 w 118"/>
                <a:gd name="T9" fmla="*/ 62 h 118"/>
                <a:gd name="T10" fmla="*/ 112 w 118"/>
                <a:gd name="T11" fmla="*/ 85 h 118"/>
                <a:gd name="T12" fmla="*/ 98 w 118"/>
                <a:gd name="T13" fmla="*/ 102 h 118"/>
                <a:gd name="T14" fmla="*/ 79 w 118"/>
                <a:gd name="T15" fmla="*/ 114 h 118"/>
                <a:gd name="T16" fmla="*/ 56 w 118"/>
                <a:gd name="T17" fmla="*/ 118 h 118"/>
                <a:gd name="T18" fmla="*/ 33 w 118"/>
                <a:gd name="T19" fmla="*/ 112 h 118"/>
                <a:gd name="T20" fmla="*/ 16 w 118"/>
                <a:gd name="T21" fmla="*/ 100 h 118"/>
                <a:gd name="T22" fmla="*/ 4 w 118"/>
                <a:gd name="T23" fmla="*/ 81 h 118"/>
                <a:gd name="T24" fmla="*/ 0 w 118"/>
                <a:gd name="T25" fmla="*/ 58 h 118"/>
                <a:gd name="T26" fmla="*/ 6 w 118"/>
                <a:gd name="T27" fmla="*/ 35 h 118"/>
                <a:gd name="T28" fmla="*/ 18 w 118"/>
                <a:gd name="T29" fmla="*/ 16 h 118"/>
                <a:gd name="T30" fmla="*/ 37 w 118"/>
                <a:gd name="T31" fmla="*/ 4 h 118"/>
                <a:gd name="T32" fmla="*/ 60 w 118"/>
                <a:gd name="T3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83" y="6"/>
                  </a:lnTo>
                  <a:lnTo>
                    <a:pt x="102" y="20"/>
                  </a:lnTo>
                  <a:lnTo>
                    <a:pt x="114" y="39"/>
                  </a:lnTo>
                  <a:lnTo>
                    <a:pt x="118" y="62"/>
                  </a:lnTo>
                  <a:lnTo>
                    <a:pt x="112" y="85"/>
                  </a:lnTo>
                  <a:lnTo>
                    <a:pt x="98" y="102"/>
                  </a:lnTo>
                  <a:lnTo>
                    <a:pt x="79" y="114"/>
                  </a:lnTo>
                  <a:lnTo>
                    <a:pt x="56" y="118"/>
                  </a:lnTo>
                  <a:lnTo>
                    <a:pt x="33" y="112"/>
                  </a:lnTo>
                  <a:lnTo>
                    <a:pt x="16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6" y="35"/>
                  </a:lnTo>
                  <a:lnTo>
                    <a:pt x="18" y="16"/>
                  </a:lnTo>
                  <a:lnTo>
                    <a:pt x="37" y="4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8699500" y="3927475"/>
              <a:ext cx="185738" cy="188913"/>
            </a:xfrm>
            <a:custGeom>
              <a:avLst/>
              <a:gdLst>
                <a:gd name="T0" fmla="*/ 61 w 117"/>
                <a:gd name="T1" fmla="*/ 0 h 119"/>
                <a:gd name="T2" fmla="*/ 84 w 117"/>
                <a:gd name="T3" fmla="*/ 5 h 119"/>
                <a:gd name="T4" fmla="*/ 101 w 117"/>
                <a:gd name="T5" fmla="*/ 19 h 119"/>
                <a:gd name="T6" fmla="*/ 113 w 117"/>
                <a:gd name="T7" fmla="*/ 38 h 119"/>
                <a:gd name="T8" fmla="*/ 117 w 117"/>
                <a:gd name="T9" fmla="*/ 61 h 119"/>
                <a:gd name="T10" fmla="*/ 111 w 117"/>
                <a:gd name="T11" fmla="*/ 84 h 119"/>
                <a:gd name="T12" fmla="*/ 100 w 117"/>
                <a:gd name="T13" fmla="*/ 101 h 119"/>
                <a:gd name="T14" fmla="*/ 80 w 117"/>
                <a:gd name="T15" fmla="*/ 115 h 119"/>
                <a:gd name="T16" fmla="*/ 57 w 117"/>
                <a:gd name="T17" fmla="*/ 119 h 119"/>
                <a:gd name="T18" fmla="*/ 34 w 117"/>
                <a:gd name="T19" fmla="*/ 113 h 119"/>
                <a:gd name="T20" fmla="*/ 15 w 117"/>
                <a:gd name="T21" fmla="*/ 99 h 119"/>
                <a:gd name="T22" fmla="*/ 4 w 117"/>
                <a:gd name="T23" fmla="*/ 80 h 119"/>
                <a:gd name="T24" fmla="*/ 0 w 117"/>
                <a:gd name="T25" fmla="*/ 57 h 119"/>
                <a:gd name="T26" fmla="*/ 5 w 117"/>
                <a:gd name="T27" fmla="*/ 34 h 119"/>
                <a:gd name="T28" fmla="*/ 19 w 117"/>
                <a:gd name="T29" fmla="*/ 17 h 119"/>
                <a:gd name="T30" fmla="*/ 38 w 117"/>
                <a:gd name="T31" fmla="*/ 3 h 119"/>
                <a:gd name="T32" fmla="*/ 61 w 117"/>
                <a:gd name="T3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9">
                  <a:moveTo>
                    <a:pt x="61" y="0"/>
                  </a:moveTo>
                  <a:lnTo>
                    <a:pt x="84" y="5"/>
                  </a:lnTo>
                  <a:lnTo>
                    <a:pt x="101" y="19"/>
                  </a:lnTo>
                  <a:lnTo>
                    <a:pt x="113" y="38"/>
                  </a:lnTo>
                  <a:lnTo>
                    <a:pt x="117" y="61"/>
                  </a:lnTo>
                  <a:lnTo>
                    <a:pt x="111" y="84"/>
                  </a:lnTo>
                  <a:lnTo>
                    <a:pt x="100" y="101"/>
                  </a:lnTo>
                  <a:lnTo>
                    <a:pt x="80" y="115"/>
                  </a:lnTo>
                  <a:lnTo>
                    <a:pt x="57" y="119"/>
                  </a:lnTo>
                  <a:lnTo>
                    <a:pt x="34" y="113"/>
                  </a:lnTo>
                  <a:lnTo>
                    <a:pt x="15" y="99"/>
                  </a:lnTo>
                  <a:lnTo>
                    <a:pt x="4" y="80"/>
                  </a:lnTo>
                  <a:lnTo>
                    <a:pt x="0" y="57"/>
                  </a:lnTo>
                  <a:lnTo>
                    <a:pt x="5" y="34"/>
                  </a:lnTo>
                  <a:lnTo>
                    <a:pt x="19" y="17"/>
                  </a:lnTo>
                  <a:lnTo>
                    <a:pt x="38" y="3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689100" y="4359275"/>
              <a:ext cx="185738" cy="188913"/>
            </a:xfrm>
            <a:custGeom>
              <a:avLst/>
              <a:gdLst>
                <a:gd name="T0" fmla="*/ 61 w 117"/>
                <a:gd name="T1" fmla="*/ 0 h 119"/>
                <a:gd name="T2" fmla="*/ 84 w 117"/>
                <a:gd name="T3" fmla="*/ 6 h 119"/>
                <a:gd name="T4" fmla="*/ 101 w 117"/>
                <a:gd name="T5" fmla="*/ 22 h 119"/>
                <a:gd name="T6" fmla="*/ 113 w 117"/>
                <a:gd name="T7" fmla="*/ 41 h 119"/>
                <a:gd name="T8" fmla="*/ 117 w 117"/>
                <a:gd name="T9" fmla="*/ 64 h 119"/>
                <a:gd name="T10" fmla="*/ 111 w 117"/>
                <a:gd name="T11" fmla="*/ 85 h 119"/>
                <a:gd name="T12" fmla="*/ 98 w 117"/>
                <a:gd name="T13" fmla="*/ 104 h 119"/>
                <a:gd name="T14" fmla="*/ 78 w 117"/>
                <a:gd name="T15" fmla="*/ 116 h 119"/>
                <a:gd name="T16" fmla="*/ 55 w 117"/>
                <a:gd name="T17" fmla="*/ 119 h 119"/>
                <a:gd name="T18" fmla="*/ 32 w 117"/>
                <a:gd name="T19" fmla="*/ 114 h 119"/>
                <a:gd name="T20" fmla="*/ 15 w 117"/>
                <a:gd name="T21" fmla="*/ 98 h 119"/>
                <a:gd name="T22" fmla="*/ 4 w 117"/>
                <a:gd name="T23" fmla="*/ 79 h 119"/>
                <a:gd name="T24" fmla="*/ 0 w 117"/>
                <a:gd name="T25" fmla="*/ 56 h 119"/>
                <a:gd name="T26" fmla="*/ 5 w 117"/>
                <a:gd name="T27" fmla="*/ 35 h 119"/>
                <a:gd name="T28" fmla="*/ 19 w 117"/>
                <a:gd name="T29" fmla="*/ 16 h 119"/>
                <a:gd name="T30" fmla="*/ 38 w 117"/>
                <a:gd name="T31" fmla="*/ 4 h 119"/>
                <a:gd name="T32" fmla="*/ 61 w 117"/>
                <a:gd name="T3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9">
                  <a:moveTo>
                    <a:pt x="61" y="0"/>
                  </a:moveTo>
                  <a:lnTo>
                    <a:pt x="84" y="6"/>
                  </a:lnTo>
                  <a:lnTo>
                    <a:pt x="101" y="22"/>
                  </a:lnTo>
                  <a:lnTo>
                    <a:pt x="113" y="41"/>
                  </a:lnTo>
                  <a:lnTo>
                    <a:pt x="117" y="64"/>
                  </a:lnTo>
                  <a:lnTo>
                    <a:pt x="111" y="85"/>
                  </a:lnTo>
                  <a:lnTo>
                    <a:pt x="98" y="104"/>
                  </a:lnTo>
                  <a:lnTo>
                    <a:pt x="78" y="116"/>
                  </a:lnTo>
                  <a:lnTo>
                    <a:pt x="55" y="119"/>
                  </a:lnTo>
                  <a:lnTo>
                    <a:pt x="32" y="114"/>
                  </a:lnTo>
                  <a:lnTo>
                    <a:pt x="15" y="98"/>
                  </a:lnTo>
                  <a:lnTo>
                    <a:pt x="4" y="79"/>
                  </a:lnTo>
                  <a:lnTo>
                    <a:pt x="0" y="56"/>
                  </a:lnTo>
                  <a:lnTo>
                    <a:pt x="5" y="35"/>
                  </a:lnTo>
                  <a:lnTo>
                    <a:pt x="19" y="16"/>
                  </a:lnTo>
                  <a:lnTo>
                    <a:pt x="38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431925" y="4292600"/>
              <a:ext cx="188913" cy="188913"/>
            </a:xfrm>
            <a:custGeom>
              <a:avLst/>
              <a:gdLst>
                <a:gd name="T0" fmla="*/ 64 w 119"/>
                <a:gd name="T1" fmla="*/ 0 h 119"/>
                <a:gd name="T2" fmla="*/ 85 w 119"/>
                <a:gd name="T3" fmla="*/ 6 h 119"/>
                <a:gd name="T4" fmla="*/ 104 w 119"/>
                <a:gd name="T5" fmla="*/ 19 h 119"/>
                <a:gd name="T6" fmla="*/ 116 w 119"/>
                <a:gd name="T7" fmla="*/ 40 h 119"/>
                <a:gd name="T8" fmla="*/ 119 w 119"/>
                <a:gd name="T9" fmla="*/ 64 h 119"/>
                <a:gd name="T10" fmla="*/ 114 w 119"/>
                <a:gd name="T11" fmla="*/ 85 h 119"/>
                <a:gd name="T12" fmla="*/ 98 w 119"/>
                <a:gd name="T13" fmla="*/ 104 h 119"/>
                <a:gd name="T14" fmla="*/ 79 w 119"/>
                <a:gd name="T15" fmla="*/ 115 h 119"/>
                <a:gd name="T16" fmla="*/ 56 w 119"/>
                <a:gd name="T17" fmla="*/ 119 h 119"/>
                <a:gd name="T18" fmla="*/ 35 w 119"/>
                <a:gd name="T19" fmla="*/ 113 h 119"/>
                <a:gd name="T20" fmla="*/ 16 w 119"/>
                <a:gd name="T21" fmla="*/ 98 h 119"/>
                <a:gd name="T22" fmla="*/ 4 w 119"/>
                <a:gd name="T23" fmla="*/ 79 h 119"/>
                <a:gd name="T24" fmla="*/ 0 w 119"/>
                <a:gd name="T25" fmla="*/ 56 h 119"/>
                <a:gd name="T26" fmla="*/ 6 w 119"/>
                <a:gd name="T27" fmla="*/ 35 h 119"/>
                <a:gd name="T28" fmla="*/ 22 w 119"/>
                <a:gd name="T29" fmla="*/ 15 h 119"/>
                <a:gd name="T30" fmla="*/ 41 w 119"/>
                <a:gd name="T31" fmla="*/ 4 h 119"/>
                <a:gd name="T32" fmla="*/ 64 w 119"/>
                <a:gd name="T3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19">
                  <a:moveTo>
                    <a:pt x="64" y="0"/>
                  </a:moveTo>
                  <a:lnTo>
                    <a:pt x="85" y="6"/>
                  </a:lnTo>
                  <a:lnTo>
                    <a:pt x="104" y="19"/>
                  </a:lnTo>
                  <a:lnTo>
                    <a:pt x="116" y="40"/>
                  </a:lnTo>
                  <a:lnTo>
                    <a:pt x="119" y="64"/>
                  </a:lnTo>
                  <a:lnTo>
                    <a:pt x="114" y="85"/>
                  </a:lnTo>
                  <a:lnTo>
                    <a:pt x="98" y="104"/>
                  </a:lnTo>
                  <a:lnTo>
                    <a:pt x="79" y="115"/>
                  </a:lnTo>
                  <a:lnTo>
                    <a:pt x="56" y="119"/>
                  </a:lnTo>
                  <a:lnTo>
                    <a:pt x="35" y="113"/>
                  </a:lnTo>
                  <a:lnTo>
                    <a:pt x="16" y="98"/>
                  </a:lnTo>
                  <a:lnTo>
                    <a:pt x="4" y="79"/>
                  </a:lnTo>
                  <a:lnTo>
                    <a:pt x="0" y="56"/>
                  </a:lnTo>
                  <a:lnTo>
                    <a:pt x="6" y="35"/>
                  </a:lnTo>
                  <a:lnTo>
                    <a:pt x="22" y="15"/>
                  </a:lnTo>
                  <a:lnTo>
                    <a:pt x="41" y="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909315" y="4803217"/>
            <a:ext cx="2442897" cy="1210341"/>
            <a:chOff x="3418006" y="1088902"/>
            <a:chExt cx="3090292" cy="1497126"/>
          </a:xfrm>
        </p:grpSpPr>
        <p:sp>
          <p:nvSpPr>
            <p:cNvPr id="28" name="Rectangle 27"/>
            <p:cNvSpPr/>
            <p:nvPr/>
          </p:nvSpPr>
          <p:spPr>
            <a:xfrm>
              <a:off x="3418006" y="1558130"/>
              <a:ext cx="3090031" cy="1027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34357" y="4803892"/>
            <a:ext cx="2442897" cy="1210341"/>
            <a:chOff x="3418006" y="1088902"/>
            <a:chExt cx="3090292" cy="1497126"/>
          </a:xfrm>
        </p:grpSpPr>
        <p:sp>
          <p:nvSpPr>
            <p:cNvPr id="31" name="Rectangle 30"/>
            <p:cNvSpPr/>
            <p:nvPr/>
          </p:nvSpPr>
          <p:spPr>
            <a:xfrm>
              <a:off x="3418006" y="1558130"/>
              <a:ext cx="3090031" cy="1027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  <p:sp>
        <p:nvSpPr>
          <p:cNvPr id="33" name="Arc 32"/>
          <p:cNvSpPr/>
          <p:nvPr/>
        </p:nvSpPr>
        <p:spPr>
          <a:xfrm rot="16200000">
            <a:off x="2337818" y="3657600"/>
            <a:ext cx="1665114" cy="1665114"/>
          </a:xfrm>
          <a:prstGeom prst="arc">
            <a:avLst>
              <a:gd name="adj1" fmla="val 16443149"/>
              <a:gd name="adj2" fmla="val 564735"/>
            </a:avLst>
          </a:prstGeom>
          <a:ln w="15875">
            <a:solidFill>
              <a:schemeClr val="bg1">
                <a:lumMod val="50000"/>
              </a:schemeClr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 rot="5400000" flipH="1">
            <a:off x="8530161" y="3679589"/>
            <a:ext cx="1665114" cy="1665114"/>
          </a:xfrm>
          <a:prstGeom prst="arc">
            <a:avLst>
              <a:gd name="adj1" fmla="val 16443149"/>
              <a:gd name="adj2" fmla="val 564735"/>
            </a:avLst>
          </a:prstGeom>
          <a:ln w="15875">
            <a:solidFill>
              <a:schemeClr val="bg1">
                <a:lumMod val="50000"/>
              </a:schemeClr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15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2">
      <a:dk1>
        <a:sysClr val="windowText" lastClr="000000"/>
      </a:dk1>
      <a:lt1>
        <a:sysClr val="window" lastClr="FFFFFF"/>
      </a:lt1>
      <a:dk2>
        <a:srgbClr val="1F497D"/>
      </a:dk2>
      <a:lt2>
        <a:srgbClr val="CC3300"/>
      </a:lt2>
      <a:accent1>
        <a:srgbClr val="FED1A7"/>
      </a:accent1>
      <a:accent2>
        <a:srgbClr val="F0B78C"/>
      </a:accent2>
      <a:accent3>
        <a:srgbClr val="017397"/>
      </a:accent3>
      <a:accent4>
        <a:srgbClr val="2A2A2A"/>
      </a:accent4>
      <a:accent5>
        <a:srgbClr val="FAB276"/>
      </a:accent5>
      <a:accent6>
        <a:srgbClr val="FFC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5538</TotalTime>
  <Words>95</Words>
  <Application>Microsoft Office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Open Sans</vt:lpstr>
      <vt:lpstr>Office Theme</vt:lpstr>
      <vt:lpstr>Handshaking Slides</vt:lpstr>
      <vt:lpstr>Handshaking Slides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120</cp:revision>
  <dcterms:created xsi:type="dcterms:W3CDTF">2013-09-12T13:05:01Z</dcterms:created>
  <dcterms:modified xsi:type="dcterms:W3CDTF">2017-05-09T12:50:27Z</dcterms:modified>
</cp:coreProperties>
</file>