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74"/>
  </p:normalViewPr>
  <p:slideViewPr>
    <p:cSldViewPr>
      <p:cViewPr varScale="1">
        <p:scale>
          <a:sx n="124" d="100"/>
          <a:sy n="124" d="100"/>
        </p:scale>
        <p:origin x="376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62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81000">
              <a:srgbClr val="E6E6E6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/>
          <p:cNvGrpSpPr/>
          <p:nvPr/>
        </p:nvGrpSpPr>
        <p:grpSpPr>
          <a:xfrm>
            <a:off x="4029140" y="1350891"/>
            <a:ext cx="4130544" cy="4071722"/>
            <a:chOff x="4029140" y="1350891"/>
            <a:chExt cx="4130544" cy="4071722"/>
          </a:xfrm>
          <a:effectLst>
            <a:reflection blurRad="6350" stA="41000" endPos="35000" dir="5400000" sy="-100000" algn="bl" rotWithShape="0"/>
          </a:effectLst>
        </p:grpSpPr>
        <p:grpSp>
          <p:nvGrpSpPr>
            <p:cNvPr id="47" name="Group 46"/>
            <p:cNvGrpSpPr/>
            <p:nvPr/>
          </p:nvGrpSpPr>
          <p:grpSpPr>
            <a:xfrm>
              <a:off x="4029140" y="1350891"/>
              <a:ext cx="4130544" cy="4071722"/>
              <a:chOff x="4029140" y="1350891"/>
              <a:chExt cx="4130544" cy="4071722"/>
            </a:xfrm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2249905"/>
              </a:xfrm>
              <a:custGeom>
                <a:avLst/>
                <a:gdLst>
                  <a:gd name="T0" fmla="*/ 1264 w 1264"/>
                  <a:gd name="T1" fmla="*/ 1377 h 1377"/>
                  <a:gd name="T2" fmla="*/ 1264 w 1264"/>
                  <a:gd name="T3" fmla="*/ 0 h 1377"/>
                  <a:gd name="T4" fmla="*/ 632 w 1264"/>
                  <a:gd name="T5" fmla="*/ 476 h 1377"/>
                  <a:gd name="T6" fmla="*/ 0 w 1264"/>
                  <a:gd name="T7" fmla="*/ 952 h 1377"/>
                  <a:gd name="T8" fmla="*/ 1264 w 1264"/>
                  <a:gd name="T9" fmla="*/ 1377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1264" y="1377"/>
                    </a:moveTo>
                    <a:lnTo>
                      <a:pt x="1264" y="0"/>
                    </a:lnTo>
                    <a:lnTo>
                      <a:pt x="632" y="476"/>
                    </a:lnTo>
                    <a:lnTo>
                      <a:pt x="0" y="952"/>
                    </a:lnTo>
                    <a:lnTo>
                      <a:pt x="1264" y="1377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2249905"/>
              </a:xfrm>
              <a:custGeom>
                <a:avLst/>
                <a:gdLst>
                  <a:gd name="T0" fmla="*/ 0 w 1264"/>
                  <a:gd name="T1" fmla="*/ 0 h 1377"/>
                  <a:gd name="T2" fmla="*/ 0 w 1264"/>
                  <a:gd name="T3" fmla="*/ 1377 h 1377"/>
                  <a:gd name="T4" fmla="*/ 1264 w 1264"/>
                  <a:gd name="T5" fmla="*/ 952 h 1377"/>
                  <a:gd name="T6" fmla="*/ 632 w 1264"/>
                  <a:gd name="T7" fmla="*/ 476 h 1377"/>
                  <a:gd name="T8" fmla="*/ 0 w 1264"/>
                  <a:gd name="T9" fmla="*/ 0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0" y="0"/>
                    </a:moveTo>
                    <a:lnTo>
                      <a:pt x="0" y="1377"/>
                    </a:lnTo>
                    <a:lnTo>
                      <a:pt x="1264" y="952"/>
                    </a:lnTo>
                    <a:lnTo>
                      <a:pt x="632" y="4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094412" y="2906380"/>
                <a:ext cx="2065272" cy="2516233"/>
              </a:xfrm>
              <a:custGeom>
                <a:avLst/>
                <a:gdLst>
                  <a:gd name="T0" fmla="*/ 1264 w 1264"/>
                  <a:gd name="T1" fmla="*/ 0 h 1540"/>
                  <a:gd name="T2" fmla="*/ 0 w 1264"/>
                  <a:gd name="T3" fmla="*/ 425 h 1540"/>
                  <a:gd name="T4" fmla="*/ 781 w 1264"/>
                  <a:gd name="T5" fmla="*/ 1540 h 1540"/>
                  <a:gd name="T6" fmla="*/ 1022 w 1264"/>
                  <a:gd name="T7" fmla="*/ 769 h 1540"/>
                  <a:gd name="T8" fmla="*/ 1264 w 1264"/>
                  <a:gd name="T9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1264" y="0"/>
                    </a:moveTo>
                    <a:lnTo>
                      <a:pt x="0" y="425"/>
                    </a:lnTo>
                    <a:lnTo>
                      <a:pt x="781" y="1540"/>
                    </a:lnTo>
                    <a:lnTo>
                      <a:pt x="1022" y="769"/>
                    </a:lnTo>
                    <a:lnTo>
                      <a:pt x="126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819956" y="3600795"/>
                <a:ext cx="2550546" cy="1821818"/>
              </a:xfrm>
              <a:custGeom>
                <a:avLst/>
                <a:gdLst>
                  <a:gd name="T0" fmla="*/ 1561 w 1561"/>
                  <a:gd name="T1" fmla="*/ 1115 h 1115"/>
                  <a:gd name="T2" fmla="*/ 780 w 1561"/>
                  <a:gd name="T3" fmla="*/ 0 h 1115"/>
                  <a:gd name="T4" fmla="*/ 0 w 1561"/>
                  <a:gd name="T5" fmla="*/ 1115 h 1115"/>
                  <a:gd name="T6" fmla="*/ 780 w 1561"/>
                  <a:gd name="T7" fmla="*/ 1115 h 1115"/>
                  <a:gd name="T8" fmla="*/ 1561 w 1561"/>
                  <a:gd name="T9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1115">
                    <a:moveTo>
                      <a:pt x="1561" y="1115"/>
                    </a:moveTo>
                    <a:lnTo>
                      <a:pt x="780" y="0"/>
                    </a:lnTo>
                    <a:lnTo>
                      <a:pt x="0" y="1115"/>
                    </a:lnTo>
                    <a:lnTo>
                      <a:pt x="780" y="1115"/>
                    </a:lnTo>
                    <a:lnTo>
                      <a:pt x="1561" y="11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029140" y="2906380"/>
                <a:ext cx="2065272" cy="2516233"/>
              </a:xfrm>
              <a:custGeom>
                <a:avLst/>
                <a:gdLst>
                  <a:gd name="T0" fmla="*/ 484 w 1264"/>
                  <a:gd name="T1" fmla="*/ 1540 h 1540"/>
                  <a:gd name="T2" fmla="*/ 1264 w 1264"/>
                  <a:gd name="T3" fmla="*/ 425 h 1540"/>
                  <a:gd name="T4" fmla="*/ 0 w 1264"/>
                  <a:gd name="T5" fmla="*/ 0 h 1540"/>
                  <a:gd name="T6" fmla="*/ 242 w 1264"/>
                  <a:gd name="T7" fmla="*/ 769 h 1540"/>
                  <a:gd name="T8" fmla="*/ 484 w 1264"/>
                  <a:gd name="T9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484" y="1540"/>
                    </a:moveTo>
                    <a:lnTo>
                      <a:pt x="1264" y="425"/>
                    </a:lnTo>
                    <a:lnTo>
                      <a:pt x="0" y="0"/>
                    </a:lnTo>
                    <a:lnTo>
                      <a:pt x="242" y="769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903514"/>
              </a:xfrm>
              <a:custGeom>
                <a:avLst/>
                <a:gdLst>
                  <a:gd name="T0" fmla="*/ 0 w 1264"/>
                  <a:gd name="T1" fmla="*/ 0 h 1165"/>
                  <a:gd name="T2" fmla="*/ 632 w 1264"/>
                  <a:gd name="T3" fmla="*/ 1165 h 1165"/>
                  <a:gd name="T4" fmla="*/ 1264 w 1264"/>
                  <a:gd name="T5" fmla="*/ 952 h 1165"/>
                  <a:gd name="T6" fmla="*/ 0 w 1264"/>
                  <a:gd name="T7" fmla="*/ 0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0"/>
                    </a:moveTo>
                    <a:lnTo>
                      <a:pt x="632" y="1165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555489"/>
              </a:xfrm>
              <a:custGeom>
                <a:avLst/>
                <a:gdLst>
                  <a:gd name="T0" fmla="*/ 0 w 1264"/>
                  <a:gd name="T1" fmla="*/ 0 h 952"/>
                  <a:gd name="T2" fmla="*/ 0 w 1264"/>
                  <a:gd name="T3" fmla="*/ 689 h 952"/>
                  <a:gd name="T4" fmla="*/ 1264 w 1264"/>
                  <a:gd name="T5" fmla="*/ 952 h 952"/>
                  <a:gd name="T6" fmla="*/ 0 w 1264"/>
                  <a:gd name="T7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0"/>
                    </a:moveTo>
                    <a:lnTo>
                      <a:pt x="0" y="689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555489"/>
              </a:xfrm>
              <a:custGeom>
                <a:avLst/>
                <a:gdLst>
                  <a:gd name="T0" fmla="*/ 0 w 1264"/>
                  <a:gd name="T1" fmla="*/ 952 h 952"/>
                  <a:gd name="T2" fmla="*/ 1264 w 1264"/>
                  <a:gd name="T3" fmla="*/ 689 h 952"/>
                  <a:gd name="T4" fmla="*/ 1264 w 1264"/>
                  <a:gd name="T5" fmla="*/ 0 h 952"/>
                  <a:gd name="T6" fmla="*/ 0 w 1264"/>
                  <a:gd name="T7" fmla="*/ 95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952"/>
                    </a:moveTo>
                    <a:lnTo>
                      <a:pt x="1264" y="689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903514"/>
              </a:xfrm>
              <a:custGeom>
                <a:avLst/>
                <a:gdLst>
                  <a:gd name="T0" fmla="*/ 0 w 1264"/>
                  <a:gd name="T1" fmla="*/ 952 h 1165"/>
                  <a:gd name="T2" fmla="*/ 632 w 1264"/>
                  <a:gd name="T3" fmla="*/ 1165 h 1165"/>
                  <a:gd name="T4" fmla="*/ 1264 w 1264"/>
                  <a:gd name="T5" fmla="*/ 0 h 1165"/>
                  <a:gd name="T6" fmla="*/ 0 w 1264"/>
                  <a:gd name="T7" fmla="*/ 952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952"/>
                    </a:moveTo>
                    <a:lnTo>
                      <a:pt x="632" y="1165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029140" y="2906380"/>
                <a:ext cx="1462357" cy="2516233"/>
              </a:xfrm>
              <a:custGeom>
                <a:avLst/>
                <a:gdLst>
                  <a:gd name="T0" fmla="*/ 484 w 895"/>
                  <a:gd name="T1" fmla="*/ 1540 h 1540"/>
                  <a:gd name="T2" fmla="*/ 895 w 895"/>
                  <a:gd name="T3" fmla="*/ 953 h 1540"/>
                  <a:gd name="T4" fmla="*/ 0 w 895"/>
                  <a:gd name="T5" fmla="*/ 0 h 1540"/>
                  <a:gd name="T6" fmla="*/ 484 w 895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5" h="1540">
                    <a:moveTo>
                      <a:pt x="484" y="1540"/>
                    </a:moveTo>
                    <a:lnTo>
                      <a:pt x="895" y="953"/>
                    </a:lnTo>
                    <a:lnTo>
                      <a:pt x="0" y="0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029140" y="2906380"/>
                <a:ext cx="1032636" cy="2516233"/>
              </a:xfrm>
              <a:custGeom>
                <a:avLst/>
                <a:gdLst>
                  <a:gd name="T0" fmla="*/ 0 w 632"/>
                  <a:gd name="T1" fmla="*/ 0 h 1540"/>
                  <a:gd name="T2" fmla="*/ 632 w 632"/>
                  <a:gd name="T3" fmla="*/ 213 h 1540"/>
                  <a:gd name="T4" fmla="*/ 484 w 632"/>
                  <a:gd name="T5" fmla="*/ 1540 h 1540"/>
                  <a:gd name="T6" fmla="*/ 0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0" y="0"/>
                    </a:moveTo>
                    <a:lnTo>
                      <a:pt x="632" y="213"/>
                    </a:lnTo>
                    <a:lnTo>
                      <a:pt x="484" y="15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6731640" y="2906380"/>
                <a:ext cx="1428044" cy="2516233"/>
              </a:xfrm>
              <a:custGeom>
                <a:avLst/>
                <a:gdLst>
                  <a:gd name="T0" fmla="*/ 391 w 874"/>
                  <a:gd name="T1" fmla="*/ 1540 h 1540"/>
                  <a:gd name="T2" fmla="*/ 0 w 874"/>
                  <a:gd name="T3" fmla="*/ 983 h 1540"/>
                  <a:gd name="T4" fmla="*/ 874 w 874"/>
                  <a:gd name="T5" fmla="*/ 0 h 1540"/>
                  <a:gd name="T6" fmla="*/ 391 w 874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4" h="1540">
                    <a:moveTo>
                      <a:pt x="391" y="1540"/>
                    </a:moveTo>
                    <a:lnTo>
                      <a:pt x="0" y="983"/>
                    </a:lnTo>
                    <a:lnTo>
                      <a:pt x="874" y="0"/>
                    </a:lnTo>
                    <a:lnTo>
                      <a:pt x="391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7127048" y="2906380"/>
                <a:ext cx="1032636" cy="2516233"/>
              </a:xfrm>
              <a:custGeom>
                <a:avLst/>
                <a:gdLst>
                  <a:gd name="T0" fmla="*/ 632 w 632"/>
                  <a:gd name="T1" fmla="*/ 0 h 1540"/>
                  <a:gd name="T2" fmla="*/ 0 w 632"/>
                  <a:gd name="T3" fmla="*/ 213 h 1540"/>
                  <a:gd name="T4" fmla="*/ 149 w 632"/>
                  <a:gd name="T5" fmla="*/ 1540 h 1540"/>
                  <a:gd name="T6" fmla="*/ 632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632" y="0"/>
                    </a:moveTo>
                    <a:lnTo>
                      <a:pt x="0" y="213"/>
                    </a:lnTo>
                    <a:lnTo>
                      <a:pt x="149" y="1540"/>
                    </a:lnTo>
                    <a:lnTo>
                      <a:pt x="632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819956" y="4463503"/>
                <a:ext cx="2550546" cy="959110"/>
              </a:xfrm>
              <a:custGeom>
                <a:avLst/>
                <a:gdLst>
                  <a:gd name="T0" fmla="*/ 1561 w 1561"/>
                  <a:gd name="T1" fmla="*/ 587 h 587"/>
                  <a:gd name="T2" fmla="*/ 411 w 1561"/>
                  <a:gd name="T3" fmla="*/ 0 h 587"/>
                  <a:gd name="T4" fmla="*/ 0 w 1561"/>
                  <a:gd name="T5" fmla="*/ 587 h 587"/>
                  <a:gd name="T6" fmla="*/ 1561 w 1561"/>
                  <a:gd name="T7" fmla="*/ 587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87">
                    <a:moveTo>
                      <a:pt x="1561" y="587"/>
                    </a:moveTo>
                    <a:lnTo>
                      <a:pt x="411" y="0"/>
                    </a:lnTo>
                    <a:lnTo>
                      <a:pt x="0" y="587"/>
                    </a:lnTo>
                    <a:lnTo>
                      <a:pt x="1561" y="58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  <a:gd name="T6" fmla="*/ 1561 w 1561"/>
                  <a:gd name="T7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  <a:lnTo>
                      <a:pt x="1561" y="55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205341" y="5057001"/>
              <a:ext cx="176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5918144" y="4108615"/>
              <a:ext cx="352537" cy="374939"/>
            </a:xfrm>
            <a:custGeom>
              <a:avLst/>
              <a:gdLst>
                <a:gd name="T0" fmla="*/ 3027 w 3291"/>
                <a:gd name="T1" fmla="*/ 2671 h 3494"/>
                <a:gd name="T2" fmla="*/ 2314 w 3291"/>
                <a:gd name="T3" fmla="*/ 3303 h 3494"/>
                <a:gd name="T4" fmla="*/ 1533 w 3291"/>
                <a:gd name="T5" fmla="*/ 3460 h 3494"/>
                <a:gd name="T6" fmla="*/ 1699 w 3291"/>
                <a:gd name="T7" fmla="*/ 3272 h 3494"/>
                <a:gd name="T8" fmla="*/ 2306 w 3291"/>
                <a:gd name="T9" fmla="*/ 2613 h 3494"/>
                <a:gd name="T10" fmla="*/ 2164 w 3291"/>
                <a:gd name="T11" fmla="*/ 2609 h 3494"/>
                <a:gd name="T12" fmla="*/ 1812 w 3291"/>
                <a:gd name="T13" fmla="*/ 3076 h 3494"/>
                <a:gd name="T14" fmla="*/ 1510 w 3291"/>
                <a:gd name="T15" fmla="*/ 3183 h 3494"/>
                <a:gd name="T16" fmla="*/ 1939 w 3291"/>
                <a:gd name="T17" fmla="*/ 2801 h 3494"/>
                <a:gd name="T18" fmla="*/ 3285 w 3291"/>
                <a:gd name="T19" fmla="*/ 1833 h 3494"/>
                <a:gd name="T20" fmla="*/ 3130 w 3291"/>
                <a:gd name="T21" fmla="*/ 2463 h 3494"/>
                <a:gd name="T22" fmla="*/ 2401 w 3291"/>
                <a:gd name="T23" fmla="*/ 2394 h 3494"/>
                <a:gd name="T24" fmla="*/ 2548 w 3291"/>
                <a:gd name="T25" fmla="*/ 1803 h 3494"/>
                <a:gd name="T26" fmla="*/ 2401 w 3291"/>
                <a:gd name="T27" fmla="*/ 1963 h 3494"/>
                <a:gd name="T28" fmla="*/ 2086 w 3291"/>
                <a:gd name="T29" fmla="*/ 2472 h 3494"/>
                <a:gd name="T30" fmla="*/ 2039 w 3291"/>
                <a:gd name="T31" fmla="*/ 1930 h 3494"/>
                <a:gd name="T32" fmla="*/ 3189 w 3291"/>
                <a:gd name="T33" fmla="*/ 1148 h 3494"/>
                <a:gd name="T34" fmla="*/ 3248 w 3291"/>
                <a:gd name="T35" fmla="*/ 1692 h 3494"/>
                <a:gd name="T36" fmla="*/ 2472 w 3291"/>
                <a:gd name="T37" fmla="*/ 1362 h 3494"/>
                <a:gd name="T38" fmla="*/ 2456 w 3291"/>
                <a:gd name="T39" fmla="*/ 1022 h 3494"/>
                <a:gd name="T40" fmla="*/ 2387 w 3291"/>
                <a:gd name="T41" fmla="*/ 1434 h 3494"/>
                <a:gd name="T42" fmla="*/ 1803 w 3291"/>
                <a:gd name="T43" fmla="*/ 1656 h 3494"/>
                <a:gd name="T44" fmla="*/ 1675 w 3291"/>
                <a:gd name="T45" fmla="*/ 1209 h 3494"/>
                <a:gd name="T46" fmla="*/ 1566 w 3291"/>
                <a:gd name="T47" fmla="*/ 268 h 3494"/>
                <a:gd name="T48" fmla="*/ 2114 w 3291"/>
                <a:gd name="T49" fmla="*/ 748 h 3494"/>
                <a:gd name="T50" fmla="*/ 2013 w 3291"/>
                <a:gd name="T51" fmla="*/ 914 h 3494"/>
                <a:gd name="T52" fmla="*/ 1902 w 3291"/>
                <a:gd name="T53" fmla="*/ 616 h 3494"/>
                <a:gd name="T54" fmla="*/ 1516 w 3291"/>
                <a:gd name="T55" fmla="*/ 298 h 3494"/>
                <a:gd name="T56" fmla="*/ 2047 w 3291"/>
                <a:gd name="T57" fmla="*/ 90 h 3494"/>
                <a:gd name="T58" fmla="*/ 2849 w 3291"/>
                <a:gd name="T59" fmla="*/ 590 h 3494"/>
                <a:gd name="T60" fmla="*/ 2993 w 3291"/>
                <a:gd name="T61" fmla="*/ 912 h 3494"/>
                <a:gd name="T62" fmla="*/ 2102 w 3291"/>
                <a:gd name="T63" fmla="*/ 571 h 3494"/>
                <a:gd name="T64" fmla="*/ 1518 w 3291"/>
                <a:gd name="T65" fmla="*/ 122 h 3494"/>
                <a:gd name="T66" fmla="*/ 1057 w 3291"/>
                <a:gd name="T67" fmla="*/ 3 h 3494"/>
                <a:gd name="T68" fmla="*/ 1263 w 3291"/>
                <a:gd name="T69" fmla="*/ 440 h 3494"/>
                <a:gd name="T70" fmla="*/ 1876 w 3291"/>
                <a:gd name="T71" fmla="*/ 696 h 3494"/>
                <a:gd name="T72" fmla="*/ 1899 w 3291"/>
                <a:gd name="T73" fmla="*/ 1015 h 3494"/>
                <a:gd name="T74" fmla="*/ 1584 w 3291"/>
                <a:gd name="T75" fmla="*/ 1119 h 3494"/>
                <a:gd name="T76" fmla="*/ 932 w 3291"/>
                <a:gd name="T77" fmla="*/ 922 h 3494"/>
                <a:gd name="T78" fmla="*/ 654 w 3291"/>
                <a:gd name="T79" fmla="*/ 1114 h 3494"/>
                <a:gd name="T80" fmla="*/ 749 w 3291"/>
                <a:gd name="T81" fmla="*/ 1334 h 3494"/>
                <a:gd name="T82" fmla="*/ 1288 w 3291"/>
                <a:gd name="T83" fmla="*/ 1513 h 3494"/>
                <a:gd name="T84" fmla="*/ 1860 w 3291"/>
                <a:gd name="T85" fmla="*/ 1800 h 3494"/>
                <a:gd name="T86" fmla="*/ 2034 w 3291"/>
                <a:gd name="T87" fmla="*/ 2276 h 3494"/>
                <a:gd name="T88" fmla="*/ 1799 w 3291"/>
                <a:gd name="T89" fmla="*/ 2840 h 3494"/>
                <a:gd name="T90" fmla="*/ 1263 w 3291"/>
                <a:gd name="T91" fmla="*/ 3248 h 3494"/>
                <a:gd name="T92" fmla="*/ 1016 w 3291"/>
                <a:gd name="T93" fmla="*/ 3494 h 3494"/>
                <a:gd name="T94" fmla="*/ 770 w 3291"/>
                <a:gd name="T95" fmla="*/ 3248 h 3494"/>
                <a:gd name="T96" fmla="*/ 81 w 3291"/>
                <a:gd name="T97" fmla="*/ 2746 h 3494"/>
                <a:gd name="T98" fmla="*/ 43 w 3291"/>
                <a:gd name="T99" fmla="*/ 2408 h 3494"/>
                <a:gd name="T100" fmla="*/ 362 w 3291"/>
                <a:gd name="T101" fmla="*/ 2306 h 3494"/>
                <a:gd name="T102" fmla="*/ 876 w 3291"/>
                <a:gd name="T103" fmla="*/ 2552 h 3494"/>
                <a:gd name="T104" fmla="*/ 1397 w 3291"/>
                <a:gd name="T105" fmla="*/ 2487 h 3494"/>
                <a:gd name="T106" fmla="*/ 1448 w 3291"/>
                <a:gd name="T107" fmla="*/ 2232 h 3494"/>
                <a:gd name="T108" fmla="*/ 1143 w 3291"/>
                <a:gd name="T109" fmla="*/ 2051 h 3494"/>
                <a:gd name="T110" fmla="*/ 524 w 3291"/>
                <a:gd name="T111" fmla="*/ 1860 h 3494"/>
                <a:gd name="T112" fmla="*/ 151 w 3291"/>
                <a:gd name="T113" fmla="*/ 1537 h 3494"/>
                <a:gd name="T114" fmla="*/ 110 w 3291"/>
                <a:gd name="T115" fmla="*/ 996 h 3494"/>
                <a:gd name="T116" fmla="*/ 506 w 3291"/>
                <a:gd name="T117" fmla="*/ 525 h 3494"/>
                <a:gd name="T118" fmla="*/ 842 w 3291"/>
                <a:gd name="T119" fmla="*/ 72 h 3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91" h="3494">
                  <a:moveTo>
                    <a:pt x="2358" y="2580"/>
                  </a:moveTo>
                  <a:lnTo>
                    <a:pt x="2977" y="2580"/>
                  </a:lnTo>
                  <a:lnTo>
                    <a:pt x="2993" y="2582"/>
                  </a:lnTo>
                  <a:lnTo>
                    <a:pt x="3007" y="2588"/>
                  </a:lnTo>
                  <a:lnTo>
                    <a:pt x="3019" y="2598"/>
                  </a:lnTo>
                  <a:lnTo>
                    <a:pt x="3028" y="2610"/>
                  </a:lnTo>
                  <a:lnTo>
                    <a:pt x="3034" y="2625"/>
                  </a:lnTo>
                  <a:lnTo>
                    <a:pt x="3035" y="2641"/>
                  </a:lnTo>
                  <a:lnTo>
                    <a:pt x="3033" y="2656"/>
                  </a:lnTo>
                  <a:lnTo>
                    <a:pt x="3027" y="2671"/>
                  </a:lnTo>
                  <a:lnTo>
                    <a:pt x="2971" y="2752"/>
                  </a:lnTo>
                  <a:lnTo>
                    <a:pt x="2912" y="2831"/>
                  </a:lnTo>
                  <a:lnTo>
                    <a:pt x="2849" y="2904"/>
                  </a:lnTo>
                  <a:lnTo>
                    <a:pt x="2782" y="2974"/>
                  </a:lnTo>
                  <a:lnTo>
                    <a:pt x="2711" y="3040"/>
                  </a:lnTo>
                  <a:lnTo>
                    <a:pt x="2638" y="3102"/>
                  </a:lnTo>
                  <a:lnTo>
                    <a:pt x="2561" y="3158"/>
                  </a:lnTo>
                  <a:lnTo>
                    <a:pt x="2482" y="3211"/>
                  </a:lnTo>
                  <a:lnTo>
                    <a:pt x="2400" y="3259"/>
                  </a:lnTo>
                  <a:lnTo>
                    <a:pt x="2314" y="3303"/>
                  </a:lnTo>
                  <a:lnTo>
                    <a:pt x="2228" y="3341"/>
                  </a:lnTo>
                  <a:lnTo>
                    <a:pt x="2138" y="3375"/>
                  </a:lnTo>
                  <a:lnTo>
                    <a:pt x="2047" y="3405"/>
                  </a:lnTo>
                  <a:lnTo>
                    <a:pt x="1954" y="3428"/>
                  </a:lnTo>
                  <a:lnTo>
                    <a:pt x="1859" y="3447"/>
                  </a:lnTo>
                  <a:lnTo>
                    <a:pt x="1763" y="3461"/>
                  </a:lnTo>
                  <a:lnTo>
                    <a:pt x="1666" y="3469"/>
                  </a:lnTo>
                  <a:lnTo>
                    <a:pt x="1567" y="3472"/>
                  </a:lnTo>
                  <a:lnTo>
                    <a:pt x="1549" y="3469"/>
                  </a:lnTo>
                  <a:lnTo>
                    <a:pt x="1533" y="3460"/>
                  </a:lnTo>
                  <a:lnTo>
                    <a:pt x="1520" y="3447"/>
                  </a:lnTo>
                  <a:lnTo>
                    <a:pt x="1511" y="3431"/>
                  </a:lnTo>
                  <a:lnTo>
                    <a:pt x="1508" y="3413"/>
                  </a:lnTo>
                  <a:lnTo>
                    <a:pt x="1508" y="3405"/>
                  </a:lnTo>
                  <a:lnTo>
                    <a:pt x="1510" y="3388"/>
                  </a:lnTo>
                  <a:lnTo>
                    <a:pt x="1518" y="3372"/>
                  </a:lnTo>
                  <a:lnTo>
                    <a:pt x="1529" y="3359"/>
                  </a:lnTo>
                  <a:lnTo>
                    <a:pt x="1543" y="3351"/>
                  </a:lnTo>
                  <a:lnTo>
                    <a:pt x="1622" y="3313"/>
                  </a:lnTo>
                  <a:lnTo>
                    <a:pt x="1699" y="3272"/>
                  </a:lnTo>
                  <a:lnTo>
                    <a:pt x="1773" y="3224"/>
                  </a:lnTo>
                  <a:lnTo>
                    <a:pt x="1844" y="3173"/>
                  </a:lnTo>
                  <a:lnTo>
                    <a:pt x="1913" y="3117"/>
                  </a:lnTo>
                  <a:lnTo>
                    <a:pt x="1980" y="3056"/>
                  </a:lnTo>
                  <a:lnTo>
                    <a:pt x="2043" y="2992"/>
                  </a:lnTo>
                  <a:lnTo>
                    <a:pt x="2102" y="2923"/>
                  </a:lnTo>
                  <a:lnTo>
                    <a:pt x="2159" y="2851"/>
                  </a:lnTo>
                  <a:lnTo>
                    <a:pt x="2211" y="2774"/>
                  </a:lnTo>
                  <a:lnTo>
                    <a:pt x="2260" y="2696"/>
                  </a:lnTo>
                  <a:lnTo>
                    <a:pt x="2306" y="2613"/>
                  </a:lnTo>
                  <a:lnTo>
                    <a:pt x="2316" y="2599"/>
                  </a:lnTo>
                  <a:lnTo>
                    <a:pt x="2327" y="2588"/>
                  </a:lnTo>
                  <a:lnTo>
                    <a:pt x="2342" y="2582"/>
                  </a:lnTo>
                  <a:lnTo>
                    <a:pt x="2358" y="2580"/>
                  </a:lnTo>
                  <a:close/>
                  <a:moveTo>
                    <a:pt x="2059" y="2580"/>
                  </a:moveTo>
                  <a:lnTo>
                    <a:pt x="2113" y="2580"/>
                  </a:lnTo>
                  <a:lnTo>
                    <a:pt x="2129" y="2582"/>
                  </a:lnTo>
                  <a:lnTo>
                    <a:pt x="2143" y="2588"/>
                  </a:lnTo>
                  <a:lnTo>
                    <a:pt x="2154" y="2598"/>
                  </a:lnTo>
                  <a:lnTo>
                    <a:pt x="2164" y="2609"/>
                  </a:lnTo>
                  <a:lnTo>
                    <a:pt x="2170" y="2624"/>
                  </a:lnTo>
                  <a:lnTo>
                    <a:pt x="2172" y="2639"/>
                  </a:lnTo>
                  <a:lnTo>
                    <a:pt x="2169" y="2655"/>
                  </a:lnTo>
                  <a:lnTo>
                    <a:pt x="2164" y="2669"/>
                  </a:lnTo>
                  <a:lnTo>
                    <a:pt x="2114" y="2748"/>
                  </a:lnTo>
                  <a:lnTo>
                    <a:pt x="2060" y="2821"/>
                  </a:lnTo>
                  <a:lnTo>
                    <a:pt x="2003" y="2892"/>
                  </a:lnTo>
                  <a:lnTo>
                    <a:pt x="1942" y="2958"/>
                  </a:lnTo>
                  <a:lnTo>
                    <a:pt x="1878" y="3020"/>
                  </a:lnTo>
                  <a:lnTo>
                    <a:pt x="1812" y="3076"/>
                  </a:lnTo>
                  <a:lnTo>
                    <a:pt x="1742" y="3129"/>
                  </a:lnTo>
                  <a:lnTo>
                    <a:pt x="1669" y="3177"/>
                  </a:lnTo>
                  <a:lnTo>
                    <a:pt x="1595" y="3220"/>
                  </a:lnTo>
                  <a:lnTo>
                    <a:pt x="1581" y="3224"/>
                  </a:lnTo>
                  <a:lnTo>
                    <a:pt x="1567" y="3226"/>
                  </a:lnTo>
                  <a:lnTo>
                    <a:pt x="1552" y="3224"/>
                  </a:lnTo>
                  <a:lnTo>
                    <a:pt x="1537" y="3218"/>
                  </a:lnTo>
                  <a:lnTo>
                    <a:pt x="1524" y="3208"/>
                  </a:lnTo>
                  <a:lnTo>
                    <a:pt x="1516" y="3196"/>
                  </a:lnTo>
                  <a:lnTo>
                    <a:pt x="1510" y="3183"/>
                  </a:lnTo>
                  <a:lnTo>
                    <a:pt x="1508" y="3168"/>
                  </a:lnTo>
                  <a:lnTo>
                    <a:pt x="1508" y="3089"/>
                  </a:lnTo>
                  <a:lnTo>
                    <a:pt x="1575" y="3066"/>
                  </a:lnTo>
                  <a:lnTo>
                    <a:pt x="1638" y="3038"/>
                  </a:lnTo>
                  <a:lnTo>
                    <a:pt x="1698" y="3007"/>
                  </a:lnTo>
                  <a:lnTo>
                    <a:pt x="1753" y="2972"/>
                  </a:lnTo>
                  <a:lnTo>
                    <a:pt x="1806" y="2935"/>
                  </a:lnTo>
                  <a:lnTo>
                    <a:pt x="1855" y="2893"/>
                  </a:lnTo>
                  <a:lnTo>
                    <a:pt x="1899" y="2849"/>
                  </a:lnTo>
                  <a:lnTo>
                    <a:pt x="1939" y="2801"/>
                  </a:lnTo>
                  <a:lnTo>
                    <a:pt x="1975" y="2750"/>
                  </a:lnTo>
                  <a:lnTo>
                    <a:pt x="2007" y="2697"/>
                  </a:lnTo>
                  <a:lnTo>
                    <a:pt x="2035" y="2639"/>
                  </a:lnTo>
                  <a:lnTo>
                    <a:pt x="2059" y="2580"/>
                  </a:lnTo>
                  <a:close/>
                  <a:moveTo>
                    <a:pt x="2566" y="1801"/>
                  </a:moveTo>
                  <a:lnTo>
                    <a:pt x="3232" y="1801"/>
                  </a:lnTo>
                  <a:lnTo>
                    <a:pt x="3248" y="1803"/>
                  </a:lnTo>
                  <a:lnTo>
                    <a:pt x="3263" y="1810"/>
                  </a:lnTo>
                  <a:lnTo>
                    <a:pt x="3275" y="1819"/>
                  </a:lnTo>
                  <a:lnTo>
                    <a:pt x="3285" y="1833"/>
                  </a:lnTo>
                  <a:lnTo>
                    <a:pt x="3290" y="1848"/>
                  </a:lnTo>
                  <a:lnTo>
                    <a:pt x="3291" y="1864"/>
                  </a:lnTo>
                  <a:lnTo>
                    <a:pt x="3282" y="1964"/>
                  </a:lnTo>
                  <a:lnTo>
                    <a:pt x="3267" y="2062"/>
                  </a:lnTo>
                  <a:lnTo>
                    <a:pt x="3246" y="2159"/>
                  </a:lnTo>
                  <a:lnTo>
                    <a:pt x="3220" y="2253"/>
                  </a:lnTo>
                  <a:lnTo>
                    <a:pt x="3189" y="2347"/>
                  </a:lnTo>
                  <a:lnTo>
                    <a:pt x="3152" y="2437"/>
                  </a:lnTo>
                  <a:lnTo>
                    <a:pt x="3143" y="2452"/>
                  </a:lnTo>
                  <a:lnTo>
                    <a:pt x="3130" y="2463"/>
                  </a:lnTo>
                  <a:lnTo>
                    <a:pt x="3114" y="2470"/>
                  </a:lnTo>
                  <a:lnTo>
                    <a:pt x="3097" y="2472"/>
                  </a:lnTo>
                  <a:lnTo>
                    <a:pt x="2456" y="2472"/>
                  </a:lnTo>
                  <a:lnTo>
                    <a:pt x="2442" y="2471"/>
                  </a:lnTo>
                  <a:lnTo>
                    <a:pt x="2429" y="2466"/>
                  </a:lnTo>
                  <a:lnTo>
                    <a:pt x="2417" y="2458"/>
                  </a:lnTo>
                  <a:lnTo>
                    <a:pt x="2408" y="2448"/>
                  </a:lnTo>
                  <a:lnTo>
                    <a:pt x="2400" y="2431"/>
                  </a:lnTo>
                  <a:lnTo>
                    <a:pt x="2397" y="2413"/>
                  </a:lnTo>
                  <a:lnTo>
                    <a:pt x="2401" y="2394"/>
                  </a:lnTo>
                  <a:lnTo>
                    <a:pt x="2429" y="2308"/>
                  </a:lnTo>
                  <a:lnTo>
                    <a:pt x="2452" y="2221"/>
                  </a:lnTo>
                  <a:lnTo>
                    <a:pt x="2472" y="2132"/>
                  </a:lnTo>
                  <a:lnTo>
                    <a:pt x="2488" y="2042"/>
                  </a:lnTo>
                  <a:lnTo>
                    <a:pt x="2500" y="1950"/>
                  </a:lnTo>
                  <a:lnTo>
                    <a:pt x="2506" y="1857"/>
                  </a:lnTo>
                  <a:lnTo>
                    <a:pt x="2511" y="1839"/>
                  </a:lnTo>
                  <a:lnTo>
                    <a:pt x="2519" y="1824"/>
                  </a:lnTo>
                  <a:lnTo>
                    <a:pt x="2532" y="1812"/>
                  </a:lnTo>
                  <a:lnTo>
                    <a:pt x="2548" y="1803"/>
                  </a:lnTo>
                  <a:lnTo>
                    <a:pt x="2566" y="1801"/>
                  </a:lnTo>
                  <a:close/>
                  <a:moveTo>
                    <a:pt x="1959" y="1801"/>
                  </a:moveTo>
                  <a:lnTo>
                    <a:pt x="2351" y="1801"/>
                  </a:lnTo>
                  <a:lnTo>
                    <a:pt x="2367" y="1803"/>
                  </a:lnTo>
                  <a:lnTo>
                    <a:pt x="2382" y="1810"/>
                  </a:lnTo>
                  <a:lnTo>
                    <a:pt x="2393" y="1819"/>
                  </a:lnTo>
                  <a:lnTo>
                    <a:pt x="2403" y="1832"/>
                  </a:lnTo>
                  <a:lnTo>
                    <a:pt x="2408" y="1847"/>
                  </a:lnTo>
                  <a:lnTo>
                    <a:pt x="2409" y="1863"/>
                  </a:lnTo>
                  <a:lnTo>
                    <a:pt x="2401" y="1963"/>
                  </a:lnTo>
                  <a:lnTo>
                    <a:pt x="2387" y="2061"/>
                  </a:lnTo>
                  <a:lnTo>
                    <a:pt x="2368" y="2156"/>
                  </a:lnTo>
                  <a:lnTo>
                    <a:pt x="2343" y="2252"/>
                  </a:lnTo>
                  <a:lnTo>
                    <a:pt x="2314" y="2345"/>
                  </a:lnTo>
                  <a:lnTo>
                    <a:pt x="2280" y="2436"/>
                  </a:lnTo>
                  <a:lnTo>
                    <a:pt x="2272" y="2451"/>
                  </a:lnTo>
                  <a:lnTo>
                    <a:pt x="2259" y="2463"/>
                  </a:lnTo>
                  <a:lnTo>
                    <a:pt x="2243" y="2470"/>
                  </a:lnTo>
                  <a:lnTo>
                    <a:pt x="2226" y="2472"/>
                  </a:lnTo>
                  <a:lnTo>
                    <a:pt x="2086" y="2472"/>
                  </a:lnTo>
                  <a:lnTo>
                    <a:pt x="2096" y="2423"/>
                  </a:lnTo>
                  <a:lnTo>
                    <a:pt x="2103" y="2373"/>
                  </a:lnTo>
                  <a:lnTo>
                    <a:pt x="2108" y="2321"/>
                  </a:lnTo>
                  <a:lnTo>
                    <a:pt x="2110" y="2268"/>
                  </a:lnTo>
                  <a:lnTo>
                    <a:pt x="2108" y="2203"/>
                  </a:lnTo>
                  <a:lnTo>
                    <a:pt x="2101" y="2143"/>
                  </a:lnTo>
                  <a:lnTo>
                    <a:pt x="2092" y="2084"/>
                  </a:lnTo>
                  <a:lnTo>
                    <a:pt x="2078" y="2030"/>
                  </a:lnTo>
                  <a:lnTo>
                    <a:pt x="2061" y="1979"/>
                  </a:lnTo>
                  <a:lnTo>
                    <a:pt x="2039" y="1930"/>
                  </a:lnTo>
                  <a:lnTo>
                    <a:pt x="2016" y="1884"/>
                  </a:lnTo>
                  <a:lnTo>
                    <a:pt x="1989" y="1842"/>
                  </a:lnTo>
                  <a:lnTo>
                    <a:pt x="1959" y="1801"/>
                  </a:lnTo>
                  <a:close/>
                  <a:moveTo>
                    <a:pt x="2456" y="1022"/>
                  </a:moveTo>
                  <a:lnTo>
                    <a:pt x="3097" y="1022"/>
                  </a:lnTo>
                  <a:lnTo>
                    <a:pt x="3114" y="1024"/>
                  </a:lnTo>
                  <a:lnTo>
                    <a:pt x="3130" y="1031"/>
                  </a:lnTo>
                  <a:lnTo>
                    <a:pt x="3143" y="1042"/>
                  </a:lnTo>
                  <a:lnTo>
                    <a:pt x="3152" y="1057"/>
                  </a:lnTo>
                  <a:lnTo>
                    <a:pt x="3189" y="1148"/>
                  </a:lnTo>
                  <a:lnTo>
                    <a:pt x="3220" y="1241"/>
                  </a:lnTo>
                  <a:lnTo>
                    <a:pt x="3246" y="1336"/>
                  </a:lnTo>
                  <a:lnTo>
                    <a:pt x="3267" y="1432"/>
                  </a:lnTo>
                  <a:lnTo>
                    <a:pt x="3282" y="1531"/>
                  </a:lnTo>
                  <a:lnTo>
                    <a:pt x="3291" y="1631"/>
                  </a:lnTo>
                  <a:lnTo>
                    <a:pt x="3290" y="1647"/>
                  </a:lnTo>
                  <a:lnTo>
                    <a:pt x="3285" y="1662"/>
                  </a:lnTo>
                  <a:lnTo>
                    <a:pt x="3275" y="1675"/>
                  </a:lnTo>
                  <a:lnTo>
                    <a:pt x="3263" y="1685"/>
                  </a:lnTo>
                  <a:lnTo>
                    <a:pt x="3248" y="1692"/>
                  </a:lnTo>
                  <a:lnTo>
                    <a:pt x="3232" y="1694"/>
                  </a:lnTo>
                  <a:lnTo>
                    <a:pt x="2566" y="1694"/>
                  </a:lnTo>
                  <a:lnTo>
                    <a:pt x="2548" y="1691"/>
                  </a:lnTo>
                  <a:lnTo>
                    <a:pt x="2532" y="1683"/>
                  </a:lnTo>
                  <a:lnTo>
                    <a:pt x="2519" y="1670"/>
                  </a:lnTo>
                  <a:lnTo>
                    <a:pt x="2511" y="1656"/>
                  </a:lnTo>
                  <a:lnTo>
                    <a:pt x="2506" y="1638"/>
                  </a:lnTo>
                  <a:lnTo>
                    <a:pt x="2499" y="1545"/>
                  </a:lnTo>
                  <a:lnTo>
                    <a:pt x="2488" y="1453"/>
                  </a:lnTo>
                  <a:lnTo>
                    <a:pt x="2472" y="1362"/>
                  </a:lnTo>
                  <a:lnTo>
                    <a:pt x="2452" y="1273"/>
                  </a:lnTo>
                  <a:lnTo>
                    <a:pt x="2429" y="1186"/>
                  </a:lnTo>
                  <a:lnTo>
                    <a:pt x="2401" y="1101"/>
                  </a:lnTo>
                  <a:lnTo>
                    <a:pt x="2398" y="1081"/>
                  </a:lnTo>
                  <a:lnTo>
                    <a:pt x="2400" y="1063"/>
                  </a:lnTo>
                  <a:lnTo>
                    <a:pt x="2408" y="1046"/>
                  </a:lnTo>
                  <a:lnTo>
                    <a:pt x="2418" y="1036"/>
                  </a:lnTo>
                  <a:lnTo>
                    <a:pt x="2429" y="1028"/>
                  </a:lnTo>
                  <a:lnTo>
                    <a:pt x="2442" y="1024"/>
                  </a:lnTo>
                  <a:lnTo>
                    <a:pt x="2456" y="1022"/>
                  </a:lnTo>
                  <a:close/>
                  <a:moveTo>
                    <a:pt x="1982" y="1022"/>
                  </a:moveTo>
                  <a:lnTo>
                    <a:pt x="2226" y="1022"/>
                  </a:lnTo>
                  <a:lnTo>
                    <a:pt x="2243" y="1024"/>
                  </a:lnTo>
                  <a:lnTo>
                    <a:pt x="2259" y="1031"/>
                  </a:lnTo>
                  <a:lnTo>
                    <a:pt x="2272" y="1043"/>
                  </a:lnTo>
                  <a:lnTo>
                    <a:pt x="2280" y="1058"/>
                  </a:lnTo>
                  <a:lnTo>
                    <a:pt x="2314" y="1149"/>
                  </a:lnTo>
                  <a:lnTo>
                    <a:pt x="2344" y="1243"/>
                  </a:lnTo>
                  <a:lnTo>
                    <a:pt x="2368" y="1338"/>
                  </a:lnTo>
                  <a:lnTo>
                    <a:pt x="2387" y="1434"/>
                  </a:lnTo>
                  <a:lnTo>
                    <a:pt x="2401" y="1532"/>
                  </a:lnTo>
                  <a:lnTo>
                    <a:pt x="2409" y="1631"/>
                  </a:lnTo>
                  <a:lnTo>
                    <a:pt x="2408" y="1647"/>
                  </a:lnTo>
                  <a:lnTo>
                    <a:pt x="2403" y="1662"/>
                  </a:lnTo>
                  <a:lnTo>
                    <a:pt x="2393" y="1675"/>
                  </a:lnTo>
                  <a:lnTo>
                    <a:pt x="2382" y="1685"/>
                  </a:lnTo>
                  <a:lnTo>
                    <a:pt x="2367" y="1692"/>
                  </a:lnTo>
                  <a:lnTo>
                    <a:pt x="2351" y="1694"/>
                  </a:lnTo>
                  <a:lnTo>
                    <a:pt x="1853" y="1694"/>
                  </a:lnTo>
                  <a:lnTo>
                    <a:pt x="1803" y="1656"/>
                  </a:lnTo>
                  <a:lnTo>
                    <a:pt x="1748" y="1619"/>
                  </a:lnTo>
                  <a:lnTo>
                    <a:pt x="1693" y="1588"/>
                  </a:lnTo>
                  <a:lnTo>
                    <a:pt x="1633" y="1558"/>
                  </a:lnTo>
                  <a:lnTo>
                    <a:pt x="1571" y="1530"/>
                  </a:lnTo>
                  <a:lnTo>
                    <a:pt x="1508" y="1506"/>
                  </a:lnTo>
                  <a:lnTo>
                    <a:pt x="1508" y="1165"/>
                  </a:lnTo>
                  <a:lnTo>
                    <a:pt x="1549" y="1185"/>
                  </a:lnTo>
                  <a:lnTo>
                    <a:pt x="1589" y="1198"/>
                  </a:lnTo>
                  <a:lnTo>
                    <a:pt x="1631" y="1207"/>
                  </a:lnTo>
                  <a:lnTo>
                    <a:pt x="1675" y="1209"/>
                  </a:lnTo>
                  <a:lnTo>
                    <a:pt x="1719" y="1207"/>
                  </a:lnTo>
                  <a:lnTo>
                    <a:pt x="1762" y="1198"/>
                  </a:lnTo>
                  <a:lnTo>
                    <a:pt x="1803" y="1186"/>
                  </a:lnTo>
                  <a:lnTo>
                    <a:pt x="1841" y="1168"/>
                  </a:lnTo>
                  <a:lnTo>
                    <a:pt x="1876" y="1146"/>
                  </a:lnTo>
                  <a:lnTo>
                    <a:pt x="1907" y="1120"/>
                  </a:lnTo>
                  <a:lnTo>
                    <a:pt x="1936" y="1091"/>
                  </a:lnTo>
                  <a:lnTo>
                    <a:pt x="1960" y="1058"/>
                  </a:lnTo>
                  <a:lnTo>
                    <a:pt x="1982" y="1022"/>
                  </a:lnTo>
                  <a:close/>
                  <a:moveTo>
                    <a:pt x="1566" y="268"/>
                  </a:moveTo>
                  <a:lnTo>
                    <a:pt x="1581" y="270"/>
                  </a:lnTo>
                  <a:lnTo>
                    <a:pt x="1595" y="275"/>
                  </a:lnTo>
                  <a:lnTo>
                    <a:pt x="1669" y="318"/>
                  </a:lnTo>
                  <a:lnTo>
                    <a:pt x="1742" y="366"/>
                  </a:lnTo>
                  <a:lnTo>
                    <a:pt x="1812" y="418"/>
                  </a:lnTo>
                  <a:lnTo>
                    <a:pt x="1878" y="475"/>
                  </a:lnTo>
                  <a:lnTo>
                    <a:pt x="1942" y="537"/>
                  </a:lnTo>
                  <a:lnTo>
                    <a:pt x="2003" y="603"/>
                  </a:lnTo>
                  <a:lnTo>
                    <a:pt x="2061" y="673"/>
                  </a:lnTo>
                  <a:lnTo>
                    <a:pt x="2114" y="748"/>
                  </a:lnTo>
                  <a:lnTo>
                    <a:pt x="2164" y="825"/>
                  </a:lnTo>
                  <a:lnTo>
                    <a:pt x="2170" y="840"/>
                  </a:lnTo>
                  <a:lnTo>
                    <a:pt x="2173" y="855"/>
                  </a:lnTo>
                  <a:lnTo>
                    <a:pt x="2170" y="871"/>
                  </a:lnTo>
                  <a:lnTo>
                    <a:pt x="2164" y="885"/>
                  </a:lnTo>
                  <a:lnTo>
                    <a:pt x="2154" y="897"/>
                  </a:lnTo>
                  <a:lnTo>
                    <a:pt x="2143" y="907"/>
                  </a:lnTo>
                  <a:lnTo>
                    <a:pt x="2129" y="912"/>
                  </a:lnTo>
                  <a:lnTo>
                    <a:pt x="2113" y="914"/>
                  </a:lnTo>
                  <a:lnTo>
                    <a:pt x="2013" y="914"/>
                  </a:lnTo>
                  <a:lnTo>
                    <a:pt x="2016" y="893"/>
                  </a:lnTo>
                  <a:lnTo>
                    <a:pt x="2017" y="872"/>
                  </a:lnTo>
                  <a:lnTo>
                    <a:pt x="2015" y="829"/>
                  </a:lnTo>
                  <a:lnTo>
                    <a:pt x="2007" y="790"/>
                  </a:lnTo>
                  <a:lnTo>
                    <a:pt x="1997" y="754"/>
                  </a:lnTo>
                  <a:lnTo>
                    <a:pt x="1983" y="720"/>
                  </a:lnTo>
                  <a:lnTo>
                    <a:pt x="1965" y="690"/>
                  </a:lnTo>
                  <a:lnTo>
                    <a:pt x="1945" y="662"/>
                  </a:lnTo>
                  <a:lnTo>
                    <a:pt x="1924" y="637"/>
                  </a:lnTo>
                  <a:lnTo>
                    <a:pt x="1902" y="616"/>
                  </a:lnTo>
                  <a:lnTo>
                    <a:pt x="1878" y="598"/>
                  </a:lnTo>
                  <a:lnTo>
                    <a:pt x="1856" y="583"/>
                  </a:lnTo>
                  <a:lnTo>
                    <a:pt x="1791" y="543"/>
                  </a:lnTo>
                  <a:lnTo>
                    <a:pt x="1723" y="508"/>
                  </a:lnTo>
                  <a:lnTo>
                    <a:pt x="1653" y="476"/>
                  </a:lnTo>
                  <a:lnTo>
                    <a:pt x="1582" y="448"/>
                  </a:lnTo>
                  <a:lnTo>
                    <a:pt x="1508" y="422"/>
                  </a:lnTo>
                  <a:lnTo>
                    <a:pt x="1508" y="328"/>
                  </a:lnTo>
                  <a:lnTo>
                    <a:pt x="1510" y="313"/>
                  </a:lnTo>
                  <a:lnTo>
                    <a:pt x="1516" y="298"/>
                  </a:lnTo>
                  <a:lnTo>
                    <a:pt x="1524" y="286"/>
                  </a:lnTo>
                  <a:lnTo>
                    <a:pt x="1537" y="276"/>
                  </a:lnTo>
                  <a:lnTo>
                    <a:pt x="1551" y="271"/>
                  </a:lnTo>
                  <a:lnTo>
                    <a:pt x="1566" y="268"/>
                  </a:lnTo>
                  <a:close/>
                  <a:moveTo>
                    <a:pt x="1567" y="22"/>
                  </a:moveTo>
                  <a:lnTo>
                    <a:pt x="1666" y="26"/>
                  </a:lnTo>
                  <a:lnTo>
                    <a:pt x="1763" y="34"/>
                  </a:lnTo>
                  <a:lnTo>
                    <a:pt x="1859" y="47"/>
                  </a:lnTo>
                  <a:lnTo>
                    <a:pt x="1954" y="66"/>
                  </a:lnTo>
                  <a:lnTo>
                    <a:pt x="2047" y="90"/>
                  </a:lnTo>
                  <a:lnTo>
                    <a:pt x="2138" y="119"/>
                  </a:lnTo>
                  <a:lnTo>
                    <a:pt x="2227" y="153"/>
                  </a:lnTo>
                  <a:lnTo>
                    <a:pt x="2314" y="191"/>
                  </a:lnTo>
                  <a:lnTo>
                    <a:pt x="2400" y="235"/>
                  </a:lnTo>
                  <a:lnTo>
                    <a:pt x="2482" y="284"/>
                  </a:lnTo>
                  <a:lnTo>
                    <a:pt x="2561" y="336"/>
                  </a:lnTo>
                  <a:lnTo>
                    <a:pt x="2638" y="393"/>
                  </a:lnTo>
                  <a:lnTo>
                    <a:pt x="2711" y="455"/>
                  </a:lnTo>
                  <a:lnTo>
                    <a:pt x="2782" y="521"/>
                  </a:lnTo>
                  <a:lnTo>
                    <a:pt x="2849" y="590"/>
                  </a:lnTo>
                  <a:lnTo>
                    <a:pt x="2912" y="665"/>
                  </a:lnTo>
                  <a:lnTo>
                    <a:pt x="2971" y="742"/>
                  </a:lnTo>
                  <a:lnTo>
                    <a:pt x="3027" y="824"/>
                  </a:lnTo>
                  <a:lnTo>
                    <a:pt x="3033" y="839"/>
                  </a:lnTo>
                  <a:lnTo>
                    <a:pt x="3035" y="854"/>
                  </a:lnTo>
                  <a:lnTo>
                    <a:pt x="3034" y="870"/>
                  </a:lnTo>
                  <a:lnTo>
                    <a:pt x="3028" y="884"/>
                  </a:lnTo>
                  <a:lnTo>
                    <a:pt x="3019" y="896"/>
                  </a:lnTo>
                  <a:lnTo>
                    <a:pt x="3007" y="906"/>
                  </a:lnTo>
                  <a:lnTo>
                    <a:pt x="2993" y="912"/>
                  </a:lnTo>
                  <a:lnTo>
                    <a:pt x="2977" y="914"/>
                  </a:lnTo>
                  <a:lnTo>
                    <a:pt x="2358" y="914"/>
                  </a:lnTo>
                  <a:lnTo>
                    <a:pt x="2342" y="912"/>
                  </a:lnTo>
                  <a:lnTo>
                    <a:pt x="2327" y="906"/>
                  </a:lnTo>
                  <a:lnTo>
                    <a:pt x="2316" y="895"/>
                  </a:lnTo>
                  <a:lnTo>
                    <a:pt x="2306" y="883"/>
                  </a:lnTo>
                  <a:lnTo>
                    <a:pt x="2260" y="800"/>
                  </a:lnTo>
                  <a:lnTo>
                    <a:pt x="2211" y="720"/>
                  </a:lnTo>
                  <a:lnTo>
                    <a:pt x="2159" y="643"/>
                  </a:lnTo>
                  <a:lnTo>
                    <a:pt x="2102" y="571"/>
                  </a:lnTo>
                  <a:lnTo>
                    <a:pt x="2043" y="503"/>
                  </a:lnTo>
                  <a:lnTo>
                    <a:pt x="1980" y="438"/>
                  </a:lnTo>
                  <a:lnTo>
                    <a:pt x="1913" y="377"/>
                  </a:lnTo>
                  <a:lnTo>
                    <a:pt x="1844" y="321"/>
                  </a:lnTo>
                  <a:lnTo>
                    <a:pt x="1773" y="270"/>
                  </a:lnTo>
                  <a:lnTo>
                    <a:pt x="1699" y="223"/>
                  </a:lnTo>
                  <a:lnTo>
                    <a:pt x="1622" y="181"/>
                  </a:lnTo>
                  <a:lnTo>
                    <a:pt x="1543" y="144"/>
                  </a:lnTo>
                  <a:lnTo>
                    <a:pt x="1528" y="135"/>
                  </a:lnTo>
                  <a:lnTo>
                    <a:pt x="1518" y="122"/>
                  </a:lnTo>
                  <a:lnTo>
                    <a:pt x="1510" y="107"/>
                  </a:lnTo>
                  <a:lnTo>
                    <a:pt x="1508" y="89"/>
                  </a:lnTo>
                  <a:lnTo>
                    <a:pt x="1510" y="73"/>
                  </a:lnTo>
                  <a:lnTo>
                    <a:pt x="1516" y="58"/>
                  </a:lnTo>
                  <a:lnTo>
                    <a:pt x="1525" y="44"/>
                  </a:lnTo>
                  <a:lnTo>
                    <a:pt x="1537" y="33"/>
                  </a:lnTo>
                  <a:lnTo>
                    <a:pt x="1552" y="26"/>
                  </a:lnTo>
                  <a:lnTo>
                    <a:pt x="1567" y="22"/>
                  </a:lnTo>
                  <a:close/>
                  <a:moveTo>
                    <a:pt x="1016" y="0"/>
                  </a:moveTo>
                  <a:lnTo>
                    <a:pt x="1057" y="3"/>
                  </a:lnTo>
                  <a:lnTo>
                    <a:pt x="1094" y="13"/>
                  </a:lnTo>
                  <a:lnTo>
                    <a:pt x="1131" y="28"/>
                  </a:lnTo>
                  <a:lnTo>
                    <a:pt x="1163" y="48"/>
                  </a:lnTo>
                  <a:lnTo>
                    <a:pt x="1191" y="72"/>
                  </a:lnTo>
                  <a:lnTo>
                    <a:pt x="1216" y="101"/>
                  </a:lnTo>
                  <a:lnTo>
                    <a:pt x="1236" y="133"/>
                  </a:lnTo>
                  <a:lnTo>
                    <a:pt x="1251" y="168"/>
                  </a:lnTo>
                  <a:lnTo>
                    <a:pt x="1260" y="206"/>
                  </a:lnTo>
                  <a:lnTo>
                    <a:pt x="1263" y="247"/>
                  </a:lnTo>
                  <a:lnTo>
                    <a:pt x="1263" y="440"/>
                  </a:lnTo>
                  <a:lnTo>
                    <a:pt x="1349" y="457"/>
                  </a:lnTo>
                  <a:lnTo>
                    <a:pt x="1433" y="477"/>
                  </a:lnTo>
                  <a:lnTo>
                    <a:pt x="1515" y="503"/>
                  </a:lnTo>
                  <a:lnTo>
                    <a:pt x="1593" y="533"/>
                  </a:lnTo>
                  <a:lnTo>
                    <a:pt x="1670" y="566"/>
                  </a:lnTo>
                  <a:lnTo>
                    <a:pt x="1744" y="604"/>
                  </a:lnTo>
                  <a:lnTo>
                    <a:pt x="1815" y="647"/>
                  </a:lnTo>
                  <a:lnTo>
                    <a:pt x="1836" y="660"/>
                  </a:lnTo>
                  <a:lnTo>
                    <a:pt x="1857" y="676"/>
                  </a:lnTo>
                  <a:lnTo>
                    <a:pt x="1876" y="696"/>
                  </a:lnTo>
                  <a:lnTo>
                    <a:pt x="1894" y="719"/>
                  </a:lnTo>
                  <a:lnTo>
                    <a:pt x="1909" y="744"/>
                  </a:lnTo>
                  <a:lnTo>
                    <a:pt x="1923" y="772"/>
                  </a:lnTo>
                  <a:lnTo>
                    <a:pt x="1933" y="803"/>
                  </a:lnTo>
                  <a:lnTo>
                    <a:pt x="1939" y="836"/>
                  </a:lnTo>
                  <a:lnTo>
                    <a:pt x="1941" y="872"/>
                  </a:lnTo>
                  <a:lnTo>
                    <a:pt x="1939" y="911"/>
                  </a:lnTo>
                  <a:lnTo>
                    <a:pt x="1931" y="948"/>
                  </a:lnTo>
                  <a:lnTo>
                    <a:pt x="1917" y="984"/>
                  </a:lnTo>
                  <a:lnTo>
                    <a:pt x="1899" y="1015"/>
                  </a:lnTo>
                  <a:lnTo>
                    <a:pt x="1876" y="1045"/>
                  </a:lnTo>
                  <a:lnTo>
                    <a:pt x="1851" y="1071"/>
                  </a:lnTo>
                  <a:lnTo>
                    <a:pt x="1821" y="1092"/>
                  </a:lnTo>
                  <a:lnTo>
                    <a:pt x="1788" y="1110"/>
                  </a:lnTo>
                  <a:lnTo>
                    <a:pt x="1752" y="1123"/>
                  </a:lnTo>
                  <a:lnTo>
                    <a:pt x="1714" y="1131"/>
                  </a:lnTo>
                  <a:lnTo>
                    <a:pt x="1675" y="1135"/>
                  </a:lnTo>
                  <a:lnTo>
                    <a:pt x="1643" y="1132"/>
                  </a:lnTo>
                  <a:lnTo>
                    <a:pt x="1613" y="1127"/>
                  </a:lnTo>
                  <a:lnTo>
                    <a:pt x="1584" y="1119"/>
                  </a:lnTo>
                  <a:lnTo>
                    <a:pt x="1557" y="1107"/>
                  </a:lnTo>
                  <a:lnTo>
                    <a:pt x="1531" y="1093"/>
                  </a:lnTo>
                  <a:lnTo>
                    <a:pt x="1449" y="1048"/>
                  </a:lnTo>
                  <a:lnTo>
                    <a:pt x="1371" y="1010"/>
                  </a:lnTo>
                  <a:lnTo>
                    <a:pt x="1293" y="978"/>
                  </a:lnTo>
                  <a:lnTo>
                    <a:pt x="1215" y="953"/>
                  </a:lnTo>
                  <a:lnTo>
                    <a:pt x="1138" y="935"/>
                  </a:lnTo>
                  <a:lnTo>
                    <a:pt x="1061" y="923"/>
                  </a:lnTo>
                  <a:lnTo>
                    <a:pt x="986" y="920"/>
                  </a:lnTo>
                  <a:lnTo>
                    <a:pt x="932" y="922"/>
                  </a:lnTo>
                  <a:lnTo>
                    <a:pt x="884" y="927"/>
                  </a:lnTo>
                  <a:lnTo>
                    <a:pt x="840" y="937"/>
                  </a:lnTo>
                  <a:lnTo>
                    <a:pt x="801" y="951"/>
                  </a:lnTo>
                  <a:lnTo>
                    <a:pt x="767" y="967"/>
                  </a:lnTo>
                  <a:lnTo>
                    <a:pt x="736" y="985"/>
                  </a:lnTo>
                  <a:lnTo>
                    <a:pt x="710" y="1007"/>
                  </a:lnTo>
                  <a:lnTo>
                    <a:pt x="689" y="1030"/>
                  </a:lnTo>
                  <a:lnTo>
                    <a:pt x="673" y="1057"/>
                  </a:lnTo>
                  <a:lnTo>
                    <a:pt x="661" y="1085"/>
                  </a:lnTo>
                  <a:lnTo>
                    <a:pt x="654" y="1114"/>
                  </a:lnTo>
                  <a:lnTo>
                    <a:pt x="652" y="1145"/>
                  </a:lnTo>
                  <a:lnTo>
                    <a:pt x="652" y="1153"/>
                  </a:lnTo>
                  <a:lnTo>
                    <a:pt x="653" y="1181"/>
                  </a:lnTo>
                  <a:lnTo>
                    <a:pt x="657" y="1208"/>
                  </a:lnTo>
                  <a:lnTo>
                    <a:pt x="663" y="1232"/>
                  </a:lnTo>
                  <a:lnTo>
                    <a:pt x="673" y="1256"/>
                  </a:lnTo>
                  <a:lnTo>
                    <a:pt x="686" y="1277"/>
                  </a:lnTo>
                  <a:lnTo>
                    <a:pt x="703" y="1297"/>
                  </a:lnTo>
                  <a:lnTo>
                    <a:pt x="724" y="1316"/>
                  </a:lnTo>
                  <a:lnTo>
                    <a:pt x="749" y="1334"/>
                  </a:lnTo>
                  <a:lnTo>
                    <a:pt x="779" y="1351"/>
                  </a:lnTo>
                  <a:lnTo>
                    <a:pt x="813" y="1369"/>
                  </a:lnTo>
                  <a:lnTo>
                    <a:pt x="852" y="1386"/>
                  </a:lnTo>
                  <a:lnTo>
                    <a:pt x="897" y="1403"/>
                  </a:lnTo>
                  <a:lnTo>
                    <a:pt x="947" y="1418"/>
                  </a:lnTo>
                  <a:lnTo>
                    <a:pt x="1004" y="1437"/>
                  </a:lnTo>
                  <a:lnTo>
                    <a:pt x="1067" y="1454"/>
                  </a:lnTo>
                  <a:lnTo>
                    <a:pt x="1136" y="1473"/>
                  </a:lnTo>
                  <a:lnTo>
                    <a:pt x="1212" y="1492"/>
                  </a:lnTo>
                  <a:lnTo>
                    <a:pt x="1288" y="1513"/>
                  </a:lnTo>
                  <a:lnTo>
                    <a:pt x="1362" y="1535"/>
                  </a:lnTo>
                  <a:lnTo>
                    <a:pt x="1432" y="1558"/>
                  </a:lnTo>
                  <a:lnTo>
                    <a:pt x="1499" y="1582"/>
                  </a:lnTo>
                  <a:lnTo>
                    <a:pt x="1561" y="1608"/>
                  </a:lnTo>
                  <a:lnTo>
                    <a:pt x="1621" y="1635"/>
                  </a:lnTo>
                  <a:lnTo>
                    <a:pt x="1677" y="1664"/>
                  </a:lnTo>
                  <a:lnTo>
                    <a:pt x="1728" y="1695"/>
                  </a:lnTo>
                  <a:lnTo>
                    <a:pt x="1776" y="1728"/>
                  </a:lnTo>
                  <a:lnTo>
                    <a:pt x="1820" y="1762"/>
                  </a:lnTo>
                  <a:lnTo>
                    <a:pt x="1860" y="1800"/>
                  </a:lnTo>
                  <a:lnTo>
                    <a:pt x="1895" y="1840"/>
                  </a:lnTo>
                  <a:lnTo>
                    <a:pt x="1927" y="1882"/>
                  </a:lnTo>
                  <a:lnTo>
                    <a:pt x="1955" y="1928"/>
                  </a:lnTo>
                  <a:lnTo>
                    <a:pt x="1980" y="1976"/>
                  </a:lnTo>
                  <a:lnTo>
                    <a:pt x="1999" y="2028"/>
                  </a:lnTo>
                  <a:lnTo>
                    <a:pt x="2014" y="2082"/>
                  </a:lnTo>
                  <a:lnTo>
                    <a:pt x="2025" y="2140"/>
                  </a:lnTo>
                  <a:lnTo>
                    <a:pt x="2032" y="2202"/>
                  </a:lnTo>
                  <a:lnTo>
                    <a:pt x="2034" y="2268"/>
                  </a:lnTo>
                  <a:lnTo>
                    <a:pt x="2034" y="2276"/>
                  </a:lnTo>
                  <a:lnTo>
                    <a:pt x="2032" y="2346"/>
                  </a:lnTo>
                  <a:lnTo>
                    <a:pt x="2023" y="2414"/>
                  </a:lnTo>
                  <a:lnTo>
                    <a:pt x="2012" y="2478"/>
                  </a:lnTo>
                  <a:lnTo>
                    <a:pt x="1995" y="2539"/>
                  </a:lnTo>
                  <a:lnTo>
                    <a:pt x="1972" y="2598"/>
                  </a:lnTo>
                  <a:lnTo>
                    <a:pt x="1947" y="2653"/>
                  </a:lnTo>
                  <a:lnTo>
                    <a:pt x="1916" y="2704"/>
                  </a:lnTo>
                  <a:lnTo>
                    <a:pt x="1880" y="2753"/>
                  </a:lnTo>
                  <a:lnTo>
                    <a:pt x="1842" y="2799"/>
                  </a:lnTo>
                  <a:lnTo>
                    <a:pt x="1799" y="2840"/>
                  </a:lnTo>
                  <a:lnTo>
                    <a:pt x="1753" y="2880"/>
                  </a:lnTo>
                  <a:lnTo>
                    <a:pt x="1703" y="2915"/>
                  </a:lnTo>
                  <a:lnTo>
                    <a:pt x="1649" y="2946"/>
                  </a:lnTo>
                  <a:lnTo>
                    <a:pt x="1592" y="2975"/>
                  </a:lnTo>
                  <a:lnTo>
                    <a:pt x="1533" y="3001"/>
                  </a:lnTo>
                  <a:lnTo>
                    <a:pt x="1470" y="3022"/>
                  </a:lnTo>
                  <a:lnTo>
                    <a:pt x="1404" y="3040"/>
                  </a:lnTo>
                  <a:lnTo>
                    <a:pt x="1334" y="3055"/>
                  </a:lnTo>
                  <a:lnTo>
                    <a:pt x="1263" y="3066"/>
                  </a:lnTo>
                  <a:lnTo>
                    <a:pt x="1263" y="3248"/>
                  </a:lnTo>
                  <a:lnTo>
                    <a:pt x="1260" y="3288"/>
                  </a:lnTo>
                  <a:lnTo>
                    <a:pt x="1251" y="3326"/>
                  </a:lnTo>
                  <a:lnTo>
                    <a:pt x="1236" y="3361"/>
                  </a:lnTo>
                  <a:lnTo>
                    <a:pt x="1216" y="3394"/>
                  </a:lnTo>
                  <a:lnTo>
                    <a:pt x="1191" y="3423"/>
                  </a:lnTo>
                  <a:lnTo>
                    <a:pt x="1163" y="3447"/>
                  </a:lnTo>
                  <a:lnTo>
                    <a:pt x="1130" y="3466"/>
                  </a:lnTo>
                  <a:lnTo>
                    <a:pt x="1094" y="3482"/>
                  </a:lnTo>
                  <a:lnTo>
                    <a:pt x="1057" y="3491"/>
                  </a:lnTo>
                  <a:lnTo>
                    <a:pt x="1016" y="3494"/>
                  </a:lnTo>
                  <a:lnTo>
                    <a:pt x="976" y="3491"/>
                  </a:lnTo>
                  <a:lnTo>
                    <a:pt x="939" y="3482"/>
                  </a:lnTo>
                  <a:lnTo>
                    <a:pt x="903" y="3466"/>
                  </a:lnTo>
                  <a:lnTo>
                    <a:pt x="870" y="3447"/>
                  </a:lnTo>
                  <a:lnTo>
                    <a:pt x="842" y="3423"/>
                  </a:lnTo>
                  <a:lnTo>
                    <a:pt x="817" y="3394"/>
                  </a:lnTo>
                  <a:lnTo>
                    <a:pt x="797" y="3361"/>
                  </a:lnTo>
                  <a:lnTo>
                    <a:pt x="782" y="3326"/>
                  </a:lnTo>
                  <a:lnTo>
                    <a:pt x="773" y="3288"/>
                  </a:lnTo>
                  <a:lnTo>
                    <a:pt x="770" y="3248"/>
                  </a:lnTo>
                  <a:lnTo>
                    <a:pt x="770" y="3045"/>
                  </a:lnTo>
                  <a:lnTo>
                    <a:pt x="683" y="3026"/>
                  </a:lnTo>
                  <a:lnTo>
                    <a:pt x="596" y="3003"/>
                  </a:lnTo>
                  <a:lnTo>
                    <a:pt x="510" y="2975"/>
                  </a:lnTo>
                  <a:lnTo>
                    <a:pt x="426" y="2943"/>
                  </a:lnTo>
                  <a:lnTo>
                    <a:pt x="343" y="2906"/>
                  </a:lnTo>
                  <a:lnTo>
                    <a:pt x="262" y="2865"/>
                  </a:lnTo>
                  <a:lnTo>
                    <a:pt x="183" y="2818"/>
                  </a:lnTo>
                  <a:lnTo>
                    <a:pt x="108" y="2767"/>
                  </a:lnTo>
                  <a:lnTo>
                    <a:pt x="81" y="2746"/>
                  </a:lnTo>
                  <a:lnTo>
                    <a:pt x="59" y="2721"/>
                  </a:lnTo>
                  <a:lnTo>
                    <a:pt x="38" y="2692"/>
                  </a:lnTo>
                  <a:lnTo>
                    <a:pt x="22" y="2660"/>
                  </a:lnTo>
                  <a:lnTo>
                    <a:pt x="10" y="2626"/>
                  </a:lnTo>
                  <a:lnTo>
                    <a:pt x="2" y="2590"/>
                  </a:lnTo>
                  <a:lnTo>
                    <a:pt x="0" y="2553"/>
                  </a:lnTo>
                  <a:lnTo>
                    <a:pt x="2" y="2514"/>
                  </a:lnTo>
                  <a:lnTo>
                    <a:pt x="11" y="2475"/>
                  </a:lnTo>
                  <a:lnTo>
                    <a:pt x="25" y="2440"/>
                  </a:lnTo>
                  <a:lnTo>
                    <a:pt x="43" y="2408"/>
                  </a:lnTo>
                  <a:lnTo>
                    <a:pt x="65" y="2380"/>
                  </a:lnTo>
                  <a:lnTo>
                    <a:pt x="91" y="2354"/>
                  </a:lnTo>
                  <a:lnTo>
                    <a:pt x="121" y="2332"/>
                  </a:lnTo>
                  <a:lnTo>
                    <a:pt x="154" y="2315"/>
                  </a:lnTo>
                  <a:lnTo>
                    <a:pt x="189" y="2301"/>
                  </a:lnTo>
                  <a:lnTo>
                    <a:pt x="227" y="2294"/>
                  </a:lnTo>
                  <a:lnTo>
                    <a:pt x="267" y="2290"/>
                  </a:lnTo>
                  <a:lnTo>
                    <a:pt x="302" y="2293"/>
                  </a:lnTo>
                  <a:lnTo>
                    <a:pt x="333" y="2298"/>
                  </a:lnTo>
                  <a:lnTo>
                    <a:pt x="362" y="2306"/>
                  </a:lnTo>
                  <a:lnTo>
                    <a:pt x="387" y="2317"/>
                  </a:lnTo>
                  <a:lnTo>
                    <a:pt x="410" y="2330"/>
                  </a:lnTo>
                  <a:lnTo>
                    <a:pt x="429" y="2343"/>
                  </a:lnTo>
                  <a:lnTo>
                    <a:pt x="488" y="2384"/>
                  </a:lnTo>
                  <a:lnTo>
                    <a:pt x="549" y="2421"/>
                  </a:lnTo>
                  <a:lnTo>
                    <a:pt x="611" y="2455"/>
                  </a:lnTo>
                  <a:lnTo>
                    <a:pt x="675" y="2486"/>
                  </a:lnTo>
                  <a:lnTo>
                    <a:pt x="740" y="2513"/>
                  </a:lnTo>
                  <a:lnTo>
                    <a:pt x="806" y="2534"/>
                  </a:lnTo>
                  <a:lnTo>
                    <a:pt x="876" y="2552"/>
                  </a:lnTo>
                  <a:lnTo>
                    <a:pt x="946" y="2565"/>
                  </a:lnTo>
                  <a:lnTo>
                    <a:pt x="1019" y="2572"/>
                  </a:lnTo>
                  <a:lnTo>
                    <a:pt x="1093" y="2574"/>
                  </a:lnTo>
                  <a:lnTo>
                    <a:pt x="1149" y="2573"/>
                  </a:lnTo>
                  <a:lnTo>
                    <a:pt x="1201" y="2567"/>
                  </a:lnTo>
                  <a:lnTo>
                    <a:pt x="1250" y="2558"/>
                  </a:lnTo>
                  <a:lnTo>
                    <a:pt x="1294" y="2546"/>
                  </a:lnTo>
                  <a:lnTo>
                    <a:pt x="1333" y="2529"/>
                  </a:lnTo>
                  <a:lnTo>
                    <a:pt x="1367" y="2509"/>
                  </a:lnTo>
                  <a:lnTo>
                    <a:pt x="1397" y="2487"/>
                  </a:lnTo>
                  <a:lnTo>
                    <a:pt x="1422" y="2462"/>
                  </a:lnTo>
                  <a:lnTo>
                    <a:pt x="1441" y="2433"/>
                  </a:lnTo>
                  <a:lnTo>
                    <a:pt x="1456" y="2402"/>
                  </a:lnTo>
                  <a:lnTo>
                    <a:pt x="1464" y="2368"/>
                  </a:lnTo>
                  <a:lnTo>
                    <a:pt x="1467" y="2331"/>
                  </a:lnTo>
                  <a:lnTo>
                    <a:pt x="1467" y="2323"/>
                  </a:lnTo>
                  <a:lnTo>
                    <a:pt x="1465" y="2299"/>
                  </a:lnTo>
                  <a:lnTo>
                    <a:pt x="1463" y="2276"/>
                  </a:lnTo>
                  <a:lnTo>
                    <a:pt x="1457" y="2253"/>
                  </a:lnTo>
                  <a:lnTo>
                    <a:pt x="1448" y="2232"/>
                  </a:lnTo>
                  <a:lnTo>
                    <a:pt x="1438" y="2212"/>
                  </a:lnTo>
                  <a:lnTo>
                    <a:pt x="1423" y="2193"/>
                  </a:lnTo>
                  <a:lnTo>
                    <a:pt x="1404" y="2173"/>
                  </a:lnTo>
                  <a:lnTo>
                    <a:pt x="1381" y="2155"/>
                  </a:lnTo>
                  <a:lnTo>
                    <a:pt x="1355" y="2138"/>
                  </a:lnTo>
                  <a:lnTo>
                    <a:pt x="1323" y="2120"/>
                  </a:lnTo>
                  <a:lnTo>
                    <a:pt x="1286" y="2103"/>
                  </a:lnTo>
                  <a:lnTo>
                    <a:pt x="1244" y="2086"/>
                  </a:lnTo>
                  <a:lnTo>
                    <a:pt x="1197" y="2068"/>
                  </a:lnTo>
                  <a:lnTo>
                    <a:pt x="1143" y="2051"/>
                  </a:lnTo>
                  <a:lnTo>
                    <a:pt x="1084" y="2033"/>
                  </a:lnTo>
                  <a:lnTo>
                    <a:pt x="1018" y="2014"/>
                  </a:lnTo>
                  <a:lnTo>
                    <a:pt x="945" y="1995"/>
                  </a:lnTo>
                  <a:lnTo>
                    <a:pt x="878" y="1978"/>
                  </a:lnTo>
                  <a:lnTo>
                    <a:pt x="813" y="1960"/>
                  </a:lnTo>
                  <a:lnTo>
                    <a:pt x="750" y="1942"/>
                  </a:lnTo>
                  <a:lnTo>
                    <a:pt x="690" y="1923"/>
                  </a:lnTo>
                  <a:lnTo>
                    <a:pt x="631" y="1903"/>
                  </a:lnTo>
                  <a:lnTo>
                    <a:pt x="576" y="1882"/>
                  </a:lnTo>
                  <a:lnTo>
                    <a:pt x="524" y="1860"/>
                  </a:lnTo>
                  <a:lnTo>
                    <a:pt x="474" y="1837"/>
                  </a:lnTo>
                  <a:lnTo>
                    <a:pt x="426" y="1812"/>
                  </a:lnTo>
                  <a:lnTo>
                    <a:pt x="381" y="1785"/>
                  </a:lnTo>
                  <a:lnTo>
                    <a:pt x="339" y="1758"/>
                  </a:lnTo>
                  <a:lnTo>
                    <a:pt x="300" y="1727"/>
                  </a:lnTo>
                  <a:lnTo>
                    <a:pt x="263" y="1694"/>
                  </a:lnTo>
                  <a:lnTo>
                    <a:pt x="230" y="1659"/>
                  </a:lnTo>
                  <a:lnTo>
                    <a:pt x="201" y="1621"/>
                  </a:lnTo>
                  <a:lnTo>
                    <a:pt x="174" y="1580"/>
                  </a:lnTo>
                  <a:lnTo>
                    <a:pt x="151" y="1537"/>
                  </a:lnTo>
                  <a:lnTo>
                    <a:pt x="131" y="1491"/>
                  </a:lnTo>
                  <a:lnTo>
                    <a:pt x="114" y="1441"/>
                  </a:lnTo>
                  <a:lnTo>
                    <a:pt x="101" y="1387"/>
                  </a:lnTo>
                  <a:lnTo>
                    <a:pt x="93" y="1330"/>
                  </a:lnTo>
                  <a:lnTo>
                    <a:pt x="86" y="1269"/>
                  </a:lnTo>
                  <a:lnTo>
                    <a:pt x="84" y="1204"/>
                  </a:lnTo>
                  <a:lnTo>
                    <a:pt x="84" y="1196"/>
                  </a:lnTo>
                  <a:lnTo>
                    <a:pt x="87" y="1127"/>
                  </a:lnTo>
                  <a:lnTo>
                    <a:pt x="96" y="1060"/>
                  </a:lnTo>
                  <a:lnTo>
                    <a:pt x="110" y="996"/>
                  </a:lnTo>
                  <a:lnTo>
                    <a:pt x="129" y="935"/>
                  </a:lnTo>
                  <a:lnTo>
                    <a:pt x="153" y="876"/>
                  </a:lnTo>
                  <a:lnTo>
                    <a:pt x="181" y="821"/>
                  </a:lnTo>
                  <a:lnTo>
                    <a:pt x="215" y="769"/>
                  </a:lnTo>
                  <a:lnTo>
                    <a:pt x="253" y="720"/>
                  </a:lnTo>
                  <a:lnTo>
                    <a:pt x="295" y="673"/>
                  </a:lnTo>
                  <a:lnTo>
                    <a:pt x="342" y="632"/>
                  </a:lnTo>
                  <a:lnTo>
                    <a:pt x="393" y="592"/>
                  </a:lnTo>
                  <a:lnTo>
                    <a:pt x="447" y="557"/>
                  </a:lnTo>
                  <a:lnTo>
                    <a:pt x="506" y="525"/>
                  </a:lnTo>
                  <a:lnTo>
                    <a:pt x="566" y="498"/>
                  </a:lnTo>
                  <a:lnTo>
                    <a:pt x="631" y="474"/>
                  </a:lnTo>
                  <a:lnTo>
                    <a:pt x="699" y="454"/>
                  </a:lnTo>
                  <a:lnTo>
                    <a:pt x="770" y="439"/>
                  </a:lnTo>
                  <a:lnTo>
                    <a:pt x="770" y="247"/>
                  </a:lnTo>
                  <a:lnTo>
                    <a:pt x="773" y="206"/>
                  </a:lnTo>
                  <a:lnTo>
                    <a:pt x="783" y="168"/>
                  </a:lnTo>
                  <a:lnTo>
                    <a:pt x="798" y="133"/>
                  </a:lnTo>
                  <a:lnTo>
                    <a:pt x="817" y="101"/>
                  </a:lnTo>
                  <a:lnTo>
                    <a:pt x="842" y="72"/>
                  </a:lnTo>
                  <a:lnTo>
                    <a:pt x="870" y="48"/>
                  </a:lnTo>
                  <a:lnTo>
                    <a:pt x="903" y="28"/>
                  </a:lnTo>
                  <a:lnTo>
                    <a:pt x="939" y="13"/>
                  </a:lnTo>
                  <a:lnTo>
                    <a:pt x="977" y="3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509038" y="2829908"/>
              <a:ext cx="376386" cy="373901"/>
              <a:chOff x="5851525" y="3186113"/>
              <a:chExt cx="481013" cy="477838"/>
            </a:xfrm>
            <a:solidFill>
              <a:schemeClr val="bg1"/>
            </a:solidFill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851525" y="3259138"/>
                <a:ext cx="406400" cy="404813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954713" y="3344863"/>
                <a:ext cx="217488" cy="215900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6067425" y="3186113"/>
                <a:ext cx="265113" cy="263525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292866" y="2823543"/>
              <a:ext cx="396543" cy="386630"/>
              <a:chOff x="6075363" y="3203575"/>
              <a:chExt cx="508000" cy="495300"/>
            </a:xfrm>
            <a:solidFill>
              <a:schemeClr val="bg1"/>
            </a:solidFill>
          </p:grpSpPr>
          <p:sp>
            <p:nvSpPr>
              <p:cNvPr id="61" name="Freeform 28"/>
              <p:cNvSpPr>
                <a:spLocks noEditPoints="1"/>
              </p:cNvSpPr>
              <p:nvPr/>
            </p:nvSpPr>
            <p:spPr bwMode="auto">
              <a:xfrm>
                <a:off x="6202363" y="3340100"/>
                <a:ext cx="250825" cy="358775"/>
              </a:xfrm>
              <a:custGeom>
                <a:avLst/>
                <a:gdLst>
                  <a:gd name="T0" fmla="*/ 702 w 1741"/>
                  <a:gd name="T1" fmla="*/ 659 h 2484"/>
                  <a:gd name="T2" fmla="*/ 560 w 1741"/>
                  <a:gd name="T3" fmla="*/ 917 h 2484"/>
                  <a:gd name="T4" fmla="*/ 511 w 1741"/>
                  <a:gd name="T5" fmla="*/ 1162 h 2484"/>
                  <a:gd name="T6" fmla="*/ 535 w 1741"/>
                  <a:gd name="T7" fmla="*/ 1389 h 2484"/>
                  <a:gd name="T8" fmla="*/ 610 w 1741"/>
                  <a:gd name="T9" fmla="*/ 1598 h 2484"/>
                  <a:gd name="T10" fmla="*/ 717 w 1741"/>
                  <a:gd name="T11" fmla="*/ 1782 h 2484"/>
                  <a:gd name="T12" fmla="*/ 777 w 1741"/>
                  <a:gd name="T13" fmla="*/ 1857 h 2484"/>
                  <a:gd name="T14" fmla="*/ 771 w 1741"/>
                  <a:gd name="T15" fmla="*/ 1775 h 2484"/>
                  <a:gd name="T16" fmla="*/ 761 w 1741"/>
                  <a:gd name="T17" fmla="*/ 1625 h 2484"/>
                  <a:gd name="T18" fmla="*/ 765 w 1741"/>
                  <a:gd name="T19" fmla="*/ 1432 h 2484"/>
                  <a:gd name="T20" fmla="*/ 800 w 1741"/>
                  <a:gd name="T21" fmla="*/ 1223 h 2484"/>
                  <a:gd name="T22" fmla="*/ 880 w 1741"/>
                  <a:gd name="T23" fmla="*/ 1023 h 2484"/>
                  <a:gd name="T24" fmla="*/ 842 w 1741"/>
                  <a:gd name="T25" fmla="*/ 1261 h 2484"/>
                  <a:gd name="T26" fmla="*/ 847 w 1741"/>
                  <a:gd name="T27" fmla="*/ 1514 h 2484"/>
                  <a:gd name="T28" fmla="*/ 871 w 1741"/>
                  <a:gd name="T29" fmla="*/ 1753 h 2484"/>
                  <a:gd name="T30" fmla="*/ 886 w 1741"/>
                  <a:gd name="T31" fmla="*/ 1950 h 2484"/>
                  <a:gd name="T32" fmla="*/ 1001 w 1741"/>
                  <a:gd name="T33" fmla="*/ 1888 h 2484"/>
                  <a:gd name="T34" fmla="*/ 1160 w 1741"/>
                  <a:gd name="T35" fmla="*/ 1624 h 2484"/>
                  <a:gd name="T36" fmla="*/ 1227 w 1741"/>
                  <a:gd name="T37" fmla="*/ 1377 h 2484"/>
                  <a:gd name="T38" fmla="*/ 1222 w 1741"/>
                  <a:gd name="T39" fmla="*/ 1148 h 2484"/>
                  <a:gd name="T40" fmla="*/ 1164 w 1741"/>
                  <a:gd name="T41" fmla="*/ 939 h 2484"/>
                  <a:gd name="T42" fmla="*/ 1073 w 1741"/>
                  <a:gd name="T43" fmla="*/ 752 h 2484"/>
                  <a:gd name="T44" fmla="*/ 972 w 1741"/>
                  <a:gd name="T45" fmla="*/ 592 h 2484"/>
                  <a:gd name="T46" fmla="*/ 880 w 1741"/>
                  <a:gd name="T47" fmla="*/ 458 h 2484"/>
                  <a:gd name="T48" fmla="*/ 1103 w 1741"/>
                  <a:gd name="T49" fmla="*/ 28 h 2484"/>
                  <a:gd name="T50" fmla="*/ 1365 w 1741"/>
                  <a:gd name="T51" fmla="*/ 146 h 2484"/>
                  <a:gd name="T52" fmla="*/ 1571 w 1741"/>
                  <a:gd name="T53" fmla="*/ 338 h 2484"/>
                  <a:gd name="T54" fmla="*/ 1702 w 1741"/>
                  <a:gd name="T55" fmla="*/ 590 h 2484"/>
                  <a:gd name="T56" fmla="*/ 1741 w 1741"/>
                  <a:gd name="T57" fmla="*/ 884 h 2484"/>
                  <a:gd name="T58" fmla="*/ 1713 w 1741"/>
                  <a:gd name="T59" fmla="*/ 1138 h 2484"/>
                  <a:gd name="T60" fmla="*/ 1643 w 1741"/>
                  <a:gd name="T61" fmla="*/ 1335 h 2484"/>
                  <a:gd name="T62" fmla="*/ 1547 w 1741"/>
                  <a:gd name="T63" fmla="*/ 1490 h 2484"/>
                  <a:gd name="T64" fmla="*/ 1442 w 1741"/>
                  <a:gd name="T65" fmla="*/ 1618 h 2484"/>
                  <a:gd name="T66" fmla="*/ 1347 w 1741"/>
                  <a:gd name="T67" fmla="*/ 1737 h 2484"/>
                  <a:gd name="T68" fmla="*/ 1277 w 1741"/>
                  <a:gd name="T69" fmla="*/ 1863 h 2484"/>
                  <a:gd name="T70" fmla="*/ 1231 w 1741"/>
                  <a:gd name="T71" fmla="*/ 2174 h 2484"/>
                  <a:gd name="T72" fmla="*/ 1154 w 1741"/>
                  <a:gd name="T73" fmla="*/ 2347 h 2484"/>
                  <a:gd name="T74" fmla="*/ 1009 w 1741"/>
                  <a:gd name="T75" fmla="*/ 2456 h 2484"/>
                  <a:gd name="T76" fmla="*/ 821 w 1741"/>
                  <a:gd name="T77" fmla="*/ 2479 h 2484"/>
                  <a:gd name="T78" fmla="*/ 652 w 1741"/>
                  <a:gd name="T79" fmla="*/ 2407 h 2484"/>
                  <a:gd name="T80" fmla="*/ 538 w 1741"/>
                  <a:gd name="T81" fmla="*/ 2263 h 2484"/>
                  <a:gd name="T82" fmla="*/ 484 w 1741"/>
                  <a:gd name="T83" fmla="*/ 1934 h 2484"/>
                  <a:gd name="T84" fmla="*/ 439 w 1741"/>
                  <a:gd name="T85" fmla="*/ 1804 h 2484"/>
                  <a:gd name="T86" fmla="*/ 359 w 1741"/>
                  <a:gd name="T87" fmla="*/ 1690 h 2484"/>
                  <a:gd name="T88" fmla="*/ 261 w 1741"/>
                  <a:gd name="T89" fmla="*/ 1574 h 2484"/>
                  <a:gd name="T90" fmla="*/ 160 w 1741"/>
                  <a:gd name="T91" fmla="*/ 1444 h 2484"/>
                  <a:gd name="T92" fmla="*/ 73 w 1741"/>
                  <a:gd name="T93" fmla="*/ 1283 h 2484"/>
                  <a:gd name="T94" fmla="*/ 15 w 1741"/>
                  <a:gd name="T95" fmla="*/ 1078 h 2484"/>
                  <a:gd name="T96" fmla="*/ 3 w 1741"/>
                  <a:gd name="T97" fmla="*/ 807 h 2484"/>
                  <a:gd name="T98" fmla="*/ 76 w 1741"/>
                  <a:gd name="T99" fmla="*/ 523 h 2484"/>
                  <a:gd name="T100" fmla="*/ 232 w 1741"/>
                  <a:gd name="T101" fmla="*/ 284 h 2484"/>
                  <a:gd name="T102" fmla="*/ 456 w 1741"/>
                  <a:gd name="T103" fmla="*/ 108 h 2484"/>
                  <a:gd name="T104" fmla="*/ 730 w 1741"/>
                  <a:gd name="T105" fmla="*/ 13 h 2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41" h="2484">
                    <a:moveTo>
                      <a:pt x="880" y="458"/>
                    </a:moveTo>
                    <a:lnTo>
                      <a:pt x="813" y="525"/>
                    </a:lnTo>
                    <a:lnTo>
                      <a:pt x="753" y="592"/>
                    </a:lnTo>
                    <a:lnTo>
                      <a:pt x="702" y="659"/>
                    </a:lnTo>
                    <a:lnTo>
                      <a:pt x="656" y="724"/>
                    </a:lnTo>
                    <a:lnTo>
                      <a:pt x="618" y="789"/>
                    </a:lnTo>
                    <a:lnTo>
                      <a:pt x="585" y="854"/>
                    </a:lnTo>
                    <a:lnTo>
                      <a:pt x="560" y="917"/>
                    </a:lnTo>
                    <a:lnTo>
                      <a:pt x="540" y="979"/>
                    </a:lnTo>
                    <a:lnTo>
                      <a:pt x="525" y="1041"/>
                    </a:lnTo>
                    <a:lnTo>
                      <a:pt x="517" y="1102"/>
                    </a:lnTo>
                    <a:lnTo>
                      <a:pt x="511" y="1162"/>
                    </a:lnTo>
                    <a:lnTo>
                      <a:pt x="511" y="1221"/>
                    </a:lnTo>
                    <a:lnTo>
                      <a:pt x="515" y="1278"/>
                    </a:lnTo>
                    <a:lnTo>
                      <a:pt x="524" y="1334"/>
                    </a:lnTo>
                    <a:lnTo>
                      <a:pt x="535" y="1389"/>
                    </a:lnTo>
                    <a:lnTo>
                      <a:pt x="550" y="1443"/>
                    </a:lnTo>
                    <a:lnTo>
                      <a:pt x="568" y="1496"/>
                    </a:lnTo>
                    <a:lnTo>
                      <a:pt x="588" y="1547"/>
                    </a:lnTo>
                    <a:lnTo>
                      <a:pt x="610" y="1598"/>
                    </a:lnTo>
                    <a:lnTo>
                      <a:pt x="635" y="1645"/>
                    </a:lnTo>
                    <a:lnTo>
                      <a:pt x="661" y="1693"/>
                    </a:lnTo>
                    <a:lnTo>
                      <a:pt x="688" y="1738"/>
                    </a:lnTo>
                    <a:lnTo>
                      <a:pt x="717" y="1782"/>
                    </a:lnTo>
                    <a:lnTo>
                      <a:pt x="745" y="1824"/>
                    </a:lnTo>
                    <a:lnTo>
                      <a:pt x="775" y="1865"/>
                    </a:lnTo>
                    <a:lnTo>
                      <a:pt x="777" y="1864"/>
                    </a:lnTo>
                    <a:lnTo>
                      <a:pt x="777" y="1857"/>
                    </a:lnTo>
                    <a:lnTo>
                      <a:pt x="777" y="1846"/>
                    </a:lnTo>
                    <a:lnTo>
                      <a:pt x="775" y="1827"/>
                    </a:lnTo>
                    <a:lnTo>
                      <a:pt x="773" y="1803"/>
                    </a:lnTo>
                    <a:lnTo>
                      <a:pt x="771" y="1775"/>
                    </a:lnTo>
                    <a:lnTo>
                      <a:pt x="767" y="1744"/>
                    </a:lnTo>
                    <a:lnTo>
                      <a:pt x="765" y="1707"/>
                    </a:lnTo>
                    <a:lnTo>
                      <a:pt x="762" y="1668"/>
                    </a:lnTo>
                    <a:lnTo>
                      <a:pt x="761" y="1625"/>
                    </a:lnTo>
                    <a:lnTo>
                      <a:pt x="760" y="1580"/>
                    </a:lnTo>
                    <a:lnTo>
                      <a:pt x="760" y="1532"/>
                    </a:lnTo>
                    <a:lnTo>
                      <a:pt x="762" y="1483"/>
                    </a:lnTo>
                    <a:lnTo>
                      <a:pt x="765" y="1432"/>
                    </a:lnTo>
                    <a:lnTo>
                      <a:pt x="770" y="1381"/>
                    </a:lnTo>
                    <a:lnTo>
                      <a:pt x="777" y="1328"/>
                    </a:lnTo>
                    <a:lnTo>
                      <a:pt x="787" y="1275"/>
                    </a:lnTo>
                    <a:lnTo>
                      <a:pt x="800" y="1223"/>
                    </a:lnTo>
                    <a:lnTo>
                      <a:pt x="815" y="1171"/>
                    </a:lnTo>
                    <a:lnTo>
                      <a:pt x="833" y="1120"/>
                    </a:lnTo>
                    <a:lnTo>
                      <a:pt x="855" y="1070"/>
                    </a:lnTo>
                    <a:lnTo>
                      <a:pt x="880" y="1023"/>
                    </a:lnTo>
                    <a:lnTo>
                      <a:pt x="865" y="1079"/>
                    </a:lnTo>
                    <a:lnTo>
                      <a:pt x="854" y="1138"/>
                    </a:lnTo>
                    <a:lnTo>
                      <a:pt x="846" y="1199"/>
                    </a:lnTo>
                    <a:lnTo>
                      <a:pt x="842" y="1261"/>
                    </a:lnTo>
                    <a:lnTo>
                      <a:pt x="840" y="1323"/>
                    </a:lnTo>
                    <a:lnTo>
                      <a:pt x="841" y="1387"/>
                    </a:lnTo>
                    <a:lnTo>
                      <a:pt x="843" y="1450"/>
                    </a:lnTo>
                    <a:lnTo>
                      <a:pt x="847" y="1514"/>
                    </a:lnTo>
                    <a:lnTo>
                      <a:pt x="852" y="1575"/>
                    </a:lnTo>
                    <a:lnTo>
                      <a:pt x="859" y="1637"/>
                    </a:lnTo>
                    <a:lnTo>
                      <a:pt x="865" y="1696"/>
                    </a:lnTo>
                    <a:lnTo>
                      <a:pt x="871" y="1753"/>
                    </a:lnTo>
                    <a:lnTo>
                      <a:pt x="876" y="1808"/>
                    </a:lnTo>
                    <a:lnTo>
                      <a:pt x="882" y="1859"/>
                    </a:lnTo>
                    <a:lnTo>
                      <a:pt x="884" y="1907"/>
                    </a:lnTo>
                    <a:lnTo>
                      <a:pt x="886" y="1950"/>
                    </a:lnTo>
                    <a:lnTo>
                      <a:pt x="885" y="1990"/>
                    </a:lnTo>
                    <a:lnTo>
                      <a:pt x="880" y="2025"/>
                    </a:lnTo>
                    <a:lnTo>
                      <a:pt x="945" y="1956"/>
                    </a:lnTo>
                    <a:lnTo>
                      <a:pt x="1001" y="1888"/>
                    </a:lnTo>
                    <a:lnTo>
                      <a:pt x="1051" y="1821"/>
                    </a:lnTo>
                    <a:lnTo>
                      <a:pt x="1094" y="1754"/>
                    </a:lnTo>
                    <a:lnTo>
                      <a:pt x="1130" y="1689"/>
                    </a:lnTo>
                    <a:lnTo>
                      <a:pt x="1160" y="1624"/>
                    </a:lnTo>
                    <a:lnTo>
                      <a:pt x="1185" y="1561"/>
                    </a:lnTo>
                    <a:lnTo>
                      <a:pt x="1205" y="1498"/>
                    </a:lnTo>
                    <a:lnTo>
                      <a:pt x="1219" y="1437"/>
                    </a:lnTo>
                    <a:lnTo>
                      <a:pt x="1227" y="1377"/>
                    </a:lnTo>
                    <a:lnTo>
                      <a:pt x="1231" y="1318"/>
                    </a:lnTo>
                    <a:lnTo>
                      <a:pt x="1231" y="1259"/>
                    </a:lnTo>
                    <a:lnTo>
                      <a:pt x="1228" y="1203"/>
                    </a:lnTo>
                    <a:lnTo>
                      <a:pt x="1222" y="1148"/>
                    </a:lnTo>
                    <a:lnTo>
                      <a:pt x="1211" y="1093"/>
                    </a:lnTo>
                    <a:lnTo>
                      <a:pt x="1197" y="1041"/>
                    </a:lnTo>
                    <a:lnTo>
                      <a:pt x="1182" y="989"/>
                    </a:lnTo>
                    <a:lnTo>
                      <a:pt x="1164" y="939"/>
                    </a:lnTo>
                    <a:lnTo>
                      <a:pt x="1143" y="890"/>
                    </a:lnTo>
                    <a:lnTo>
                      <a:pt x="1121" y="843"/>
                    </a:lnTo>
                    <a:lnTo>
                      <a:pt x="1098" y="797"/>
                    </a:lnTo>
                    <a:lnTo>
                      <a:pt x="1073" y="752"/>
                    </a:lnTo>
                    <a:lnTo>
                      <a:pt x="1048" y="710"/>
                    </a:lnTo>
                    <a:lnTo>
                      <a:pt x="1024" y="669"/>
                    </a:lnTo>
                    <a:lnTo>
                      <a:pt x="998" y="630"/>
                    </a:lnTo>
                    <a:lnTo>
                      <a:pt x="972" y="592"/>
                    </a:lnTo>
                    <a:lnTo>
                      <a:pt x="948" y="555"/>
                    </a:lnTo>
                    <a:lnTo>
                      <a:pt x="925" y="521"/>
                    </a:lnTo>
                    <a:lnTo>
                      <a:pt x="902" y="488"/>
                    </a:lnTo>
                    <a:lnTo>
                      <a:pt x="880" y="458"/>
                    </a:lnTo>
                    <a:close/>
                    <a:moveTo>
                      <a:pt x="880" y="0"/>
                    </a:moveTo>
                    <a:lnTo>
                      <a:pt x="957" y="3"/>
                    </a:lnTo>
                    <a:lnTo>
                      <a:pt x="1031" y="13"/>
                    </a:lnTo>
                    <a:lnTo>
                      <a:pt x="1103" y="28"/>
                    </a:lnTo>
                    <a:lnTo>
                      <a:pt x="1173" y="49"/>
                    </a:lnTo>
                    <a:lnTo>
                      <a:pt x="1240" y="76"/>
                    </a:lnTo>
                    <a:lnTo>
                      <a:pt x="1305" y="108"/>
                    </a:lnTo>
                    <a:lnTo>
                      <a:pt x="1365" y="146"/>
                    </a:lnTo>
                    <a:lnTo>
                      <a:pt x="1423" y="187"/>
                    </a:lnTo>
                    <a:lnTo>
                      <a:pt x="1476" y="233"/>
                    </a:lnTo>
                    <a:lnTo>
                      <a:pt x="1525" y="284"/>
                    </a:lnTo>
                    <a:lnTo>
                      <a:pt x="1571" y="338"/>
                    </a:lnTo>
                    <a:lnTo>
                      <a:pt x="1611" y="397"/>
                    </a:lnTo>
                    <a:lnTo>
                      <a:pt x="1647" y="458"/>
                    </a:lnTo>
                    <a:lnTo>
                      <a:pt x="1677" y="523"/>
                    </a:lnTo>
                    <a:lnTo>
                      <a:pt x="1702" y="590"/>
                    </a:lnTo>
                    <a:lnTo>
                      <a:pt x="1720" y="660"/>
                    </a:lnTo>
                    <a:lnTo>
                      <a:pt x="1733" y="733"/>
                    </a:lnTo>
                    <a:lnTo>
                      <a:pt x="1741" y="807"/>
                    </a:lnTo>
                    <a:lnTo>
                      <a:pt x="1741" y="884"/>
                    </a:lnTo>
                    <a:lnTo>
                      <a:pt x="1739" y="954"/>
                    </a:lnTo>
                    <a:lnTo>
                      <a:pt x="1733" y="1019"/>
                    </a:lnTo>
                    <a:lnTo>
                      <a:pt x="1725" y="1081"/>
                    </a:lnTo>
                    <a:lnTo>
                      <a:pt x="1713" y="1138"/>
                    </a:lnTo>
                    <a:lnTo>
                      <a:pt x="1699" y="1192"/>
                    </a:lnTo>
                    <a:lnTo>
                      <a:pt x="1683" y="1243"/>
                    </a:lnTo>
                    <a:lnTo>
                      <a:pt x="1663" y="1291"/>
                    </a:lnTo>
                    <a:lnTo>
                      <a:pt x="1643" y="1335"/>
                    </a:lnTo>
                    <a:lnTo>
                      <a:pt x="1621" y="1377"/>
                    </a:lnTo>
                    <a:lnTo>
                      <a:pt x="1597" y="1416"/>
                    </a:lnTo>
                    <a:lnTo>
                      <a:pt x="1573" y="1454"/>
                    </a:lnTo>
                    <a:lnTo>
                      <a:pt x="1547" y="1490"/>
                    </a:lnTo>
                    <a:lnTo>
                      <a:pt x="1521" y="1523"/>
                    </a:lnTo>
                    <a:lnTo>
                      <a:pt x="1495" y="1556"/>
                    </a:lnTo>
                    <a:lnTo>
                      <a:pt x="1468" y="1587"/>
                    </a:lnTo>
                    <a:lnTo>
                      <a:pt x="1442" y="1618"/>
                    </a:lnTo>
                    <a:lnTo>
                      <a:pt x="1418" y="1648"/>
                    </a:lnTo>
                    <a:lnTo>
                      <a:pt x="1393" y="1678"/>
                    </a:lnTo>
                    <a:lnTo>
                      <a:pt x="1369" y="1707"/>
                    </a:lnTo>
                    <a:lnTo>
                      <a:pt x="1347" y="1737"/>
                    </a:lnTo>
                    <a:lnTo>
                      <a:pt x="1326" y="1768"/>
                    </a:lnTo>
                    <a:lnTo>
                      <a:pt x="1308" y="1798"/>
                    </a:lnTo>
                    <a:lnTo>
                      <a:pt x="1292" y="1830"/>
                    </a:lnTo>
                    <a:lnTo>
                      <a:pt x="1277" y="1863"/>
                    </a:lnTo>
                    <a:lnTo>
                      <a:pt x="1266" y="1897"/>
                    </a:lnTo>
                    <a:lnTo>
                      <a:pt x="1257" y="1933"/>
                    </a:lnTo>
                    <a:lnTo>
                      <a:pt x="1252" y="1971"/>
                    </a:lnTo>
                    <a:lnTo>
                      <a:pt x="1231" y="2174"/>
                    </a:lnTo>
                    <a:lnTo>
                      <a:pt x="1220" y="2222"/>
                    </a:lnTo>
                    <a:lnTo>
                      <a:pt x="1202" y="2267"/>
                    </a:lnTo>
                    <a:lnTo>
                      <a:pt x="1181" y="2308"/>
                    </a:lnTo>
                    <a:lnTo>
                      <a:pt x="1154" y="2347"/>
                    </a:lnTo>
                    <a:lnTo>
                      <a:pt x="1123" y="2381"/>
                    </a:lnTo>
                    <a:lnTo>
                      <a:pt x="1088" y="2411"/>
                    </a:lnTo>
                    <a:lnTo>
                      <a:pt x="1051" y="2436"/>
                    </a:lnTo>
                    <a:lnTo>
                      <a:pt x="1009" y="2456"/>
                    </a:lnTo>
                    <a:lnTo>
                      <a:pt x="964" y="2471"/>
                    </a:lnTo>
                    <a:lnTo>
                      <a:pt x="918" y="2480"/>
                    </a:lnTo>
                    <a:lnTo>
                      <a:pt x="870" y="2484"/>
                    </a:lnTo>
                    <a:lnTo>
                      <a:pt x="821" y="2479"/>
                    </a:lnTo>
                    <a:lnTo>
                      <a:pt x="775" y="2469"/>
                    </a:lnTo>
                    <a:lnTo>
                      <a:pt x="731" y="2454"/>
                    </a:lnTo>
                    <a:lnTo>
                      <a:pt x="690" y="2433"/>
                    </a:lnTo>
                    <a:lnTo>
                      <a:pt x="652" y="2407"/>
                    </a:lnTo>
                    <a:lnTo>
                      <a:pt x="617" y="2376"/>
                    </a:lnTo>
                    <a:lnTo>
                      <a:pt x="586" y="2342"/>
                    </a:lnTo>
                    <a:lnTo>
                      <a:pt x="560" y="2304"/>
                    </a:lnTo>
                    <a:lnTo>
                      <a:pt x="538" y="2263"/>
                    </a:lnTo>
                    <a:lnTo>
                      <a:pt x="521" y="2220"/>
                    </a:lnTo>
                    <a:lnTo>
                      <a:pt x="509" y="2174"/>
                    </a:lnTo>
                    <a:lnTo>
                      <a:pt x="487" y="1971"/>
                    </a:lnTo>
                    <a:lnTo>
                      <a:pt x="484" y="1934"/>
                    </a:lnTo>
                    <a:lnTo>
                      <a:pt x="477" y="1900"/>
                    </a:lnTo>
                    <a:lnTo>
                      <a:pt x="467" y="1867"/>
                    </a:lnTo>
                    <a:lnTo>
                      <a:pt x="454" y="1835"/>
                    </a:lnTo>
                    <a:lnTo>
                      <a:pt x="439" y="1804"/>
                    </a:lnTo>
                    <a:lnTo>
                      <a:pt x="422" y="1775"/>
                    </a:lnTo>
                    <a:lnTo>
                      <a:pt x="402" y="1746"/>
                    </a:lnTo>
                    <a:lnTo>
                      <a:pt x="382" y="1718"/>
                    </a:lnTo>
                    <a:lnTo>
                      <a:pt x="359" y="1690"/>
                    </a:lnTo>
                    <a:lnTo>
                      <a:pt x="337" y="1662"/>
                    </a:lnTo>
                    <a:lnTo>
                      <a:pt x="312" y="1632"/>
                    </a:lnTo>
                    <a:lnTo>
                      <a:pt x="287" y="1604"/>
                    </a:lnTo>
                    <a:lnTo>
                      <a:pt x="261" y="1574"/>
                    </a:lnTo>
                    <a:lnTo>
                      <a:pt x="236" y="1544"/>
                    </a:lnTo>
                    <a:lnTo>
                      <a:pt x="211" y="1512"/>
                    </a:lnTo>
                    <a:lnTo>
                      <a:pt x="185" y="1479"/>
                    </a:lnTo>
                    <a:lnTo>
                      <a:pt x="160" y="1444"/>
                    </a:lnTo>
                    <a:lnTo>
                      <a:pt x="136" y="1408"/>
                    </a:lnTo>
                    <a:lnTo>
                      <a:pt x="114" y="1369"/>
                    </a:lnTo>
                    <a:lnTo>
                      <a:pt x="93" y="1328"/>
                    </a:lnTo>
                    <a:lnTo>
                      <a:pt x="73" y="1283"/>
                    </a:lnTo>
                    <a:lnTo>
                      <a:pt x="56" y="1237"/>
                    </a:lnTo>
                    <a:lnTo>
                      <a:pt x="40" y="1187"/>
                    </a:lnTo>
                    <a:lnTo>
                      <a:pt x="26" y="1134"/>
                    </a:lnTo>
                    <a:lnTo>
                      <a:pt x="15" y="1078"/>
                    </a:lnTo>
                    <a:lnTo>
                      <a:pt x="6" y="1017"/>
                    </a:lnTo>
                    <a:lnTo>
                      <a:pt x="2" y="953"/>
                    </a:lnTo>
                    <a:lnTo>
                      <a:pt x="0" y="884"/>
                    </a:lnTo>
                    <a:lnTo>
                      <a:pt x="3" y="807"/>
                    </a:lnTo>
                    <a:lnTo>
                      <a:pt x="13" y="733"/>
                    </a:lnTo>
                    <a:lnTo>
                      <a:pt x="28" y="660"/>
                    </a:lnTo>
                    <a:lnTo>
                      <a:pt x="49" y="590"/>
                    </a:lnTo>
                    <a:lnTo>
                      <a:pt x="76" y="523"/>
                    </a:lnTo>
                    <a:lnTo>
                      <a:pt x="108" y="458"/>
                    </a:lnTo>
                    <a:lnTo>
                      <a:pt x="145" y="397"/>
                    </a:lnTo>
                    <a:lnTo>
                      <a:pt x="186" y="338"/>
                    </a:lnTo>
                    <a:lnTo>
                      <a:pt x="232" y="284"/>
                    </a:lnTo>
                    <a:lnTo>
                      <a:pt x="283" y="233"/>
                    </a:lnTo>
                    <a:lnTo>
                      <a:pt x="337" y="187"/>
                    </a:lnTo>
                    <a:lnTo>
                      <a:pt x="395" y="146"/>
                    </a:lnTo>
                    <a:lnTo>
                      <a:pt x="456" y="108"/>
                    </a:lnTo>
                    <a:lnTo>
                      <a:pt x="521" y="76"/>
                    </a:lnTo>
                    <a:lnTo>
                      <a:pt x="588" y="49"/>
                    </a:lnTo>
                    <a:lnTo>
                      <a:pt x="658" y="28"/>
                    </a:lnTo>
                    <a:lnTo>
                      <a:pt x="730" y="13"/>
                    </a:lnTo>
                    <a:lnTo>
                      <a:pt x="804" y="3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6075363" y="3446463"/>
                <a:ext cx="98425" cy="20638"/>
              </a:xfrm>
              <a:custGeom>
                <a:avLst/>
                <a:gdLst>
                  <a:gd name="T0" fmla="*/ 74 w 679"/>
                  <a:gd name="T1" fmla="*/ 0 h 150"/>
                  <a:gd name="T2" fmla="*/ 605 w 679"/>
                  <a:gd name="T3" fmla="*/ 0 h 150"/>
                  <a:gd name="T4" fmla="*/ 626 w 679"/>
                  <a:gd name="T5" fmla="*/ 2 h 150"/>
                  <a:gd name="T6" fmla="*/ 643 w 679"/>
                  <a:gd name="T7" fmla="*/ 10 h 150"/>
                  <a:gd name="T8" fmla="*/ 658 w 679"/>
                  <a:gd name="T9" fmla="*/ 22 h 150"/>
                  <a:gd name="T10" fmla="*/ 670 w 679"/>
                  <a:gd name="T11" fmla="*/ 37 h 150"/>
                  <a:gd name="T12" fmla="*/ 676 w 679"/>
                  <a:gd name="T13" fmla="*/ 54 h 150"/>
                  <a:gd name="T14" fmla="*/ 679 w 679"/>
                  <a:gd name="T15" fmla="*/ 75 h 150"/>
                  <a:gd name="T16" fmla="*/ 677 w 679"/>
                  <a:gd name="T17" fmla="*/ 93 h 150"/>
                  <a:gd name="T18" fmla="*/ 672 w 679"/>
                  <a:gd name="T19" fmla="*/ 110 h 150"/>
                  <a:gd name="T20" fmla="*/ 663 w 679"/>
                  <a:gd name="T21" fmla="*/ 125 h 150"/>
                  <a:gd name="T22" fmla="*/ 651 w 679"/>
                  <a:gd name="T23" fmla="*/ 137 h 150"/>
                  <a:gd name="T24" fmla="*/ 638 w 679"/>
                  <a:gd name="T25" fmla="*/ 147 h 150"/>
                  <a:gd name="T26" fmla="*/ 622 w 679"/>
                  <a:gd name="T27" fmla="*/ 150 h 150"/>
                  <a:gd name="T28" fmla="*/ 605 w 679"/>
                  <a:gd name="T29" fmla="*/ 149 h 150"/>
                  <a:gd name="T30" fmla="*/ 74 w 679"/>
                  <a:gd name="T31" fmla="*/ 149 h 150"/>
                  <a:gd name="T32" fmla="*/ 54 w 679"/>
                  <a:gd name="T33" fmla="*/ 147 h 150"/>
                  <a:gd name="T34" fmla="*/ 37 w 679"/>
                  <a:gd name="T35" fmla="*/ 139 h 150"/>
                  <a:gd name="T36" fmla="*/ 22 w 679"/>
                  <a:gd name="T37" fmla="*/ 128 h 150"/>
                  <a:gd name="T38" fmla="*/ 10 w 679"/>
                  <a:gd name="T39" fmla="*/ 112 h 150"/>
                  <a:gd name="T40" fmla="*/ 2 w 679"/>
                  <a:gd name="T41" fmla="*/ 95 h 150"/>
                  <a:gd name="T42" fmla="*/ 0 w 679"/>
                  <a:gd name="T43" fmla="*/ 75 h 150"/>
                  <a:gd name="T44" fmla="*/ 2 w 679"/>
                  <a:gd name="T45" fmla="*/ 54 h 150"/>
                  <a:gd name="T46" fmla="*/ 10 w 679"/>
                  <a:gd name="T47" fmla="*/ 37 h 150"/>
                  <a:gd name="T48" fmla="*/ 22 w 679"/>
                  <a:gd name="T49" fmla="*/ 22 h 150"/>
                  <a:gd name="T50" fmla="*/ 37 w 679"/>
                  <a:gd name="T51" fmla="*/ 10 h 150"/>
                  <a:gd name="T52" fmla="*/ 54 w 679"/>
                  <a:gd name="T53" fmla="*/ 2 h 150"/>
                  <a:gd name="T54" fmla="*/ 74 w 679"/>
                  <a:gd name="T5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9" h="150">
                    <a:moveTo>
                      <a:pt x="74" y="0"/>
                    </a:moveTo>
                    <a:lnTo>
                      <a:pt x="605" y="0"/>
                    </a:lnTo>
                    <a:lnTo>
                      <a:pt x="626" y="2"/>
                    </a:lnTo>
                    <a:lnTo>
                      <a:pt x="643" y="10"/>
                    </a:lnTo>
                    <a:lnTo>
                      <a:pt x="658" y="22"/>
                    </a:lnTo>
                    <a:lnTo>
                      <a:pt x="670" y="37"/>
                    </a:lnTo>
                    <a:lnTo>
                      <a:pt x="676" y="54"/>
                    </a:lnTo>
                    <a:lnTo>
                      <a:pt x="679" y="75"/>
                    </a:lnTo>
                    <a:lnTo>
                      <a:pt x="677" y="93"/>
                    </a:lnTo>
                    <a:lnTo>
                      <a:pt x="672" y="110"/>
                    </a:lnTo>
                    <a:lnTo>
                      <a:pt x="663" y="125"/>
                    </a:lnTo>
                    <a:lnTo>
                      <a:pt x="651" y="137"/>
                    </a:lnTo>
                    <a:lnTo>
                      <a:pt x="638" y="147"/>
                    </a:lnTo>
                    <a:lnTo>
                      <a:pt x="622" y="150"/>
                    </a:lnTo>
                    <a:lnTo>
                      <a:pt x="605" y="149"/>
                    </a:lnTo>
                    <a:lnTo>
                      <a:pt x="74" y="149"/>
                    </a:lnTo>
                    <a:lnTo>
                      <a:pt x="54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0" y="112"/>
                    </a:lnTo>
                    <a:lnTo>
                      <a:pt x="2" y="95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6484938" y="3446463"/>
                <a:ext cx="98425" cy="20638"/>
              </a:xfrm>
              <a:custGeom>
                <a:avLst/>
                <a:gdLst>
                  <a:gd name="T0" fmla="*/ 75 w 682"/>
                  <a:gd name="T1" fmla="*/ 0 h 149"/>
                  <a:gd name="T2" fmla="*/ 606 w 682"/>
                  <a:gd name="T3" fmla="*/ 0 h 149"/>
                  <a:gd name="T4" fmla="*/ 627 w 682"/>
                  <a:gd name="T5" fmla="*/ 2 h 149"/>
                  <a:gd name="T6" fmla="*/ 645 w 682"/>
                  <a:gd name="T7" fmla="*/ 8 h 149"/>
                  <a:gd name="T8" fmla="*/ 660 w 682"/>
                  <a:gd name="T9" fmla="*/ 16 h 149"/>
                  <a:gd name="T10" fmla="*/ 672 w 682"/>
                  <a:gd name="T11" fmla="*/ 27 h 149"/>
                  <a:gd name="T12" fmla="*/ 679 w 682"/>
                  <a:gd name="T13" fmla="*/ 41 h 149"/>
                  <a:gd name="T14" fmla="*/ 682 w 682"/>
                  <a:gd name="T15" fmla="*/ 57 h 149"/>
                  <a:gd name="T16" fmla="*/ 680 w 682"/>
                  <a:gd name="T17" fmla="*/ 75 h 149"/>
                  <a:gd name="T18" fmla="*/ 678 w 682"/>
                  <a:gd name="T19" fmla="*/ 95 h 149"/>
                  <a:gd name="T20" fmla="*/ 670 w 682"/>
                  <a:gd name="T21" fmla="*/ 112 h 149"/>
                  <a:gd name="T22" fmla="*/ 658 w 682"/>
                  <a:gd name="T23" fmla="*/ 128 h 149"/>
                  <a:gd name="T24" fmla="*/ 644 w 682"/>
                  <a:gd name="T25" fmla="*/ 139 h 149"/>
                  <a:gd name="T26" fmla="*/ 626 w 682"/>
                  <a:gd name="T27" fmla="*/ 147 h 149"/>
                  <a:gd name="T28" fmla="*/ 606 w 682"/>
                  <a:gd name="T29" fmla="*/ 149 h 149"/>
                  <a:gd name="T30" fmla="*/ 75 w 682"/>
                  <a:gd name="T31" fmla="*/ 149 h 149"/>
                  <a:gd name="T32" fmla="*/ 55 w 682"/>
                  <a:gd name="T33" fmla="*/ 147 h 149"/>
                  <a:gd name="T34" fmla="*/ 37 w 682"/>
                  <a:gd name="T35" fmla="*/ 139 h 149"/>
                  <a:gd name="T36" fmla="*/ 22 w 682"/>
                  <a:gd name="T37" fmla="*/ 128 h 149"/>
                  <a:gd name="T38" fmla="*/ 11 w 682"/>
                  <a:gd name="T39" fmla="*/ 112 h 149"/>
                  <a:gd name="T40" fmla="*/ 4 w 682"/>
                  <a:gd name="T41" fmla="*/ 95 h 149"/>
                  <a:gd name="T42" fmla="*/ 0 w 682"/>
                  <a:gd name="T43" fmla="*/ 75 h 149"/>
                  <a:gd name="T44" fmla="*/ 4 w 682"/>
                  <a:gd name="T45" fmla="*/ 54 h 149"/>
                  <a:gd name="T46" fmla="*/ 11 w 682"/>
                  <a:gd name="T47" fmla="*/ 37 h 149"/>
                  <a:gd name="T48" fmla="*/ 22 w 682"/>
                  <a:gd name="T49" fmla="*/ 22 h 149"/>
                  <a:gd name="T50" fmla="*/ 37 w 682"/>
                  <a:gd name="T51" fmla="*/ 10 h 149"/>
                  <a:gd name="T52" fmla="*/ 55 w 682"/>
                  <a:gd name="T53" fmla="*/ 2 h 149"/>
                  <a:gd name="T54" fmla="*/ 75 w 682"/>
                  <a:gd name="T5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2" h="149">
                    <a:moveTo>
                      <a:pt x="75" y="0"/>
                    </a:moveTo>
                    <a:lnTo>
                      <a:pt x="606" y="0"/>
                    </a:lnTo>
                    <a:lnTo>
                      <a:pt x="627" y="2"/>
                    </a:lnTo>
                    <a:lnTo>
                      <a:pt x="645" y="8"/>
                    </a:lnTo>
                    <a:lnTo>
                      <a:pt x="660" y="16"/>
                    </a:lnTo>
                    <a:lnTo>
                      <a:pt x="672" y="27"/>
                    </a:lnTo>
                    <a:lnTo>
                      <a:pt x="679" y="41"/>
                    </a:lnTo>
                    <a:lnTo>
                      <a:pt x="682" y="57"/>
                    </a:lnTo>
                    <a:lnTo>
                      <a:pt x="680" y="75"/>
                    </a:lnTo>
                    <a:lnTo>
                      <a:pt x="678" y="95"/>
                    </a:lnTo>
                    <a:lnTo>
                      <a:pt x="670" y="112"/>
                    </a:lnTo>
                    <a:lnTo>
                      <a:pt x="658" y="128"/>
                    </a:lnTo>
                    <a:lnTo>
                      <a:pt x="644" y="139"/>
                    </a:lnTo>
                    <a:lnTo>
                      <a:pt x="626" y="147"/>
                    </a:lnTo>
                    <a:lnTo>
                      <a:pt x="606" y="149"/>
                    </a:lnTo>
                    <a:lnTo>
                      <a:pt x="75" y="149"/>
                    </a:lnTo>
                    <a:lnTo>
                      <a:pt x="55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1" y="112"/>
                    </a:lnTo>
                    <a:lnTo>
                      <a:pt x="4" y="95"/>
                    </a:lnTo>
                    <a:lnTo>
                      <a:pt x="0" y="75"/>
                    </a:lnTo>
                    <a:lnTo>
                      <a:pt x="4" y="54"/>
                    </a:lnTo>
                    <a:lnTo>
                      <a:pt x="11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5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6105525" y="3529013"/>
                <a:ext cx="90487" cy="61913"/>
              </a:xfrm>
              <a:custGeom>
                <a:avLst/>
                <a:gdLst>
                  <a:gd name="T0" fmla="*/ 541 w 626"/>
                  <a:gd name="T1" fmla="*/ 0 h 424"/>
                  <a:gd name="T2" fmla="*/ 558 w 626"/>
                  <a:gd name="T3" fmla="*/ 3 h 424"/>
                  <a:gd name="T4" fmla="*/ 575 w 626"/>
                  <a:gd name="T5" fmla="*/ 8 h 424"/>
                  <a:gd name="T6" fmla="*/ 591 w 626"/>
                  <a:gd name="T7" fmla="*/ 17 h 424"/>
                  <a:gd name="T8" fmla="*/ 605 w 626"/>
                  <a:gd name="T9" fmla="*/ 29 h 424"/>
                  <a:gd name="T10" fmla="*/ 616 w 626"/>
                  <a:gd name="T11" fmla="*/ 42 h 424"/>
                  <a:gd name="T12" fmla="*/ 622 w 626"/>
                  <a:gd name="T13" fmla="*/ 56 h 424"/>
                  <a:gd name="T14" fmla="*/ 626 w 626"/>
                  <a:gd name="T15" fmla="*/ 73 h 424"/>
                  <a:gd name="T16" fmla="*/ 626 w 626"/>
                  <a:gd name="T17" fmla="*/ 90 h 424"/>
                  <a:gd name="T18" fmla="*/ 621 w 626"/>
                  <a:gd name="T19" fmla="*/ 106 h 424"/>
                  <a:gd name="T20" fmla="*/ 613 w 626"/>
                  <a:gd name="T21" fmla="*/ 123 h 424"/>
                  <a:gd name="T22" fmla="*/ 600 w 626"/>
                  <a:gd name="T23" fmla="*/ 137 h 424"/>
                  <a:gd name="T24" fmla="*/ 584 w 626"/>
                  <a:gd name="T25" fmla="*/ 147 h 424"/>
                  <a:gd name="T26" fmla="*/ 117 w 626"/>
                  <a:gd name="T27" fmla="*/ 415 h 424"/>
                  <a:gd name="T28" fmla="*/ 108 w 626"/>
                  <a:gd name="T29" fmla="*/ 420 h 424"/>
                  <a:gd name="T30" fmla="*/ 96 w 626"/>
                  <a:gd name="T31" fmla="*/ 423 h 424"/>
                  <a:gd name="T32" fmla="*/ 84 w 626"/>
                  <a:gd name="T33" fmla="*/ 424 h 424"/>
                  <a:gd name="T34" fmla="*/ 74 w 626"/>
                  <a:gd name="T35" fmla="*/ 424 h 424"/>
                  <a:gd name="T36" fmla="*/ 60 w 626"/>
                  <a:gd name="T37" fmla="*/ 422 h 424"/>
                  <a:gd name="T38" fmla="*/ 46 w 626"/>
                  <a:gd name="T39" fmla="*/ 416 h 424"/>
                  <a:gd name="T40" fmla="*/ 31 w 626"/>
                  <a:gd name="T41" fmla="*/ 406 h 424"/>
                  <a:gd name="T42" fmla="*/ 19 w 626"/>
                  <a:gd name="T43" fmla="*/ 395 h 424"/>
                  <a:gd name="T44" fmla="*/ 11 w 626"/>
                  <a:gd name="T45" fmla="*/ 382 h 424"/>
                  <a:gd name="T46" fmla="*/ 3 w 626"/>
                  <a:gd name="T47" fmla="*/ 367 h 424"/>
                  <a:gd name="T48" fmla="*/ 0 w 626"/>
                  <a:gd name="T49" fmla="*/ 351 h 424"/>
                  <a:gd name="T50" fmla="*/ 1 w 626"/>
                  <a:gd name="T51" fmla="*/ 333 h 424"/>
                  <a:gd name="T52" fmla="*/ 5 w 626"/>
                  <a:gd name="T53" fmla="*/ 316 h 424"/>
                  <a:gd name="T54" fmla="*/ 14 w 626"/>
                  <a:gd name="T55" fmla="*/ 301 h 424"/>
                  <a:gd name="T56" fmla="*/ 26 w 626"/>
                  <a:gd name="T57" fmla="*/ 287 h 424"/>
                  <a:gd name="T58" fmla="*/ 43 w 626"/>
                  <a:gd name="T59" fmla="*/ 276 h 424"/>
                  <a:gd name="T60" fmla="*/ 509 w 626"/>
                  <a:gd name="T61" fmla="*/ 9 h 424"/>
                  <a:gd name="T62" fmla="*/ 524 w 626"/>
                  <a:gd name="T63" fmla="*/ 3 h 424"/>
                  <a:gd name="T64" fmla="*/ 541 w 626"/>
                  <a:gd name="T65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6" h="424">
                    <a:moveTo>
                      <a:pt x="541" y="0"/>
                    </a:moveTo>
                    <a:lnTo>
                      <a:pt x="558" y="3"/>
                    </a:lnTo>
                    <a:lnTo>
                      <a:pt x="575" y="8"/>
                    </a:lnTo>
                    <a:lnTo>
                      <a:pt x="591" y="17"/>
                    </a:lnTo>
                    <a:lnTo>
                      <a:pt x="605" y="29"/>
                    </a:lnTo>
                    <a:lnTo>
                      <a:pt x="616" y="42"/>
                    </a:lnTo>
                    <a:lnTo>
                      <a:pt x="622" y="56"/>
                    </a:lnTo>
                    <a:lnTo>
                      <a:pt x="626" y="73"/>
                    </a:lnTo>
                    <a:lnTo>
                      <a:pt x="626" y="90"/>
                    </a:lnTo>
                    <a:lnTo>
                      <a:pt x="621" y="106"/>
                    </a:lnTo>
                    <a:lnTo>
                      <a:pt x="613" y="123"/>
                    </a:lnTo>
                    <a:lnTo>
                      <a:pt x="600" y="137"/>
                    </a:lnTo>
                    <a:lnTo>
                      <a:pt x="584" y="147"/>
                    </a:lnTo>
                    <a:lnTo>
                      <a:pt x="117" y="415"/>
                    </a:lnTo>
                    <a:lnTo>
                      <a:pt x="108" y="420"/>
                    </a:lnTo>
                    <a:lnTo>
                      <a:pt x="96" y="423"/>
                    </a:lnTo>
                    <a:lnTo>
                      <a:pt x="84" y="424"/>
                    </a:lnTo>
                    <a:lnTo>
                      <a:pt x="74" y="424"/>
                    </a:lnTo>
                    <a:lnTo>
                      <a:pt x="60" y="422"/>
                    </a:lnTo>
                    <a:lnTo>
                      <a:pt x="46" y="416"/>
                    </a:lnTo>
                    <a:lnTo>
                      <a:pt x="31" y="406"/>
                    </a:lnTo>
                    <a:lnTo>
                      <a:pt x="19" y="395"/>
                    </a:lnTo>
                    <a:lnTo>
                      <a:pt x="11" y="382"/>
                    </a:lnTo>
                    <a:lnTo>
                      <a:pt x="3" y="367"/>
                    </a:lnTo>
                    <a:lnTo>
                      <a:pt x="0" y="351"/>
                    </a:lnTo>
                    <a:lnTo>
                      <a:pt x="1" y="333"/>
                    </a:lnTo>
                    <a:lnTo>
                      <a:pt x="5" y="316"/>
                    </a:lnTo>
                    <a:lnTo>
                      <a:pt x="14" y="301"/>
                    </a:lnTo>
                    <a:lnTo>
                      <a:pt x="26" y="287"/>
                    </a:lnTo>
                    <a:lnTo>
                      <a:pt x="43" y="276"/>
                    </a:lnTo>
                    <a:lnTo>
                      <a:pt x="509" y="9"/>
                    </a:lnTo>
                    <a:lnTo>
                      <a:pt x="524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6462713" y="3322638"/>
                <a:ext cx="90487" cy="61913"/>
              </a:xfrm>
              <a:custGeom>
                <a:avLst/>
                <a:gdLst>
                  <a:gd name="T0" fmla="*/ 541 w 626"/>
                  <a:gd name="T1" fmla="*/ 0 h 426"/>
                  <a:gd name="T2" fmla="*/ 558 w 626"/>
                  <a:gd name="T3" fmla="*/ 0 h 426"/>
                  <a:gd name="T4" fmla="*/ 574 w 626"/>
                  <a:gd name="T5" fmla="*/ 5 h 426"/>
                  <a:gd name="T6" fmla="*/ 590 w 626"/>
                  <a:gd name="T7" fmla="*/ 13 h 426"/>
                  <a:gd name="T8" fmla="*/ 604 w 626"/>
                  <a:gd name="T9" fmla="*/ 26 h 426"/>
                  <a:gd name="T10" fmla="*/ 615 w 626"/>
                  <a:gd name="T11" fmla="*/ 42 h 426"/>
                  <a:gd name="T12" fmla="*/ 623 w 626"/>
                  <a:gd name="T13" fmla="*/ 57 h 426"/>
                  <a:gd name="T14" fmla="*/ 626 w 626"/>
                  <a:gd name="T15" fmla="*/ 73 h 426"/>
                  <a:gd name="T16" fmla="*/ 625 w 626"/>
                  <a:gd name="T17" fmla="*/ 91 h 426"/>
                  <a:gd name="T18" fmla="*/ 620 w 626"/>
                  <a:gd name="T19" fmla="*/ 108 h 426"/>
                  <a:gd name="T20" fmla="*/ 612 w 626"/>
                  <a:gd name="T21" fmla="*/ 124 h 426"/>
                  <a:gd name="T22" fmla="*/ 600 w 626"/>
                  <a:gd name="T23" fmla="*/ 137 h 426"/>
                  <a:gd name="T24" fmla="*/ 584 w 626"/>
                  <a:gd name="T25" fmla="*/ 148 h 426"/>
                  <a:gd name="T26" fmla="*/ 116 w 626"/>
                  <a:gd name="T27" fmla="*/ 415 h 426"/>
                  <a:gd name="T28" fmla="*/ 107 w 626"/>
                  <a:gd name="T29" fmla="*/ 422 h 426"/>
                  <a:gd name="T30" fmla="*/ 95 w 626"/>
                  <a:gd name="T31" fmla="*/ 425 h 426"/>
                  <a:gd name="T32" fmla="*/ 84 w 626"/>
                  <a:gd name="T33" fmla="*/ 426 h 426"/>
                  <a:gd name="T34" fmla="*/ 74 w 626"/>
                  <a:gd name="T35" fmla="*/ 426 h 426"/>
                  <a:gd name="T36" fmla="*/ 63 w 626"/>
                  <a:gd name="T37" fmla="*/ 425 h 426"/>
                  <a:gd name="T38" fmla="*/ 51 w 626"/>
                  <a:gd name="T39" fmla="*/ 422 h 426"/>
                  <a:gd name="T40" fmla="*/ 38 w 626"/>
                  <a:gd name="T41" fmla="*/ 416 h 426"/>
                  <a:gd name="T42" fmla="*/ 27 w 626"/>
                  <a:gd name="T43" fmla="*/ 409 h 426"/>
                  <a:gd name="T44" fmla="*/ 17 w 626"/>
                  <a:gd name="T45" fmla="*/ 398 h 426"/>
                  <a:gd name="T46" fmla="*/ 10 w 626"/>
                  <a:gd name="T47" fmla="*/ 383 h 426"/>
                  <a:gd name="T48" fmla="*/ 3 w 626"/>
                  <a:gd name="T49" fmla="*/ 369 h 426"/>
                  <a:gd name="T50" fmla="*/ 0 w 626"/>
                  <a:gd name="T51" fmla="*/ 351 h 426"/>
                  <a:gd name="T52" fmla="*/ 0 w 626"/>
                  <a:gd name="T53" fmla="*/ 334 h 426"/>
                  <a:gd name="T54" fmla="*/ 6 w 626"/>
                  <a:gd name="T55" fmla="*/ 318 h 426"/>
                  <a:gd name="T56" fmla="*/ 13 w 626"/>
                  <a:gd name="T57" fmla="*/ 302 h 426"/>
                  <a:gd name="T58" fmla="*/ 26 w 626"/>
                  <a:gd name="T59" fmla="*/ 288 h 426"/>
                  <a:gd name="T60" fmla="*/ 42 w 626"/>
                  <a:gd name="T61" fmla="*/ 277 h 426"/>
                  <a:gd name="T62" fmla="*/ 509 w 626"/>
                  <a:gd name="T63" fmla="*/ 10 h 426"/>
                  <a:gd name="T64" fmla="*/ 523 w 626"/>
                  <a:gd name="T65" fmla="*/ 3 h 426"/>
                  <a:gd name="T66" fmla="*/ 541 w 626"/>
                  <a:gd name="T67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6" h="426">
                    <a:moveTo>
                      <a:pt x="541" y="0"/>
                    </a:moveTo>
                    <a:lnTo>
                      <a:pt x="558" y="0"/>
                    </a:lnTo>
                    <a:lnTo>
                      <a:pt x="574" y="5"/>
                    </a:lnTo>
                    <a:lnTo>
                      <a:pt x="590" y="13"/>
                    </a:lnTo>
                    <a:lnTo>
                      <a:pt x="604" y="26"/>
                    </a:lnTo>
                    <a:lnTo>
                      <a:pt x="615" y="42"/>
                    </a:lnTo>
                    <a:lnTo>
                      <a:pt x="623" y="57"/>
                    </a:lnTo>
                    <a:lnTo>
                      <a:pt x="626" y="73"/>
                    </a:lnTo>
                    <a:lnTo>
                      <a:pt x="625" y="91"/>
                    </a:lnTo>
                    <a:lnTo>
                      <a:pt x="620" y="108"/>
                    </a:lnTo>
                    <a:lnTo>
                      <a:pt x="612" y="124"/>
                    </a:lnTo>
                    <a:lnTo>
                      <a:pt x="600" y="137"/>
                    </a:lnTo>
                    <a:lnTo>
                      <a:pt x="584" y="148"/>
                    </a:lnTo>
                    <a:lnTo>
                      <a:pt x="116" y="415"/>
                    </a:lnTo>
                    <a:lnTo>
                      <a:pt x="107" y="422"/>
                    </a:lnTo>
                    <a:lnTo>
                      <a:pt x="95" y="425"/>
                    </a:lnTo>
                    <a:lnTo>
                      <a:pt x="84" y="426"/>
                    </a:lnTo>
                    <a:lnTo>
                      <a:pt x="74" y="426"/>
                    </a:lnTo>
                    <a:lnTo>
                      <a:pt x="63" y="425"/>
                    </a:lnTo>
                    <a:lnTo>
                      <a:pt x="51" y="422"/>
                    </a:lnTo>
                    <a:lnTo>
                      <a:pt x="38" y="416"/>
                    </a:lnTo>
                    <a:lnTo>
                      <a:pt x="27" y="409"/>
                    </a:lnTo>
                    <a:lnTo>
                      <a:pt x="17" y="398"/>
                    </a:lnTo>
                    <a:lnTo>
                      <a:pt x="10" y="383"/>
                    </a:lnTo>
                    <a:lnTo>
                      <a:pt x="3" y="369"/>
                    </a:lnTo>
                    <a:lnTo>
                      <a:pt x="0" y="351"/>
                    </a:lnTo>
                    <a:lnTo>
                      <a:pt x="0" y="334"/>
                    </a:lnTo>
                    <a:lnTo>
                      <a:pt x="6" y="318"/>
                    </a:lnTo>
                    <a:lnTo>
                      <a:pt x="13" y="302"/>
                    </a:lnTo>
                    <a:lnTo>
                      <a:pt x="26" y="288"/>
                    </a:lnTo>
                    <a:lnTo>
                      <a:pt x="42" y="277"/>
                    </a:lnTo>
                    <a:lnTo>
                      <a:pt x="509" y="10"/>
                    </a:lnTo>
                    <a:lnTo>
                      <a:pt x="523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6402388" y="3233738"/>
                <a:ext cx="60325" cy="90488"/>
              </a:xfrm>
              <a:custGeom>
                <a:avLst/>
                <a:gdLst>
                  <a:gd name="T0" fmla="*/ 346 w 423"/>
                  <a:gd name="T1" fmla="*/ 0 h 629"/>
                  <a:gd name="T2" fmla="*/ 363 w 423"/>
                  <a:gd name="T3" fmla="*/ 4 h 629"/>
                  <a:gd name="T4" fmla="*/ 381 w 423"/>
                  <a:gd name="T5" fmla="*/ 11 h 629"/>
                  <a:gd name="T6" fmla="*/ 397 w 423"/>
                  <a:gd name="T7" fmla="*/ 22 h 629"/>
                  <a:gd name="T8" fmla="*/ 410 w 423"/>
                  <a:gd name="T9" fmla="*/ 36 h 629"/>
                  <a:gd name="T10" fmla="*/ 418 w 423"/>
                  <a:gd name="T11" fmla="*/ 52 h 629"/>
                  <a:gd name="T12" fmla="*/ 423 w 423"/>
                  <a:gd name="T13" fmla="*/ 68 h 629"/>
                  <a:gd name="T14" fmla="*/ 423 w 423"/>
                  <a:gd name="T15" fmla="*/ 86 h 629"/>
                  <a:gd name="T16" fmla="*/ 420 w 423"/>
                  <a:gd name="T17" fmla="*/ 103 h 629"/>
                  <a:gd name="T18" fmla="*/ 413 w 423"/>
                  <a:gd name="T19" fmla="*/ 117 h 629"/>
                  <a:gd name="T20" fmla="*/ 148 w 423"/>
                  <a:gd name="T21" fmla="*/ 586 h 629"/>
                  <a:gd name="T22" fmla="*/ 140 w 423"/>
                  <a:gd name="T23" fmla="*/ 603 h 629"/>
                  <a:gd name="T24" fmla="*/ 130 w 423"/>
                  <a:gd name="T25" fmla="*/ 616 h 629"/>
                  <a:gd name="T26" fmla="*/ 117 w 423"/>
                  <a:gd name="T27" fmla="*/ 623 h 629"/>
                  <a:gd name="T28" fmla="*/ 102 w 423"/>
                  <a:gd name="T29" fmla="*/ 628 h 629"/>
                  <a:gd name="T30" fmla="*/ 84 w 423"/>
                  <a:gd name="T31" fmla="*/ 629 h 629"/>
                  <a:gd name="T32" fmla="*/ 66 w 423"/>
                  <a:gd name="T33" fmla="*/ 629 h 629"/>
                  <a:gd name="T34" fmla="*/ 53 w 423"/>
                  <a:gd name="T35" fmla="*/ 625 h 629"/>
                  <a:gd name="T36" fmla="*/ 42 w 423"/>
                  <a:gd name="T37" fmla="*/ 619 h 629"/>
                  <a:gd name="T38" fmla="*/ 26 w 423"/>
                  <a:gd name="T39" fmla="*/ 608 h 629"/>
                  <a:gd name="T40" fmla="*/ 13 w 423"/>
                  <a:gd name="T41" fmla="*/ 595 h 629"/>
                  <a:gd name="T42" fmla="*/ 4 w 423"/>
                  <a:gd name="T43" fmla="*/ 581 h 629"/>
                  <a:gd name="T44" fmla="*/ 0 w 423"/>
                  <a:gd name="T45" fmla="*/ 565 h 629"/>
                  <a:gd name="T46" fmla="*/ 0 w 423"/>
                  <a:gd name="T47" fmla="*/ 547 h 629"/>
                  <a:gd name="T48" fmla="*/ 3 w 423"/>
                  <a:gd name="T49" fmla="*/ 530 h 629"/>
                  <a:gd name="T50" fmla="*/ 10 w 423"/>
                  <a:gd name="T51" fmla="*/ 512 h 629"/>
                  <a:gd name="T52" fmla="*/ 276 w 423"/>
                  <a:gd name="T53" fmla="*/ 43 h 629"/>
                  <a:gd name="T54" fmla="*/ 285 w 423"/>
                  <a:gd name="T55" fmla="*/ 26 h 629"/>
                  <a:gd name="T56" fmla="*/ 298 w 423"/>
                  <a:gd name="T57" fmla="*/ 14 h 629"/>
                  <a:gd name="T58" fmla="*/ 312 w 423"/>
                  <a:gd name="T59" fmla="*/ 6 h 629"/>
                  <a:gd name="T60" fmla="*/ 328 w 423"/>
                  <a:gd name="T61" fmla="*/ 1 h 629"/>
                  <a:gd name="T62" fmla="*/ 346 w 423"/>
                  <a:gd name="T6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3" h="629">
                    <a:moveTo>
                      <a:pt x="346" y="0"/>
                    </a:moveTo>
                    <a:lnTo>
                      <a:pt x="363" y="4"/>
                    </a:lnTo>
                    <a:lnTo>
                      <a:pt x="381" y="11"/>
                    </a:lnTo>
                    <a:lnTo>
                      <a:pt x="397" y="22"/>
                    </a:lnTo>
                    <a:lnTo>
                      <a:pt x="410" y="36"/>
                    </a:lnTo>
                    <a:lnTo>
                      <a:pt x="418" y="52"/>
                    </a:lnTo>
                    <a:lnTo>
                      <a:pt x="423" y="68"/>
                    </a:lnTo>
                    <a:lnTo>
                      <a:pt x="423" y="86"/>
                    </a:lnTo>
                    <a:lnTo>
                      <a:pt x="420" y="103"/>
                    </a:lnTo>
                    <a:lnTo>
                      <a:pt x="413" y="117"/>
                    </a:lnTo>
                    <a:lnTo>
                      <a:pt x="148" y="586"/>
                    </a:lnTo>
                    <a:lnTo>
                      <a:pt x="140" y="603"/>
                    </a:lnTo>
                    <a:lnTo>
                      <a:pt x="130" y="616"/>
                    </a:lnTo>
                    <a:lnTo>
                      <a:pt x="117" y="623"/>
                    </a:lnTo>
                    <a:lnTo>
                      <a:pt x="102" y="628"/>
                    </a:lnTo>
                    <a:lnTo>
                      <a:pt x="84" y="629"/>
                    </a:lnTo>
                    <a:lnTo>
                      <a:pt x="66" y="629"/>
                    </a:lnTo>
                    <a:lnTo>
                      <a:pt x="53" y="625"/>
                    </a:lnTo>
                    <a:lnTo>
                      <a:pt x="42" y="619"/>
                    </a:lnTo>
                    <a:lnTo>
                      <a:pt x="26" y="608"/>
                    </a:lnTo>
                    <a:lnTo>
                      <a:pt x="13" y="595"/>
                    </a:lnTo>
                    <a:lnTo>
                      <a:pt x="4" y="581"/>
                    </a:lnTo>
                    <a:lnTo>
                      <a:pt x="0" y="565"/>
                    </a:lnTo>
                    <a:lnTo>
                      <a:pt x="0" y="547"/>
                    </a:lnTo>
                    <a:lnTo>
                      <a:pt x="3" y="530"/>
                    </a:lnTo>
                    <a:lnTo>
                      <a:pt x="10" y="512"/>
                    </a:lnTo>
                    <a:lnTo>
                      <a:pt x="276" y="43"/>
                    </a:lnTo>
                    <a:lnTo>
                      <a:pt x="285" y="26"/>
                    </a:lnTo>
                    <a:lnTo>
                      <a:pt x="298" y="14"/>
                    </a:lnTo>
                    <a:lnTo>
                      <a:pt x="312" y="6"/>
                    </a:lnTo>
                    <a:lnTo>
                      <a:pt x="328" y="1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6318250" y="3203575"/>
                <a:ext cx="22225" cy="98425"/>
              </a:xfrm>
              <a:custGeom>
                <a:avLst/>
                <a:gdLst>
                  <a:gd name="T0" fmla="*/ 74 w 149"/>
                  <a:gd name="T1" fmla="*/ 0 h 683"/>
                  <a:gd name="T2" fmla="*/ 95 w 149"/>
                  <a:gd name="T3" fmla="*/ 2 h 683"/>
                  <a:gd name="T4" fmla="*/ 112 w 149"/>
                  <a:gd name="T5" fmla="*/ 10 h 683"/>
                  <a:gd name="T6" fmla="*/ 127 w 149"/>
                  <a:gd name="T7" fmla="*/ 22 h 683"/>
                  <a:gd name="T8" fmla="*/ 139 w 149"/>
                  <a:gd name="T9" fmla="*/ 36 h 683"/>
                  <a:gd name="T10" fmla="*/ 147 w 149"/>
                  <a:gd name="T11" fmla="*/ 54 h 683"/>
                  <a:gd name="T12" fmla="*/ 149 w 149"/>
                  <a:gd name="T13" fmla="*/ 75 h 683"/>
                  <a:gd name="T14" fmla="*/ 149 w 149"/>
                  <a:gd name="T15" fmla="*/ 608 h 683"/>
                  <a:gd name="T16" fmla="*/ 147 w 149"/>
                  <a:gd name="T17" fmla="*/ 627 h 683"/>
                  <a:gd name="T18" fmla="*/ 139 w 149"/>
                  <a:gd name="T19" fmla="*/ 646 h 683"/>
                  <a:gd name="T20" fmla="*/ 127 w 149"/>
                  <a:gd name="T21" fmla="*/ 661 h 683"/>
                  <a:gd name="T22" fmla="*/ 112 w 149"/>
                  <a:gd name="T23" fmla="*/ 672 h 683"/>
                  <a:gd name="T24" fmla="*/ 95 w 149"/>
                  <a:gd name="T25" fmla="*/ 679 h 683"/>
                  <a:gd name="T26" fmla="*/ 74 w 149"/>
                  <a:gd name="T27" fmla="*/ 683 h 683"/>
                  <a:gd name="T28" fmla="*/ 57 w 149"/>
                  <a:gd name="T29" fmla="*/ 679 h 683"/>
                  <a:gd name="T30" fmla="*/ 41 w 149"/>
                  <a:gd name="T31" fmla="*/ 673 h 683"/>
                  <a:gd name="T32" fmla="*/ 27 w 149"/>
                  <a:gd name="T33" fmla="*/ 663 h 683"/>
                  <a:gd name="T34" fmla="*/ 16 w 149"/>
                  <a:gd name="T35" fmla="*/ 650 h 683"/>
                  <a:gd name="T36" fmla="*/ 8 w 149"/>
                  <a:gd name="T37" fmla="*/ 636 h 683"/>
                  <a:gd name="T38" fmla="*/ 2 w 149"/>
                  <a:gd name="T39" fmla="*/ 622 h 683"/>
                  <a:gd name="T40" fmla="*/ 0 w 149"/>
                  <a:gd name="T41" fmla="*/ 608 h 683"/>
                  <a:gd name="T42" fmla="*/ 0 w 149"/>
                  <a:gd name="T43" fmla="*/ 75 h 683"/>
                  <a:gd name="T44" fmla="*/ 2 w 149"/>
                  <a:gd name="T45" fmla="*/ 54 h 683"/>
                  <a:gd name="T46" fmla="*/ 10 w 149"/>
                  <a:gd name="T47" fmla="*/ 36 h 683"/>
                  <a:gd name="T48" fmla="*/ 22 w 149"/>
                  <a:gd name="T49" fmla="*/ 22 h 683"/>
                  <a:gd name="T50" fmla="*/ 37 w 149"/>
                  <a:gd name="T51" fmla="*/ 10 h 683"/>
                  <a:gd name="T52" fmla="*/ 54 w 149"/>
                  <a:gd name="T53" fmla="*/ 2 h 683"/>
                  <a:gd name="T54" fmla="*/ 74 w 149"/>
                  <a:gd name="T55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9" h="683">
                    <a:moveTo>
                      <a:pt x="74" y="0"/>
                    </a:moveTo>
                    <a:lnTo>
                      <a:pt x="95" y="2"/>
                    </a:lnTo>
                    <a:lnTo>
                      <a:pt x="112" y="10"/>
                    </a:lnTo>
                    <a:lnTo>
                      <a:pt x="127" y="22"/>
                    </a:lnTo>
                    <a:lnTo>
                      <a:pt x="139" y="36"/>
                    </a:lnTo>
                    <a:lnTo>
                      <a:pt x="147" y="54"/>
                    </a:lnTo>
                    <a:lnTo>
                      <a:pt x="149" y="75"/>
                    </a:lnTo>
                    <a:lnTo>
                      <a:pt x="149" y="608"/>
                    </a:lnTo>
                    <a:lnTo>
                      <a:pt x="147" y="627"/>
                    </a:lnTo>
                    <a:lnTo>
                      <a:pt x="139" y="646"/>
                    </a:lnTo>
                    <a:lnTo>
                      <a:pt x="127" y="661"/>
                    </a:lnTo>
                    <a:lnTo>
                      <a:pt x="112" y="672"/>
                    </a:lnTo>
                    <a:lnTo>
                      <a:pt x="95" y="679"/>
                    </a:lnTo>
                    <a:lnTo>
                      <a:pt x="74" y="683"/>
                    </a:lnTo>
                    <a:lnTo>
                      <a:pt x="57" y="679"/>
                    </a:lnTo>
                    <a:lnTo>
                      <a:pt x="41" y="673"/>
                    </a:lnTo>
                    <a:lnTo>
                      <a:pt x="27" y="663"/>
                    </a:lnTo>
                    <a:lnTo>
                      <a:pt x="16" y="650"/>
                    </a:lnTo>
                    <a:lnTo>
                      <a:pt x="8" y="636"/>
                    </a:lnTo>
                    <a:lnTo>
                      <a:pt x="2" y="622"/>
                    </a:lnTo>
                    <a:lnTo>
                      <a:pt x="0" y="608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6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6196013" y="3232150"/>
                <a:ext cx="61912" cy="90488"/>
              </a:xfrm>
              <a:custGeom>
                <a:avLst/>
                <a:gdLst>
                  <a:gd name="T0" fmla="*/ 73 w 424"/>
                  <a:gd name="T1" fmla="*/ 0 h 629"/>
                  <a:gd name="T2" fmla="*/ 90 w 424"/>
                  <a:gd name="T3" fmla="*/ 1 h 629"/>
                  <a:gd name="T4" fmla="*/ 107 w 424"/>
                  <a:gd name="T5" fmla="*/ 5 h 629"/>
                  <a:gd name="T6" fmla="*/ 124 w 424"/>
                  <a:gd name="T7" fmla="*/ 14 h 629"/>
                  <a:gd name="T8" fmla="*/ 138 w 424"/>
                  <a:gd name="T9" fmla="*/ 25 h 629"/>
                  <a:gd name="T10" fmla="*/ 148 w 424"/>
                  <a:gd name="T11" fmla="*/ 42 h 629"/>
                  <a:gd name="T12" fmla="*/ 413 w 424"/>
                  <a:gd name="T13" fmla="*/ 511 h 629"/>
                  <a:gd name="T14" fmla="*/ 421 w 424"/>
                  <a:gd name="T15" fmla="*/ 526 h 629"/>
                  <a:gd name="T16" fmla="*/ 424 w 424"/>
                  <a:gd name="T17" fmla="*/ 542 h 629"/>
                  <a:gd name="T18" fmla="*/ 423 w 424"/>
                  <a:gd name="T19" fmla="*/ 560 h 629"/>
                  <a:gd name="T20" fmla="*/ 419 w 424"/>
                  <a:gd name="T21" fmla="*/ 577 h 629"/>
                  <a:gd name="T22" fmla="*/ 410 w 424"/>
                  <a:gd name="T23" fmla="*/ 593 h 629"/>
                  <a:gd name="T24" fmla="*/ 398 w 424"/>
                  <a:gd name="T25" fmla="*/ 607 h 629"/>
                  <a:gd name="T26" fmla="*/ 381 w 424"/>
                  <a:gd name="T27" fmla="*/ 618 h 629"/>
                  <a:gd name="T28" fmla="*/ 372 w 424"/>
                  <a:gd name="T29" fmla="*/ 623 h 629"/>
                  <a:gd name="T30" fmla="*/ 360 w 424"/>
                  <a:gd name="T31" fmla="*/ 627 h 629"/>
                  <a:gd name="T32" fmla="*/ 349 w 424"/>
                  <a:gd name="T33" fmla="*/ 628 h 629"/>
                  <a:gd name="T34" fmla="*/ 339 w 424"/>
                  <a:gd name="T35" fmla="*/ 629 h 629"/>
                  <a:gd name="T36" fmla="*/ 327 w 424"/>
                  <a:gd name="T37" fmla="*/ 628 h 629"/>
                  <a:gd name="T38" fmla="*/ 315 w 424"/>
                  <a:gd name="T39" fmla="*/ 625 h 629"/>
                  <a:gd name="T40" fmla="*/ 303 w 424"/>
                  <a:gd name="T41" fmla="*/ 619 h 629"/>
                  <a:gd name="T42" fmla="*/ 292 w 424"/>
                  <a:gd name="T43" fmla="*/ 612 h 629"/>
                  <a:gd name="T44" fmla="*/ 282 w 424"/>
                  <a:gd name="T45" fmla="*/ 600 h 629"/>
                  <a:gd name="T46" fmla="*/ 275 w 424"/>
                  <a:gd name="T47" fmla="*/ 586 h 629"/>
                  <a:gd name="T48" fmla="*/ 9 w 424"/>
                  <a:gd name="T49" fmla="*/ 116 h 629"/>
                  <a:gd name="T50" fmla="*/ 3 w 424"/>
                  <a:gd name="T51" fmla="*/ 102 h 629"/>
                  <a:gd name="T52" fmla="*/ 0 w 424"/>
                  <a:gd name="T53" fmla="*/ 85 h 629"/>
                  <a:gd name="T54" fmla="*/ 0 w 424"/>
                  <a:gd name="T55" fmla="*/ 68 h 629"/>
                  <a:gd name="T56" fmla="*/ 5 w 424"/>
                  <a:gd name="T57" fmla="*/ 51 h 629"/>
                  <a:gd name="T58" fmla="*/ 14 w 424"/>
                  <a:gd name="T59" fmla="*/ 35 h 629"/>
                  <a:gd name="T60" fmla="*/ 26 w 424"/>
                  <a:gd name="T61" fmla="*/ 21 h 629"/>
                  <a:gd name="T62" fmla="*/ 42 w 424"/>
                  <a:gd name="T63" fmla="*/ 10 h 629"/>
                  <a:gd name="T64" fmla="*/ 57 w 424"/>
                  <a:gd name="T65" fmla="*/ 3 h 629"/>
                  <a:gd name="T66" fmla="*/ 73 w 424"/>
                  <a:gd name="T6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4" h="629">
                    <a:moveTo>
                      <a:pt x="73" y="0"/>
                    </a:moveTo>
                    <a:lnTo>
                      <a:pt x="90" y="1"/>
                    </a:lnTo>
                    <a:lnTo>
                      <a:pt x="107" y="5"/>
                    </a:lnTo>
                    <a:lnTo>
                      <a:pt x="124" y="14"/>
                    </a:lnTo>
                    <a:lnTo>
                      <a:pt x="138" y="25"/>
                    </a:lnTo>
                    <a:lnTo>
                      <a:pt x="148" y="42"/>
                    </a:lnTo>
                    <a:lnTo>
                      <a:pt x="413" y="511"/>
                    </a:lnTo>
                    <a:lnTo>
                      <a:pt x="421" y="526"/>
                    </a:lnTo>
                    <a:lnTo>
                      <a:pt x="424" y="542"/>
                    </a:lnTo>
                    <a:lnTo>
                      <a:pt x="423" y="560"/>
                    </a:lnTo>
                    <a:lnTo>
                      <a:pt x="419" y="577"/>
                    </a:lnTo>
                    <a:lnTo>
                      <a:pt x="410" y="593"/>
                    </a:lnTo>
                    <a:lnTo>
                      <a:pt x="398" y="607"/>
                    </a:lnTo>
                    <a:lnTo>
                      <a:pt x="381" y="618"/>
                    </a:lnTo>
                    <a:lnTo>
                      <a:pt x="372" y="623"/>
                    </a:lnTo>
                    <a:lnTo>
                      <a:pt x="360" y="627"/>
                    </a:lnTo>
                    <a:lnTo>
                      <a:pt x="349" y="628"/>
                    </a:lnTo>
                    <a:lnTo>
                      <a:pt x="339" y="629"/>
                    </a:lnTo>
                    <a:lnTo>
                      <a:pt x="327" y="628"/>
                    </a:lnTo>
                    <a:lnTo>
                      <a:pt x="315" y="625"/>
                    </a:lnTo>
                    <a:lnTo>
                      <a:pt x="303" y="619"/>
                    </a:lnTo>
                    <a:lnTo>
                      <a:pt x="292" y="612"/>
                    </a:lnTo>
                    <a:lnTo>
                      <a:pt x="282" y="600"/>
                    </a:lnTo>
                    <a:lnTo>
                      <a:pt x="275" y="586"/>
                    </a:lnTo>
                    <a:lnTo>
                      <a:pt x="9" y="116"/>
                    </a:lnTo>
                    <a:lnTo>
                      <a:pt x="3" y="102"/>
                    </a:lnTo>
                    <a:lnTo>
                      <a:pt x="0" y="85"/>
                    </a:lnTo>
                    <a:lnTo>
                      <a:pt x="0" y="68"/>
                    </a:lnTo>
                    <a:lnTo>
                      <a:pt x="5" y="51"/>
                    </a:lnTo>
                    <a:lnTo>
                      <a:pt x="14" y="35"/>
                    </a:lnTo>
                    <a:lnTo>
                      <a:pt x="26" y="21"/>
                    </a:lnTo>
                    <a:lnTo>
                      <a:pt x="42" y="10"/>
                    </a:lnTo>
                    <a:lnTo>
                      <a:pt x="57" y="3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6"/>
              <p:cNvSpPr>
                <a:spLocks/>
              </p:cNvSpPr>
              <p:nvPr/>
            </p:nvSpPr>
            <p:spPr bwMode="auto">
              <a:xfrm>
                <a:off x="6462713" y="3530600"/>
                <a:ext cx="90487" cy="61913"/>
              </a:xfrm>
              <a:custGeom>
                <a:avLst/>
                <a:gdLst>
                  <a:gd name="T0" fmla="*/ 81 w 624"/>
                  <a:gd name="T1" fmla="*/ 0 h 426"/>
                  <a:gd name="T2" fmla="*/ 98 w 624"/>
                  <a:gd name="T3" fmla="*/ 3 h 426"/>
                  <a:gd name="T4" fmla="*/ 116 w 624"/>
                  <a:gd name="T5" fmla="*/ 11 h 426"/>
                  <a:gd name="T6" fmla="*/ 584 w 624"/>
                  <a:gd name="T7" fmla="*/ 277 h 426"/>
                  <a:gd name="T8" fmla="*/ 598 w 624"/>
                  <a:gd name="T9" fmla="*/ 290 h 426"/>
                  <a:gd name="T10" fmla="*/ 611 w 624"/>
                  <a:gd name="T11" fmla="*/ 305 h 426"/>
                  <a:gd name="T12" fmla="*/ 619 w 624"/>
                  <a:gd name="T13" fmla="*/ 322 h 426"/>
                  <a:gd name="T14" fmla="*/ 624 w 624"/>
                  <a:gd name="T15" fmla="*/ 342 h 426"/>
                  <a:gd name="T16" fmla="*/ 623 w 624"/>
                  <a:gd name="T17" fmla="*/ 362 h 426"/>
                  <a:gd name="T18" fmla="*/ 615 w 624"/>
                  <a:gd name="T19" fmla="*/ 384 h 426"/>
                  <a:gd name="T20" fmla="*/ 607 w 624"/>
                  <a:gd name="T21" fmla="*/ 400 h 426"/>
                  <a:gd name="T22" fmla="*/ 598 w 624"/>
                  <a:gd name="T23" fmla="*/ 413 h 426"/>
                  <a:gd name="T24" fmla="*/ 585 w 624"/>
                  <a:gd name="T25" fmla="*/ 421 h 426"/>
                  <a:gd name="T26" fmla="*/ 570 w 624"/>
                  <a:gd name="T27" fmla="*/ 425 h 426"/>
                  <a:gd name="T28" fmla="*/ 551 w 624"/>
                  <a:gd name="T29" fmla="*/ 426 h 426"/>
                  <a:gd name="T30" fmla="*/ 533 w 624"/>
                  <a:gd name="T31" fmla="*/ 426 h 426"/>
                  <a:gd name="T32" fmla="*/ 520 w 624"/>
                  <a:gd name="T33" fmla="*/ 423 h 426"/>
                  <a:gd name="T34" fmla="*/ 509 w 624"/>
                  <a:gd name="T35" fmla="*/ 415 h 426"/>
                  <a:gd name="T36" fmla="*/ 42 w 624"/>
                  <a:gd name="T37" fmla="*/ 149 h 426"/>
                  <a:gd name="T38" fmla="*/ 26 w 624"/>
                  <a:gd name="T39" fmla="*/ 138 h 426"/>
                  <a:gd name="T40" fmla="*/ 13 w 624"/>
                  <a:gd name="T41" fmla="*/ 127 h 426"/>
                  <a:gd name="T42" fmla="*/ 6 w 624"/>
                  <a:gd name="T43" fmla="*/ 111 h 426"/>
                  <a:gd name="T44" fmla="*/ 0 w 624"/>
                  <a:gd name="T45" fmla="*/ 96 h 426"/>
                  <a:gd name="T46" fmla="*/ 0 w 624"/>
                  <a:gd name="T47" fmla="*/ 79 h 426"/>
                  <a:gd name="T48" fmla="*/ 3 w 624"/>
                  <a:gd name="T49" fmla="*/ 61 h 426"/>
                  <a:gd name="T50" fmla="*/ 11 w 624"/>
                  <a:gd name="T51" fmla="*/ 43 h 426"/>
                  <a:gd name="T52" fmla="*/ 21 w 624"/>
                  <a:gd name="T53" fmla="*/ 26 h 426"/>
                  <a:gd name="T54" fmla="*/ 34 w 624"/>
                  <a:gd name="T55" fmla="*/ 14 h 426"/>
                  <a:gd name="T56" fmla="*/ 48 w 624"/>
                  <a:gd name="T57" fmla="*/ 5 h 426"/>
                  <a:gd name="T58" fmla="*/ 64 w 624"/>
                  <a:gd name="T59" fmla="*/ 1 h 426"/>
                  <a:gd name="T60" fmla="*/ 81 w 624"/>
                  <a:gd name="T61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426">
                    <a:moveTo>
                      <a:pt x="81" y="0"/>
                    </a:moveTo>
                    <a:lnTo>
                      <a:pt x="98" y="3"/>
                    </a:lnTo>
                    <a:lnTo>
                      <a:pt x="116" y="11"/>
                    </a:lnTo>
                    <a:lnTo>
                      <a:pt x="584" y="277"/>
                    </a:lnTo>
                    <a:lnTo>
                      <a:pt x="598" y="290"/>
                    </a:lnTo>
                    <a:lnTo>
                      <a:pt x="611" y="305"/>
                    </a:lnTo>
                    <a:lnTo>
                      <a:pt x="619" y="322"/>
                    </a:lnTo>
                    <a:lnTo>
                      <a:pt x="624" y="342"/>
                    </a:lnTo>
                    <a:lnTo>
                      <a:pt x="623" y="362"/>
                    </a:lnTo>
                    <a:lnTo>
                      <a:pt x="615" y="384"/>
                    </a:lnTo>
                    <a:lnTo>
                      <a:pt x="607" y="400"/>
                    </a:lnTo>
                    <a:lnTo>
                      <a:pt x="598" y="413"/>
                    </a:lnTo>
                    <a:lnTo>
                      <a:pt x="585" y="421"/>
                    </a:lnTo>
                    <a:lnTo>
                      <a:pt x="570" y="425"/>
                    </a:lnTo>
                    <a:lnTo>
                      <a:pt x="551" y="426"/>
                    </a:lnTo>
                    <a:lnTo>
                      <a:pt x="533" y="426"/>
                    </a:lnTo>
                    <a:lnTo>
                      <a:pt x="520" y="423"/>
                    </a:lnTo>
                    <a:lnTo>
                      <a:pt x="509" y="415"/>
                    </a:lnTo>
                    <a:lnTo>
                      <a:pt x="42" y="149"/>
                    </a:lnTo>
                    <a:lnTo>
                      <a:pt x="26" y="138"/>
                    </a:lnTo>
                    <a:lnTo>
                      <a:pt x="13" y="127"/>
                    </a:lnTo>
                    <a:lnTo>
                      <a:pt x="6" y="111"/>
                    </a:lnTo>
                    <a:lnTo>
                      <a:pt x="0" y="96"/>
                    </a:lnTo>
                    <a:lnTo>
                      <a:pt x="0" y="79"/>
                    </a:lnTo>
                    <a:lnTo>
                      <a:pt x="3" y="61"/>
                    </a:lnTo>
                    <a:lnTo>
                      <a:pt x="11" y="43"/>
                    </a:lnTo>
                    <a:lnTo>
                      <a:pt x="21" y="26"/>
                    </a:lnTo>
                    <a:lnTo>
                      <a:pt x="34" y="14"/>
                    </a:lnTo>
                    <a:lnTo>
                      <a:pt x="48" y="5"/>
                    </a:lnTo>
                    <a:lnTo>
                      <a:pt x="64" y="1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6105525" y="3322638"/>
                <a:ext cx="90487" cy="61913"/>
              </a:xfrm>
              <a:custGeom>
                <a:avLst/>
                <a:gdLst>
                  <a:gd name="T0" fmla="*/ 81 w 626"/>
                  <a:gd name="T1" fmla="*/ 0 h 426"/>
                  <a:gd name="T2" fmla="*/ 99 w 626"/>
                  <a:gd name="T3" fmla="*/ 3 h 426"/>
                  <a:gd name="T4" fmla="*/ 117 w 626"/>
                  <a:gd name="T5" fmla="*/ 10 h 426"/>
                  <a:gd name="T6" fmla="*/ 584 w 626"/>
                  <a:gd name="T7" fmla="*/ 277 h 426"/>
                  <a:gd name="T8" fmla="*/ 600 w 626"/>
                  <a:gd name="T9" fmla="*/ 288 h 426"/>
                  <a:gd name="T10" fmla="*/ 613 w 626"/>
                  <a:gd name="T11" fmla="*/ 302 h 426"/>
                  <a:gd name="T12" fmla="*/ 621 w 626"/>
                  <a:gd name="T13" fmla="*/ 318 h 426"/>
                  <a:gd name="T14" fmla="*/ 626 w 626"/>
                  <a:gd name="T15" fmla="*/ 334 h 426"/>
                  <a:gd name="T16" fmla="*/ 626 w 626"/>
                  <a:gd name="T17" fmla="*/ 351 h 426"/>
                  <a:gd name="T18" fmla="*/ 622 w 626"/>
                  <a:gd name="T19" fmla="*/ 369 h 426"/>
                  <a:gd name="T20" fmla="*/ 616 w 626"/>
                  <a:gd name="T21" fmla="*/ 383 h 426"/>
                  <a:gd name="T22" fmla="*/ 608 w 626"/>
                  <a:gd name="T23" fmla="*/ 400 h 426"/>
                  <a:gd name="T24" fmla="*/ 598 w 626"/>
                  <a:gd name="T25" fmla="*/ 412 h 426"/>
                  <a:gd name="T26" fmla="*/ 585 w 626"/>
                  <a:gd name="T27" fmla="*/ 419 h 426"/>
                  <a:gd name="T28" fmla="*/ 570 w 626"/>
                  <a:gd name="T29" fmla="*/ 424 h 426"/>
                  <a:gd name="T30" fmla="*/ 552 w 626"/>
                  <a:gd name="T31" fmla="*/ 426 h 426"/>
                  <a:gd name="T32" fmla="*/ 534 w 626"/>
                  <a:gd name="T33" fmla="*/ 425 h 426"/>
                  <a:gd name="T34" fmla="*/ 521 w 626"/>
                  <a:gd name="T35" fmla="*/ 423 h 426"/>
                  <a:gd name="T36" fmla="*/ 509 w 626"/>
                  <a:gd name="T37" fmla="*/ 415 h 426"/>
                  <a:gd name="T38" fmla="*/ 43 w 626"/>
                  <a:gd name="T39" fmla="*/ 148 h 426"/>
                  <a:gd name="T40" fmla="*/ 27 w 626"/>
                  <a:gd name="T41" fmla="*/ 138 h 426"/>
                  <a:gd name="T42" fmla="*/ 14 w 626"/>
                  <a:gd name="T43" fmla="*/ 125 h 426"/>
                  <a:gd name="T44" fmla="*/ 5 w 626"/>
                  <a:gd name="T45" fmla="*/ 111 h 426"/>
                  <a:gd name="T46" fmla="*/ 1 w 626"/>
                  <a:gd name="T47" fmla="*/ 95 h 426"/>
                  <a:gd name="T48" fmla="*/ 0 w 626"/>
                  <a:gd name="T49" fmla="*/ 78 h 426"/>
                  <a:gd name="T50" fmla="*/ 3 w 626"/>
                  <a:gd name="T51" fmla="*/ 60 h 426"/>
                  <a:gd name="T52" fmla="*/ 11 w 626"/>
                  <a:gd name="T53" fmla="*/ 42 h 426"/>
                  <a:gd name="T54" fmla="*/ 22 w 626"/>
                  <a:gd name="T55" fmla="*/ 26 h 426"/>
                  <a:gd name="T56" fmla="*/ 33 w 626"/>
                  <a:gd name="T57" fmla="*/ 13 h 426"/>
                  <a:gd name="T58" fmla="*/ 49 w 626"/>
                  <a:gd name="T59" fmla="*/ 5 h 426"/>
                  <a:gd name="T60" fmla="*/ 64 w 626"/>
                  <a:gd name="T61" fmla="*/ 0 h 426"/>
                  <a:gd name="T62" fmla="*/ 81 w 626"/>
                  <a:gd name="T6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6" h="426">
                    <a:moveTo>
                      <a:pt x="81" y="0"/>
                    </a:moveTo>
                    <a:lnTo>
                      <a:pt x="99" y="3"/>
                    </a:lnTo>
                    <a:lnTo>
                      <a:pt x="117" y="10"/>
                    </a:lnTo>
                    <a:lnTo>
                      <a:pt x="584" y="277"/>
                    </a:lnTo>
                    <a:lnTo>
                      <a:pt x="600" y="288"/>
                    </a:lnTo>
                    <a:lnTo>
                      <a:pt x="613" y="302"/>
                    </a:lnTo>
                    <a:lnTo>
                      <a:pt x="621" y="318"/>
                    </a:lnTo>
                    <a:lnTo>
                      <a:pt x="626" y="334"/>
                    </a:lnTo>
                    <a:lnTo>
                      <a:pt x="626" y="351"/>
                    </a:lnTo>
                    <a:lnTo>
                      <a:pt x="622" y="369"/>
                    </a:lnTo>
                    <a:lnTo>
                      <a:pt x="616" y="383"/>
                    </a:lnTo>
                    <a:lnTo>
                      <a:pt x="608" y="400"/>
                    </a:lnTo>
                    <a:lnTo>
                      <a:pt x="598" y="412"/>
                    </a:lnTo>
                    <a:lnTo>
                      <a:pt x="585" y="419"/>
                    </a:lnTo>
                    <a:lnTo>
                      <a:pt x="570" y="424"/>
                    </a:lnTo>
                    <a:lnTo>
                      <a:pt x="552" y="426"/>
                    </a:lnTo>
                    <a:lnTo>
                      <a:pt x="534" y="425"/>
                    </a:lnTo>
                    <a:lnTo>
                      <a:pt x="521" y="423"/>
                    </a:lnTo>
                    <a:lnTo>
                      <a:pt x="509" y="415"/>
                    </a:lnTo>
                    <a:lnTo>
                      <a:pt x="43" y="148"/>
                    </a:lnTo>
                    <a:lnTo>
                      <a:pt x="27" y="138"/>
                    </a:lnTo>
                    <a:lnTo>
                      <a:pt x="14" y="125"/>
                    </a:lnTo>
                    <a:lnTo>
                      <a:pt x="5" y="111"/>
                    </a:lnTo>
                    <a:lnTo>
                      <a:pt x="1" y="95"/>
                    </a:lnTo>
                    <a:lnTo>
                      <a:pt x="0" y="78"/>
                    </a:lnTo>
                    <a:lnTo>
                      <a:pt x="3" y="60"/>
                    </a:lnTo>
                    <a:lnTo>
                      <a:pt x="11" y="42"/>
                    </a:lnTo>
                    <a:lnTo>
                      <a:pt x="22" y="26"/>
                    </a:lnTo>
                    <a:lnTo>
                      <a:pt x="33" y="13"/>
                    </a:lnTo>
                    <a:lnTo>
                      <a:pt x="49" y="5"/>
                    </a:lnTo>
                    <a:lnTo>
                      <a:pt x="64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293723" y="3597510"/>
              <a:ext cx="368081" cy="369044"/>
              <a:chOff x="4619625" y="3089275"/>
              <a:chExt cx="606426" cy="608013"/>
            </a:xfrm>
            <a:solidFill>
              <a:schemeClr val="bg1"/>
            </a:solidFill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4619625" y="3089275"/>
                <a:ext cx="606425" cy="608013"/>
              </a:xfrm>
              <a:custGeom>
                <a:avLst/>
                <a:gdLst>
                  <a:gd name="T0" fmla="*/ 232 w 3436"/>
                  <a:gd name="T1" fmla="*/ 0 h 3447"/>
                  <a:gd name="T2" fmla="*/ 364 w 3436"/>
                  <a:gd name="T3" fmla="*/ 246 h 3447"/>
                  <a:gd name="T4" fmla="*/ 405 w 3436"/>
                  <a:gd name="T5" fmla="*/ 256 h 3447"/>
                  <a:gd name="T6" fmla="*/ 436 w 3436"/>
                  <a:gd name="T7" fmla="*/ 281 h 3447"/>
                  <a:gd name="T8" fmla="*/ 454 w 3436"/>
                  <a:gd name="T9" fmla="*/ 317 h 3447"/>
                  <a:gd name="T10" fmla="*/ 454 w 3436"/>
                  <a:gd name="T11" fmla="*/ 360 h 3447"/>
                  <a:gd name="T12" fmla="*/ 436 w 3436"/>
                  <a:gd name="T13" fmla="*/ 397 h 3447"/>
                  <a:gd name="T14" fmla="*/ 405 w 3436"/>
                  <a:gd name="T15" fmla="*/ 421 h 3447"/>
                  <a:gd name="T16" fmla="*/ 364 w 3436"/>
                  <a:gd name="T17" fmla="*/ 431 h 3447"/>
                  <a:gd name="T18" fmla="*/ 232 w 3436"/>
                  <a:gd name="T19" fmla="*/ 844 h 3447"/>
                  <a:gd name="T20" fmla="*/ 385 w 3436"/>
                  <a:gd name="T21" fmla="*/ 846 h 3447"/>
                  <a:gd name="T22" fmla="*/ 422 w 3436"/>
                  <a:gd name="T23" fmla="*/ 864 h 3447"/>
                  <a:gd name="T24" fmla="*/ 447 w 3436"/>
                  <a:gd name="T25" fmla="*/ 896 h 3447"/>
                  <a:gd name="T26" fmla="*/ 456 w 3436"/>
                  <a:gd name="T27" fmla="*/ 936 h 3447"/>
                  <a:gd name="T28" fmla="*/ 447 w 3436"/>
                  <a:gd name="T29" fmla="*/ 976 h 3447"/>
                  <a:gd name="T30" fmla="*/ 422 w 3436"/>
                  <a:gd name="T31" fmla="*/ 1008 h 3447"/>
                  <a:gd name="T32" fmla="*/ 385 w 3436"/>
                  <a:gd name="T33" fmla="*/ 1026 h 3447"/>
                  <a:gd name="T34" fmla="*/ 232 w 3436"/>
                  <a:gd name="T35" fmla="*/ 1028 h 3447"/>
                  <a:gd name="T36" fmla="*/ 364 w 3436"/>
                  <a:gd name="T37" fmla="*/ 1441 h 3447"/>
                  <a:gd name="T38" fmla="*/ 405 w 3436"/>
                  <a:gd name="T39" fmla="*/ 1450 h 3447"/>
                  <a:gd name="T40" fmla="*/ 436 w 3436"/>
                  <a:gd name="T41" fmla="*/ 1475 h 3447"/>
                  <a:gd name="T42" fmla="*/ 454 w 3436"/>
                  <a:gd name="T43" fmla="*/ 1512 h 3447"/>
                  <a:gd name="T44" fmla="*/ 454 w 3436"/>
                  <a:gd name="T45" fmla="*/ 1554 h 3447"/>
                  <a:gd name="T46" fmla="*/ 436 w 3436"/>
                  <a:gd name="T47" fmla="*/ 1590 h 3447"/>
                  <a:gd name="T48" fmla="*/ 405 w 3436"/>
                  <a:gd name="T49" fmla="*/ 1616 h 3447"/>
                  <a:gd name="T50" fmla="*/ 364 w 3436"/>
                  <a:gd name="T51" fmla="*/ 1625 h 3447"/>
                  <a:gd name="T52" fmla="*/ 232 w 3436"/>
                  <a:gd name="T53" fmla="*/ 2037 h 3447"/>
                  <a:gd name="T54" fmla="*/ 385 w 3436"/>
                  <a:gd name="T55" fmla="*/ 2040 h 3447"/>
                  <a:gd name="T56" fmla="*/ 422 w 3436"/>
                  <a:gd name="T57" fmla="*/ 2058 h 3447"/>
                  <a:gd name="T58" fmla="*/ 447 w 3436"/>
                  <a:gd name="T59" fmla="*/ 2089 h 3447"/>
                  <a:gd name="T60" fmla="*/ 456 w 3436"/>
                  <a:gd name="T61" fmla="*/ 2130 h 3447"/>
                  <a:gd name="T62" fmla="*/ 447 w 3436"/>
                  <a:gd name="T63" fmla="*/ 2171 h 3447"/>
                  <a:gd name="T64" fmla="*/ 422 w 3436"/>
                  <a:gd name="T65" fmla="*/ 2203 h 3447"/>
                  <a:gd name="T66" fmla="*/ 385 w 3436"/>
                  <a:gd name="T67" fmla="*/ 2220 h 3447"/>
                  <a:gd name="T68" fmla="*/ 232 w 3436"/>
                  <a:gd name="T69" fmla="*/ 2223 h 3447"/>
                  <a:gd name="T70" fmla="*/ 364 w 3436"/>
                  <a:gd name="T71" fmla="*/ 2634 h 3447"/>
                  <a:gd name="T72" fmla="*/ 405 w 3436"/>
                  <a:gd name="T73" fmla="*/ 2644 h 3447"/>
                  <a:gd name="T74" fmla="*/ 436 w 3436"/>
                  <a:gd name="T75" fmla="*/ 2669 h 3447"/>
                  <a:gd name="T76" fmla="*/ 454 w 3436"/>
                  <a:gd name="T77" fmla="*/ 2705 h 3447"/>
                  <a:gd name="T78" fmla="*/ 454 w 3436"/>
                  <a:gd name="T79" fmla="*/ 2748 h 3447"/>
                  <a:gd name="T80" fmla="*/ 436 w 3436"/>
                  <a:gd name="T81" fmla="*/ 2785 h 3447"/>
                  <a:gd name="T82" fmla="*/ 405 w 3436"/>
                  <a:gd name="T83" fmla="*/ 2811 h 3447"/>
                  <a:gd name="T84" fmla="*/ 364 w 3436"/>
                  <a:gd name="T85" fmla="*/ 2819 h 3447"/>
                  <a:gd name="T86" fmla="*/ 232 w 3436"/>
                  <a:gd name="T87" fmla="*/ 3216 h 3447"/>
                  <a:gd name="T88" fmla="*/ 3436 w 3436"/>
                  <a:gd name="T89" fmla="*/ 3447 h 3447"/>
                  <a:gd name="T90" fmla="*/ 0 w 3436"/>
                  <a:gd name="T91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36" h="3447">
                    <a:moveTo>
                      <a:pt x="0" y="0"/>
                    </a:moveTo>
                    <a:lnTo>
                      <a:pt x="232" y="0"/>
                    </a:lnTo>
                    <a:lnTo>
                      <a:pt x="232" y="246"/>
                    </a:lnTo>
                    <a:lnTo>
                      <a:pt x="364" y="246"/>
                    </a:lnTo>
                    <a:lnTo>
                      <a:pt x="385" y="248"/>
                    </a:lnTo>
                    <a:lnTo>
                      <a:pt x="405" y="256"/>
                    </a:lnTo>
                    <a:lnTo>
                      <a:pt x="422" y="266"/>
                    </a:lnTo>
                    <a:lnTo>
                      <a:pt x="436" y="281"/>
                    </a:lnTo>
                    <a:lnTo>
                      <a:pt x="447" y="298"/>
                    </a:lnTo>
                    <a:lnTo>
                      <a:pt x="454" y="317"/>
                    </a:lnTo>
                    <a:lnTo>
                      <a:pt x="456" y="339"/>
                    </a:lnTo>
                    <a:lnTo>
                      <a:pt x="454" y="360"/>
                    </a:lnTo>
                    <a:lnTo>
                      <a:pt x="447" y="379"/>
                    </a:lnTo>
                    <a:lnTo>
                      <a:pt x="436" y="397"/>
                    </a:lnTo>
                    <a:lnTo>
                      <a:pt x="422" y="411"/>
                    </a:lnTo>
                    <a:lnTo>
                      <a:pt x="405" y="421"/>
                    </a:lnTo>
                    <a:lnTo>
                      <a:pt x="385" y="429"/>
                    </a:lnTo>
                    <a:lnTo>
                      <a:pt x="364" y="431"/>
                    </a:lnTo>
                    <a:lnTo>
                      <a:pt x="232" y="431"/>
                    </a:lnTo>
                    <a:lnTo>
                      <a:pt x="232" y="844"/>
                    </a:lnTo>
                    <a:lnTo>
                      <a:pt x="364" y="844"/>
                    </a:lnTo>
                    <a:lnTo>
                      <a:pt x="385" y="846"/>
                    </a:lnTo>
                    <a:lnTo>
                      <a:pt x="405" y="853"/>
                    </a:lnTo>
                    <a:lnTo>
                      <a:pt x="422" y="864"/>
                    </a:lnTo>
                    <a:lnTo>
                      <a:pt x="436" y="878"/>
                    </a:lnTo>
                    <a:lnTo>
                      <a:pt x="447" y="896"/>
                    </a:lnTo>
                    <a:lnTo>
                      <a:pt x="454" y="915"/>
                    </a:lnTo>
                    <a:lnTo>
                      <a:pt x="456" y="936"/>
                    </a:lnTo>
                    <a:lnTo>
                      <a:pt x="454" y="957"/>
                    </a:lnTo>
                    <a:lnTo>
                      <a:pt x="447" y="976"/>
                    </a:lnTo>
                    <a:lnTo>
                      <a:pt x="436" y="993"/>
                    </a:lnTo>
                    <a:lnTo>
                      <a:pt x="422" y="1008"/>
                    </a:lnTo>
                    <a:lnTo>
                      <a:pt x="405" y="1019"/>
                    </a:lnTo>
                    <a:lnTo>
                      <a:pt x="385" y="1026"/>
                    </a:lnTo>
                    <a:lnTo>
                      <a:pt x="364" y="1028"/>
                    </a:lnTo>
                    <a:lnTo>
                      <a:pt x="232" y="1028"/>
                    </a:lnTo>
                    <a:lnTo>
                      <a:pt x="232" y="1441"/>
                    </a:lnTo>
                    <a:lnTo>
                      <a:pt x="364" y="1441"/>
                    </a:lnTo>
                    <a:lnTo>
                      <a:pt x="385" y="1443"/>
                    </a:lnTo>
                    <a:lnTo>
                      <a:pt x="405" y="1450"/>
                    </a:lnTo>
                    <a:lnTo>
                      <a:pt x="422" y="1461"/>
                    </a:lnTo>
                    <a:lnTo>
                      <a:pt x="436" y="1475"/>
                    </a:lnTo>
                    <a:lnTo>
                      <a:pt x="447" y="1493"/>
                    </a:lnTo>
                    <a:lnTo>
                      <a:pt x="454" y="1512"/>
                    </a:lnTo>
                    <a:lnTo>
                      <a:pt x="456" y="1533"/>
                    </a:lnTo>
                    <a:lnTo>
                      <a:pt x="454" y="1554"/>
                    </a:lnTo>
                    <a:lnTo>
                      <a:pt x="447" y="1573"/>
                    </a:lnTo>
                    <a:lnTo>
                      <a:pt x="436" y="1590"/>
                    </a:lnTo>
                    <a:lnTo>
                      <a:pt x="422" y="1605"/>
                    </a:lnTo>
                    <a:lnTo>
                      <a:pt x="405" y="1616"/>
                    </a:lnTo>
                    <a:lnTo>
                      <a:pt x="385" y="1622"/>
                    </a:lnTo>
                    <a:lnTo>
                      <a:pt x="364" y="1625"/>
                    </a:lnTo>
                    <a:lnTo>
                      <a:pt x="232" y="1625"/>
                    </a:lnTo>
                    <a:lnTo>
                      <a:pt x="232" y="2037"/>
                    </a:lnTo>
                    <a:lnTo>
                      <a:pt x="364" y="2037"/>
                    </a:lnTo>
                    <a:lnTo>
                      <a:pt x="385" y="2040"/>
                    </a:lnTo>
                    <a:lnTo>
                      <a:pt x="405" y="2047"/>
                    </a:lnTo>
                    <a:lnTo>
                      <a:pt x="422" y="2058"/>
                    </a:lnTo>
                    <a:lnTo>
                      <a:pt x="436" y="2072"/>
                    </a:lnTo>
                    <a:lnTo>
                      <a:pt x="447" y="2089"/>
                    </a:lnTo>
                    <a:lnTo>
                      <a:pt x="454" y="2109"/>
                    </a:lnTo>
                    <a:lnTo>
                      <a:pt x="456" y="2130"/>
                    </a:lnTo>
                    <a:lnTo>
                      <a:pt x="454" y="2152"/>
                    </a:lnTo>
                    <a:lnTo>
                      <a:pt x="447" y="2171"/>
                    </a:lnTo>
                    <a:lnTo>
                      <a:pt x="436" y="2188"/>
                    </a:lnTo>
                    <a:lnTo>
                      <a:pt x="422" y="2203"/>
                    </a:lnTo>
                    <a:lnTo>
                      <a:pt x="405" y="2213"/>
                    </a:lnTo>
                    <a:lnTo>
                      <a:pt x="385" y="2220"/>
                    </a:lnTo>
                    <a:lnTo>
                      <a:pt x="364" y="2223"/>
                    </a:lnTo>
                    <a:lnTo>
                      <a:pt x="232" y="2223"/>
                    </a:lnTo>
                    <a:lnTo>
                      <a:pt x="232" y="2634"/>
                    </a:lnTo>
                    <a:lnTo>
                      <a:pt x="364" y="2634"/>
                    </a:lnTo>
                    <a:lnTo>
                      <a:pt x="385" y="2638"/>
                    </a:lnTo>
                    <a:lnTo>
                      <a:pt x="405" y="2644"/>
                    </a:lnTo>
                    <a:lnTo>
                      <a:pt x="422" y="2655"/>
                    </a:lnTo>
                    <a:lnTo>
                      <a:pt x="436" y="2669"/>
                    </a:lnTo>
                    <a:lnTo>
                      <a:pt x="447" y="2686"/>
                    </a:lnTo>
                    <a:lnTo>
                      <a:pt x="454" y="2705"/>
                    </a:lnTo>
                    <a:lnTo>
                      <a:pt x="456" y="2727"/>
                    </a:lnTo>
                    <a:lnTo>
                      <a:pt x="454" y="2748"/>
                    </a:lnTo>
                    <a:lnTo>
                      <a:pt x="447" y="2768"/>
                    </a:lnTo>
                    <a:lnTo>
                      <a:pt x="436" y="2785"/>
                    </a:lnTo>
                    <a:lnTo>
                      <a:pt x="422" y="2799"/>
                    </a:lnTo>
                    <a:lnTo>
                      <a:pt x="405" y="2811"/>
                    </a:lnTo>
                    <a:lnTo>
                      <a:pt x="385" y="2817"/>
                    </a:lnTo>
                    <a:lnTo>
                      <a:pt x="364" y="2819"/>
                    </a:lnTo>
                    <a:lnTo>
                      <a:pt x="232" y="2819"/>
                    </a:lnTo>
                    <a:lnTo>
                      <a:pt x="232" y="3216"/>
                    </a:lnTo>
                    <a:lnTo>
                      <a:pt x="3436" y="3216"/>
                    </a:lnTo>
                    <a:lnTo>
                      <a:pt x="3436" y="3447"/>
                    </a:lnTo>
                    <a:lnTo>
                      <a:pt x="0" y="34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5130800" y="3494088"/>
                <a:ext cx="76200" cy="127000"/>
              </a:xfrm>
              <a:custGeom>
                <a:avLst/>
                <a:gdLst>
                  <a:gd name="T0" fmla="*/ 0 w 429"/>
                  <a:gd name="T1" fmla="*/ 0 h 726"/>
                  <a:gd name="T2" fmla="*/ 429 w 429"/>
                  <a:gd name="T3" fmla="*/ 269 h 726"/>
                  <a:gd name="T4" fmla="*/ 429 w 429"/>
                  <a:gd name="T5" fmla="*/ 726 h 726"/>
                  <a:gd name="T6" fmla="*/ 0 w 429"/>
                  <a:gd name="T7" fmla="*/ 726 h 726"/>
                  <a:gd name="T8" fmla="*/ 0 w 429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726">
                    <a:moveTo>
                      <a:pt x="0" y="0"/>
                    </a:moveTo>
                    <a:lnTo>
                      <a:pt x="429" y="269"/>
                    </a:lnTo>
                    <a:lnTo>
                      <a:pt x="429" y="726"/>
                    </a:lnTo>
                    <a:lnTo>
                      <a:pt x="0" y="7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5005388" y="3413125"/>
                <a:ext cx="76200" cy="207963"/>
              </a:xfrm>
              <a:custGeom>
                <a:avLst/>
                <a:gdLst>
                  <a:gd name="T0" fmla="*/ 0 w 430"/>
                  <a:gd name="T1" fmla="*/ 0 h 1185"/>
                  <a:gd name="T2" fmla="*/ 430 w 430"/>
                  <a:gd name="T3" fmla="*/ 270 h 1185"/>
                  <a:gd name="T4" fmla="*/ 430 w 430"/>
                  <a:gd name="T5" fmla="*/ 1185 h 1185"/>
                  <a:gd name="T6" fmla="*/ 0 w 430"/>
                  <a:gd name="T7" fmla="*/ 1185 h 1185"/>
                  <a:gd name="T8" fmla="*/ 0 w 430"/>
                  <a:gd name="T9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1185">
                    <a:moveTo>
                      <a:pt x="0" y="0"/>
                    </a:moveTo>
                    <a:lnTo>
                      <a:pt x="430" y="270"/>
                    </a:lnTo>
                    <a:lnTo>
                      <a:pt x="430" y="1185"/>
                    </a:lnTo>
                    <a:lnTo>
                      <a:pt x="0" y="11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881563" y="3332163"/>
                <a:ext cx="76200" cy="288925"/>
              </a:xfrm>
              <a:custGeom>
                <a:avLst/>
                <a:gdLst>
                  <a:gd name="T0" fmla="*/ 0 w 429"/>
                  <a:gd name="T1" fmla="*/ 0 h 1642"/>
                  <a:gd name="T2" fmla="*/ 429 w 429"/>
                  <a:gd name="T3" fmla="*/ 296 h 1642"/>
                  <a:gd name="T4" fmla="*/ 429 w 429"/>
                  <a:gd name="T5" fmla="*/ 1642 h 1642"/>
                  <a:gd name="T6" fmla="*/ 0 w 429"/>
                  <a:gd name="T7" fmla="*/ 1642 h 1642"/>
                  <a:gd name="T8" fmla="*/ 0 w 429"/>
                  <a:gd name="T9" fmla="*/ 0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1642">
                    <a:moveTo>
                      <a:pt x="0" y="0"/>
                    </a:moveTo>
                    <a:lnTo>
                      <a:pt x="429" y="296"/>
                    </a:lnTo>
                    <a:lnTo>
                      <a:pt x="429" y="1642"/>
                    </a:lnTo>
                    <a:lnTo>
                      <a:pt x="0" y="16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4757738" y="3255963"/>
                <a:ext cx="74613" cy="365125"/>
              </a:xfrm>
              <a:custGeom>
                <a:avLst/>
                <a:gdLst>
                  <a:gd name="T0" fmla="*/ 0 w 431"/>
                  <a:gd name="T1" fmla="*/ 0 h 2073"/>
                  <a:gd name="T2" fmla="*/ 431 w 431"/>
                  <a:gd name="T3" fmla="*/ 269 h 2073"/>
                  <a:gd name="T4" fmla="*/ 431 w 431"/>
                  <a:gd name="T5" fmla="*/ 2073 h 2073"/>
                  <a:gd name="T6" fmla="*/ 0 w 431"/>
                  <a:gd name="T7" fmla="*/ 2073 h 2073"/>
                  <a:gd name="T8" fmla="*/ 0 w 431"/>
                  <a:gd name="T9" fmla="*/ 0 h 2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2073">
                    <a:moveTo>
                      <a:pt x="0" y="0"/>
                    </a:moveTo>
                    <a:lnTo>
                      <a:pt x="431" y="269"/>
                    </a:lnTo>
                    <a:lnTo>
                      <a:pt x="431" y="2073"/>
                    </a:lnTo>
                    <a:lnTo>
                      <a:pt x="0" y="20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4760913" y="3095625"/>
                <a:ext cx="465138" cy="339725"/>
              </a:xfrm>
              <a:custGeom>
                <a:avLst/>
                <a:gdLst>
                  <a:gd name="T0" fmla="*/ 143 w 2637"/>
                  <a:gd name="T1" fmla="*/ 0 h 1926"/>
                  <a:gd name="T2" fmla="*/ 2174 w 2637"/>
                  <a:gd name="T3" fmla="*/ 1413 h 1926"/>
                  <a:gd name="T4" fmla="*/ 2339 w 2637"/>
                  <a:gd name="T5" fmla="*/ 1199 h 1926"/>
                  <a:gd name="T6" fmla="*/ 2637 w 2637"/>
                  <a:gd name="T7" fmla="*/ 1926 h 1926"/>
                  <a:gd name="T8" fmla="*/ 1861 w 2637"/>
                  <a:gd name="T9" fmla="*/ 1823 h 1926"/>
                  <a:gd name="T10" fmla="*/ 2021 w 2637"/>
                  <a:gd name="T11" fmla="*/ 1612 h 1926"/>
                  <a:gd name="T12" fmla="*/ 0 w 2637"/>
                  <a:gd name="T13" fmla="*/ 206 h 1926"/>
                  <a:gd name="T14" fmla="*/ 143 w 2637"/>
                  <a:gd name="T15" fmla="*/ 0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7" h="1926">
                    <a:moveTo>
                      <a:pt x="143" y="0"/>
                    </a:moveTo>
                    <a:lnTo>
                      <a:pt x="2174" y="1413"/>
                    </a:lnTo>
                    <a:lnTo>
                      <a:pt x="2339" y="1199"/>
                    </a:lnTo>
                    <a:lnTo>
                      <a:pt x="2637" y="1926"/>
                    </a:lnTo>
                    <a:lnTo>
                      <a:pt x="1861" y="1823"/>
                    </a:lnTo>
                    <a:lnTo>
                      <a:pt x="2021" y="1612"/>
                    </a:lnTo>
                    <a:lnTo>
                      <a:pt x="0" y="206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6510141" y="3592127"/>
              <a:ext cx="384961" cy="379810"/>
              <a:chOff x="6878638" y="3190876"/>
              <a:chExt cx="474663" cy="468312"/>
            </a:xfrm>
            <a:solidFill>
              <a:schemeClr val="bg1"/>
            </a:solidFill>
          </p:grpSpPr>
          <p:sp>
            <p:nvSpPr>
              <p:cNvPr id="72" name="Freeform 42"/>
              <p:cNvSpPr>
                <a:spLocks/>
              </p:cNvSpPr>
              <p:nvPr/>
            </p:nvSpPr>
            <p:spPr bwMode="auto">
              <a:xfrm>
                <a:off x="6880226" y="3602038"/>
                <a:ext cx="1588" cy="1588"/>
              </a:xfrm>
              <a:custGeom>
                <a:avLst/>
                <a:gdLst>
                  <a:gd name="T0" fmla="*/ 0 w 9"/>
                  <a:gd name="T1" fmla="*/ 0 h 14"/>
                  <a:gd name="T2" fmla="*/ 3 w 9"/>
                  <a:gd name="T3" fmla="*/ 6 h 14"/>
                  <a:gd name="T4" fmla="*/ 6 w 9"/>
                  <a:gd name="T5" fmla="*/ 10 h 14"/>
                  <a:gd name="T6" fmla="*/ 9 w 9"/>
                  <a:gd name="T7" fmla="*/ 14 h 14"/>
                  <a:gd name="T8" fmla="*/ 6 w 9"/>
                  <a:gd name="T9" fmla="*/ 10 h 14"/>
                  <a:gd name="T10" fmla="*/ 3 w 9"/>
                  <a:gd name="T11" fmla="*/ 6 h 14"/>
                  <a:gd name="T12" fmla="*/ 0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0" y="0"/>
                    </a:moveTo>
                    <a:lnTo>
                      <a:pt x="3" y="6"/>
                    </a:lnTo>
                    <a:lnTo>
                      <a:pt x="6" y="10"/>
                    </a:lnTo>
                    <a:lnTo>
                      <a:pt x="9" y="14"/>
                    </a:lnTo>
                    <a:lnTo>
                      <a:pt x="6" y="1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43"/>
              <p:cNvSpPr>
                <a:spLocks/>
              </p:cNvSpPr>
              <p:nvPr/>
            </p:nvSpPr>
            <p:spPr bwMode="auto">
              <a:xfrm>
                <a:off x="6878638" y="3598863"/>
                <a:ext cx="0" cy="1588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6 h 10"/>
                  <a:gd name="T4" fmla="*/ 1 w 1"/>
                  <a:gd name="T5" fmla="*/ 10 h 10"/>
                  <a:gd name="T6" fmla="*/ 0 w 1"/>
                  <a:gd name="T7" fmla="*/ 6 h 10"/>
                  <a:gd name="T8" fmla="*/ 0 w 1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44"/>
              <p:cNvSpPr>
                <a:spLocks/>
              </p:cNvSpPr>
              <p:nvPr/>
            </p:nvSpPr>
            <p:spPr bwMode="auto">
              <a:xfrm>
                <a:off x="6883401" y="3605213"/>
                <a:ext cx="1588" cy="0"/>
              </a:xfrm>
              <a:custGeom>
                <a:avLst/>
                <a:gdLst>
                  <a:gd name="T0" fmla="*/ 0 w 10"/>
                  <a:gd name="T1" fmla="*/ 0 h 6"/>
                  <a:gd name="T2" fmla="*/ 4 w 10"/>
                  <a:gd name="T3" fmla="*/ 3 h 6"/>
                  <a:gd name="T4" fmla="*/ 7 w 10"/>
                  <a:gd name="T5" fmla="*/ 5 h 6"/>
                  <a:gd name="T6" fmla="*/ 10 w 10"/>
                  <a:gd name="T7" fmla="*/ 6 h 6"/>
                  <a:gd name="T8" fmla="*/ 7 w 10"/>
                  <a:gd name="T9" fmla="*/ 5 h 6"/>
                  <a:gd name="T10" fmla="*/ 3 w 10"/>
                  <a:gd name="T11" fmla="*/ 3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4" y="3"/>
                    </a:lnTo>
                    <a:lnTo>
                      <a:pt x="7" y="5"/>
                    </a:lnTo>
                    <a:lnTo>
                      <a:pt x="10" y="6"/>
                    </a:lnTo>
                    <a:lnTo>
                      <a:pt x="7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45"/>
              <p:cNvSpPr>
                <a:spLocks/>
              </p:cNvSpPr>
              <p:nvPr/>
            </p:nvSpPr>
            <p:spPr bwMode="auto">
              <a:xfrm>
                <a:off x="6878638" y="3595688"/>
                <a:ext cx="0" cy="3175"/>
              </a:xfrm>
              <a:custGeom>
                <a:avLst/>
                <a:gdLst>
                  <a:gd name="T0" fmla="*/ 0 w 4"/>
                  <a:gd name="T1" fmla="*/ 0 h 17"/>
                  <a:gd name="T2" fmla="*/ 1 w 4"/>
                  <a:gd name="T3" fmla="*/ 9 h 17"/>
                  <a:gd name="T4" fmla="*/ 4 w 4"/>
                  <a:gd name="T5" fmla="*/ 17 h 17"/>
                  <a:gd name="T6" fmla="*/ 1 w 4"/>
                  <a:gd name="T7" fmla="*/ 9 h 17"/>
                  <a:gd name="T8" fmla="*/ 0 w 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lnTo>
                      <a:pt x="1" y="9"/>
                    </a:lnTo>
                    <a:lnTo>
                      <a:pt x="4" y="17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46"/>
              <p:cNvSpPr>
                <a:spLocks noEditPoints="1"/>
              </p:cNvSpPr>
              <p:nvPr/>
            </p:nvSpPr>
            <p:spPr bwMode="auto">
              <a:xfrm>
                <a:off x="6881813" y="3603626"/>
                <a:ext cx="1588" cy="1588"/>
              </a:xfrm>
              <a:custGeom>
                <a:avLst/>
                <a:gdLst>
                  <a:gd name="T0" fmla="*/ 9 w 12"/>
                  <a:gd name="T1" fmla="*/ 6 h 8"/>
                  <a:gd name="T2" fmla="*/ 9 w 12"/>
                  <a:gd name="T3" fmla="*/ 6 h 8"/>
                  <a:gd name="T4" fmla="*/ 12 w 12"/>
                  <a:gd name="T5" fmla="*/ 8 h 8"/>
                  <a:gd name="T6" fmla="*/ 9 w 12"/>
                  <a:gd name="T7" fmla="*/ 6 h 8"/>
                  <a:gd name="T8" fmla="*/ 0 w 12"/>
                  <a:gd name="T9" fmla="*/ 0 h 8"/>
                  <a:gd name="T10" fmla="*/ 4 w 12"/>
                  <a:gd name="T11" fmla="*/ 4 h 8"/>
                  <a:gd name="T12" fmla="*/ 8 w 12"/>
                  <a:gd name="T13" fmla="*/ 6 h 8"/>
                  <a:gd name="T14" fmla="*/ 9 w 12"/>
                  <a:gd name="T15" fmla="*/ 6 h 8"/>
                  <a:gd name="T16" fmla="*/ 4 w 12"/>
                  <a:gd name="T17" fmla="*/ 4 h 8"/>
                  <a:gd name="T18" fmla="*/ 1 w 12"/>
                  <a:gd name="T19" fmla="*/ 2 h 8"/>
                  <a:gd name="T20" fmla="*/ 0 w 12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8">
                    <a:moveTo>
                      <a:pt x="9" y="6"/>
                    </a:moveTo>
                    <a:lnTo>
                      <a:pt x="9" y="6"/>
                    </a:lnTo>
                    <a:lnTo>
                      <a:pt x="12" y="8"/>
                    </a:lnTo>
                    <a:lnTo>
                      <a:pt x="9" y="6"/>
                    </a:lnTo>
                    <a:close/>
                    <a:moveTo>
                      <a:pt x="0" y="0"/>
                    </a:moveTo>
                    <a:lnTo>
                      <a:pt x="4" y="4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4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47"/>
              <p:cNvSpPr>
                <a:spLocks/>
              </p:cNvSpPr>
              <p:nvPr/>
            </p:nvSpPr>
            <p:spPr bwMode="auto">
              <a:xfrm>
                <a:off x="6878638" y="3600451"/>
                <a:ext cx="1588" cy="1588"/>
              </a:xfrm>
              <a:custGeom>
                <a:avLst/>
                <a:gdLst>
                  <a:gd name="T0" fmla="*/ 0 w 7"/>
                  <a:gd name="T1" fmla="*/ 0 h 8"/>
                  <a:gd name="T2" fmla="*/ 2 w 7"/>
                  <a:gd name="T3" fmla="*/ 3 h 8"/>
                  <a:gd name="T4" fmla="*/ 5 w 7"/>
                  <a:gd name="T5" fmla="*/ 6 h 8"/>
                  <a:gd name="T6" fmla="*/ 7 w 7"/>
                  <a:gd name="T7" fmla="*/ 8 h 8"/>
                  <a:gd name="T8" fmla="*/ 5 w 7"/>
                  <a:gd name="T9" fmla="*/ 6 h 8"/>
                  <a:gd name="T10" fmla="*/ 2 w 7"/>
                  <a:gd name="T11" fmla="*/ 3 h 8"/>
                  <a:gd name="T12" fmla="*/ 0 w 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lnTo>
                      <a:pt x="2" y="3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48"/>
              <p:cNvSpPr>
                <a:spLocks/>
              </p:cNvSpPr>
              <p:nvPr/>
            </p:nvSpPr>
            <p:spPr bwMode="auto">
              <a:xfrm>
                <a:off x="7216776" y="3376613"/>
                <a:ext cx="136525" cy="268288"/>
              </a:xfrm>
              <a:custGeom>
                <a:avLst/>
                <a:gdLst>
                  <a:gd name="T0" fmla="*/ 950 w 950"/>
                  <a:gd name="T1" fmla="*/ 0 h 1865"/>
                  <a:gd name="T2" fmla="*/ 950 w 950"/>
                  <a:gd name="T3" fmla="*/ 1865 h 1865"/>
                  <a:gd name="T4" fmla="*/ 913 w 950"/>
                  <a:gd name="T5" fmla="*/ 1830 h 1865"/>
                  <a:gd name="T6" fmla="*/ 874 w 950"/>
                  <a:gd name="T7" fmla="*/ 1790 h 1865"/>
                  <a:gd name="T8" fmla="*/ 830 w 950"/>
                  <a:gd name="T9" fmla="*/ 1748 h 1865"/>
                  <a:gd name="T10" fmla="*/ 783 w 950"/>
                  <a:gd name="T11" fmla="*/ 1702 h 1865"/>
                  <a:gd name="T12" fmla="*/ 732 w 950"/>
                  <a:gd name="T13" fmla="*/ 1653 h 1865"/>
                  <a:gd name="T14" fmla="*/ 679 w 950"/>
                  <a:gd name="T15" fmla="*/ 1601 h 1865"/>
                  <a:gd name="T16" fmla="*/ 624 w 950"/>
                  <a:gd name="T17" fmla="*/ 1548 h 1865"/>
                  <a:gd name="T18" fmla="*/ 566 w 950"/>
                  <a:gd name="T19" fmla="*/ 1492 h 1865"/>
                  <a:gd name="T20" fmla="*/ 506 w 950"/>
                  <a:gd name="T21" fmla="*/ 1434 h 1865"/>
                  <a:gd name="T22" fmla="*/ 445 w 950"/>
                  <a:gd name="T23" fmla="*/ 1374 h 1865"/>
                  <a:gd name="T24" fmla="*/ 383 w 950"/>
                  <a:gd name="T25" fmla="*/ 1313 h 1865"/>
                  <a:gd name="T26" fmla="*/ 320 w 950"/>
                  <a:gd name="T27" fmla="*/ 1252 h 1865"/>
                  <a:gd name="T28" fmla="*/ 256 w 950"/>
                  <a:gd name="T29" fmla="*/ 1190 h 1865"/>
                  <a:gd name="T30" fmla="*/ 191 w 950"/>
                  <a:gd name="T31" fmla="*/ 1128 h 1865"/>
                  <a:gd name="T32" fmla="*/ 128 w 950"/>
                  <a:gd name="T33" fmla="*/ 1065 h 1865"/>
                  <a:gd name="T34" fmla="*/ 63 w 950"/>
                  <a:gd name="T35" fmla="*/ 1004 h 1865"/>
                  <a:gd name="T36" fmla="*/ 0 w 950"/>
                  <a:gd name="T37" fmla="*/ 942 h 1865"/>
                  <a:gd name="T38" fmla="*/ 950 w 950"/>
                  <a:gd name="T39" fmla="*/ 0 h 1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0" h="1865">
                    <a:moveTo>
                      <a:pt x="950" y="0"/>
                    </a:moveTo>
                    <a:lnTo>
                      <a:pt x="950" y="1865"/>
                    </a:lnTo>
                    <a:lnTo>
                      <a:pt x="913" y="1830"/>
                    </a:lnTo>
                    <a:lnTo>
                      <a:pt x="874" y="1790"/>
                    </a:lnTo>
                    <a:lnTo>
                      <a:pt x="830" y="1748"/>
                    </a:lnTo>
                    <a:lnTo>
                      <a:pt x="783" y="1702"/>
                    </a:lnTo>
                    <a:lnTo>
                      <a:pt x="732" y="1653"/>
                    </a:lnTo>
                    <a:lnTo>
                      <a:pt x="679" y="1601"/>
                    </a:lnTo>
                    <a:lnTo>
                      <a:pt x="624" y="1548"/>
                    </a:lnTo>
                    <a:lnTo>
                      <a:pt x="566" y="1492"/>
                    </a:lnTo>
                    <a:lnTo>
                      <a:pt x="506" y="1434"/>
                    </a:lnTo>
                    <a:lnTo>
                      <a:pt x="445" y="1374"/>
                    </a:lnTo>
                    <a:lnTo>
                      <a:pt x="383" y="1313"/>
                    </a:lnTo>
                    <a:lnTo>
                      <a:pt x="320" y="1252"/>
                    </a:lnTo>
                    <a:lnTo>
                      <a:pt x="256" y="1190"/>
                    </a:lnTo>
                    <a:lnTo>
                      <a:pt x="191" y="1128"/>
                    </a:lnTo>
                    <a:lnTo>
                      <a:pt x="128" y="1065"/>
                    </a:lnTo>
                    <a:lnTo>
                      <a:pt x="63" y="1004"/>
                    </a:lnTo>
                    <a:lnTo>
                      <a:pt x="0" y="942"/>
                    </a:lnTo>
                    <a:lnTo>
                      <a:pt x="9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49"/>
              <p:cNvSpPr>
                <a:spLocks/>
              </p:cNvSpPr>
              <p:nvPr/>
            </p:nvSpPr>
            <p:spPr bwMode="auto">
              <a:xfrm>
                <a:off x="7272338" y="3298826"/>
                <a:ext cx="76200" cy="130175"/>
              </a:xfrm>
              <a:custGeom>
                <a:avLst/>
                <a:gdLst>
                  <a:gd name="T0" fmla="*/ 0 w 532"/>
                  <a:gd name="T1" fmla="*/ 0 h 896"/>
                  <a:gd name="T2" fmla="*/ 532 w 532"/>
                  <a:gd name="T3" fmla="*/ 369 h 896"/>
                  <a:gd name="T4" fmla="*/ 0 w 532"/>
                  <a:gd name="T5" fmla="*/ 896 h 896"/>
                  <a:gd name="T6" fmla="*/ 0 w 532"/>
                  <a:gd name="T7" fmla="*/ 0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2" h="896">
                    <a:moveTo>
                      <a:pt x="0" y="0"/>
                    </a:moveTo>
                    <a:lnTo>
                      <a:pt x="532" y="369"/>
                    </a:lnTo>
                    <a:lnTo>
                      <a:pt x="0" y="8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50"/>
              <p:cNvSpPr>
                <a:spLocks/>
              </p:cNvSpPr>
              <p:nvPr/>
            </p:nvSpPr>
            <p:spPr bwMode="auto">
              <a:xfrm>
                <a:off x="7046913" y="3190876"/>
                <a:ext cx="138113" cy="47625"/>
              </a:xfrm>
              <a:custGeom>
                <a:avLst/>
                <a:gdLst>
                  <a:gd name="T0" fmla="*/ 470 w 953"/>
                  <a:gd name="T1" fmla="*/ 0 h 336"/>
                  <a:gd name="T2" fmla="*/ 953 w 953"/>
                  <a:gd name="T3" fmla="*/ 336 h 336"/>
                  <a:gd name="T4" fmla="*/ 0 w 953"/>
                  <a:gd name="T5" fmla="*/ 336 h 336"/>
                  <a:gd name="T6" fmla="*/ 470 w 953"/>
                  <a:gd name="T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3" h="336">
                    <a:moveTo>
                      <a:pt x="470" y="0"/>
                    </a:moveTo>
                    <a:lnTo>
                      <a:pt x="953" y="336"/>
                    </a:lnTo>
                    <a:lnTo>
                      <a:pt x="0" y="336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51"/>
              <p:cNvSpPr>
                <a:spLocks/>
              </p:cNvSpPr>
              <p:nvPr/>
            </p:nvSpPr>
            <p:spPr bwMode="auto">
              <a:xfrm>
                <a:off x="6886576" y="3297238"/>
                <a:ext cx="79375" cy="134938"/>
              </a:xfrm>
              <a:custGeom>
                <a:avLst/>
                <a:gdLst>
                  <a:gd name="T0" fmla="*/ 543 w 543"/>
                  <a:gd name="T1" fmla="*/ 0 h 935"/>
                  <a:gd name="T2" fmla="*/ 543 w 543"/>
                  <a:gd name="T3" fmla="*/ 935 h 935"/>
                  <a:gd name="T4" fmla="*/ 0 w 543"/>
                  <a:gd name="T5" fmla="*/ 387 h 935"/>
                  <a:gd name="T6" fmla="*/ 543 w 543"/>
                  <a:gd name="T7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3" h="935">
                    <a:moveTo>
                      <a:pt x="543" y="0"/>
                    </a:moveTo>
                    <a:lnTo>
                      <a:pt x="543" y="935"/>
                    </a:lnTo>
                    <a:lnTo>
                      <a:pt x="0" y="387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52"/>
              <p:cNvSpPr>
                <a:spLocks/>
              </p:cNvSpPr>
              <p:nvPr/>
            </p:nvSpPr>
            <p:spPr bwMode="auto">
              <a:xfrm>
                <a:off x="6883401" y="3376613"/>
                <a:ext cx="128588" cy="266700"/>
              </a:xfrm>
              <a:custGeom>
                <a:avLst/>
                <a:gdLst>
                  <a:gd name="T0" fmla="*/ 0 w 891"/>
                  <a:gd name="T1" fmla="*/ 0 h 1851"/>
                  <a:gd name="T2" fmla="*/ 891 w 891"/>
                  <a:gd name="T3" fmla="*/ 902 h 1851"/>
                  <a:gd name="T4" fmla="*/ 833 w 891"/>
                  <a:gd name="T5" fmla="*/ 965 h 1851"/>
                  <a:gd name="T6" fmla="*/ 772 w 891"/>
                  <a:gd name="T7" fmla="*/ 1026 h 1851"/>
                  <a:gd name="T8" fmla="*/ 713 w 891"/>
                  <a:gd name="T9" fmla="*/ 1089 h 1851"/>
                  <a:gd name="T10" fmla="*/ 653 w 891"/>
                  <a:gd name="T11" fmla="*/ 1152 h 1851"/>
                  <a:gd name="T12" fmla="*/ 593 w 891"/>
                  <a:gd name="T13" fmla="*/ 1215 h 1851"/>
                  <a:gd name="T14" fmla="*/ 535 w 891"/>
                  <a:gd name="T15" fmla="*/ 1277 h 1851"/>
                  <a:gd name="T16" fmla="*/ 477 w 891"/>
                  <a:gd name="T17" fmla="*/ 1339 h 1851"/>
                  <a:gd name="T18" fmla="*/ 419 w 891"/>
                  <a:gd name="T19" fmla="*/ 1400 h 1851"/>
                  <a:gd name="T20" fmla="*/ 363 w 891"/>
                  <a:gd name="T21" fmla="*/ 1459 h 1851"/>
                  <a:gd name="T22" fmla="*/ 309 w 891"/>
                  <a:gd name="T23" fmla="*/ 1517 h 1851"/>
                  <a:gd name="T24" fmla="*/ 257 w 891"/>
                  <a:gd name="T25" fmla="*/ 1573 h 1851"/>
                  <a:gd name="T26" fmla="*/ 207 w 891"/>
                  <a:gd name="T27" fmla="*/ 1627 h 1851"/>
                  <a:gd name="T28" fmla="*/ 160 w 891"/>
                  <a:gd name="T29" fmla="*/ 1679 h 1851"/>
                  <a:gd name="T30" fmla="*/ 115 w 891"/>
                  <a:gd name="T31" fmla="*/ 1727 h 1851"/>
                  <a:gd name="T32" fmla="*/ 73 w 891"/>
                  <a:gd name="T33" fmla="*/ 1772 h 1851"/>
                  <a:gd name="T34" fmla="*/ 35 w 891"/>
                  <a:gd name="T35" fmla="*/ 1814 h 1851"/>
                  <a:gd name="T36" fmla="*/ 0 w 891"/>
                  <a:gd name="T37" fmla="*/ 1851 h 1851"/>
                  <a:gd name="T38" fmla="*/ 0 w 891"/>
                  <a:gd name="T39" fmla="*/ 0 h 1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1" h="1851">
                    <a:moveTo>
                      <a:pt x="0" y="0"/>
                    </a:moveTo>
                    <a:lnTo>
                      <a:pt x="891" y="902"/>
                    </a:lnTo>
                    <a:lnTo>
                      <a:pt x="833" y="965"/>
                    </a:lnTo>
                    <a:lnTo>
                      <a:pt x="772" y="1026"/>
                    </a:lnTo>
                    <a:lnTo>
                      <a:pt x="713" y="1089"/>
                    </a:lnTo>
                    <a:lnTo>
                      <a:pt x="653" y="1152"/>
                    </a:lnTo>
                    <a:lnTo>
                      <a:pt x="593" y="1215"/>
                    </a:lnTo>
                    <a:lnTo>
                      <a:pt x="535" y="1277"/>
                    </a:lnTo>
                    <a:lnTo>
                      <a:pt x="477" y="1339"/>
                    </a:lnTo>
                    <a:lnTo>
                      <a:pt x="419" y="1400"/>
                    </a:lnTo>
                    <a:lnTo>
                      <a:pt x="363" y="1459"/>
                    </a:lnTo>
                    <a:lnTo>
                      <a:pt x="309" y="1517"/>
                    </a:lnTo>
                    <a:lnTo>
                      <a:pt x="257" y="1573"/>
                    </a:lnTo>
                    <a:lnTo>
                      <a:pt x="207" y="1627"/>
                    </a:lnTo>
                    <a:lnTo>
                      <a:pt x="160" y="1679"/>
                    </a:lnTo>
                    <a:lnTo>
                      <a:pt x="115" y="1727"/>
                    </a:lnTo>
                    <a:lnTo>
                      <a:pt x="73" y="1772"/>
                    </a:lnTo>
                    <a:lnTo>
                      <a:pt x="35" y="1814"/>
                    </a:lnTo>
                    <a:lnTo>
                      <a:pt x="0" y="185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53"/>
              <p:cNvSpPr>
                <a:spLocks/>
              </p:cNvSpPr>
              <p:nvPr/>
            </p:nvSpPr>
            <p:spPr bwMode="auto">
              <a:xfrm>
                <a:off x="6896101" y="3440113"/>
                <a:ext cx="442913" cy="219075"/>
              </a:xfrm>
              <a:custGeom>
                <a:avLst/>
                <a:gdLst>
                  <a:gd name="T0" fmla="*/ 1495 w 3069"/>
                  <a:gd name="T1" fmla="*/ 3 h 1514"/>
                  <a:gd name="T2" fmla="*/ 1513 w 3069"/>
                  <a:gd name="T3" fmla="*/ 15 h 1514"/>
                  <a:gd name="T4" fmla="*/ 1543 w 3069"/>
                  <a:gd name="T5" fmla="*/ 39 h 1514"/>
                  <a:gd name="T6" fmla="*/ 1600 w 3069"/>
                  <a:gd name="T7" fmla="*/ 92 h 1514"/>
                  <a:gd name="T8" fmla="*/ 1686 w 3069"/>
                  <a:gd name="T9" fmla="*/ 174 h 1514"/>
                  <a:gd name="T10" fmla="*/ 1784 w 3069"/>
                  <a:gd name="T11" fmla="*/ 267 h 1514"/>
                  <a:gd name="T12" fmla="*/ 1892 w 3069"/>
                  <a:gd name="T13" fmla="*/ 371 h 1514"/>
                  <a:gd name="T14" fmla="*/ 2008 w 3069"/>
                  <a:gd name="T15" fmla="*/ 484 h 1514"/>
                  <a:gd name="T16" fmla="*/ 2130 w 3069"/>
                  <a:gd name="T17" fmla="*/ 602 h 1514"/>
                  <a:gd name="T18" fmla="*/ 2256 w 3069"/>
                  <a:gd name="T19" fmla="*/ 724 h 1514"/>
                  <a:gd name="T20" fmla="*/ 2383 w 3069"/>
                  <a:gd name="T21" fmla="*/ 846 h 1514"/>
                  <a:gd name="T22" fmla="*/ 2508 w 3069"/>
                  <a:gd name="T23" fmla="*/ 967 h 1514"/>
                  <a:gd name="T24" fmla="*/ 2630 w 3069"/>
                  <a:gd name="T25" fmla="*/ 1085 h 1514"/>
                  <a:gd name="T26" fmla="*/ 2745 w 3069"/>
                  <a:gd name="T27" fmla="*/ 1198 h 1514"/>
                  <a:gd name="T28" fmla="*/ 2852 w 3069"/>
                  <a:gd name="T29" fmla="*/ 1302 h 1514"/>
                  <a:gd name="T30" fmla="*/ 2949 w 3069"/>
                  <a:gd name="T31" fmla="*/ 1397 h 1514"/>
                  <a:gd name="T32" fmla="*/ 3033 w 3069"/>
                  <a:gd name="T33" fmla="*/ 1478 h 1514"/>
                  <a:gd name="T34" fmla="*/ 0 w 3069"/>
                  <a:gd name="T35" fmla="*/ 1514 h 1514"/>
                  <a:gd name="T36" fmla="*/ 72 w 3069"/>
                  <a:gd name="T37" fmla="*/ 1436 h 1514"/>
                  <a:gd name="T38" fmla="*/ 158 w 3069"/>
                  <a:gd name="T39" fmla="*/ 1342 h 1514"/>
                  <a:gd name="T40" fmla="*/ 256 w 3069"/>
                  <a:gd name="T41" fmla="*/ 1237 h 1514"/>
                  <a:gd name="T42" fmla="*/ 363 w 3069"/>
                  <a:gd name="T43" fmla="*/ 1122 h 1514"/>
                  <a:gd name="T44" fmla="*/ 478 w 3069"/>
                  <a:gd name="T45" fmla="*/ 1000 h 1514"/>
                  <a:gd name="T46" fmla="*/ 597 w 3069"/>
                  <a:gd name="T47" fmla="*/ 874 h 1514"/>
                  <a:gd name="T48" fmla="*/ 717 w 3069"/>
                  <a:gd name="T49" fmla="*/ 746 h 1514"/>
                  <a:gd name="T50" fmla="*/ 839 w 3069"/>
                  <a:gd name="T51" fmla="*/ 618 h 1514"/>
                  <a:gd name="T52" fmla="*/ 958 w 3069"/>
                  <a:gd name="T53" fmla="*/ 496 h 1514"/>
                  <a:gd name="T54" fmla="*/ 1072 w 3069"/>
                  <a:gd name="T55" fmla="*/ 379 h 1514"/>
                  <a:gd name="T56" fmla="*/ 1180 w 3069"/>
                  <a:gd name="T57" fmla="*/ 271 h 1514"/>
                  <a:gd name="T58" fmla="*/ 1277 w 3069"/>
                  <a:gd name="T59" fmla="*/ 175 h 1514"/>
                  <a:gd name="T60" fmla="*/ 1363 w 3069"/>
                  <a:gd name="T61" fmla="*/ 93 h 1514"/>
                  <a:gd name="T62" fmla="*/ 1417 w 3069"/>
                  <a:gd name="T63" fmla="*/ 45 h 1514"/>
                  <a:gd name="T64" fmla="*/ 1450 w 3069"/>
                  <a:gd name="T65" fmla="*/ 20 h 1514"/>
                  <a:gd name="T66" fmla="*/ 1479 w 3069"/>
                  <a:gd name="T67" fmla="*/ 4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69" h="1514">
                    <a:moveTo>
                      <a:pt x="1490" y="0"/>
                    </a:moveTo>
                    <a:lnTo>
                      <a:pt x="1495" y="3"/>
                    </a:lnTo>
                    <a:lnTo>
                      <a:pt x="1503" y="8"/>
                    </a:lnTo>
                    <a:lnTo>
                      <a:pt x="1513" y="15"/>
                    </a:lnTo>
                    <a:lnTo>
                      <a:pt x="1526" y="25"/>
                    </a:lnTo>
                    <a:lnTo>
                      <a:pt x="1543" y="39"/>
                    </a:lnTo>
                    <a:lnTo>
                      <a:pt x="1563" y="57"/>
                    </a:lnTo>
                    <a:lnTo>
                      <a:pt x="1600" y="92"/>
                    </a:lnTo>
                    <a:lnTo>
                      <a:pt x="1642" y="131"/>
                    </a:lnTo>
                    <a:lnTo>
                      <a:pt x="1686" y="174"/>
                    </a:lnTo>
                    <a:lnTo>
                      <a:pt x="1734" y="219"/>
                    </a:lnTo>
                    <a:lnTo>
                      <a:pt x="1784" y="267"/>
                    </a:lnTo>
                    <a:lnTo>
                      <a:pt x="1837" y="319"/>
                    </a:lnTo>
                    <a:lnTo>
                      <a:pt x="1892" y="371"/>
                    </a:lnTo>
                    <a:lnTo>
                      <a:pt x="1949" y="427"/>
                    </a:lnTo>
                    <a:lnTo>
                      <a:pt x="2008" y="484"/>
                    </a:lnTo>
                    <a:lnTo>
                      <a:pt x="2069" y="542"/>
                    </a:lnTo>
                    <a:lnTo>
                      <a:pt x="2130" y="602"/>
                    </a:lnTo>
                    <a:lnTo>
                      <a:pt x="2193" y="662"/>
                    </a:lnTo>
                    <a:lnTo>
                      <a:pt x="2256" y="724"/>
                    </a:lnTo>
                    <a:lnTo>
                      <a:pt x="2319" y="785"/>
                    </a:lnTo>
                    <a:lnTo>
                      <a:pt x="2383" y="846"/>
                    </a:lnTo>
                    <a:lnTo>
                      <a:pt x="2445" y="907"/>
                    </a:lnTo>
                    <a:lnTo>
                      <a:pt x="2508" y="967"/>
                    </a:lnTo>
                    <a:lnTo>
                      <a:pt x="2569" y="1026"/>
                    </a:lnTo>
                    <a:lnTo>
                      <a:pt x="2630" y="1085"/>
                    </a:lnTo>
                    <a:lnTo>
                      <a:pt x="2688" y="1142"/>
                    </a:lnTo>
                    <a:lnTo>
                      <a:pt x="2745" y="1198"/>
                    </a:lnTo>
                    <a:lnTo>
                      <a:pt x="2799" y="1251"/>
                    </a:lnTo>
                    <a:lnTo>
                      <a:pt x="2852" y="1302"/>
                    </a:lnTo>
                    <a:lnTo>
                      <a:pt x="2902" y="1351"/>
                    </a:lnTo>
                    <a:lnTo>
                      <a:pt x="2949" y="1397"/>
                    </a:lnTo>
                    <a:lnTo>
                      <a:pt x="2993" y="1439"/>
                    </a:lnTo>
                    <a:lnTo>
                      <a:pt x="3033" y="1478"/>
                    </a:lnTo>
                    <a:lnTo>
                      <a:pt x="3069" y="1514"/>
                    </a:lnTo>
                    <a:lnTo>
                      <a:pt x="0" y="1514"/>
                    </a:lnTo>
                    <a:lnTo>
                      <a:pt x="34" y="1476"/>
                    </a:lnTo>
                    <a:lnTo>
                      <a:pt x="72" y="1436"/>
                    </a:lnTo>
                    <a:lnTo>
                      <a:pt x="113" y="1390"/>
                    </a:lnTo>
                    <a:lnTo>
                      <a:pt x="158" y="1342"/>
                    </a:lnTo>
                    <a:lnTo>
                      <a:pt x="205" y="1291"/>
                    </a:lnTo>
                    <a:lnTo>
                      <a:pt x="256" y="1237"/>
                    </a:lnTo>
                    <a:lnTo>
                      <a:pt x="308" y="1180"/>
                    </a:lnTo>
                    <a:lnTo>
                      <a:pt x="363" y="1122"/>
                    </a:lnTo>
                    <a:lnTo>
                      <a:pt x="419" y="1062"/>
                    </a:lnTo>
                    <a:lnTo>
                      <a:pt x="478" y="1000"/>
                    </a:lnTo>
                    <a:lnTo>
                      <a:pt x="536" y="937"/>
                    </a:lnTo>
                    <a:lnTo>
                      <a:pt x="597" y="874"/>
                    </a:lnTo>
                    <a:lnTo>
                      <a:pt x="657" y="810"/>
                    </a:lnTo>
                    <a:lnTo>
                      <a:pt x="717" y="746"/>
                    </a:lnTo>
                    <a:lnTo>
                      <a:pt x="779" y="682"/>
                    </a:lnTo>
                    <a:lnTo>
                      <a:pt x="839" y="618"/>
                    </a:lnTo>
                    <a:lnTo>
                      <a:pt x="899" y="556"/>
                    </a:lnTo>
                    <a:lnTo>
                      <a:pt x="958" y="496"/>
                    </a:lnTo>
                    <a:lnTo>
                      <a:pt x="1016" y="436"/>
                    </a:lnTo>
                    <a:lnTo>
                      <a:pt x="1072" y="379"/>
                    </a:lnTo>
                    <a:lnTo>
                      <a:pt x="1127" y="323"/>
                    </a:lnTo>
                    <a:lnTo>
                      <a:pt x="1180" y="271"/>
                    </a:lnTo>
                    <a:lnTo>
                      <a:pt x="1229" y="221"/>
                    </a:lnTo>
                    <a:lnTo>
                      <a:pt x="1277" y="175"/>
                    </a:lnTo>
                    <a:lnTo>
                      <a:pt x="1322" y="132"/>
                    </a:lnTo>
                    <a:lnTo>
                      <a:pt x="1363" y="93"/>
                    </a:lnTo>
                    <a:lnTo>
                      <a:pt x="1401" y="58"/>
                    </a:lnTo>
                    <a:lnTo>
                      <a:pt x="1417" y="45"/>
                    </a:lnTo>
                    <a:lnTo>
                      <a:pt x="1434" y="32"/>
                    </a:lnTo>
                    <a:lnTo>
                      <a:pt x="1450" y="20"/>
                    </a:lnTo>
                    <a:lnTo>
                      <a:pt x="1466" y="12"/>
                    </a:lnTo>
                    <a:lnTo>
                      <a:pt x="1479" y="4"/>
                    </a:lnTo>
                    <a:lnTo>
                      <a:pt x="14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54"/>
              <p:cNvSpPr>
                <a:spLocks noEditPoints="1"/>
              </p:cNvSpPr>
              <p:nvPr/>
            </p:nvSpPr>
            <p:spPr bwMode="auto">
              <a:xfrm>
                <a:off x="6988176" y="3257551"/>
                <a:ext cx="263525" cy="239713"/>
              </a:xfrm>
              <a:custGeom>
                <a:avLst/>
                <a:gdLst>
                  <a:gd name="T0" fmla="*/ 409 w 1825"/>
                  <a:gd name="T1" fmla="*/ 771 h 1660"/>
                  <a:gd name="T2" fmla="*/ 377 w 1825"/>
                  <a:gd name="T3" fmla="*/ 789 h 1660"/>
                  <a:gd name="T4" fmla="*/ 359 w 1825"/>
                  <a:gd name="T5" fmla="*/ 821 h 1660"/>
                  <a:gd name="T6" fmla="*/ 359 w 1825"/>
                  <a:gd name="T7" fmla="*/ 859 h 1660"/>
                  <a:gd name="T8" fmla="*/ 377 w 1825"/>
                  <a:gd name="T9" fmla="*/ 890 h 1660"/>
                  <a:gd name="T10" fmla="*/ 409 w 1825"/>
                  <a:gd name="T11" fmla="*/ 909 h 1660"/>
                  <a:gd name="T12" fmla="*/ 1380 w 1825"/>
                  <a:gd name="T13" fmla="*/ 911 h 1660"/>
                  <a:gd name="T14" fmla="*/ 1416 w 1825"/>
                  <a:gd name="T15" fmla="*/ 901 h 1660"/>
                  <a:gd name="T16" fmla="*/ 1441 w 1825"/>
                  <a:gd name="T17" fmla="*/ 875 h 1660"/>
                  <a:gd name="T18" fmla="*/ 1450 w 1825"/>
                  <a:gd name="T19" fmla="*/ 840 h 1660"/>
                  <a:gd name="T20" fmla="*/ 1441 w 1825"/>
                  <a:gd name="T21" fmla="*/ 805 h 1660"/>
                  <a:gd name="T22" fmla="*/ 1416 w 1825"/>
                  <a:gd name="T23" fmla="*/ 779 h 1660"/>
                  <a:gd name="T24" fmla="*/ 1380 w 1825"/>
                  <a:gd name="T25" fmla="*/ 769 h 1660"/>
                  <a:gd name="T26" fmla="*/ 422 w 1825"/>
                  <a:gd name="T27" fmla="*/ 418 h 1660"/>
                  <a:gd name="T28" fmla="*/ 387 w 1825"/>
                  <a:gd name="T29" fmla="*/ 428 h 1660"/>
                  <a:gd name="T30" fmla="*/ 362 w 1825"/>
                  <a:gd name="T31" fmla="*/ 452 h 1660"/>
                  <a:gd name="T32" fmla="*/ 352 w 1825"/>
                  <a:gd name="T33" fmla="*/ 489 h 1660"/>
                  <a:gd name="T34" fmla="*/ 362 w 1825"/>
                  <a:gd name="T35" fmla="*/ 524 h 1660"/>
                  <a:gd name="T36" fmla="*/ 387 w 1825"/>
                  <a:gd name="T37" fmla="*/ 550 h 1660"/>
                  <a:gd name="T38" fmla="*/ 422 w 1825"/>
                  <a:gd name="T39" fmla="*/ 560 h 1660"/>
                  <a:gd name="T40" fmla="*/ 1394 w 1825"/>
                  <a:gd name="T41" fmla="*/ 557 h 1660"/>
                  <a:gd name="T42" fmla="*/ 1425 w 1825"/>
                  <a:gd name="T43" fmla="*/ 538 h 1660"/>
                  <a:gd name="T44" fmla="*/ 1443 w 1825"/>
                  <a:gd name="T45" fmla="*/ 507 h 1660"/>
                  <a:gd name="T46" fmla="*/ 1443 w 1825"/>
                  <a:gd name="T47" fmla="*/ 470 h 1660"/>
                  <a:gd name="T48" fmla="*/ 1425 w 1825"/>
                  <a:gd name="T49" fmla="*/ 438 h 1660"/>
                  <a:gd name="T50" fmla="*/ 1394 w 1825"/>
                  <a:gd name="T51" fmla="*/ 420 h 1660"/>
                  <a:gd name="T52" fmla="*/ 422 w 1825"/>
                  <a:gd name="T53" fmla="*/ 418 h 1660"/>
                  <a:gd name="T54" fmla="*/ 1554 w 1825"/>
                  <a:gd name="T55" fmla="*/ 0 h 1660"/>
                  <a:gd name="T56" fmla="*/ 1824 w 1825"/>
                  <a:gd name="T57" fmla="*/ 194 h 1660"/>
                  <a:gd name="T58" fmla="*/ 1823 w 1825"/>
                  <a:gd name="T59" fmla="*/ 1309 h 1660"/>
                  <a:gd name="T60" fmla="*/ 1824 w 1825"/>
                  <a:gd name="T61" fmla="*/ 1316 h 1660"/>
                  <a:gd name="T62" fmla="*/ 1480 w 1825"/>
                  <a:gd name="T63" fmla="*/ 1660 h 1660"/>
                  <a:gd name="T64" fmla="*/ 1359 w 1825"/>
                  <a:gd name="T65" fmla="*/ 1544 h 1660"/>
                  <a:gd name="T66" fmla="*/ 1246 w 1825"/>
                  <a:gd name="T67" fmla="*/ 1436 h 1660"/>
                  <a:gd name="T68" fmla="*/ 1144 w 1825"/>
                  <a:gd name="T69" fmla="*/ 1337 h 1660"/>
                  <a:gd name="T70" fmla="*/ 1055 w 1825"/>
                  <a:gd name="T71" fmla="*/ 1253 h 1660"/>
                  <a:gd name="T72" fmla="*/ 987 w 1825"/>
                  <a:gd name="T73" fmla="*/ 1191 h 1660"/>
                  <a:gd name="T74" fmla="*/ 937 w 1825"/>
                  <a:gd name="T75" fmla="*/ 1151 h 1660"/>
                  <a:gd name="T76" fmla="*/ 894 w 1825"/>
                  <a:gd name="T77" fmla="*/ 1129 h 1660"/>
                  <a:gd name="T78" fmla="*/ 854 w 1825"/>
                  <a:gd name="T79" fmla="*/ 1121 h 1660"/>
                  <a:gd name="T80" fmla="*/ 808 w 1825"/>
                  <a:gd name="T81" fmla="*/ 1128 h 1660"/>
                  <a:gd name="T82" fmla="*/ 760 w 1825"/>
                  <a:gd name="T83" fmla="*/ 1148 h 1660"/>
                  <a:gd name="T84" fmla="*/ 718 w 1825"/>
                  <a:gd name="T85" fmla="*/ 1174 h 1660"/>
                  <a:gd name="T86" fmla="*/ 685 w 1825"/>
                  <a:gd name="T87" fmla="*/ 1199 h 1660"/>
                  <a:gd name="T88" fmla="*/ 666 w 1825"/>
                  <a:gd name="T89" fmla="*/ 1216 h 1660"/>
                  <a:gd name="T90" fmla="*/ 591 w 1825"/>
                  <a:gd name="T91" fmla="*/ 1286 h 1660"/>
                  <a:gd name="T92" fmla="*/ 505 w 1825"/>
                  <a:gd name="T93" fmla="*/ 1368 h 1660"/>
                  <a:gd name="T94" fmla="*/ 409 w 1825"/>
                  <a:gd name="T95" fmla="*/ 1463 h 1660"/>
                  <a:gd name="T96" fmla="*/ 306 w 1825"/>
                  <a:gd name="T97" fmla="*/ 1567 h 1660"/>
                  <a:gd name="T98" fmla="*/ 0 w 1825"/>
                  <a:gd name="T99" fmla="*/ 1366 h 1660"/>
                  <a:gd name="T100" fmla="*/ 1 w 1825"/>
                  <a:gd name="T101" fmla="*/ 1361 h 1660"/>
                  <a:gd name="T102" fmla="*/ 2 w 1825"/>
                  <a:gd name="T103" fmla="*/ 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25" h="1660">
                    <a:moveTo>
                      <a:pt x="427" y="769"/>
                    </a:moveTo>
                    <a:lnTo>
                      <a:pt x="409" y="771"/>
                    </a:lnTo>
                    <a:lnTo>
                      <a:pt x="392" y="779"/>
                    </a:lnTo>
                    <a:lnTo>
                      <a:pt x="377" y="789"/>
                    </a:lnTo>
                    <a:lnTo>
                      <a:pt x="367" y="805"/>
                    </a:lnTo>
                    <a:lnTo>
                      <a:pt x="359" y="821"/>
                    </a:lnTo>
                    <a:lnTo>
                      <a:pt x="357" y="840"/>
                    </a:lnTo>
                    <a:lnTo>
                      <a:pt x="359" y="859"/>
                    </a:lnTo>
                    <a:lnTo>
                      <a:pt x="367" y="875"/>
                    </a:lnTo>
                    <a:lnTo>
                      <a:pt x="377" y="890"/>
                    </a:lnTo>
                    <a:lnTo>
                      <a:pt x="392" y="901"/>
                    </a:lnTo>
                    <a:lnTo>
                      <a:pt x="409" y="909"/>
                    </a:lnTo>
                    <a:lnTo>
                      <a:pt x="427" y="911"/>
                    </a:lnTo>
                    <a:lnTo>
                      <a:pt x="1380" y="911"/>
                    </a:lnTo>
                    <a:lnTo>
                      <a:pt x="1399" y="909"/>
                    </a:lnTo>
                    <a:lnTo>
                      <a:pt x="1416" y="901"/>
                    </a:lnTo>
                    <a:lnTo>
                      <a:pt x="1430" y="890"/>
                    </a:lnTo>
                    <a:lnTo>
                      <a:pt x="1441" y="875"/>
                    </a:lnTo>
                    <a:lnTo>
                      <a:pt x="1448" y="859"/>
                    </a:lnTo>
                    <a:lnTo>
                      <a:pt x="1450" y="840"/>
                    </a:lnTo>
                    <a:lnTo>
                      <a:pt x="1448" y="821"/>
                    </a:lnTo>
                    <a:lnTo>
                      <a:pt x="1441" y="805"/>
                    </a:lnTo>
                    <a:lnTo>
                      <a:pt x="1430" y="789"/>
                    </a:lnTo>
                    <a:lnTo>
                      <a:pt x="1416" y="779"/>
                    </a:lnTo>
                    <a:lnTo>
                      <a:pt x="1399" y="771"/>
                    </a:lnTo>
                    <a:lnTo>
                      <a:pt x="1380" y="769"/>
                    </a:lnTo>
                    <a:lnTo>
                      <a:pt x="427" y="769"/>
                    </a:lnTo>
                    <a:close/>
                    <a:moveTo>
                      <a:pt x="422" y="418"/>
                    </a:moveTo>
                    <a:lnTo>
                      <a:pt x="404" y="420"/>
                    </a:lnTo>
                    <a:lnTo>
                      <a:pt x="387" y="428"/>
                    </a:lnTo>
                    <a:lnTo>
                      <a:pt x="373" y="438"/>
                    </a:lnTo>
                    <a:lnTo>
                      <a:pt x="362" y="452"/>
                    </a:lnTo>
                    <a:lnTo>
                      <a:pt x="355" y="470"/>
                    </a:lnTo>
                    <a:lnTo>
                      <a:pt x="352" y="489"/>
                    </a:lnTo>
                    <a:lnTo>
                      <a:pt x="355" y="507"/>
                    </a:lnTo>
                    <a:lnTo>
                      <a:pt x="362" y="524"/>
                    </a:lnTo>
                    <a:lnTo>
                      <a:pt x="373" y="538"/>
                    </a:lnTo>
                    <a:lnTo>
                      <a:pt x="387" y="550"/>
                    </a:lnTo>
                    <a:lnTo>
                      <a:pt x="404" y="557"/>
                    </a:lnTo>
                    <a:lnTo>
                      <a:pt x="422" y="560"/>
                    </a:lnTo>
                    <a:lnTo>
                      <a:pt x="1375" y="560"/>
                    </a:lnTo>
                    <a:lnTo>
                      <a:pt x="1394" y="557"/>
                    </a:lnTo>
                    <a:lnTo>
                      <a:pt x="1411" y="550"/>
                    </a:lnTo>
                    <a:lnTo>
                      <a:pt x="1425" y="538"/>
                    </a:lnTo>
                    <a:lnTo>
                      <a:pt x="1435" y="524"/>
                    </a:lnTo>
                    <a:lnTo>
                      <a:pt x="1443" y="507"/>
                    </a:lnTo>
                    <a:lnTo>
                      <a:pt x="1445" y="489"/>
                    </a:lnTo>
                    <a:lnTo>
                      <a:pt x="1443" y="470"/>
                    </a:lnTo>
                    <a:lnTo>
                      <a:pt x="1435" y="452"/>
                    </a:lnTo>
                    <a:lnTo>
                      <a:pt x="1425" y="438"/>
                    </a:lnTo>
                    <a:lnTo>
                      <a:pt x="1411" y="428"/>
                    </a:lnTo>
                    <a:lnTo>
                      <a:pt x="1394" y="420"/>
                    </a:lnTo>
                    <a:lnTo>
                      <a:pt x="1375" y="418"/>
                    </a:lnTo>
                    <a:lnTo>
                      <a:pt x="422" y="418"/>
                    </a:lnTo>
                    <a:close/>
                    <a:moveTo>
                      <a:pt x="2" y="0"/>
                    </a:moveTo>
                    <a:lnTo>
                      <a:pt x="1554" y="0"/>
                    </a:lnTo>
                    <a:lnTo>
                      <a:pt x="1825" y="189"/>
                    </a:lnTo>
                    <a:lnTo>
                      <a:pt x="1824" y="194"/>
                    </a:lnTo>
                    <a:lnTo>
                      <a:pt x="1823" y="197"/>
                    </a:lnTo>
                    <a:lnTo>
                      <a:pt x="1823" y="1309"/>
                    </a:lnTo>
                    <a:lnTo>
                      <a:pt x="1824" y="1312"/>
                    </a:lnTo>
                    <a:lnTo>
                      <a:pt x="1824" y="1316"/>
                    </a:lnTo>
                    <a:lnTo>
                      <a:pt x="1825" y="1318"/>
                    </a:lnTo>
                    <a:lnTo>
                      <a:pt x="1480" y="1660"/>
                    </a:lnTo>
                    <a:lnTo>
                      <a:pt x="1418" y="1601"/>
                    </a:lnTo>
                    <a:lnTo>
                      <a:pt x="1359" y="1544"/>
                    </a:lnTo>
                    <a:lnTo>
                      <a:pt x="1301" y="1488"/>
                    </a:lnTo>
                    <a:lnTo>
                      <a:pt x="1246" y="1436"/>
                    </a:lnTo>
                    <a:lnTo>
                      <a:pt x="1194" y="1385"/>
                    </a:lnTo>
                    <a:lnTo>
                      <a:pt x="1144" y="1337"/>
                    </a:lnTo>
                    <a:lnTo>
                      <a:pt x="1097" y="1293"/>
                    </a:lnTo>
                    <a:lnTo>
                      <a:pt x="1055" y="1253"/>
                    </a:lnTo>
                    <a:lnTo>
                      <a:pt x="1017" y="1217"/>
                    </a:lnTo>
                    <a:lnTo>
                      <a:pt x="987" y="1191"/>
                    </a:lnTo>
                    <a:lnTo>
                      <a:pt x="962" y="1170"/>
                    </a:lnTo>
                    <a:lnTo>
                      <a:pt x="937" y="1151"/>
                    </a:lnTo>
                    <a:lnTo>
                      <a:pt x="915" y="1138"/>
                    </a:lnTo>
                    <a:lnTo>
                      <a:pt x="894" y="1129"/>
                    </a:lnTo>
                    <a:lnTo>
                      <a:pt x="874" y="1123"/>
                    </a:lnTo>
                    <a:lnTo>
                      <a:pt x="854" y="1121"/>
                    </a:lnTo>
                    <a:lnTo>
                      <a:pt x="831" y="1122"/>
                    </a:lnTo>
                    <a:lnTo>
                      <a:pt x="808" y="1128"/>
                    </a:lnTo>
                    <a:lnTo>
                      <a:pt x="783" y="1137"/>
                    </a:lnTo>
                    <a:lnTo>
                      <a:pt x="760" y="1148"/>
                    </a:lnTo>
                    <a:lnTo>
                      <a:pt x="738" y="1161"/>
                    </a:lnTo>
                    <a:lnTo>
                      <a:pt x="718" y="1174"/>
                    </a:lnTo>
                    <a:lnTo>
                      <a:pt x="700" y="1187"/>
                    </a:lnTo>
                    <a:lnTo>
                      <a:pt x="685" y="1199"/>
                    </a:lnTo>
                    <a:lnTo>
                      <a:pt x="673" y="1208"/>
                    </a:lnTo>
                    <a:lnTo>
                      <a:pt x="666" y="1216"/>
                    </a:lnTo>
                    <a:lnTo>
                      <a:pt x="630" y="1248"/>
                    </a:lnTo>
                    <a:lnTo>
                      <a:pt x="591" y="1286"/>
                    </a:lnTo>
                    <a:lnTo>
                      <a:pt x="549" y="1325"/>
                    </a:lnTo>
                    <a:lnTo>
                      <a:pt x="505" y="1368"/>
                    </a:lnTo>
                    <a:lnTo>
                      <a:pt x="458" y="1414"/>
                    </a:lnTo>
                    <a:lnTo>
                      <a:pt x="409" y="1463"/>
                    </a:lnTo>
                    <a:lnTo>
                      <a:pt x="358" y="1514"/>
                    </a:lnTo>
                    <a:lnTo>
                      <a:pt x="306" y="1567"/>
                    </a:lnTo>
                    <a:lnTo>
                      <a:pt x="252" y="1622"/>
                    </a:lnTo>
                    <a:lnTo>
                      <a:pt x="0" y="1366"/>
                    </a:lnTo>
                    <a:lnTo>
                      <a:pt x="0" y="1364"/>
                    </a:lnTo>
                    <a:lnTo>
                      <a:pt x="1" y="1361"/>
                    </a:lnTo>
                    <a:lnTo>
                      <a:pt x="2" y="135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 rot="2206855">
              <a:off x="6193229" y="2126064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6465855">
              <a:off x="6763388" y="3931157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19393145" flipH="1">
              <a:off x="4420349" y="2126064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rot="15134145" flipH="1">
              <a:off x="3850190" y="3931157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Origami Pentagon Diagram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7852871" y="474126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852871" y="440756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77478" y="474126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477478" y="440756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597469" y="325494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597469" y="29212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2880" y="325494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32880" y="29212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852871" y="176863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852871" y="143493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477478" y="176863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477478" y="143493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100000">
              <a:schemeClr val="accent2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Origami Pentagon </a:t>
            </a:r>
            <a:r>
              <a:rPr lang="en-US" dirty="0">
                <a:solidFill>
                  <a:schemeClr val="bg1"/>
                </a:solidFill>
              </a:rPr>
              <a:t>Diagram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2086415" y="1350891"/>
            <a:ext cx="4130544" cy="4071722"/>
            <a:chOff x="4029140" y="1350891"/>
            <a:chExt cx="4130544" cy="4071722"/>
          </a:xfrm>
          <a:effectLst>
            <a:reflection blurRad="6350" stA="41000" endPos="35000" dir="5400000" sy="-100000" algn="bl" rotWithShape="0"/>
          </a:effectLst>
        </p:grpSpPr>
        <p:grpSp>
          <p:nvGrpSpPr>
            <p:cNvPr id="47" name="Group 46"/>
            <p:cNvGrpSpPr/>
            <p:nvPr/>
          </p:nvGrpSpPr>
          <p:grpSpPr>
            <a:xfrm>
              <a:off x="4029140" y="1350891"/>
              <a:ext cx="4130544" cy="4071722"/>
              <a:chOff x="4029140" y="1350891"/>
              <a:chExt cx="4130544" cy="4071722"/>
            </a:xfrm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2249905"/>
              </a:xfrm>
              <a:custGeom>
                <a:avLst/>
                <a:gdLst>
                  <a:gd name="T0" fmla="*/ 1264 w 1264"/>
                  <a:gd name="T1" fmla="*/ 1377 h 1377"/>
                  <a:gd name="T2" fmla="*/ 1264 w 1264"/>
                  <a:gd name="T3" fmla="*/ 0 h 1377"/>
                  <a:gd name="T4" fmla="*/ 632 w 1264"/>
                  <a:gd name="T5" fmla="*/ 476 h 1377"/>
                  <a:gd name="T6" fmla="*/ 0 w 1264"/>
                  <a:gd name="T7" fmla="*/ 952 h 1377"/>
                  <a:gd name="T8" fmla="*/ 1264 w 1264"/>
                  <a:gd name="T9" fmla="*/ 1377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1264" y="1377"/>
                    </a:moveTo>
                    <a:lnTo>
                      <a:pt x="1264" y="0"/>
                    </a:lnTo>
                    <a:lnTo>
                      <a:pt x="632" y="476"/>
                    </a:lnTo>
                    <a:lnTo>
                      <a:pt x="0" y="952"/>
                    </a:lnTo>
                    <a:lnTo>
                      <a:pt x="1264" y="1377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2249905"/>
              </a:xfrm>
              <a:custGeom>
                <a:avLst/>
                <a:gdLst>
                  <a:gd name="T0" fmla="*/ 0 w 1264"/>
                  <a:gd name="T1" fmla="*/ 0 h 1377"/>
                  <a:gd name="T2" fmla="*/ 0 w 1264"/>
                  <a:gd name="T3" fmla="*/ 1377 h 1377"/>
                  <a:gd name="T4" fmla="*/ 1264 w 1264"/>
                  <a:gd name="T5" fmla="*/ 952 h 1377"/>
                  <a:gd name="T6" fmla="*/ 632 w 1264"/>
                  <a:gd name="T7" fmla="*/ 476 h 1377"/>
                  <a:gd name="T8" fmla="*/ 0 w 1264"/>
                  <a:gd name="T9" fmla="*/ 0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0" y="0"/>
                    </a:moveTo>
                    <a:lnTo>
                      <a:pt x="0" y="1377"/>
                    </a:lnTo>
                    <a:lnTo>
                      <a:pt x="1264" y="952"/>
                    </a:lnTo>
                    <a:lnTo>
                      <a:pt x="632" y="4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094412" y="2906380"/>
                <a:ext cx="2065272" cy="2516233"/>
              </a:xfrm>
              <a:custGeom>
                <a:avLst/>
                <a:gdLst>
                  <a:gd name="T0" fmla="*/ 1264 w 1264"/>
                  <a:gd name="T1" fmla="*/ 0 h 1540"/>
                  <a:gd name="T2" fmla="*/ 0 w 1264"/>
                  <a:gd name="T3" fmla="*/ 425 h 1540"/>
                  <a:gd name="T4" fmla="*/ 781 w 1264"/>
                  <a:gd name="T5" fmla="*/ 1540 h 1540"/>
                  <a:gd name="T6" fmla="*/ 1022 w 1264"/>
                  <a:gd name="T7" fmla="*/ 769 h 1540"/>
                  <a:gd name="T8" fmla="*/ 1264 w 1264"/>
                  <a:gd name="T9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1264" y="0"/>
                    </a:moveTo>
                    <a:lnTo>
                      <a:pt x="0" y="425"/>
                    </a:lnTo>
                    <a:lnTo>
                      <a:pt x="781" y="1540"/>
                    </a:lnTo>
                    <a:lnTo>
                      <a:pt x="1022" y="769"/>
                    </a:lnTo>
                    <a:lnTo>
                      <a:pt x="126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819956" y="3600795"/>
                <a:ext cx="2550546" cy="1821818"/>
              </a:xfrm>
              <a:custGeom>
                <a:avLst/>
                <a:gdLst>
                  <a:gd name="T0" fmla="*/ 1561 w 1561"/>
                  <a:gd name="T1" fmla="*/ 1115 h 1115"/>
                  <a:gd name="T2" fmla="*/ 780 w 1561"/>
                  <a:gd name="T3" fmla="*/ 0 h 1115"/>
                  <a:gd name="T4" fmla="*/ 0 w 1561"/>
                  <a:gd name="T5" fmla="*/ 1115 h 1115"/>
                  <a:gd name="T6" fmla="*/ 780 w 1561"/>
                  <a:gd name="T7" fmla="*/ 1115 h 1115"/>
                  <a:gd name="T8" fmla="*/ 1561 w 1561"/>
                  <a:gd name="T9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1115">
                    <a:moveTo>
                      <a:pt x="1561" y="1115"/>
                    </a:moveTo>
                    <a:lnTo>
                      <a:pt x="780" y="0"/>
                    </a:lnTo>
                    <a:lnTo>
                      <a:pt x="0" y="1115"/>
                    </a:lnTo>
                    <a:lnTo>
                      <a:pt x="780" y="1115"/>
                    </a:lnTo>
                    <a:lnTo>
                      <a:pt x="1561" y="11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029140" y="2906380"/>
                <a:ext cx="2065272" cy="2516233"/>
              </a:xfrm>
              <a:custGeom>
                <a:avLst/>
                <a:gdLst>
                  <a:gd name="T0" fmla="*/ 484 w 1264"/>
                  <a:gd name="T1" fmla="*/ 1540 h 1540"/>
                  <a:gd name="T2" fmla="*/ 1264 w 1264"/>
                  <a:gd name="T3" fmla="*/ 425 h 1540"/>
                  <a:gd name="T4" fmla="*/ 0 w 1264"/>
                  <a:gd name="T5" fmla="*/ 0 h 1540"/>
                  <a:gd name="T6" fmla="*/ 242 w 1264"/>
                  <a:gd name="T7" fmla="*/ 769 h 1540"/>
                  <a:gd name="T8" fmla="*/ 484 w 1264"/>
                  <a:gd name="T9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484" y="1540"/>
                    </a:moveTo>
                    <a:lnTo>
                      <a:pt x="1264" y="425"/>
                    </a:lnTo>
                    <a:lnTo>
                      <a:pt x="0" y="0"/>
                    </a:lnTo>
                    <a:lnTo>
                      <a:pt x="242" y="769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903514"/>
              </a:xfrm>
              <a:custGeom>
                <a:avLst/>
                <a:gdLst>
                  <a:gd name="T0" fmla="*/ 0 w 1264"/>
                  <a:gd name="T1" fmla="*/ 0 h 1165"/>
                  <a:gd name="T2" fmla="*/ 632 w 1264"/>
                  <a:gd name="T3" fmla="*/ 1165 h 1165"/>
                  <a:gd name="T4" fmla="*/ 1264 w 1264"/>
                  <a:gd name="T5" fmla="*/ 952 h 1165"/>
                  <a:gd name="T6" fmla="*/ 0 w 1264"/>
                  <a:gd name="T7" fmla="*/ 0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0"/>
                    </a:moveTo>
                    <a:lnTo>
                      <a:pt x="632" y="1165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555489"/>
              </a:xfrm>
              <a:custGeom>
                <a:avLst/>
                <a:gdLst>
                  <a:gd name="T0" fmla="*/ 0 w 1264"/>
                  <a:gd name="T1" fmla="*/ 0 h 952"/>
                  <a:gd name="T2" fmla="*/ 0 w 1264"/>
                  <a:gd name="T3" fmla="*/ 689 h 952"/>
                  <a:gd name="T4" fmla="*/ 1264 w 1264"/>
                  <a:gd name="T5" fmla="*/ 952 h 952"/>
                  <a:gd name="T6" fmla="*/ 0 w 1264"/>
                  <a:gd name="T7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0"/>
                    </a:moveTo>
                    <a:lnTo>
                      <a:pt x="0" y="689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555489"/>
              </a:xfrm>
              <a:custGeom>
                <a:avLst/>
                <a:gdLst>
                  <a:gd name="T0" fmla="*/ 0 w 1264"/>
                  <a:gd name="T1" fmla="*/ 952 h 952"/>
                  <a:gd name="T2" fmla="*/ 1264 w 1264"/>
                  <a:gd name="T3" fmla="*/ 689 h 952"/>
                  <a:gd name="T4" fmla="*/ 1264 w 1264"/>
                  <a:gd name="T5" fmla="*/ 0 h 952"/>
                  <a:gd name="T6" fmla="*/ 0 w 1264"/>
                  <a:gd name="T7" fmla="*/ 95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952"/>
                    </a:moveTo>
                    <a:lnTo>
                      <a:pt x="1264" y="689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903514"/>
              </a:xfrm>
              <a:custGeom>
                <a:avLst/>
                <a:gdLst>
                  <a:gd name="T0" fmla="*/ 0 w 1264"/>
                  <a:gd name="T1" fmla="*/ 952 h 1165"/>
                  <a:gd name="T2" fmla="*/ 632 w 1264"/>
                  <a:gd name="T3" fmla="*/ 1165 h 1165"/>
                  <a:gd name="T4" fmla="*/ 1264 w 1264"/>
                  <a:gd name="T5" fmla="*/ 0 h 1165"/>
                  <a:gd name="T6" fmla="*/ 0 w 1264"/>
                  <a:gd name="T7" fmla="*/ 952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952"/>
                    </a:moveTo>
                    <a:lnTo>
                      <a:pt x="632" y="1165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029140" y="2906380"/>
                <a:ext cx="1462357" cy="2516233"/>
              </a:xfrm>
              <a:custGeom>
                <a:avLst/>
                <a:gdLst>
                  <a:gd name="T0" fmla="*/ 484 w 895"/>
                  <a:gd name="T1" fmla="*/ 1540 h 1540"/>
                  <a:gd name="T2" fmla="*/ 895 w 895"/>
                  <a:gd name="T3" fmla="*/ 953 h 1540"/>
                  <a:gd name="T4" fmla="*/ 0 w 895"/>
                  <a:gd name="T5" fmla="*/ 0 h 1540"/>
                  <a:gd name="T6" fmla="*/ 484 w 895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5" h="1540">
                    <a:moveTo>
                      <a:pt x="484" y="1540"/>
                    </a:moveTo>
                    <a:lnTo>
                      <a:pt x="895" y="953"/>
                    </a:lnTo>
                    <a:lnTo>
                      <a:pt x="0" y="0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029140" y="2906380"/>
                <a:ext cx="1032636" cy="2516233"/>
              </a:xfrm>
              <a:custGeom>
                <a:avLst/>
                <a:gdLst>
                  <a:gd name="T0" fmla="*/ 0 w 632"/>
                  <a:gd name="T1" fmla="*/ 0 h 1540"/>
                  <a:gd name="T2" fmla="*/ 632 w 632"/>
                  <a:gd name="T3" fmla="*/ 213 h 1540"/>
                  <a:gd name="T4" fmla="*/ 484 w 632"/>
                  <a:gd name="T5" fmla="*/ 1540 h 1540"/>
                  <a:gd name="T6" fmla="*/ 0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0" y="0"/>
                    </a:moveTo>
                    <a:lnTo>
                      <a:pt x="632" y="213"/>
                    </a:lnTo>
                    <a:lnTo>
                      <a:pt x="484" y="15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6731640" y="2906380"/>
                <a:ext cx="1428044" cy="2516233"/>
              </a:xfrm>
              <a:custGeom>
                <a:avLst/>
                <a:gdLst>
                  <a:gd name="T0" fmla="*/ 391 w 874"/>
                  <a:gd name="T1" fmla="*/ 1540 h 1540"/>
                  <a:gd name="T2" fmla="*/ 0 w 874"/>
                  <a:gd name="T3" fmla="*/ 983 h 1540"/>
                  <a:gd name="T4" fmla="*/ 874 w 874"/>
                  <a:gd name="T5" fmla="*/ 0 h 1540"/>
                  <a:gd name="T6" fmla="*/ 391 w 874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4" h="1540">
                    <a:moveTo>
                      <a:pt x="391" y="1540"/>
                    </a:moveTo>
                    <a:lnTo>
                      <a:pt x="0" y="983"/>
                    </a:lnTo>
                    <a:lnTo>
                      <a:pt x="874" y="0"/>
                    </a:lnTo>
                    <a:lnTo>
                      <a:pt x="391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7127048" y="2906380"/>
                <a:ext cx="1032636" cy="2516233"/>
              </a:xfrm>
              <a:custGeom>
                <a:avLst/>
                <a:gdLst>
                  <a:gd name="T0" fmla="*/ 632 w 632"/>
                  <a:gd name="T1" fmla="*/ 0 h 1540"/>
                  <a:gd name="T2" fmla="*/ 0 w 632"/>
                  <a:gd name="T3" fmla="*/ 213 h 1540"/>
                  <a:gd name="T4" fmla="*/ 149 w 632"/>
                  <a:gd name="T5" fmla="*/ 1540 h 1540"/>
                  <a:gd name="T6" fmla="*/ 632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632" y="0"/>
                    </a:moveTo>
                    <a:lnTo>
                      <a:pt x="0" y="213"/>
                    </a:lnTo>
                    <a:lnTo>
                      <a:pt x="149" y="1540"/>
                    </a:lnTo>
                    <a:lnTo>
                      <a:pt x="632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819956" y="4463503"/>
                <a:ext cx="2550546" cy="959110"/>
              </a:xfrm>
              <a:custGeom>
                <a:avLst/>
                <a:gdLst>
                  <a:gd name="T0" fmla="*/ 1561 w 1561"/>
                  <a:gd name="T1" fmla="*/ 587 h 587"/>
                  <a:gd name="T2" fmla="*/ 411 w 1561"/>
                  <a:gd name="T3" fmla="*/ 0 h 587"/>
                  <a:gd name="T4" fmla="*/ 0 w 1561"/>
                  <a:gd name="T5" fmla="*/ 587 h 587"/>
                  <a:gd name="T6" fmla="*/ 1561 w 1561"/>
                  <a:gd name="T7" fmla="*/ 587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87">
                    <a:moveTo>
                      <a:pt x="1561" y="587"/>
                    </a:moveTo>
                    <a:lnTo>
                      <a:pt x="411" y="0"/>
                    </a:lnTo>
                    <a:lnTo>
                      <a:pt x="0" y="587"/>
                    </a:lnTo>
                    <a:lnTo>
                      <a:pt x="1561" y="58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  <a:gd name="T6" fmla="*/ 1561 w 1561"/>
                  <a:gd name="T7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  <a:lnTo>
                      <a:pt x="1561" y="55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205341" y="5057001"/>
              <a:ext cx="176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5918144" y="4108615"/>
              <a:ext cx="352537" cy="374939"/>
            </a:xfrm>
            <a:custGeom>
              <a:avLst/>
              <a:gdLst>
                <a:gd name="T0" fmla="*/ 3027 w 3291"/>
                <a:gd name="T1" fmla="*/ 2671 h 3494"/>
                <a:gd name="T2" fmla="*/ 2314 w 3291"/>
                <a:gd name="T3" fmla="*/ 3303 h 3494"/>
                <a:gd name="T4" fmla="*/ 1533 w 3291"/>
                <a:gd name="T5" fmla="*/ 3460 h 3494"/>
                <a:gd name="T6" fmla="*/ 1699 w 3291"/>
                <a:gd name="T7" fmla="*/ 3272 h 3494"/>
                <a:gd name="T8" fmla="*/ 2306 w 3291"/>
                <a:gd name="T9" fmla="*/ 2613 h 3494"/>
                <a:gd name="T10" fmla="*/ 2164 w 3291"/>
                <a:gd name="T11" fmla="*/ 2609 h 3494"/>
                <a:gd name="T12" fmla="*/ 1812 w 3291"/>
                <a:gd name="T13" fmla="*/ 3076 h 3494"/>
                <a:gd name="T14" fmla="*/ 1510 w 3291"/>
                <a:gd name="T15" fmla="*/ 3183 h 3494"/>
                <a:gd name="T16" fmla="*/ 1939 w 3291"/>
                <a:gd name="T17" fmla="*/ 2801 h 3494"/>
                <a:gd name="T18" fmla="*/ 3285 w 3291"/>
                <a:gd name="T19" fmla="*/ 1833 h 3494"/>
                <a:gd name="T20" fmla="*/ 3130 w 3291"/>
                <a:gd name="T21" fmla="*/ 2463 h 3494"/>
                <a:gd name="T22" fmla="*/ 2401 w 3291"/>
                <a:gd name="T23" fmla="*/ 2394 h 3494"/>
                <a:gd name="T24" fmla="*/ 2548 w 3291"/>
                <a:gd name="T25" fmla="*/ 1803 h 3494"/>
                <a:gd name="T26" fmla="*/ 2401 w 3291"/>
                <a:gd name="T27" fmla="*/ 1963 h 3494"/>
                <a:gd name="T28" fmla="*/ 2086 w 3291"/>
                <a:gd name="T29" fmla="*/ 2472 h 3494"/>
                <a:gd name="T30" fmla="*/ 2039 w 3291"/>
                <a:gd name="T31" fmla="*/ 1930 h 3494"/>
                <a:gd name="T32" fmla="*/ 3189 w 3291"/>
                <a:gd name="T33" fmla="*/ 1148 h 3494"/>
                <a:gd name="T34" fmla="*/ 3248 w 3291"/>
                <a:gd name="T35" fmla="*/ 1692 h 3494"/>
                <a:gd name="T36" fmla="*/ 2472 w 3291"/>
                <a:gd name="T37" fmla="*/ 1362 h 3494"/>
                <a:gd name="T38" fmla="*/ 2456 w 3291"/>
                <a:gd name="T39" fmla="*/ 1022 h 3494"/>
                <a:gd name="T40" fmla="*/ 2387 w 3291"/>
                <a:gd name="T41" fmla="*/ 1434 h 3494"/>
                <a:gd name="T42" fmla="*/ 1803 w 3291"/>
                <a:gd name="T43" fmla="*/ 1656 h 3494"/>
                <a:gd name="T44" fmla="*/ 1675 w 3291"/>
                <a:gd name="T45" fmla="*/ 1209 h 3494"/>
                <a:gd name="T46" fmla="*/ 1566 w 3291"/>
                <a:gd name="T47" fmla="*/ 268 h 3494"/>
                <a:gd name="T48" fmla="*/ 2114 w 3291"/>
                <a:gd name="T49" fmla="*/ 748 h 3494"/>
                <a:gd name="T50" fmla="*/ 2013 w 3291"/>
                <a:gd name="T51" fmla="*/ 914 h 3494"/>
                <a:gd name="T52" fmla="*/ 1902 w 3291"/>
                <a:gd name="T53" fmla="*/ 616 h 3494"/>
                <a:gd name="T54" fmla="*/ 1516 w 3291"/>
                <a:gd name="T55" fmla="*/ 298 h 3494"/>
                <a:gd name="T56" fmla="*/ 2047 w 3291"/>
                <a:gd name="T57" fmla="*/ 90 h 3494"/>
                <a:gd name="T58" fmla="*/ 2849 w 3291"/>
                <a:gd name="T59" fmla="*/ 590 h 3494"/>
                <a:gd name="T60" fmla="*/ 2993 w 3291"/>
                <a:gd name="T61" fmla="*/ 912 h 3494"/>
                <a:gd name="T62" fmla="*/ 2102 w 3291"/>
                <a:gd name="T63" fmla="*/ 571 h 3494"/>
                <a:gd name="T64" fmla="*/ 1518 w 3291"/>
                <a:gd name="T65" fmla="*/ 122 h 3494"/>
                <a:gd name="T66" fmla="*/ 1057 w 3291"/>
                <a:gd name="T67" fmla="*/ 3 h 3494"/>
                <a:gd name="T68" fmla="*/ 1263 w 3291"/>
                <a:gd name="T69" fmla="*/ 440 h 3494"/>
                <a:gd name="T70" fmla="*/ 1876 w 3291"/>
                <a:gd name="T71" fmla="*/ 696 h 3494"/>
                <a:gd name="T72" fmla="*/ 1899 w 3291"/>
                <a:gd name="T73" fmla="*/ 1015 h 3494"/>
                <a:gd name="T74" fmla="*/ 1584 w 3291"/>
                <a:gd name="T75" fmla="*/ 1119 h 3494"/>
                <a:gd name="T76" fmla="*/ 932 w 3291"/>
                <a:gd name="T77" fmla="*/ 922 h 3494"/>
                <a:gd name="T78" fmla="*/ 654 w 3291"/>
                <a:gd name="T79" fmla="*/ 1114 h 3494"/>
                <a:gd name="T80" fmla="*/ 749 w 3291"/>
                <a:gd name="T81" fmla="*/ 1334 h 3494"/>
                <a:gd name="T82" fmla="*/ 1288 w 3291"/>
                <a:gd name="T83" fmla="*/ 1513 h 3494"/>
                <a:gd name="T84" fmla="*/ 1860 w 3291"/>
                <a:gd name="T85" fmla="*/ 1800 h 3494"/>
                <a:gd name="T86" fmla="*/ 2034 w 3291"/>
                <a:gd name="T87" fmla="*/ 2276 h 3494"/>
                <a:gd name="T88" fmla="*/ 1799 w 3291"/>
                <a:gd name="T89" fmla="*/ 2840 h 3494"/>
                <a:gd name="T90" fmla="*/ 1263 w 3291"/>
                <a:gd name="T91" fmla="*/ 3248 h 3494"/>
                <a:gd name="T92" fmla="*/ 1016 w 3291"/>
                <a:gd name="T93" fmla="*/ 3494 h 3494"/>
                <a:gd name="T94" fmla="*/ 770 w 3291"/>
                <a:gd name="T95" fmla="*/ 3248 h 3494"/>
                <a:gd name="T96" fmla="*/ 81 w 3291"/>
                <a:gd name="T97" fmla="*/ 2746 h 3494"/>
                <a:gd name="T98" fmla="*/ 43 w 3291"/>
                <a:gd name="T99" fmla="*/ 2408 h 3494"/>
                <a:gd name="T100" fmla="*/ 362 w 3291"/>
                <a:gd name="T101" fmla="*/ 2306 h 3494"/>
                <a:gd name="T102" fmla="*/ 876 w 3291"/>
                <a:gd name="T103" fmla="*/ 2552 h 3494"/>
                <a:gd name="T104" fmla="*/ 1397 w 3291"/>
                <a:gd name="T105" fmla="*/ 2487 h 3494"/>
                <a:gd name="T106" fmla="*/ 1448 w 3291"/>
                <a:gd name="T107" fmla="*/ 2232 h 3494"/>
                <a:gd name="T108" fmla="*/ 1143 w 3291"/>
                <a:gd name="T109" fmla="*/ 2051 h 3494"/>
                <a:gd name="T110" fmla="*/ 524 w 3291"/>
                <a:gd name="T111" fmla="*/ 1860 h 3494"/>
                <a:gd name="T112" fmla="*/ 151 w 3291"/>
                <a:gd name="T113" fmla="*/ 1537 h 3494"/>
                <a:gd name="T114" fmla="*/ 110 w 3291"/>
                <a:gd name="T115" fmla="*/ 996 h 3494"/>
                <a:gd name="T116" fmla="*/ 506 w 3291"/>
                <a:gd name="T117" fmla="*/ 525 h 3494"/>
                <a:gd name="T118" fmla="*/ 842 w 3291"/>
                <a:gd name="T119" fmla="*/ 72 h 3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91" h="3494">
                  <a:moveTo>
                    <a:pt x="2358" y="2580"/>
                  </a:moveTo>
                  <a:lnTo>
                    <a:pt x="2977" y="2580"/>
                  </a:lnTo>
                  <a:lnTo>
                    <a:pt x="2993" y="2582"/>
                  </a:lnTo>
                  <a:lnTo>
                    <a:pt x="3007" y="2588"/>
                  </a:lnTo>
                  <a:lnTo>
                    <a:pt x="3019" y="2598"/>
                  </a:lnTo>
                  <a:lnTo>
                    <a:pt x="3028" y="2610"/>
                  </a:lnTo>
                  <a:lnTo>
                    <a:pt x="3034" y="2625"/>
                  </a:lnTo>
                  <a:lnTo>
                    <a:pt x="3035" y="2641"/>
                  </a:lnTo>
                  <a:lnTo>
                    <a:pt x="3033" y="2656"/>
                  </a:lnTo>
                  <a:lnTo>
                    <a:pt x="3027" y="2671"/>
                  </a:lnTo>
                  <a:lnTo>
                    <a:pt x="2971" y="2752"/>
                  </a:lnTo>
                  <a:lnTo>
                    <a:pt x="2912" y="2831"/>
                  </a:lnTo>
                  <a:lnTo>
                    <a:pt x="2849" y="2904"/>
                  </a:lnTo>
                  <a:lnTo>
                    <a:pt x="2782" y="2974"/>
                  </a:lnTo>
                  <a:lnTo>
                    <a:pt x="2711" y="3040"/>
                  </a:lnTo>
                  <a:lnTo>
                    <a:pt x="2638" y="3102"/>
                  </a:lnTo>
                  <a:lnTo>
                    <a:pt x="2561" y="3158"/>
                  </a:lnTo>
                  <a:lnTo>
                    <a:pt x="2482" y="3211"/>
                  </a:lnTo>
                  <a:lnTo>
                    <a:pt x="2400" y="3259"/>
                  </a:lnTo>
                  <a:lnTo>
                    <a:pt x="2314" y="3303"/>
                  </a:lnTo>
                  <a:lnTo>
                    <a:pt x="2228" y="3341"/>
                  </a:lnTo>
                  <a:lnTo>
                    <a:pt x="2138" y="3375"/>
                  </a:lnTo>
                  <a:lnTo>
                    <a:pt x="2047" y="3405"/>
                  </a:lnTo>
                  <a:lnTo>
                    <a:pt x="1954" y="3428"/>
                  </a:lnTo>
                  <a:lnTo>
                    <a:pt x="1859" y="3447"/>
                  </a:lnTo>
                  <a:lnTo>
                    <a:pt x="1763" y="3461"/>
                  </a:lnTo>
                  <a:lnTo>
                    <a:pt x="1666" y="3469"/>
                  </a:lnTo>
                  <a:lnTo>
                    <a:pt x="1567" y="3472"/>
                  </a:lnTo>
                  <a:lnTo>
                    <a:pt x="1549" y="3469"/>
                  </a:lnTo>
                  <a:lnTo>
                    <a:pt x="1533" y="3460"/>
                  </a:lnTo>
                  <a:lnTo>
                    <a:pt x="1520" y="3447"/>
                  </a:lnTo>
                  <a:lnTo>
                    <a:pt x="1511" y="3431"/>
                  </a:lnTo>
                  <a:lnTo>
                    <a:pt x="1508" y="3413"/>
                  </a:lnTo>
                  <a:lnTo>
                    <a:pt x="1508" y="3405"/>
                  </a:lnTo>
                  <a:lnTo>
                    <a:pt x="1510" y="3388"/>
                  </a:lnTo>
                  <a:lnTo>
                    <a:pt x="1518" y="3372"/>
                  </a:lnTo>
                  <a:lnTo>
                    <a:pt x="1529" y="3359"/>
                  </a:lnTo>
                  <a:lnTo>
                    <a:pt x="1543" y="3351"/>
                  </a:lnTo>
                  <a:lnTo>
                    <a:pt x="1622" y="3313"/>
                  </a:lnTo>
                  <a:lnTo>
                    <a:pt x="1699" y="3272"/>
                  </a:lnTo>
                  <a:lnTo>
                    <a:pt x="1773" y="3224"/>
                  </a:lnTo>
                  <a:lnTo>
                    <a:pt x="1844" y="3173"/>
                  </a:lnTo>
                  <a:lnTo>
                    <a:pt x="1913" y="3117"/>
                  </a:lnTo>
                  <a:lnTo>
                    <a:pt x="1980" y="3056"/>
                  </a:lnTo>
                  <a:lnTo>
                    <a:pt x="2043" y="2992"/>
                  </a:lnTo>
                  <a:lnTo>
                    <a:pt x="2102" y="2923"/>
                  </a:lnTo>
                  <a:lnTo>
                    <a:pt x="2159" y="2851"/>
                  </a:lnTo>
                  <a:lnTo>
                    <a:pt x="2211" y="2774"/>
                  </a:lnTo>
                  <a:lnTo>
                    <a:pt x="2260" y="2696"/>
                  </a:lnTo>
                  <a:lnTo>
                    <a:pt x="2306" y="2613"/>
                  </a:lnTo>
                  <a:lnTo>
                    <a:pt x="2316" y="2599"/>
                  </a:lnTo>
                  <a:lnTo>
                    <a:pt x="2327" y="2588"/>
                  </a:lnTo>
                  <a:lnTo>
                    <a:pt x="2342" y="2582"/>
                  </a:lnTo>
                  <a:lnTo>
                    <a:pt x="2358" y="2580"/>
                  </a:lnTo>
                  <a:close/>
                  <a:moveTo>
                    <a:pt x="2059" y="2580"/>
                  </a:moveTo>
                  <a:lnTo>
                    <a:pt x="2113" y="2580"/>
                  </a:lnTo>
                  <a:lnTo>
                    <a:pt x="2129" y="2582"/>
                  </a:lnTo>
                  <a:lnTo>
                    <a:pt x="2143" y="2588"/>
                  </a:lnTo>
                  <a:lnTo>
                    <a:pt x="2154" y="2598"/>
                  </a:lnTo>
                  <a:lnTo>
                    <a:pt x="2164" y="2609"/>
                  </a:lnTo>
                  <a:lnTo>
                    <a:pt x="2170" y="2624"/>
                  </a:lnTo>
                  <a:lnTo>
                    <a:pt x="2172" y="2639"/>
                  </a:lnTo>
                  <a:lnTo>
                    <a:pt x="2169" y="2655"/>
                  </a:lnTo>
                  <a:lnTo>
                    <a:pt x="2164" y="2669"/>
                  </a:lnTo>
                  <a:lnTo>
                    <a:pt x="2114" y="2748"/>
                  </a:lnTo>
                  <a:lnTo>
                    <a:pt x="2060" y="2821"/>
                  </a:lnTo>
                  <a:lnTo>
                    <a:pt x="2003" y="2892"/>
                  </a:lnTo>
                  <a:lnTo>
                    <a:pt x="1942" y="2958"/>
                  </a:lnTo>
                  <a:lnTo>
                    <a:pt x="1878" y="3020"/>
                  </a:lnTo>
                  <a:lnTo>
                    <a:pt x="1812" y="3076"/>
                  </a:lnTo>
                  <a:lnTo>
                    <a:pt x="1742" y="3129"/>
                  </a:lnTo>
                  <a:lnTo>
                    <a:pt x="1669" y="3177"/>
                  </a:lnTo>
                  <a:lnTo>
                    <a:pt x="1595" y="3220"/>
                  </a:lnTo>
                  <a:lnTo>
                    <a:pt x="1581" y="3224"/>
                  </a:lnTo>
                  <a:lnTo>
                    <a:pt x="1567" y="3226"/>
                  </a:lnTo>
                  <a:lnTo>
                    <a:pt x="1552" y="3224"/>
                  </a:lnTo>
                  <a:lnTo>
                    <a:pt x="1537" y="3218"/>
                  </a:lnTo>
                  <a:lnTo>
                    <a:pt x="1524" y="3208"/>
                  </a:lnTo>
                  <a:lnTo>
                    <a:pt x="1516" y="3196"/>
                  </a:lnTo>
                  <a:lnTo>
                    <a:pt x="1510" y="3183"/>
                  </a:lnTo>
                  <a:lnTo>
                    <a:pt x="1508" y="3168"/>
                  </a:lnTo>
                  <a:lnTo>
                    <a:pt x="1508" y="3089"/>
                  </a:lnTo>
                  <a:lnTo>
                    <a:pt x="1575" y="3066"/>
                  </a:lnTo>
                  <a:lnTo>
                    <a:pt x="1638" y="3038"/>
                  </a:lnTo>
                  <a:lnTo>
                    <a:pt x="1698" y="3007"/>
                  </a:lnTo>
                  <a:lnTo>
                    <a:pt x="1753" y="2972"/>
                  </a:lnTo>
                  <a:lnTo>
                    <a:pt x="1806" y="2935"/>
                  </a:lnTo>
                  <a:lnTo>
                    <a:pt x="1855" y="2893"/>
                  </a:lnTo>
                  <a:lnTo>
                    <a:pt x="1899" y="2849"/>
                  </a:lnTo>
                  <a:lnTo>
                    <a:pt x="1939" y="2801"/>
                  </a:lnTo>
                  <a:lnTo>
                    <a:pt x="1975" y="2750"/>
                  </a:lnTo>
                  <a:lnTo>
                    <a:pt x="2007" y="2697"/>
                  </a:lnTo>
                  <a:lnTo>
                    <a:pt x="2035" y="2639"/>
                  </a:lnTo>
                  <a:lnTo>
                    <a:pt x="2059" y="2580"/>
                  </a:lnTo>
                  <a:close/>
                  <a:moveTo>
                    <a:pt x="2566" y="1801"/>
                  </a:moveTo>
                  <a:lnTo>
                    <a:pt x="3232" y="1801"/>
                  </a:lnTo>
                  <a:lnTo>
                    <a:pt x="3248" y="1803"/>
                  </a:lnTo>
                  <a:lnTo>
                    <a:pt x="3263" y="1810"/>
                  </a:lnTo>
                  <a:lnTo>
                    <a:pt x="3275" y="1819"/>
                  </a:lnTo>
                  <a:lnTo>
                    <a:pt x="3285" y="1833"/>
                  </a:lnTo>
                  <a:lnTo>
                    <a:pt x="3290" y="1848"/>
                  </a:lnTo>
                  <a:lnTo>
                    <a:pt x="3291" y="1864"/>
                  </a:lnTo>
                  <a:lnTo>
                    <a:pt x="3282" y="1964"/>
                  </a:lnTo>
                  <a:lnTo>
                    <a:pt x="3267" y="2062"/>
                  </a:lnTo>
                  <a:lnTo>
                    <a:pt x="3246" y="2159"/>
                  </a:lnTo>
                  <a:lnTo>
                    <a:pt x="3220" y="2253"/>
                  </a:lnTo>
                  <a:lnTo>
                    <a:pt x="3189" y="2347"/>
                  </a:lnTo>
                  <a:lnTo>
                    <a:pt x="3152" y="2437"/>
                  </a:lnTo>
                  <a:lnTo>
                    <a:pt x="3143" y="2452"/>
                  </a:lnTo>
                  <a:lnTo>
                    <a:pt x="3130" y="2463"/>
                  </a:lnTo>
                  <a:lnTo>
                    <a:pt x="3114" y="2470"/>
                  </a:lnTo>
                  <a:lnTo>
                    <a:pt x="3097" y="2472"/>
                  </a:lnTo>
                  <a:lnTo>
                    <a:pt x="2456" y="2472"/>
                  </a:lnTo>
                  <a:lnTo>
                    <a:pt x="2442" y="2471"/>
                  </a:lnTo>
                  <a:lnTo>
                    <a:pt x="2429" y="2466"/>
                  </a:lnTo>
                  <a:lnTo>
                    <a:pt x="2417" y="2458"/>
                  </a:lnTo>
                  <a:lnTo>
                    <a:pt x="2408" y="2448"/>
                  </a:lnTo>
                  <a:lnTo>
                    <a:pt x="2400" y="2431"/>
                  </a:lnTo>
                  <a:lnTo>
                    <a:pt x="2397" y="2413"/>
                  </a:lnTo>
                  <a:lnTo>
                    <a:pt x="2401" y="2394"/>
                  </a:lnTo>
                  <a:lnTo>
                    <a:pt x="2429" y="2308"/>
                  </a:lnTo>
                  <a:lnTo>
                    <a:pt x="2452" y="2221"/>
                  </a:lnTo>
                  <a:lnTo>
                    <a:pt x="2472" y="2132"/>
                  </a:lnTo>
                  <a:lnTo>
                    <a:pt x="2488" y="2042"/>
                  </a:lnTo>
                  <a:lnTo>
                    <a:pt x="2500" y="1950"/>
                  </a:lnTo>
                  <a:lnTo>
                    <a:pt x="2506" y="1857"/>
                  </a:lnTo>
                  <a:lnTo>
                    <a:pt x="2511" y="1839"/>
                  </a:lnTo>
                  <a:lnTo>
                    <a:pt x="2519" y="1824"/>
                  </a:lnTo>
                  <a:lnTo>
                    <a:pt x="2532" y="1812"/>
                  </a:lnTo>
                  <a:lnTo>
                    <a:pt x="2548" y="1803"/>
                  </a:lnTo>
                  <a:lnTo>
                    <a:pt x="2566" y="1801"/>
                  </a:lnTo>
                  <a:close/>
                  <a:moveTo>
                    <a:pt x="1959" y="1801"/>
                  </a:moveTo>
                  <a:lnTo>
                    <a:pt x="2351" y="1801"/>
                  </a:lnTo>
                  <a:lnTo>
                    <a:pt x="2367" y="1803"/>
                  </a:lnTo>
                  <a:lnTo>
                    <a:pt x="2382" y="1810"/>
                  </a:lnTo>
                  <a:lnTo>
                    <a:pt x="2393" y="1819"/>
                  </a:lnTo>
                  <a:lnTo>
                    <a:pt x="2403" y="1832"/>
                  </a:lnTo>
                  <a:lnTo>
                    <a:pt x="2408" y="1847"/>
                  </a:lnTo>
                  <a:lnTo>
                    <a:pt x="2409" y="1863"/>
                  </a:lnTo>
                  <a:lnTo>
                    <a:pt x="2401" y="1963"/>
                  </a:lnTo>
                  <a:lnTo>
                    <a:pt x="2387" y="2061"/>
                  </a:lnTo>
                  <a:lnTo>
                    <a:pt x="2368" y="2156"/>
                  </a:lnTo>
                  <a:lnTo>
                    <a:pt x="2343" y="2252"/>
                  </a:lnTo>
                  <a:lnTo>
                    <a:pt x="2314" y="2345"/>
                  </a:lnTo>
                  <a:lnTo>
                    <a:pt x="2280" y="2436"/>
                  </a:lnTo>
                  <a:lnTo>
                    <a:pt x="2272" y="2451"/>
                  </a:lnTo>
                  <a:lnTo>
                    <a:pt x="2259" y="2463"/>
                  </a:lnTo>
                  <a:lnTo>
                    <a:pt x="2243" y="2470"/>
                  </a:lnTo>
                  <a:lnTo>
                    <a:pt x="2226" y="2472"/>
                  </a:lnTo>
                  <a:lnTo>
                    <a:pt x="2086" y="2472"/>
                  </a:lnTo>
                  <a:lnTo>
                    <a:pt x="2096" y="2423"/>
                  </a:lnTo>
                  <a:lnTo>
                    <a:pt x="2103" y="2373"/>
                  </a:lnTo>
                  <a:lnTo>
                    <a:pt x="2108" y="2321"/>
                  </a:lnTo>
                  <a:lnTo>
                    <a:pt x="2110" y="2268"/>
                  </a:lnTo>
                  <a:lnTo>
                    <a:pt x="2108" y="2203"/>
                  </a:lnTo>
                  <a:lnTo>
                    <a:pt x="2101" y="2143"/>
                  </a:lnTo>
                  <a:lnTo>
                    <a:pt x="2092" y="2084"/>
                  </a:lnTo>
                  <a:lnTo>
                    <a:pt x="2078" y="2030"/>
                  </a:lnTo>
                  <a:lnTo>
                    <a:pt x="2061" y="1979"/>
                  </a:lnTo>
                  <a:lnTo>
                    <a:pt x="2039" y="1930"/>
                  </a:lnTo>
                  <a:lnTo>
                    <a:pt x="2016" y="1884"/>
                  </a:lnTo>
                  <a:lnTo>
                    <a:pt x="1989" y="1842"/>
                  </a:lnTo>
                  <a:lnTo>
                    <a:pt x="1959" y="1801"/>
                  </a:lnTo>
                  <a:close/>
                  <a:moveTo>
                    <a:pt x="2456" y="1022"/>
                  </a:moveTo>
                  <a:lnTo>
                    <a:pt x="3097" y="1022"/>
                  </a:lnTo>
                  <a:lnTo>
                    <a:pt x="3114" y="1024"/>
                  </a:lnTo>
                  <a:lnTo>
                    <a:pt x="3130" y="1031"/>
                  </a:lnTo>
                  <a:lnTo>
                    <a:pt x="3143" y="1042"/>
                  </a:lnTo>
                  <a:lnTo>
                    <a:pt x="3152" y="1057"/>
                  </a:lnTo>
                  <a:lnTo>
                    <a:pt x="3189" y="1148"/>
                  </a:lnTo>
                  <a:lnTo>
                    <a:pt x="3220" y="1241"/>
                  </a:lnTo>
                  <a:lnTo>
                    <a:pt x="3246" y="1336"/>
                  </a:lnTo>
                  <a:lnTo>
                    <a:pt x="3267" y="1432"/>
                  </a:lnTo>
                  <a:lnTo>
                    <a:pt x="3282" y="1531"/>
                  </a:lnTo>
                  <a:lnTo>
                    <a:pt x="3291" y="1631"/>
                  </a:lnTo>
                  <a:lnTo>
                    <a:pt x="3290" y="1647"/>
                  </a:lnTo>
                  <a:lnTo>
                    <a:pt x="3285" y="1662"/>
                  </a:lnTo>
                  <a:lnTo>
                    <a:pt x="3275" y="1675"/>
                  </a:lnTo>
                  <a:lnTo>
                    <a:pt x="3263" y="1685"/>
                  </a:lnTo>
                  <a:lnTo>
                    <a:pt x="3248" y="1692"/>
                  </a:lnTo>
                  <a:lnTo>
                    <a:pt x="3232" y="1694"/>
                  </a:lnTo>
                  <a:lnTo>
                    <a:pt x="2566" y="1694"/>
                  </a:lnTo>
                  <a:lnTo>
                    <a:pt x="2548" y="1691"/>
                  </a:lnTo>
                  <a:lnTo>
                    <a:pt x="2532" y="1683"/>
                  </a:lnTo>
                  <a:lnTo>
                    <a:pt x="2519" y="1670"/>
                  </a:lnTo>
                  <a:lnTo>
                    <a:pt x="2511" y="1656"/>
                  </a:lnTo>
                  <a:lnTo>
                    <a:pt x="2506" y="1638"/>
                  </a:lnTo>
                  <a:lnTo>
                    <a:pt x="2499" y="1545"/>
                  </a:lnTo>
                  <a:lnTo>
                    <a:pt x="2488" y="1453"/>
                  </a:lnTo>
                  <a:lnTo>
                    <a:pt x="2472" y="1362"/>
                  </a:lnTo>
                  <a:lnTo>
                    <a:pt x="2452" y="1273"/>
                  </a:lnTo>
                  <a:lnTo>
                    <a:pt x="2429" y="1186"/>
                  </a:lnTo>
                  <a:lnTo>
                    <a:pt x="2401" y="1101"/>
                  </a:lnTo>
                  <a:lnTo>
                    <a:pt x="2398" y="1081"/>
                  </a:lnTo>
                  <a:lnTo>
                    <a:pt x="2400" y="1063"/>
                  </a:lnTo>
                  <a:lnTo>
                    <a:pt x="2408" y="1046"/>
                  </a:lnTo>
                  <a:lnTo>
                    <a:pt x="2418" y="1036"/>
                  </a:lnTo>
                  <a:lnTo>
                    <a:pt x="2429" y="1028"/>
                  </a:lnTo>
                  <a:lnTo>
                    <a:pt x="2442" y="1024"/>
                  </a:lnTo>
                  <a:lnTo>
                    <a:pt x="2456" y="1022"/>
                  </a:lnTo>
                  <a:close/>
                  <a:moveTo>
                    <a:pt x="1982" y="1022"/>
                  </a:moveTo>
                  <a:lnTo>
                    <a:pt x="2226" y="1022"/>
                  </a:lnTo>
                  <a:lnTo>
                    <a:pt x="2243" y="1024"/>
                  </a:lnTo>
                  <a:lnTo>
                    <a:pt x="2259" y="1031"/>
                  </a:lnTo>
                  <a:lnTo>
                    <a:pt x="2272" y="1043"/>
                  </a:lnTo>
                  <a:lnTo>
                    <a:pt x="2280" y="1058"/>
                  </a:lnTo>
                  <a:lnTo>
                    <a:pt x="2314" y="1149"/>
                  </a:lnTo>
                  <a:lnTo>
                    <a:pt x="2344" y="1243"/>
                  </a:lnTo>
                  <a:lnTo>
                    <a:pt x="2368" y="1338"/>
                  </a:lnTo>
                  <a:lnTo>
                    <a:pt x="2387" y="1434"/>
                  </a:lnTo>
                  <a:lnTo>
                    <a:pt x="2401" y="1532"/>
                  </a:lnTo>
                  <a:lnTo>
                    <a:pt x="2409" y="1631"/>
                  </a:lnTo>
                  <a:lnTo>
                    <a:pt x="2408" y="1647"/>
                  </a:lnTo>
                  <a:lnTo>
                    <a:pt x="2403" y="1662"/>
                  </a:lnTo>
                  <a:lnTo>
                    <a:pt x="2393" y="1675"/>
                  </a:lnTo>
                  <a:lnTo>
                    <a:pt x="2382" y="1685"/>
                  </a:lnTo>
                  <a:lnTo>
                    <a:pt x="2367" y="1692"/>
                  </a:lnTo>
                  <a:lnTo>
                    <a:pt x="2351" y="1694"/>
                  </a:lnTo>
                  <a:lnTo>
                    <a:pt x="1853" y="1694"/>
                  </a:lnTo>
                  <a:lnTo>
                    <a:pt x="1803" y="1656"/>
                  </a:lnTo>
                  <a:lnTo>
                    <a:pt x="1748" y="1619"/>
                  </a:lnTo>
                  <a:lnTo>
                    <a:pt x="1693" y="1588"/>
                  </a:lnTo>
                  <a:lnTo>
                    <a:pt x="1633" y="1558"/>
                  </a:lnTo>
                  <a:lnTo>
                    <a:pt x="1571" y="1530"/>
                  </a:lnTo>
                  <a:lnTo>
                    <a:pt x="1508" y="1506"/>
                  </a:lnTo>
                  <a:lnTo>
                    <a:pt x="1508" y="1165"/>
                  </a:lnTo>
                  <a:lnTo>
                    <a:pt x="1549" y="1185"/>
                  </a:lnTo>
                  <a:lnTo>
                    <a:pt x="1589" y="1198"/>
                  </a:lnTo>
                  <a:lnTo>
                    <a:pt x="1631" y="1207"/>
                  </a:lnTo>
                  <a:lnTo>
                    <a:pt x="1675" y="1209"/>
                  </a:lnTo>
                  <a:lnTo>
                    <a:pt x="1719" y="1207"/>
                  </a:lnTo>
                  <a:lnTo>
                    <a:pt x="1762" y="1198"/>
                  </a:lnTo>
                  <a:lnTo>
                    <a:pt x="1803" y="1186"/>
                  </a:lnTo>
                  <a:lnTo>
                    <a:pt x="1841" y="1168"/>
                  </a:lnTo>
                  <a:lnTo>
                    <a:pt x="1876" y="1146"/>
                  </a:lnTo>
                  <a:lnTo>
                    <a:pt x="1907" y="1120"/>
                  </a:lnTo>
                  <a:lnTo>
                    <a:pt x="1936" y="1091"/>
                  </a:lnTo>
                  <a:lnTo>
                    <a:pt x="1960" y="1058"/>
                  </a:lnTo>
                  <a:lnTo>
                    <a:pt x="1982" y="1022"/>
                  </a:lnTo>
                  <a:close/>
                  <a:moveTo>
                    <a:pt x="1566" y="268"/>
                  </a:moveTo>
                  <a:lnTo>
                    <a:pt x="1581" y="270"/>
                  </a:lnTo>
                  <a:lnTo>
                    <a:pt x="1595" y="275"/>
                  </a:lnTo>
                  <a:lnTo>
                    <a:pt x="1669" y="318"/>
                  </a:lnTo>
                  <a:lnTo>
                    <a:pt x="1742" y="366"/>
                  </a:lnTo>
                  <a:lnTo>
                    <a:pt x="1812" y="418"/>
                  </a:lnTo>
                  <a:lnTo>
                    <a:pt x="1878" y="475"/>
                  </a:lnTo>
                  <a:lnTo>
                    <a:pt x="1942" y="537"/>
                  </a:lnTo>
                  <a:lnTo>
                    <a:pt x="2003" y="603"/>
                  </a:lnTo>
                  <a:lnTo>
                    <a:pt x="2061" y="673"/>
                  </a:lnTo>
                  <a:lnTo>
                    <a:pt x="2114" y="748"/>
                  </a:lnTo>
                  <a:lnTo>
                    <a:pt x="2164" y="825"/>
                  </a:lnTo>
                  <a:lnTo>
                    <a:pt x="2170" y="840"/>
                  </a:lnTo>
                  <a:lnTo>
                    <a:pt x="2173" y="855"/>
                  </a:lnTo>
                  <a:lnTo>
                    <a:pt x="2170" y="871"/>
                  </a:lnTo>
                  <a:lnTo>
                    <a:pt x="2164" y="885"/>
                  </a:lnTo>
                  <a:lnTo>
                    <a:pt x="2154" y="897"/>
                  </a:lnTo>
                  <a:lnTo>
                    <a:pt x="2143" y="907"/>
                  </a:lnTo>
                  <a:lnTo>
                    <a:pt x="2129" y="912"/>
                  </a:lnTo>
                  <a:lnTo>
                    <a:pt x="2113" y="914"/>
                  </a:lnTo>
                  <a:lnTo>
                    <a:pt x="2013" y="914"/>
                  </a:lnTo>
                  <a:lnTo>
                    <a:pt x="2016" y="893"/>
                  </a:lnTo>
                  <a:lnTo>
                    <a:pt x="2017" y="872"/>
                  </a:lnTo>
                  <a:lnTo>
                    <a:pt x="2015" y="829"/>
                  </a:lnTo>
                  <a:lnTo>
                    <a:pt x="2007" y="790"/>
                  </a:lnTo>
                  <a:lnTo>
                    <a:pt x="1997" y="754"/>
                  </a:lnTo>
                  <a:lnTo>
                    <a:pt x="1983" y="720"/>
                  </a:lnTo>
                  <a:lnTo>
                    <a:pt x="1965" y="690"/>
                  </a:lnTo>
                  <a:lnTo>
                    <a:pt x="1945" y="662"/>
                  </a:lnTo>
                  <a:lnTo>
                    <a:pt x="1924" y="637"/>
                  </a:lnTo>
                  <a:lnTo>
                    <a:pt x="1902" y="616"/>
                  </a:lnTo>
                  <a:lnTo>
                    <a:pt x="1878" y="598"/>
                  </a:lnTo>
                  <a:lnTo>
                    <a:pt x="1856" y="583"/>
                  </a:lnTo>
                  <a:lnTo>
                    <a:pt x="1791" y="543"/>
                  </a:lnTo>
                  <a:lnTo>
                    <a:pt x="1723" y="508"/>
                  </a:lnTo>
                  <a:lnTo>
                    <a:pt x="1653" y="476"/>
                  </a:lnTo>
                  <a:lnTo>
                    <a:pt x="1582" y="448"/>
                  </a:lnTo>
                  <a:lnTo>
                    <a:pt x="1508" y="422"/>
                  </a:lnTo>
                  <a:lnTo>
                    <a:pt x="1508" y="328"/>
                  </a:lnTo>
                  <a:lnTo>
                    <a:pt x="1510" y="313"/>
                  </a:lnTo>
                  <a:lnTo>
                    <a:pt x="1516" y="298"/>
                  </a:lnTo>
                  <a:lnTo>
                    <a:pt x="1524" y="286"/>
                  </a:lnTo>
                  <a:lnTo>
                    <a:pt x="1537" y="276"/>
                  </a:lnTo>
                  <a:lnTo>
                    <a:pt x="1551" y="271"/>
                  </a:lnTo>
                  <a:lnTo>
                    <a:pt x="1566" y="268"/>
                  </a:lnTo>
                  <a:close/>
                  <a:moveTo>
                    <a:pt x="1567" y="22"/>
                  </a:moveTo>
                  <a:lnTo>
                    <a:pt x="1666" y="26"/>
                  </a:lnTo>
                  <a:lnTo>
                    <a:pt x="1763" y="34"/>
                  </a:lnTo>
                  <a:lnTo>
                    <a:pt x="1859" y="47"/>
                  </a:lnTo>
                  <a:lnTo>
                    <a:pt x="1954" y="66"/>
                  </a:lnTo>
                  <a:lnTo>
                    <a:pt x="2047" y="90"/>
                  </a:lnTo>
                  <a:lnTo>
                    <a:pt x="2138" y="119"/>
                  </a:lnTo>
                  <a:lnTo>
                    <a:pt x="2227" y="153"/>
                  </a:lnTo>
                  <a:lnTo>
                    <a:pt x="2314" y="191"/>
                  </a:lnTo>
                  <a:lnTo>
                    <a:pt x="2400" y="235"/>
                  </a:lnTo>
                  <a:lnTo>
                    <a:pt x="2482" y="284"/>
                  </a:lnTo>
                  <a:lnTo>
                    <a:pt x="2561" y="336"/>
                  </a:lnTo>
                  <a:lnTo>
                    <a:pt x="2638" y="393"/>
                  </a:lnTo>
                  <a:lnTo>
                    <a:pt x="2711" y="455"/>
                  </a:lnTo>
                  <a:lnTo>
                    <a:pt x="2782" y="521"/>
                  </a:lnTo>
                  <a:lnTo>
                    <a:pt x="2849" y="590"/>
                  </a:lnTo>
                  <a:lnTo>
                    <a:pt x="2912" y="665"/>
                  </a:lnTo>
                  <a:lnTo>
                    <a:pt x="2971" y="742"/>
                  </a:lnTo>
                  <a:lnTo>
                    <a:pt x="3027" y="824"/>
                  </a:lnTo>
                  <a:lnTo>
                    <a:pt x="3033" y="839"/>
                  </a:lnTo>
                  <a:lnTo>
                    <a:pt x="3035" y="854"/>
                  </a:lnTo>
                  <a:lnTo>
                    <a:pt x="3034" y="870"/>
                  </a:lnTo>
                  <a:lnTo>
                    <a:pt x="3028" y="884"/>
                  </a:lnTo>
                  <a:lnTo>
                    <a:pt x="3019" y="896"/>
                  </a:lnTo>
                  <a:lnTo>
                    <a:pt x="3007" y="906"/>
                  </a:lnTo>
                  <a:lnTo>
                    <a:pt x="2993" y="912"/>
                  </a:lnTo>
                  <a:lnTo>
                    <a:pt x="2977" y="914"/>
                  </a:lnTo>
                  <a:lnTo>
                    <a:pt x="2358" y="914"/>
                  </a:lnTo>
                  <a:lnTo>
                    <a:pt x="2342" y="912"/>
                  </a:lnTo>
                  <a:lnTo>
                    <a:pt x="2327" y="906"/>
                  </a:lnTo>
                  <a:lnTo>
                    <a:pt x="2316" y="895"/>
                  </a:lnTo>
                  <a:lnTo>
                    <a:pt x="2306" y="883"/>
                  </a:lnTo>
                  <a:lnTo>
                    <a:pt x="2260" y="800"/>
                  </a:lnTo>
                  <a:lnTo>
                    <a:pt x="2211" y="720"/>
                  </a:lnTo>
                  <a:lnTo>
                    <a:pt x="2159" y="643"/>
                  </a:lnTo>
                  <a:lnTo>
                    <a:pt x="2102" y="571"/>
                  </a:lnTo>
                  <a:lnTo>
                    <a:pt x="2043" y="503"/>
                  </a:lnTo>
                  <a:lnTo>
                    <a:pt x="1980" y="438"/>
                  </a:lnTo>
                  <a:lnTo>
                    <a:pt x="1913" y="377"/>
                  </a:lnTo>
                  <a:lnTo>
                    <a:pt x="1844" y="321"/>
                  </a:lnTo>
                  <a:lnTo>
                    <a:pt x="1773" y="270"/>
                  </a:lnTo>
                  <a:lnTo>
                    <a:pt x="1699" y="223"/>
                  </a:lnTo>
                  <a:lnTo>
                    <a:pt x="1622" y="181"/>
                  </a:lnTo>
                  <a:lnTo>
                    <a:pt x="1543" y="144"/>
                  </a:lnTo>
                  <a:lnTo>
                    <a:pt x="1528" y="135"/>
                  </a:lnTo>
                  <a:lnTo>
                    <a:pt x="1518" y="122"/>
                  </a:lnTo>
                  <a:lnTo>
                    <a:pt x="1510" y="107"/>
                  </a:lnTo>
                  <a:lnTo>
                    <a:pt x="1508" y="89"/>
                  </a:lnTo>
                  <a:lnTo>
                    <a:pt x="1510" y="73"/>
                  </a:lnTo>
                  <a:lnTo>
                    <a:pt x="1516" y="58"/>
                  </a:lnTo>
                  <a:lnTo>
                    <a:pt x="1525" y="44"/>
                  </a:lnTo>
                  <a:lnTo>
                    <a:pt x="1537" y="33"/>
                  </a:lnTo>
                  <a:lnTo>
                    <a:pt x="1552" y="26"/>
                  </a:lnTo>
                  <a:lnTo>
                    <a:pt x="1567" y="22"/>
                  </a:lnTo>
                  <a:close/>
                  <a:moveTo>
                    <a:pt x="1016" y="0"/>
                  </a:moveTo>
                  <a:lnTo>
                    <a:pt x="1057" y="3"/>
                  </a:lnTo>
                  <a:lnTo>
                    <a:pt x="1094" y="13"/>
                  </a:lnTo>
                  <a:lnTo>
                    <a:pt x="1131" y="28"/>
                  </a:lnTo>
                  <a:lnTo>
                    <a:pt x="1163" y="48"/>
                  </a:lnTo>
                  <a:lnTo>
                    <a:pt x="1191" y="72"/>
                  </a:lnTo>
                  <a:lnTo>
                    <a:pt x="1216" y="101"/>
                  </a:lnTo>
                  <a:lnTo>
                    <a:pt x="1236" y="133"/>
                  </a:lnTo>
                  <a:lnTo>
                    <a:pt x="1251" y="168"/>
                  </a:lnTo>
                  <a:lnTo>
                    <a:pt x="1260" y="206"/>
                  </a:lnTo>
                  <a:lnTo>
                    <a:pt x="1263" y="247"/>
                  </a:lnTo>
                  <a:lnTo>
                    <a:pt x="1263" y="440"/>
                  </a:lnTo>
                  <a:lnTo>
                    <a:pt x="1349" y="457"/>
                  </a:lnTo>
                  <a:lnTo>
                    <a:pt x="1433" y="477"/>
                  </a:lnTo>
                  <a:lnTo>
                    <a:pt x="1515" y="503"/>
                  </a:lnTo>
                  <a:lnTo>
                    <a:pt x="1593" y="533"/>
                  </a:lnTo>
                  <a:lnTo>
                    <a:pt x="1670" y="566"/>
                  </a:lnTo>
                  <a:lnTo>
                    <a:pt x="1744" y="604"/>
                  </a:lnTo>
                  <a:lnTo>
                    <a:pt x="1815" y="647"/>
                  </a:lnTo>
                  <a:lnTo>
                    <a:pt x="1836" y="660"/>
                  </a:lnTo>
                  <a:lnTo>
                    <a:pt x="1857" y="676"/>
                  </a:lnTo>
                  <a:lnTo>
                    <a:pt x="1876" y="696"/>
                  </a:lnTo>
                  <a:lnTo>
                    <a:pt x="1894" y="719"/>
                  </a:lnTo>
                  <a:lnTo>
                    <a:pt x="1909" y="744"/>
                  </a:lnTo>
                  <a:lnTo>
                    <a:pt x="1923" y="772"/>
                  </a:lnTo>
                  <a:lnTo>
                    <a:pt x="1933" y="803"/>
                  </a:lnTo>
                  <a:lnTo>
                    <a:pt x="1939" y="836"/>
                  </a:lnTo>
                  <a:lnTo>
                    <a:pt x="1941" y="872"/>
                  </a:lnTo>
                  <a:lnTo>
                    <a:pt x="1939" y="911"/>
                  </a:lnTo>
                  <a:lnTo>
                    <a:pt x="1931" y="948"/>
                  </a:lnTo>
                  <a:lnTo>
                    <a:pt x="1917" y="984"/>
                  </a:lnTo>
                  <a:lnTo>
                    <a:pt x="1899" y="1015"/>
                  </a:lnTo>
                  <a:lnTo>
                    <a:pt x="1876" y="1045"/>
                  </a:lnTo>
                  <a:lnTo>
                    <a:pt x="1851" y="1071"/>
                  </a:lnTo>
                  <a:lnTo>
                    <a:pt x="1821" y="1092"/>
                  </a:lnTo>
                  <a:lnTo>
                    <a:pt x="1788" y="1110"/>
                  </a:lnTo>
                  <a:lnTo>
                    <a:pt x="1752" y="1123"/>
                  </a:lnTo>
                  <a:lnTo>
                    <a:pt x="1714" y="1131"/>
                  </a:lnTo>
                  <a:lnTo>
                    <a:pt x="1675" y="1135"/>
                  </a:lnTo>
                  <a:lnTo>
                    <a:pt x="1643" y="1132"/>
                  </a:lnTo>
                  <a:lnTo>
                    <a:pt x="1613" y="1127"/>
                  </a:lnTo>
                  <a:lnTo>
                    <a:pt x="1584" y="1119"/>
                  </a:lnTo>
                  <a:lnTo>
                    <a:pt x="1557" y="1107"/>
                  </a:lnTo>
                  <a:lnTo>
                    <a:pt x="1531" y="1093"/>
                  </a:lnTo>
                  <a:lnTo>
                    <a:pt x="1449" y="1048"/>
                  </a:lnTo>
                  <a:lnTo>
                    <a:pt x="1371" y="1010"/>
                  </a:lnTo>
                  <a:lnTo>
                    <a:pt x="1293" y="978"/>
                  </a:lnTo>
                  <a:lnTo>
                    <a:pt x="1215" y="953"/>
                  </a:lnTo>
                  <a:lnTo>
                    <a:pt x="1138" y="935"/>
                  </a:lnTo>
                  <a:lnTo>
                    <a:pt x="1061" y="923"/>
                  </a:lnTo>
                  <a:lnTo>
                    <a:pt x="986" y="920"/>
                  </a:lnTo>
                  <a:lnTo>
                    <a:pt x="932" y="922"/>
                  </a:lnTo>
                  <a:lnTo>
                    <a:pt x="884" y="927"/>
                  </a:lnTo>
                  <a:lnTo>
                    <a:pt x="840" y="937"/>
                  </a:lnTo>
                  <a:lnTo>
                    <a:pt x="801" y="951"/>
                  </a:lnTo>
                  <a:lnTo>
                    <a:pt x="767" y="967"/>
                  </a:lnTo>
                  <a:lnTo>
                    <a:pt x="736" y="985"/>
                  </a:lnTo>
                  <a:lnTo>
                    <a:pt x="710" y="1007"/>
                  </a:lnTo>
                  <a:lnTo>
                    <a:pt x="689" y="1030"/>
                  </a:lnTo>
                  <a:lnTo>
                    <a:pt x="673" y="1057"/>
                  </a:lnTo>
                  <a:lnTo>
                    <a:pt x="661" y="1085"/>
                  </a:lnTo>
                  <a:lnTo>
                    <a:pt x="654" y="1114"/>
                  </a:lnTo>
                  <a:lnTo>
                    <a:pt x="652" y="1145"/>
                  </a:lnTo>
                  <a:lnTo>
                    <a:pt x="652" y="1153"/>
                  </a:lnTo>
                  <a:lnTo>
                    <a:pt x="653" y="1181"/>
                  </a:lnTo>
                  <a:lnTo>
                    <a:pt x="657" y="1208"/>
                  </a:lnTo>
                  <a:lnTo>
                    <a:pt x="663" y="1232"/>
                  </a:lnTo>
                  <a:lnTo>
                    <a:pt x="673" y="1256"/>
                  </a:lnTo>
                  <a:lnTo>
                    <a:pt x="686" y="1277"/>
                  </a:lnTo>
                  <a:lnTo>
                    <a:pt x="703" y="1297"/>
                  </a:lnTo>
                  <a:lnTo>
                    <a:pt x="724" y="1316"/>
                  </a:lnTo>
                  <a:lnTo>
                    <a:pt x="749" y="1334"/>
                  </a:lnTo>
                  <a:lnTo>
                    <a:pt x="779" y="1351"/>
                  </a:lnTo>
                  <a:lnTo>
                    <a:pt x="813" y="1369"/>
                  </a:lnTo>
                  <a:lnTo>
                    <a:pt x="852" y="1386"/>
                  </a:lnTo>
                  <a:lnTo>
                    <a:pt x="897" y="1403"/>
                  </a:lnTo>
                  <a:lnTo>
                    <a:pt x="947" y="1418"/>
                  </a:lnTo>
                  <a:lnTo>
                    <a:pt x="1004" y="1437"/>
                  </a:lnTo>
                  <a:lnTo>
                    <a:pt x="1067" y="1454"/>
                  </a:lnTo>
                  <a:lnTo>
                    <a:pt x="1136" y="1473"/>
                  </a:lnTo>
                  <a:lnTo>
                    <a:pt x="1212" y="1492"/>
                  </a:lnTo>
                  <a:lnTo>
                    <a:pt x="1288" y="1513"/>
                  </a:lnTo>
                  <a:lnTo>
                    <a:pt x="1362" y="1535"/>
                  </a:lnTo>
                  <a:lnTo>
                    <a:pt x="1432" y="1558"/>
                  </a:lnTo>
                  <a:lnTo>
                    <a:pt x="1499" y="1582"/>
                  </a:lnTo>
                  <a:lnTo>
                    <a:pt x="1561" y="1608"/>
                  </a:lnTo>
                  <a:lnTo>
                    <a:pt x="1621" y="1635"/>
                  </a:lnTo>
                  <a:lnTo>
                    <a:pt x="1677" y="1664"/>
                  </a:lnTo>
                  <a:lnTo>
                    <a:pt x="1728" y="1695"/>
                  </a:lnTo>
                  <a:lnTo>
                    <a:pt x="1776" y="1728"/>
                  </a:lnTo>
                  <a:lnTo>
                    <a:pt x="1820" y="1762"/>
                  </a:lnTo>
                  <a:lnTo>
                    <a:pt x="1860" y="1800"/>
                  </a:lnTo>
                  <a:lnTo>
                    <a:pt x="1895" y="1840"/>
                  </a:lnTo>
                  <a:lnTo>
                    <a:pt x="1927" y="1882"/>
                  </a:lnTo>
                  <a:lnTo>
                    <a:pt x="1955" y="1928"/>
                  </a:lnTo>
                  <a:lnTo>
                    <a:pt x="1980" y="1976"/>
                  </a:lnTo>
                  <a:lnTo>
                    <a:pt x="1999" y="2028"/>
                  </a:lnTo>
                  <a:lnTo>
                    <a:pt x="2014" y="2082"/>
                  </a:lnTo>
                  <a:lnTo>
                    <a:pt x="2025" y="2140"/>
                  </a:lnTo>
                  <a:lnTo>
                    <a:pt x="2032" y="2202"/>
                  </a:lnTo>
                  <a:lnTo>
                    <a:pt x="2034" y="2268"/>
                  </a:lnTo>
                  <a:lnTo>
                    <a:pt x="2034" y="2276"/>
                  </a:lnTo>
                  <a:lnTo>
                    <a:pt x="2032" y="2346"/>
                  </a:lnTo>
                  <a:lnTo>
                    <a:pt x="2023" y="2414"/>
                  </a:lnTo>
                  <a:lnTo>
                    <a:pt x="2012" y="2478"/>
                  </a:lnTo>
                  <a:lnTo>
                    <a:pt x="1995" y="2539"/>
                  </a:lnTo>
                  <a:lnTo>
                    <a:pt x="1972" y="2598"/>
                  </a:lnTo>
                  <a:lnTo>
                    <a:pt x="1947" y="2653"/>
                  </a:lnTo>
                  <a:lnTo>
                    <a:pt x="1916" y="2704"/>
                  </a:lnTo>
                  <a:lnTo>
                    <a:pt x="1880" y="2753"/>
                  </a:lnTo>
                  <a:lnTo>
                    <a:pt x="1842" y="2799"/>
                  </a:lnTo>
                  <a:lnTo>
                    <a:pt x="1799" y="2840"/>
                  </a:lnTo>
                  <a:lnTo>
                    <a:pt x="1753" y="2880"/>
                  </a:lnTo>
                  <a:lnTo>
                    <a:pt x="1703" y="2915"/>
                  </a:lnTo>
                  <a:lnTo>
                    <a:pt x="1649" y="2946"/>
                  </a:lnTo>
                  <a:lnTo>
                    <a:pt x="1592" y="2975"/>
                  </a:lnTo>
                  <a:lnTo>
                    <a:pt x="1533" y="3001"/>
                  </a:lnTo>
                  <a:lnTo>
                    <a:pt x="1470" y="3022"/>
                  </a:lnTo>
                  <a:lnTo>
                    <a:pt x="1404" y="3040"/>
                  </a:lnTo>
                  <a:lnTo>
                    <a:pt x="1334" y="3055"/>
                  </a:lnTo>
                  <a:lnTo>
                    <a:pt x="1263" y="3066"/>
                  </a:lnTo>
                  <a:lnTo>
                    <a:pt x="1263" y="3248"/>
                  </a:lnTo>
                  <a:lnTo>
                    <a:pt x="1260" y="3288"/>
                  </a:lnTo>
                  <a:lnTo>
                    <a:pt x="1251" y="3326"/>
                  </a:lnTo>
                  <a:lnTo>
                    <a:pt x="1236" y="3361"/>
                  </a:lnTo>
                  <a:lnTo>
                    <a:pt x="1216" y="3394"/>
                  </a:lnTo>
                  <a:lnTo>
                    <a:pt x="1191" y="3423"/>
                  </a:lnTo>
                  <a:lnTo>
                    <a:pt x="1163" y="3447"/>
                  </a:lnTo>
                  <a:lnTo>
                    <a:pt x="1130" y="3466"/>
                  </a:lnTo>
                  <a:lnTo>
                    <a:pt x="1094" y="3482"/>
                  </a:lnTo>
                  <a:lnTo>
                    <a:pt x="1057" y="3491"/>
                  </a:lnTo>
                  <a:lnTo>
                    <a:pt x="1016" y="3494"/>
                  </a:lnTo>
                  <a:lnTo>
                    <a:pt x="976" y="3491"/>
                  </a:lnTo>
                  <a:lnTo>
                    <a:pt x="939" y="3482"/>
                  </a:lnTo>
                  <a:lnTo>
                    <a:pt x="903" y="3466"/>
                  </a:lnTo>
                  <a:lnTo>
                    <a:pt x="870" y="3447"/>
                  </a:lnTo>
                  <a:lnTo>
                    <a:pt x="842" y="3423"/>
                  </a:lnTo>
                  <a:lnTo>
                    <a:pt x="817" y="3394"/>
                  </a:lnTo>
                  <a:lnTo>
                    <a:pt x="797" y="3361"/>
                  </a:lnTo>
                  <a:lnTo>
                    <a:pt x="782" y="3326"/>
                  </a:lnTo>
                  <a:lnTo>
                    <a:pt x="773" y="3288"/>
                  </a:lnTo>
                  <a:lnTo>
                    <a:pt x="770" y="3248"/>
                  </a:lnTo>
                  <a:lnTo>
                    <a:pt x="770" y="3045"/>
                  </a:lnTo>
                  <a:lnTo>
                    <a:pt x="683" y="3026"/>
                  </a:lnTo>
                  <a:lnTo>
                    <a:pt x="596" y="3003"/>
                  </a:lnTo>
                  <a:lnTo>
                    <a:pt x="510" y="2975"/>
                  </a:lnTo>
                  <a:lnTo>
                    <a:pt x="426" y="2943"/>
                  </a:lnTo>
                  <a:lnTo>
                    <a:pt x="343" y="2906"/>
                  </a:lnTo>
                  <a:lnTo>
                    <a:pt x="262" y="2865"/>
                  </a:lnTo>
                  <a:lnTo>
                    <a:pt x="183" y="2818"/>
                  </a:lnTo>
                  <a:lnTo>
                    <a:pt x="108" y="2767"/>
                  </a:lnTo>
                  <a:lnTo>
                    <a:pt x="81" y="2746"/>
                  </a:lnTo>
                  <a:lnTo>
                    <a:pt x="59" y="2721"/>
                  </a:lnTo>
                  <a:lnTo>
                    <a:pt x="38" y="2692"/>
                  </a:lnTo>
                  <a:lnTo>
                    <a:pt x="22" y="2660"/>
                  </a:lnTo>
                  <a:lnTo>
                    <a:pt x="10" y="2626"/>
                  </a:lnTo>
                  <a:lnTo>
                    <a:pt x="2" y="2590"/>
                  </a:lnTo>
                  <a:lnTo>
                    <a:pt x="0" y="2553"/>
                  </a:lnTo>
                  <a:lnTo>
                    <a:pt x="2" y="2514"/>
                  </a:lnTo>
                  <a:lnTo>
                    <a:pt x="11" y="2475"/>
                  </a:lnTo>
                  <a:lnTo>
                    <a:pt x="25" y="2440"/>
                  </a:lnTo>
                  <a:lnTo>
                    <a:pt x="43" y="2408"/>
                  </a:lnTo>
                  <a:lnTo>
                    <a:pt x="65" y="2380"/>
                  </a:lnTo>
                  <a:lnTo>
                    <a:pt x="91" y="2354"/>
                  </a:lnTo>
                  <a:lnTo>
                    <a:pt x="121" y="2332"/>
                  </a:lnTo>
                  <a:lnTo>
                    <a:pt x="154" y="2315"/>
                  </a:lnTo>
                  <a:lnTo>
                    <a:pt x="189" y="2301"/>
                  </a:lnTo>
                  <a:lnTo>
                    <a:pt x="227" y="2294"/>
                  </a:lnTo>
                  <a:lnTo>
                    <a:pt x="267" y="2290"/>
                  </a:lnTo>
                  <a:lnTo>
                    <a:pt x="302" y="2293"/>
                  </a:lnTo>
                  <a:lnTo>
                    <a:pt x="333" y="2298"/>
                  </a:lnTo>
                  <a:lnTo>
                    <a:pt x="362" y="2306"/>
                  </a:lnTo>
                  <a:lnTo>
                    <a:pt x="387" y="2317"/>
                  </a:lnTo>
                  <a:lnTo>
                    <a:pt x="410" y="2330"/>
                  </a:lnTo>
                  <a:lnTo>
                    <a:pt x="429" y="2343"/>
                  </a:lnTo>
                  <a:lnTo>
                    <a:pt x="488" y="2384"/>
                  </a:lnTo>
                  <a:lnTo>
                    <a:pt x="549" y="2421"/>
                  </a:lnTo>
                  <a:lnTo>
                    <a:pt x="611" y="2455"/>
                  </a:lnTo>
                  <a:lnTo>
                    <a:pt x="675" y="2486"/>
                  </a:lnTo>
                  <a:lnTo>
                    <a:pt x="740" y="2513"/>
                  </a:lnTo>
                  <a:lnTo>
                    <a:pt x="806" y="2534"/>
                  </a:lnTo>
                  <a:lnTo>
                    <a:pt x="876" y="2552"/>
                  </a:lnTo>
                  <a:lnTo>
                    <a:pt x="946" y="2565"/>
                  </a:lnTo>
                  <a:lnTo>
                    <a:pt x="1019" y="2572"/>
                  </a:lnTo>
                  <a:lnTo>
                    <a:pt x="1093" y="2574"/>
                  </a:lnTo>
                  <a:lnTo>
                    <a:pt x="1149" y="2573"/>
                  </a:lnTo>
                  <a:lnTo>
                    <a:pt x="1201" y="2567"/>
                  </a:lnTo>
                  <a:lnTo>
                    <a:pt x="1250" y="2558"/>
                  </a:lnTo>
                  <a:lnTo>
                    <a:pt x="1294" y="2546"/>
                  </a:lnTo>
                  <a:lnTo>
                    <a:pt x="1333" y="2529"/>
                  </a:lnTo>
                  <a:lnTo>
                    <a:pt x="1367" y="2509"/>
                  </a:lnTo>
                  <a:lnTo>
                    <a:pt x="1397" y="2487"/>
                  </a:lnTo>
                  <a:lnTo>
                    <a:pt x="1422" y="2462"/>
                  </a:lnTo>
                  <a:lnTo>
                    <a:pt x="1441" y="2433"/>
                  </a:lnTo>
                  <a:lnTo>
                    <a:pt x="1456" y="2402"/>
                  </a:lnTo>
                  <a:lnTo>
                    <a:pt x="1464" y="2368"/>
                  </a:lnTo>
                  <a:lnTo>
                    <a:pt x="1467" y="2331"/>
                  </a:lnTo>
                  <a:lnTo>
                    <a:pt x="1467" y="2323"/>
                  </a:lnTo>
                  <a:lnTo>
                    <a:pt x="1465" y="2299"/>
                  </a:lnTo>
                  <a:lnTo>
                    <a:pt x="1463" y="2276"/>
                  </a:lnTo>
                  <a:lnTo>
                    <a:pt x="1457" y="2253"/>
                  </a:lnTo>
                  <a:lnTo>
                    <a:pt x="1448" y="2232"/>
                  </a:lnTo>
                  <a:lnTo>
                    <a:pt x="1438" y="2212"/>
                  </a:lnTo>
                  <a:lnTo>
                    <a:pt x="1423" y="2193"/>
                  </a:lnTo>
                  <a:lnTo>
                    <a:pt x="1404" y="2173"/>
                  </a:lnTo>
                  <a:lnTo>
                    <a:pt x="1381" y="2155"/>
                  </a:lnTo>
                  <a:lnTo>
                    <a:pt x="1355" y="2138"/>
                  </a:lnTo>
                  <a:lnTo>
                    <a:pt x="1323" y="2120"/>
                  </a:lnTo>
                  <a:lnTo>
                    <a:pt x="1286" y="2103"/>
                  </a:lnTo>
                  <a:lnTo>
                    <a:pt x="1244" y="2086"/>
                  </a:lnTo>
                  <a:lnTo>
                    <a:pt x="1197" y="2068"/>
                  </a:lnTo>
                  <a:lnTo>
                    <a:pt x="1143" y="2051"/>
                  </a:lnTo>
                  <a:lnTo>
                    <a:pt x="1084" y="2033"/>
                  </a:lnTo>
                  <a:lnTo>
                    <a:pt x="1018" y="2014"/>
                  </a:lnTo>
                  <a:lnTo>
                    <a:pt x="945" y="1995"/>
                  </a:lnTo>
                  <a:lnTo>
                    <a:pt x="878" y="1978"/>
                  </a:lnTo>
                  <a:lnTo>
                    <a:pt x="813" y="1960"/>
                  </a:lnTo>
                  <a:lnTo>
                    <a:pt x="750" y="1942"/>
                  </a:lnTo>
                  <a:lnTo>
                    <a:pt x="690" y="1923"/>
                  </a:lnTo>
                  <a:lnTo>
                    <a:pt x="631" y="1903"/>
                  </a:lnTo>
                  <a:lnTo>
                    <a:pt x="576" y="1882"/>
                  </a:lnTo>
                  <a:lnTo>
                    <a:pt x="524" y="1860"/>
                  </a:lnTo>
                  <a:lnTo>
                    <a:pt x="474" y="1837"/>
                  </a:lnTo>
                  <a:lnTo>
                    <a:pt x="426" y="1812"/>
                  </a:lnTo>
                  <a:lnTo>
                    <a:pt x="381" y="1785"/>
                  </a:lnTo>
                  <a:lnTo>
                    <a:pt x="339" y="1758"/>
                  </a:lnTo>
                  <a:lnTo>
                    <a:pt x="300" y="1727"/>
                  </a:lnTo>
                  <a:lnTo>
                    <a:pt x="263" y="1694"/>
                  </a:lnTo>
                  <a:lnTo>
                    <a:pt x="230" y="1659"/>
                  </a:lnTo>
                  <a:lnTo>
                    <a:pt x="201" y="1621"/>
                  </a:lnTo>
                  <a:lnTo>
                    <a:pt x="174" y="1580"/>
                  </a:lnTo>
                  <a:lnTo>
                    <a:pt x="151" y="1537"/>
                  </a:lnTo>
                  <a:lnTo>
                    <a:pt x="131" y="1491"/>
                  </a:lnTo>
                  <a:lnTo>
                    <a:pt x="114" y="1441"/>
                  </a:lnTo>
                  <a:lnTo>
                    <a:pt x="101" y="1387"/>
                  </a:lnTo>
                  <a:lnTo>
                    <a:pt x="93" y="1330"/>
                  </a:lnTo>
                  <a:lnTo>
                    <a:pt x="86" y="1269"/>
                  </a:lnTo>
                  <a:lnTo>
                    <a:pt x="84" y="1204"/>
                  </a:lnTo>
                  <a:lnTo>
                    <a:pt x="84" y="1196"/>
                  </a:lnTo>
                  <a:lnTo>
                    <a:pt x="87" y="1127"/>
                  </a:lnTo>
                  <a:lnTo>
                    <a:pt x="96" y="1060"/>
                  </a:lnTo>
                  <a:lnTo>
                    <a:pt x="110" y="996"/>
                  </a:lnTo>
                  <a:lnTo>
                    <a:pt x="129" y="935"/>
                  </a:lnTo>
                  <a:lnTo>
                    <a:pt x="153" y="876"/>
                  </a:lnTo>
                  <a:lnTo>
                    <a:pt x="181" y="821"/>
                  </a:lnTo>
                  <a:lnTo>
                    <a:pt x="215" y="769"/>
                  </a:lnTo>
                  <a:lnTo>
                    <a:pt x="253" y="720"/>
                  </a:lnTo>
                  <a:lnTo>
                    <a:pt x="295" y="673"/>
                  </a:lnTo>
                  <a:lnTo>
                    <a:pt x="342" y="632"/>
                  </a:lnTo>
                  <a:lnTo>
                    <a:pt x="393" y="592"/>
                  </a:lnTo>
                  <a:lnTo>
                    <a:pt x="447" y="557"/>
                  </a:lnTo>
                  <a:lnTo>
                    <a:pt x="506" y="525"/>
                  </a:lnTo>
                  <a:lnTo>
                    <a:pt x="566" y="498"/>
                  </a:lnTo>
                  <a:lnTo>
                    <a:pt x="631" y="474"/>
                  </a:lnTo>
                  <a:lnTo>
                    <a:pt x="699" y="454"/>
                  </a:lnTo>
                  <a:lnTo>
                    <a:pt x="770" y="439"/>
                  </a:lnTo>
                  <a:lnTo>
                    <a:pt x="770" y="247"/>
                  </a:lnTo>
                  <a:lnTo>
                    <a:pt x="773" y="206"/>
                  </a:lnTo>
                  <a:lnTo>
                    <a:pt x="783" y="168"/>
                  </a:lnTo>
                  <a:lnTo>
                    <a:pt x="798" y="133"/>
                  </a:lnTo>
                  <a:lnTo>
                    <a:pt x="817" y="101"/>
                  </a:lnTo>
                  <a:lnTo>
                    <a:pt x="842" y="72"/>
                  </a:lnTo>
                  <a:lnTo>
                    <a:pt x="870" y="48"/>
                  </a:lnTo>
                  <a:lnTo>
                    <a:pt x="903" y="28"/>
                  </a:lnTo>
                  <a:lnTo>
                    <a:pt x="939" y="13"/>
                  </a:lnTo>
                  <a:lnTo>
                    <a:pt x="977" y="3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509038" y="2829908"/>
              <a:ext cx="376386" cy="373901"/>
              <a:chOff x="5851525" y="3186113"/>
              <a:chExt cx="481013" cy="477838"/>
            </a:xfrm>
            <a:solidFill>
              <a:schemeClr val="bg1"/>
            </a:solidFill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851525" y="3259138"/>
                <a:ext cx="406400" cy="404813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954713" y="3344863"/>
                <a:ext cx="217488" cy="215900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6067425" y="3186113"/>
                <a:ext cx="265113" cy="263525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292866" y="2823543"/>
              <a:ext cx="396543" cy="386630"/>
              <a:chOff x="6075363" y="3203575"/>
              <a:chExt cx="508000" cy="495300"/>
            </a:xfrm>
            <a:solidFill>
              <a:schemeClr val="bg1"/>
            </a:solidFill>
          </p:grpSpPr>
          <p:sp>
            <p:nvSpPr>
              <p:cNvPr id="61" name="Freeform 28"/>
              <p:cNvSpPr>
                <a:spLocks noEditPoints="1"/>
              </p:cNvSpPr>
              <p:nvPr/>
            </p:nvSpPr>
            <p:spPr bwMode="auto">
              <a:xfrm>
                <a:off x="6202363" y="3340100"/>
                <a:ext cx="250825" cy="358775"/>
              </a:xfrm>
              <a:custGeom>
                <a:avLst/>
                <a:gdLst>
                  <a:gd name="T0" fmla="*/ 702 w 1741"/>
                  <a:gd name="T1" fmla="*/ 659 h 2484"/>
                  <a:gd name="T2" fmla="*/ 560 w 1741"/>
                  <a:gd name="T3" fmla="*/ 917 h 2484"/>
                  <a:gd name="T4" fmla="*/ 511 w 1741"/>
                  <a:gd name="T5" fmla="*/ 1162 h 2484"/>
                  <a:gd name="T6" fmla="*/ 535 w 1741"/>
                  <a:gd name="T7" fmla="*/ 1389 h 2484"/>
                  <a:gd name="T8" fmla="*/ 610 w 1741"/>
                  <a:gd name="T9" fmla="*/ 1598 h 2484"/>
                  <a:gd name="T10" fmla="*/ 717 w 1741"/>
                  <a:gd name="T11" fmla="*/ 1782 h 2484"/>
                  <a:gd name="T12" fmla="*/ 777 w 1741"/>
                  <a:gd name="T13" fmla="*/ 1857 h 2484"/>
                  <a:gd name="T14" fmla="*/ 771 w 1741"/>
                  <a:gd name="T15" fmla="*/ 1775 h 2484"/>
                  <a:gd name="T16" fmla="*/ 761 w 1741"/>
                  <a:gd name="T17" fmla="*/ 1625 h 2484"/>
                  <a:gd name="T18" fmla="*/ 765 w 1741"/>
                  <a:gd name="T19" fmla="*/ 1432 h 2484"/>
                  <a:gd name="T20" fmla="*/ 800 w 1741"/>
                  <a:gd name="T21" fmla="*/ 1223 h 2484"/>
                  <a:gd name="T22" fmla="*/ 880 w 1741"/>
                  <a:gd name="T23" fmla="*/ 1023 h 2484"/>
                  <a:gd name="T24" fmla="*/ 842 w 1741"/>
                  <a:gd name="T25" fmla="*/ 1261 h 2484"/>
                  <a:gd name="T26" fmla="*/ 847 w 1741"/>
                  <a:gd name="T27" fmla="*/ 1514 h 2484"/>
                  <a:gd name="T28" fmla="*/ 871 w 1741"/>
                  <a:gd name="T29" fmla="*/ 1753 h 2484"/>
                  <a:gd name="T30" fmla="*/ 886 w 1741"/>
                  <a:gd name="T31" fmla="*/ 1950 h 2484"/>
                  <a:gd name="T32" fmla="*/ 1001 w 1741"/>
                  <a:gd name="T33" fmla="*/ 1888 h 2484"/>
                  <a:gd name="T34" fmla="*/ 1160 w 1741"/>
                  <a:gd name="T35" fmla="*/ 1624 h 2484"/>
                  <a:gd name="T36" fmla="*/ 1227 w 1741"/>
                  <a:gd name="T37" fmla="*/ 1377 h 2484"/>
                  <a:gd name="T38" fmla="*/ 1222 w 1741"/>
                  <a:gd name="T39" fmla="*/ 1148 h 2484"/>
                  <a:gd name="T40" fmla="*/ 1164 w 1741"/>
                  <a:gd name="T41" fmla="*/ 939 h 2484"/>
                  <a:gd name="T42" fmla="*/ 1073 w 1741"/>
                  <a:gd name="T43" fmla="*/ 752 h 2484"/>
                  <a:gd name="T44" fmla="*/ 972 w 1741"/>
                  <a:gd name="T45" fmla="*/ 592 h 2484"/>
                  <a:gd name="T46" fmla="*/ 880 w 1741"/>
                  <a:gd name="T47" fmla="*/ 458 h 2484"/>
                  <a:gd name="T48" fmla="*/ 1103 w 1741"/>
                  <a:gd name="T49" fmla="*/ 28 h 2484"/>
                  <a:gd name="T50" fmla="*/ 1365 w 1741"/>
                  <a:gd name="T51" fmla="*/ 146 h 2484"/>
                  <a:gd name="T52" fmla="*/ 1571 w 1741"/>
                  <a:gd name="T53" fmla="*/ 338 h 2484"/>
                  <a:gd name="T54" fmla="*/ 1702 w 1741"/>
                  <a:gd name="T55" fmla="*/ 590 h 2484"/>
                  <a:gd name="T56" fmla="*/ 1741 w 1741"/>
                  <a:gd name="T57" fmla="*/ 884 h 2484"/>
                  <a:gd name="T58" fmla="*/ 1713 w 1741"/>
                  <a:gd name="T59" fmla="*/ 1138 h 2484"/>
                  <a:gd name="T60" fmla="*/ 1643 w 1741"/>
                  <a:gd name="T61" fmla="*/ 1335 h 2484"/>
                  <a:gd name="T62" fmla="*/ 1547 w 1741"/>
                  <a:gd name="T63" fmla="*/ 1490 h 2484"/>
                  <a:gd name="T64" fmla="*/ 1442 w 1741"/>
                  <a:gd name="T65" fmla="*/ 1618 h 2484"/>
                  <a:gd name="T66" fmla="*/ 1347 w 1741"/>
                  <a:gd name="T67" fmla="*/ 1737 h 2484"/>
                  <a:gd name="T68" fmla="*/ 1277 w 1741"/>
                  <a:gd name="T69" fmla="*/ 1863 h 2484"/>
                  <a:gd name="T70" fmla="*/ 1231 w 1741"/>
                  <a:gd name="T71" fmla="*/ 2174 h 2484"/>
                  <a:gd name="T72" fmla="*/ 1154 w 1741"/>
                  <a:gd name="T73" fmla="*/ 2347 h 2484"/>
                  <a:gd name="T74" fmla="*/ 1009 w 1741"/>
                  <a:gd name="T75" fmla="*/ 2456 h 2484"/>
                  <a:gd name="T76" fmla="*/ 821 w 1741"/>
                  <a:gd name="T77" fmla="*/ 2479 h 2484"/>
                  <a:gd name="T78" fmla="*/ 652 w 1741"/>
                  <a:gd name="T79" fmla="*/ 2407 h 2484"/>
                  <a:gd name="T80" fmla="*/ 538 w 1741"/>
                  <a:gd name="T81" fmla="*/ 2263 h 2484"/>
                  <a:gd name="T82" fmla="*/ 484 w 1741"/>
                  <a:gd name="T83" fmla="*/ 1934 h 2484"/>
                  <a:gd name="T84" fmla="*/ 439 w 1741"/>
                  <a:gd name="T85" fmla="*/ 1804 h 2484"/>
                  <a:gd name="T86" fmla="*/ 359 w 1741"/>
                  <a:gd name="T87" fmla="*/ 1690 h 2484"/>
                  <a:gd name="T88" fmla="*/ 261 w 1741"/>
                  <a:gd name="T89" fmla="*/ 1574 h 2484"/>
                  <a:gd name="T90" fmla="*/ 160 w 1741"/>
                  <a:gd name="T91" fmla="*/ 1444 h 2484"/>
                  <a:gd name="T92" fmla="*/ 73 w 1741"/>
                  <a:gd name="T93" fmla="*/ 1283 h 2484"/>
                  <a:gd name="T94" fmla="*/ 15 w 1741"/>
                  <a:gd name="T95" fmla="*/ 1078 h 2484"/>
                  <a:gd name="T96" fmla="*/ 3 w 1741"/>
                  <a:gd name="T97" fmla="*/ 807 h 2484"/>
                  <a:gd name="T98" fmla="*/ 76 w 1741"/>
                  <a:gd name="T99" fmla="*/ 523 h 2484"/>
                  <a:gd name="T100" fmla="*/ 232 w 1741"/>
                  <a:gd name="T101" fmla="*/ 284 h 2484"/>
                  <a:gd name="T102" fmla="*/ 456 w 1741"/>
                  <a:gd name="T103" fmla="*/ 108 h 2484"/>
                  <a:gd name="T104" fmla="*/ 730 w 1741"/>
                  <a:gd name="T105" fmla="*/ 13 h 2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41" h="2484">
                    <a:moveTo>
                      <a:pt x="880" y="458"/>
                    </a:moveTo>
                    <a:lnTo>
                      <a:pt x="813" y="525"/>
                    </a:lnTo>
                    <a:lnTo>
                      <a:pt x="753" y="592"/>
                    </a:lnTo>
                    <a:lnTo>
                      <a:pt x="702" y="659"/>
                    </a:lnTo>
                    <a:lnTo>
                      <a:pt x="656" y="724"/>
                    </a:lnTo>
                    <a:lnTo>
                      <a:pt x="618" y="789"/>
                    </a:lnTo>
                    <a:lnTo>
                      <a:pt x="585" y="854"/>
                    </a:lnTo>
                    <a:lnTo>
                      <a:pt x="560" y="917"/>
                    </a:lnTo>
                    <a:lnTo>
                      <a:pt x="540" y="979"/>
                    </a:lnTo>
                    <a:lnTo>
                      <a:pt x="525" y="1041"/>
                    </a:lnTo>
                    <a:lnTo>
                      <a:pt x="517" y="1102"/>
                    </a:lnTo>
                    <a:lnTo>
                      <a:pt x="511" y="1162"/>
                    </a:lnTo>
                    <a:lnTo>
                      <a:pt x="511" y="1221"/>
                    </a:lnTo>
                    <a:lnTo>
                      <a:pt x="515" y="1278"/>
                    </a:lnTo>
                    <a:lnTo>
                      <a:pt x="524" y="1334"/>
                    </a:lnTo>
                    <a:lnTo>
                      <a:pt x="535" y="1389"/>
                    </a:lnTo>
                    <a:lnTo>
                      <a:pt x="550" y="1443"/>
                    </a:lnTo>
                    <a:lnTo>
                      <a:pt x="568" y="1496"/>
                    </a:lnTo>
                    <a:lnTo>
                      <a:pt x="588" y="1547"/>
                    </a:lnTo>
                    <a:lnTo>
                      <a:pt x="610" y="1598"/>
                    </a:lnTo>
                    <a:lnTo>
                      <a:pt x="635" y="1645"/>
                    </a:lnTo>
                    <a:lnTo>
                      <a:pt x="661" y="1693"/>
                    </a:lnTo>
                    <a:lnTo>
                      <a:pt x="688" y="1738"/>
                    </a:lnTo>
                    <a:lnTo>
                      <a:pt x="717" y="1782"/>
                    </a:lnTo>
                    <a:lnTo>
                      <a:pt x="745" y="1824"/>
                    </a:lnTo>
                    <a:lnTo>
                      <a:pt x="775" y="1865"/>
                    </a:lnTo>
                    <a:lnTo>
                      <a:pt x="777" y="1864"/>
                    </a:lnTo>
                    <a:lnTo>
                      <a:pt x="777" y="1857"/>
                    </a:lnTo>
                    <a:lnTo>
                      <a:pt x="777" y="1846"/>
                    </a:lnTo>
                    <a:lnTo>
                      <a:pt x="775" y="1827"/>
                    </a:lnTo>
                    <a:lnTo>
                      <a:pt x="773" y="1803"/>
                    </a:lnTo>
                    <a:lnTo>
                      <a:pt x="771" y="1775"/>
                    </a:lnTo>
                    <a:lnTo>
                      <a:pt x="767" y="1744"/>
                    </a:lnTo>
                    <a:lnTo>
                      <a:pt x="765" y="1707"/>
                    </a:lnTo>
                    <a:lnTo>
                      <a:pt x="762" y="1668"/>
                    </a:lnTo>
                    <a:lnTo>
                      <a:pt x="761" y="1625"/>
                    </a:lnTo>
                    <a:lnTo>
                      <a:pt x="760" y="1580"/>
                    </a:lnTo>
                    <a:lnTo>
                      <a:pt x="760" y="1532"/>
                    </a:lnTo>
                    <a:lnTo>
                      <a:pt x="762" y="1483"/>
                    </a:lnTo>
                    <a:lnTo>
                      <a:pt x="765" y="1432"/>
                    </a:lnTo>
                    <a:lnTo>
                      <a:pt x="770" y="1381"/>
                    </a:lnTo>
                    <a:lnTo>
                      <a:pt x="777" y="1328"/>
                    </a:lnTo>
                    <a:lnTo>
                      <a:pt x="787" y="1275"/>
                    </a:lnTo>
                    <a:lnTo>
                      <a:pt x="800" y="1223"/>
                    </a:lnTo>
                    <a:lnTo>
                      <a:pt x="815" y="1171"/>
                    </a:lnTo>
                    <a:lnTo>
                      <a:pt x="833" y="1120"/>
                    </a:lnTo>
                    <a:lnTo>
                      <a:pt x="855" y="1070"/>
                    </a:lnTo>
                    <a:lnTo>
                      <a:pt x="880" y="1023"/>
                    </a:lnTo>
                    <a:lnTo>
                      <a:pt x="865" y="1079"/>
                    </a:lnTo>
                    <a:lnTo>
                      <a:pt x="854" y="1138"/>
                    </a:lnTo>
                    <a:lnTo>
                      <a:pt x="846" y="1199"/>
                    </a:lnTo>
                    <a:lnTo>
                      <a:pt x="842" y="1261"/>
                    </a:lnTo>
                    <a:lnTo>
                      <a:pt x="840" y="1323"/>
                    </a:lnTo>
                    <a:lnTo>
                      <a:pt x="841" y="1387"/>
                    </a:lnTo>
                    <a:lnTo>
                      <a:pt x="843" y="1450"/>
                    </a:lnTo>
                    <a:lnTo>
                      <a:pt x="847" y="1514"/>
                    </a:lnTo>
                    <a:lnTo>
                      <a:pt x="852" y="1575"/>
                    </a:lnTo>
                    <a:lnTo>
                      <a:pt x="859" y="1637"/>
                    </a:lnTo>
                    <a:lnTo>
                      <a:pt x="865" y="1696"/>
                    </a:lnTo>
                    <a:lnTo>
                      <a:pt x="871" y="1753"/>
                    </a:lnTo>
                    <a:lnTo>
                      <a:pt x="876" y="1808"/>
                    </a:lnTo>
                    <a:lnTo>
                      <a:pt x="882" y="1859"/>
                    </a:lnTo>
                    <a:lnTo>
                      <a:pt x="884" y="1907"/>
                    </a:lnTo>
                    <a:lnTo>
                      <a:pt x="886" y="1950"/>
                    </a:lnTo>
                    <a:lnTo>
                      <a:pt x="885" y="1990"/>
                    </a:lnTo>
                    <a:lnTo>
                      <a:pt x="880" y="2025"/>
                    </a:lnTo>
                    <a:lnTo>
                      <a:pt x="945" y="1956"/>
                    </a:lnTo>
                    <a:lnTo>
                      <a:pt x="1001" y="1888"/>
                    </a:lnTo>
                    <a:lnTo>
                      <a:pt x="1051" y="1821"/>
                    </a:lnTo>
                    <a:lnTo>
                      <a:pt x="1094" y="1754"/>
                    </a:lnTo>
                    <a:lnTo>
                      <a:pt x="1130" y="1689"/>
                    </a:lnTo>
                    <a:lnTo>
                      <a:pt x="1160" y="1624"/>
                    </a:lnTo>
                    <a:lnTo>
                      <a:pt x="1185" y="1561"/>
                    </a:lnTo>
                    <a:lnTo>
                      <a:pt x="1205" y="1498"/>
                    </a:lnTo>
                    <a:lnTo>
                      <a:pt x="1219" y="1437"/>
                    </a:lnTo>
                    <a:lnTo>
                      <a:pt x="1227" y="1377"/>
                    </a:lnTo>
                    <a:lnTo>
                      <a:pt x="1231" y="1318"/>
                    </a:lnTo>
                    <a:lnTo>
                      <a:pt x="1231" y="1259"/>
                    </a:lnTo>
                    <a:lnTo>
                      <a:pt x="1228" y="1203"/>
                    </a:lnTo>
                    <a:lnTo>
                      <a:pt x="1222" y="1148"/>
                    </a:lnTo>
                    <a:lnTo>
                      <a:pt x="1211" y="1093"/>
                    </a:lnTo>
                    <a:lnTo>
                      <a:pt x="1197" y="1041"/>
                    </a:lnTo>
                    <a:lnTo>
                      <a:pt x="1182" y="989"/>
                    </a:lnTo>
                    <a:lnTo>
                      <a:pt x="1164" y="939"/>
                    </a:lnTo>
                    <a:lnTo>
                      <a:pt x="1143" y="890"/>
                    </a:lnTo>
                    <a:lnTo>
                      <a:pt x="1121" y="843"/>
                    </a:lnTo>
                    <a:lnTo>
                      <a:pt x="1098" y="797"/>
                    </a:lnTo>
                    <a:lnTo>
                      <a:pt x="1073" y="752"/>
                    </a:lnTo>
                    <a:lnTo>
                      <a:pt x="1048" y="710"/>
                    </a:lnTo>
                    <a:lnTo>
                      <a:pt x="1024" y="669"/>
                    </a:lnTo>
                    <a:lnTo>
                      <a:pt x="998" y="630"/>
                    </a:lnTo>
                    <a:lnTo>
                      <a:pt x="972" y="592"/>
                    </a:lnTo>
                    <a:lnTo>
                      <a:pt x="948" y="555"/>
                    </a:lnTo>
                    <a:lnTo>
                      <a:pt x="925" y="521"/>
                    </a:lnTo>
                    <a:lnTo>
                      <a:pt x="902" y="488"/>
                    </a:lnTo>
                    <a:lnTo>
                      <a:pt x="880" y="458"/>
                    </a:lnTo>
                    <a:close/>
                    <a:moveTo>
                      <a:pt x="880" y="0"/>
                    </a:moveTo>
                    <a:lnTo>
                      <a:pt x="957" y="3"/>
                    </a:lnTo>
                    <a:lnTo>
                      <a:pt x="1031" y="13"/>
                    </a:lnTo>
                    <a:lnTo>
                      <a:pt x="1103" y="28"/>
                    </a:lnTo>
                    <a:lnTo>
                      <a:pt x="1173" y="49"/>
                    </a:lnTo>
                    <a:lnTo>
                      <a:pt x="1240" y="76"/>
                    </a:lnTo>
                    <a:lnTo>
                      <a:pt x="1305" y="108"/>
                    </a:lnTo>
                    <a:lnTo>
                      <a:pt x="1365" y="146"/>
                    </a:lnTo>
                    <a:lnTo>
                      <a:pt x="1423" y="187"/>
                    </a:lnTo>
                    <a:lnTo>
                      <a:pt x="1476" y="233"/>
                    </a:lnTo>
                    <a:lnTo>
                      <a:pt x="1525" y="284"/>
                    </a:lnTo>
                    <a:lnTo>
                      <a:pt x="1571" y="338"/>
                    </a:lnTo>
                    <a:lnTo>
                      <a:pt x="1611" y="397"/>
                    </a:lnTo>
                    <a:lnTo>
                      <a:pt x="1647" y="458"/>
                    </a:lnTo>
                    <a:lnTo>
                      <a:pt x="1677" y="523"/>
                    </a:lnTo>
                    <a:lnTo>
                      <a:pt x="1702" y="590"/>
                    </a:lnTo>
                    <a:lnTo>
                      <a:pt x="1720" y="660"/>
                    </a:lnTo>
                    <a:lnTo>
                      <a:pt x="1733" y="733"/>
                    </a:lnTo>
                    <a:lnTo>
                      <a:pt x="1741" y="807"/>
                    </a:lnTo>
                    <a:lnTo>
                      <a:pt x="1741" y="884"/>
                    </a:lnTo>
                    <a:lnTo>
                      <a:pt x="1739" y="954"/>
                    </a:lnTo>
                    <a:lnTo>
                      <a:pt x="1733" y="1019"/>
                    </a:lnTo>
                    <a:lnTo>
                      <a:pt x="1725" y="1081"/>
                    </a:lnTo>
                    <a:lnTo>
                      <a:pt x="1713" y="1138"/>
                    </a:lnTo>
                    <a:lnTo>
                      <a:pt x="1699" y="1192"/>
                    </a:lnTo>
                    <a:lnTo>
                      <a:pt x="1683" y="1243"/>
                    </a:lnTo>
                    <a:lnTo>
                      <a:pt x="1663" y="1291"/>
                    </a:lnTo>
                    <a:lnTo>
                      <a:pt x="1643" y="1335"/>
                    </a:lnTo>
                    <a:lnTo>
                      <a:pt x="1621" y="1377"/>
                    </a:lnTo>
                    <a:lnTo>
                      <a:pt x="1597" y="1416"/>
                    </a:lnTo>
                    <a:lnTo>
                      <a:pt x="1573" y="1454"/>
                    </a:lnTo>
                    <a:lnTo>
                      <a:pt x="1547" y="1490"/>
                    </a:lnTo>
                    <a:lnTo>
                      <a:pt x="1521" y="1523"/>
                    </a:lnTo>
                    <a:lnTo>
                      <a:pt x="1495" y="1556"/>
                    </a:lnTo>
                    <a:lnTo>
                      <a:pt x="1468" y="1587"/>
                    </a:lnTo>
                    <a:lnTo>
                      <a:pt x="1442" y="1618"/>
                    </a:lnTo>
                    <a:lnTo>
                      <a:pt x="1418" y="1648"/>
                    </a:lnTo>
                    <a:lnTo>
                      <a:pt x="1393" y="1678"/>
                    </a:lnTo>
                    <a:lnTo>
                      <a:pt x="1369" y="1707"/>
                    </a:lnTo>
                    <a:lnTo>
                      <a:pt x="1347" y="1737"/>
                    </a:lnTo>
                    <a:lnTo>
                      <a:pt x="1326" y="1768"/>
                    </a:lnTo>
                    <a:lnTo>
                      <a:pt x="1308" y="1798"/>
                    </a:lnTo>
                    <a:lnTo>
                      <a:pt x="1292" y="1830"/>
                    </a:lnTo>
                    <a:lnTo>
                      <a:pt x="1277" y="1863"/>
                    </a:lnTo>
                    <a:lnTo>
                      <a:pt x="1266" y="1897"/>
                    </a:lnTo>
                    <a:lnTo>
                      <a:pt x="1257" y="1933"/>
                    </a:lnTo>
                    <a:lnTo>
                      <a:pt x="1252" y="1971"/>
                    </a:lnTo>
                    <a:lnTo>
                      <a:pt x="1231" y="2174"/>
                    </a:lnTo>
                    <a:lnTo>
                      <a:pt x="1220" y="2222"/>
                    </a:lnTo>
                    <a:lnTo>
                      <a:pt x="1202" y="2267"/>
                    </a:lnTo>
                    <a:lnTo>
                      <a:pt x="1181" y="2308"/>
                    </a:lnTo>
                    <a:lnTo>
                      <a:pt x="1154" y="2347"/>
                    </a:lnTo>
                    <a:lnTo>
                      <a:pt x="1123" y="2381"/>
                    </a:lnTo>
                    <a:lnTo>
                      <a:pt x="1088" y="2411"/>
                    </a:lnTo>
                    <a:lnTo>
                      <a:pt x="1051" y="2436"/>
                    </a:lnTo>
                    <a:lnTo>
                      <a:pt x="1009" y="2456"/>
                    </a:lnTo>
                    <a:lnTo>
                      <a:pt x="964" y="2471"/>
                    </a:lnTo>
                    <a:lnTo>
                      <a:pt x="918" y="2480"/>
                    </a:lnTo>
                    <a:lnTo>
                      <a:pt x="870" y="2484"/>
                    </a:lnTo>
                    <a:lnTo>
                      <a:pt x="821" y="2479"/>
                    </a:lnTo>
                    <a:lnTo>
                      <a:pt x="775" y="2469"/>
                    </a:lnTo>
                    <a:lnTo>
                      <a:pt x="731" y="2454"/>
                    </a:lnTo>
                    <a:lnTo>
                      <a:pt x="690" y="2433"/>
                    </a:lnTo>
                    <a:lnTo>
                      <a:pt x="652" y="2407"/>
                    </a:lnTo>
                    <a:lnTo>
                      <a:pt x="617" y="2376"/>
                    </a:lnTo>
                    <a:lnTo>
                      <a:pt x="586" y="2342"/>
                    </a:lnTo>
                    <a:lnTo>
                      <a:pt x="560" y="2304"/>
                    </a:lnTo>
                    <a:lnTo>
                      <a:pt x="538" y="2263"/>
                    </a:lnTo>
                    <a:lnTo>
                      <a:pt x="521" y="2220"/>
                    </a:lnTo>
                    <a:lnTo>
                      <a:pt x="509" y="2174"/>
                    </a:lnTo>
                    <a:lnTo>
                      <a:pt x="487" y="1971"/>
                    </a:lnTo>
                    <a:lnTo>
                      <a:pt x="484" y="1934"/>
                    </a:lnTo>
                    <a:lnTo>
                      <a:pt x="477" y="1900"/>
                    </a:lnTo>
                    <a:lnTo>
                      <a:pt x="467" y="1867"/>
                    </a:lnTo>
                    <a:lnTo>
                      <a:pt x="454" y="1835"/>
                    </a:lnTo>
                    <a:lnTo>
                      <a:pt x="439" y="1804"/>
                    </a:lnTo>
                    <a:lnTo>
                      <a:pt x="422" y="1775"/>
                    </a:lnTo>
                    <a:lnTo>
                      <a:pt x="402" y="1746"/>
                    </a:lnTo>
                    <a:lnTo>
                      <a:pt x="382" y="1718"/>
                    </a:lnTo>
                    <a:lnTo>
                      <a:pt x="359" y="1690"/>
                    </a:lnTo>
                    <a:lnTo>
                      <a:pt x="337" y="1662"/>
                    </a:lnTo>
                    <a:lnTo>
                      <a:pt x="312" y="1632"/>
                    </a:lnTo>
                    <a:lnTo>
                      <a:pt x="287" y="1604"/>
                    </a:lnTo>
                    <a:lnTo>
                      <a:pt x="261" y="1574"/>
                    </a:lnTo>
                    <a:lnTo>
                      <a:pt x="236" y="1544"/>
                    </a:lnTo>
                    <a:lnTo>
                      <a:pt x="211" y="1512"/>
                    </a:lnTo>
                    <a:lnTo>
                      <a:pt x="185" y="1479"/>
                    </a:lnTo>
                    <a:lnTo>
                      <a:pt x="160" y="1444"/>
                    </a:lnTo>
                    <a:lnTo>
                      <a:pt x="136" y="1408"/>
                    </a:lnTo>
                    <a:lnTo>
                      <a:pt x="114" y="1369"/>
                    </a:lnTo>
                    <a:lnTo>
                      <a:pt x="93" y="1328"/>
                    </a:lnTo>
                    <a:lnTo>
                      <a:pt x="73" y="1283"/>
                    </a:lnTo>
                    <a:lnTo>
                      <a:pt x="56" y="1237"/>
                    </a:lnTo>
                    <a:lnTo>
                      <a:pt x="40" y="1187"/>
                    </a:lnTo>
                    <a:lnTo>
                      <a:pt x="26" y="1134"/>
                    </a:lnTo>
                    <a:lnTo>
                      <a:pt x="15" y="1078"/>
                    </a:lnTo>
                    <a:lnTo>
                      <a:pt x="6" y="1017"/>
                    </a:lnTo>
                    <a:lnTo>
                      <a:pt x="2" y="953"/>
                    </a:lnTo>
                    <a:lnTo>
                      <a:pt x="0" y="884"/>
                    </a:lnTo>
                    <a:lnTo>
                      <a:pt x="3" y="807"/>
                    </a:lnTo>
                    <a:lnTo>
                      <a:pt x="13" y="733"/>
                    </a:lnTo>
                    <a:lnTo>
                      <a:pt x="28" y="660"/>
                    </a:lnTo>
                    <a:lnTo>
                      <a:pt x="49" y="590"/>
                    </a:lnTo>
                    <a:lnTo>
                      <a:pt x="76" y="523"/>
                    </a:lnTo>
                    <a:lnTo>
                      <a:pt x="108" y="458"/>
                    </a:lnTo>
                    <a:lnTo>
                      <a:pt x="145" y="397"/>
                    </a:lnTo>
                    <a:lnTo>
                      <a:pt x="186" y="338"/>
                    </a:lnTo>
                    <a:lnTo>
                      <a:pt x="232" y="284"/>
                    </a:lnTo>
                    <a:lnTo>
                      <a:pt x="283" y="233"/>
                    </a:lnTo>
                    <a:lnTo>
                      <a:pt x="337" y="187"/>
                    </a:lnTo>
                    <a:lnTo>
                      <a:pt x="395" y="146"/>
                    </a:lnTo>
                    <a:lnTo>
                      <a:pt x="456" y="108"/>
                    </a:lnTo>
                    <a:lnTo>
                      <a:pt x="521" y="76"/>
                    </a:lnTo>
                    <a:lnTo>
                      <a:pt x="588" y="49"/>
                    </a:lnTo>
                    <a:lnTo>
                      <a:pt x="658" y="28"/>
                    </a:lnTo>
                    <a:lnTo>
                      <a:pt x="730" y="13"/>
                    </a:lnTo>
                    <a:lnTo>
                      <a:pt x="804" y="3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6075363" y="3446463"/>
                <a:ext cx="98425" cy="20638"/>
              </a:xfrm>
              <a:custGeom>
                <a:avLst/>
                <a:gdLst>
                  <a:gd name="T0" fmla="*/ 74 w 679"/>
                  <a:gd name="T1" fmla="*/ 0 h 150"/>
                  <a:gd name="T2" fmla="*/ 605 w 679"/>
                  <a:gd name="T3" fmla="*/ 0 h 150"/>
                  <a:gd name="T4" fmla="*/ 626 w 679"/>
                  <a:gd name="T5" fmla="*/ 2 h 150"/>
                  <a:gd name="T6" fmla="*/ 643 w 679"/>
                  <a:gd name="T7" fmla="*/ 10 h 150"/>
                  <a:gd name="T8" fmla="*/ 658 w 679"/>
                  <a:gd name="T9" fmla="*/ 22 h 150"/>
                  <a:gd name="T10" fmla="*/ 670 w 679"/>
                  <a:gd name="T11" fmla="*/ 37 h 150"/>
                  <a:gd name="T12" fmla="*/ 676 w 679"/>
                  <a:gd name="T13" fmla="*/ 54 h 150"/>
                  <a:gd name="T14" fmla="*/ 679 w 679"/>
                  <a:gd name="T15" fmla="*/ 75 h 150"/>
                  <a:gd name="T16" fmla="*/ 677 w 679"/>
                  <a:gd name="T17" fmla="*/ 93 h 150"/>
                  <a:gd name="T18" fmla="*/ 672 w 679"/>
                  <a:gd name="T19" fmla="*/ 110 h 150"/>
                  <a:gd name="T20" fmla="*/ 663 w 679"/>
                  <a:gd name="T21" fmla="*/ 125 h 150"/>
                  <a:gd name="T22" fmla="*/ 651 w 679"/>
                  <a:gd name="T23" fmla="*/ 137 h 150"/>
                  <a:gd name="T24" fmla="*/ 638 w 679"/>
                  <a:gd name="T25" fmla="*/ 147 h 150"/>
                  <a:gd name="T26" fmla="*/ 622 w 679"/>
                  <a:gd name="T27" fmla="*/ 150 h 150"/>
                  <a:gd name="T28" fmla="*/ 605 w 679"/>
                  <a:gd name="T29" fmla="*/ 149 h 150"/>
                  <a:gd name="T30" fmla="*/ 74 w 679"/>
                  <a:gd name="T31" fmla="*/ 149 h 150"/>
                  <a:gd name="T32" fmla="*/ 54 w 679"/>
                  <a:gd name="T33" fmla="*/ 147 h 150"/>
                  <a:gd name="T34" fmla="*/ 37 w 679"/>
                  <a:gd name="T35" fmla="*/ 139 h 150"/>
                  <a:gd name="T36" fmla="*/ 22 w 679"/>
                  <a:gd name="T37" fmla="*/ 128 h 150"/>
                  <a:gd name="T38" fmla="*/ 10 w 679"/>
                  <a:gd name="T39" fmla="*/ 112 h 150"/>
                  <a:gd name="T40" fmla="*/ 2 w 679"/>
                  <a:gd name="T41" fmla="*/ 95 h 150"/>
                  <a:gd name="T42" fmla="*/ 0 w 679"/>
                  <a:gd name="T43" fmla="*/ 75 h 150"/>
                  <a:gd name="T44" fmla="*/ 2 w 679"/>
                  <a:gd name="T45" fmla="*/ 54 h 150"/>
                  <a:gd name="T46" fmla="*/ 10 w 679"/>
                  <a:gd name="T47" fmla="*/ 37 h 150"/>
                  <a:gd name="T48" fmla="*/ 22 w 679"/>
                  <a:gd name="T49" fmla="*/ 22 h 150"/>
                  <a:gd name="T50" fmla="*/ 37 w 679"/>
                  <a:gd name="T51" fmla="*/ 10 h 150"/>
                  <a:gd name="T52" fmla="*/ 54 w 679"/>
                  <a:gd name="T53" fmla="*/ 2 h 150"/>
                  <a:gd name="T54" fmla="*/ 74 w 679"/>
                  <a:gd name="T5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9" h="150">
                    <a:moveTo>
                      <a:pt x="74" y="0"/>
                    </a:moveTo>
                    <a:lnTo>
                      <a:pt x="605" y="0"/>
                    </a:lnTo>
                    <a:lnTo>
                      <a:pt x="626" y="2"/>
                    </a:lnTo>
                    <a:lnTo>
                      <a:pt x="643" y="10"/>
                    </a:lnTo>
                    <a:lnTo>
                      <a:pt x="658" y="22"/>
                    </a:lnTo>
                    <a:lnTo>
                      <a:pt x="670" y="37"/>
                    </a:lnTo>
                    <a:lnTo>
                      <a:pt x="676" y="54"/>
                    </a:lnTo>
                    <a:lnTo>
                      <a:pt x="679" y="75"/>
                    </a:lnTo>
                    <a:lnTo>
                      <a:pt x="677" y="93"/>
                    </a:lnTo>
                    <a:lnTo>
                      <a:pt x="672" y="110"/>
                    </a:lnTo>
                    <a:lnTo>
                      <a:pt x="663" y="125"/>
                    </a:lnTo>
                    <a:lnTo>
                      <a:pt x="651" y="137"/>
                    </a:lnTo>
                    <a:lnTo>
                      <a:pt x="638" y="147"/>
                    </a:lnTo>
                    <a:lnTo>
                      <a:pt x="622" y="150"/>
                    </a:lnTo>
                    <a:lnTo>
                      <a:pt x="605" y="149"/>
                    </a:lnTo>
                    <a:lnTo>
                      <a:pt x="74" y="149"/>
                    </a:lnTo>
                    <a:lnTo>
                      <a:pt x="54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0" y="112"/>
                    </a:lnTo>
                    <a:lnTo>
                      <a:pt x="2" y="95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6484938" y="3446463"/>
                <a:ext cx="98425" cy="20638"/>
              </a:xfrm>
              <a:custGeom>
                <a:avLst/>
                <a:gdLst>
                  <a:gd name="T0" fmla="*/ 75 w 682"/>
                  <a:gd name="T1" fmla="*/ 0 h 149"/>
                  <a:gd name="T2" fmla="*/ 606 w 682"/>
                  <a:gd name="T3" fmla="*/ 0 h 149"/>
                  <a:gd name="T4" fmla="*/ 627 w 682"/>
                  <a:gd name="T5" fmla="*/ 2 h 149"/>
                  <a:gd name="T6" fmla="*/ 645 w 682"/>
                  <a:gd name="T7" fmla="*/ 8 h 149"/>
                  <a:gd name="T8" fmla="*/ 660 w 682"/>
                  <a:gd name="T9" fmla="*/ 16 h 149"/>
                  <a:gd name="T10" fmla="*/ 672 w 682"/>
                  <a:gd name="T11" fmla="*/ 27 h 149"/>
                  <a:gd name="T12" fmla="*/ 679 w 682"/>
                  <a:gd name="T13" fmla="*/ 41 h 149"/>
                  <a:gd name="T14" fmla="*/ 682 w 682"/>
                  <a:gd name="T15" fmla="*/ 57 h 149"/>
                  <a:gd name="T16" fmla="*/ 680 w 682"/>
                  <a:gd name="T17" fmla="*/ 75 h 149"/>
                  <a:gd name="T18" fmla="*/ 678 w 682"/>
                  <a:gd name="T19" fmla="*/ 95 h 149"/>
                  <a:gd name="T20" fmla="*/ 670 w 682"/>
                  <a:gd name="T21" fmla="*/ 112 h 149"/>
                  <a:gd name="T22" fmla="*/ 658 w 682"/>
                  <a:gd name="T23" fmla="*/ 128 h 149"/>
                  <a:gd name="T24" fmla="*/ 644 w 682"/>
                  <a:gd name="T25" fmla="*/ 139 h 149"/>
                  <a:gd name="T26" fmla="*/ 626 w 682"/>
                  <a:gd name="T27" fmla="*/ 147 h 149"/>
                  <a:gd name="T28" fmla="*/ 606 w 682"/>
                  <a:gd name="T29" fmla="*/ 149 h 149"/>
                  <a:gd name="T30" fmla="*/ 75 w 682"/>
                  <a:gd name="T31" fmla="*/ 149 h 149"/>
                  <a:gd name="T32" fmla="*/ 55 w 682"/>
                  <a:gd name="T33" fmla="*/ 147 h 149"/>
                  <a:gd name="T34" fmla="*/ 37 w 682"/>
                  <a:gd name="T35" fmla="*/ 139 h 149"/>
                  <a:gd name="T36" fmla="*/ 22 w 682"/>
                  <a:gd name="T37" fmla="*/ 128 h 149"/>
                  <a:gd name="T38" fmla="*/ 11 w 682"/>
                  <a:gd name="T39" fmla="*/ 112 h 149"/>
                  <a:gd name="T40" fmla="*/ 4 w 682"/>
                  <a:gd name="T41" fmla="*/ 95 h 149"/>
                  <a:gd name="T42" fmla="*/ 0 w 682"/>
                  <a:gd name="T43" fmla="*/ 75 h 149"/>
                  <a:gd name="T44" fmla="*/ 4 w 682"/>
                  <a:gd name="T45" fmla="*/ 54 h 149"/>
                  <a:gd name="T46" fmla="*/ 11 w 682"/>
                  <a:gd name="T47" fmla="*/ 37 h 149"/>
                  <a:gd name="T48" fmla="*/ 22 w 682"/>
                  <a:gd name="T49" fmla="*/ 22 h 149"/>
                  <a:gd name="T50" fmla="*/ 37 w 682"/>
                  <a:gd name="T51" fmla="*/ 10 h 149"/>
                  <a:gd name="T52" fmla="*/ 55 w 682"/>
                  <a:gd name="T53" fmla="*/ 2 h 149"/>
                  <a:gd name="T54" fmla="*/ 75 w 682"/>
                  <a:gd name="T5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2" h="149">
                    <a:moveTo>
                      <a:pt x="75" y="0"/>
                    </a:moveTo>
                    <a:lnTo>
                      <a:pt x="606" y="0"/>
                    </a:lnTo>
                    <a:lnTo>
                      <a:pt x="627" y="2"/>
                    </a:lnTo>
                    <a:lnTo>
                      <a:pt x="645" y="8"/>
                    </a:lnTo>
                    <a:lnTo>
                      <a:pt x="660" y="16"/>
                    </a:lnTo>
                    <a:lnTo>
                      <a:pt x="672" y="27"/>
                    </a:lnTo>
                    <a:lnTo>
                      <a:pt x="679" y="41"/>
                    </a:lnTo>
                    <a:lnTo>
                      <a:pt x="682" y="57"/>
                    </a:lnTo>
                    <a:lnTo>
                      <a:pt x="680" y="75"/>
                    </a:lnTo>
                    <a:lnTo>
                      <a:pt x="678" y="95"/>
                    </a:lnTo>
                    <a:lnTo>
                      <a:pt x="670" y="112"/>
                    </a:lnTo>
                    <a:lnTo>
                      <a:pt x="658" y="128"/>
                    </a:lnTo>
                    <a:lnTo>
                      <a:pt x="644" y="139"/>
                    </a:lnTo>
                    <a:lnTo>
                      <a:pt x="626" y="147"/>
                    </a:lnTo>
                    <a:lnTo>
                      <a:pt x="606" y="149"/>
                    </a:lnTo>
                    <a:lnTo>
                      <a:pt x="75" y="149"/>
                    </a:lnTo>
                    <a:lnTo>
                      <a:pt x="55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1" y="112"/>
                    </a:lnTo>
                    <a:lnTo>
                      <a:pt x="4" y="95"/>
                    </a:lnTo>
                    <a:lnTo>
                      <a:pt x="0" y="75"/>
                    </a:lnTo>
                    <a:lnTo>
                      <a:pt x="4" y="54"/>
                    </a:lnTo>
                    <a:lnTo>
                      <a:pt x="11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5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6105525" y="3529013"/>
                <a:ext cx="90487" cy="61913"/>
              </a:xfrm>
              <a:custGeom>
                <a:avLst/>
                <a:gdLst>
                  <a:gd name="T0" fmla="*/ 541 w 626"/>
                  <a:gd name="T1" fmla="*/ 0 h 424"/>
                  <a:gd name="T2" fmla="*/ 558 w 626"/>
                  <a:gd name="T3" fmla="*/ 3 h 424"/>
                  <a:gd name="T4" fmla="*/ 575 w 626"/>
                  <a:gd name="T5" fmla="*/ 8 h 424"/>
                  <a:gd name="T6" fmla="*/ 591 w 626"/>
                  <a:gd name="T7" fmla="*/ 17 h 424"/>
                  <a:gd name="T8" fmla="*/ 605 w 626"/>
                  <a:gd name="T9" fmla="*/ 29 h 424"/>
                  <a:gd name="T10" fmla="*/ 616 w 626"/>
                  <a:gd name="T11" fmla="*/ 42 h 424"/>
                  <a:gd name="T12" fmla="*/ 622 w 626"/>
                  <a:gd name="T13" fmla="*/ 56 h 424"/>
                  <a:gd name="T14" fmla="*/ 626 w 626"/>
                  <a:gd name="T15" fmla="*/ 73 h 424"/>
                  <a:gd name="T16" fmla="*/ 626 w 626"/>
                  <a:gd name="T17" fmla="*/ 90 h 424"/>
                  <a:gd name="T18" fmla="*/ 621 w 626"/>
                  <a:gd name="T19" fmla="*/ 106 h 424"/>
                  <a:gd name="T20" fmla="*/ 613 w 626"/>
                  <a:gd name="T21" fmla="*/ 123 h 424"/>
                  <a:gd name="T22" fmla="*/ 600 w 626"/>
                  <a:gd name="T23" fmla="*/ 137 h 424"/>
                  <a:gd name="T24" fmla="*/ 584 w 626"/>
                  <a:gd name="T25" fmla="*/ 147 h 424"/>
                  <a:gd name="T26" fmla="*/ 117 w 626"/>
                  <a:gd name="T27" fmla="*/ 415 h 424"/>
                  <a:gd name="T28" fmla="*/ 108 w 626"/>
                  <a:gd name="T29" fmla="*/ 420 h 424"/>
                  <a:gd name="T30" fmla="*/ 96 w 626"/>
                  <a:gd name="T31" fmla="*/ 423 h 424"/>
                  <a:gd name="T32" fmla="*/ 84 w 626"/>
                  <a:gd name="T33" fmla="*/ 424 h 424"/>
                  <a:gd name="T34" fmla="*/ 74 w 626"/>
                  <a:gd name="T35" fmla="*/ 424 h 424"/>
                  <a:gd name="T36" fmla="*/ 60 w 626"/>
                  <a:gd name="T37" fmla="*/ 422 h 424"/>
                  <a:gd name="T38" fmla="*/ 46 w 626"/>
                  <a:gd name="T39" fmla="*/ 416 h 424"/>
                  <a:gd name="T40" fmla="*/ 31 w 626"/>
                  <a:gd name="T41" fmla="*/ 406 h 424"/>
                  <a:gd name="T42" fmla="*/ 19 w 626"/>
                  <a:gd name="T43" fmla="*/ 395 h 424"/>
                  <a:gd name="T44" fmla="*/ 11 w 626"/>
                  <a:gd name="T45" fmla="*/ 382 h 424"/>
                  <a:gd name="T46" fmla="*/ 3 w 626"/>
                  <a:gd name="T47" fmla="*/ 367 h 424"/>
                  <a:gd name="T48" fmla="*/ 0 w 626"/>
                  <a:gd name="T49" fmla="*/ 351 h 424"/>
                  <a:gd name="T50" fmla="*/ 1 w 626"/>
                  <a:gd name="T51" fmla="*/ 333 h 424"/>
                  <a:gd name="T52" fmla="*/ 5 w 626"/>
                  <a:gd name="T53" fmla="*/ 316 h 424"/>
                  <a:gd name="T54" fmla="*/ 14 w 626"/>
                  <a:gd name="T55" fmla="*/ 301 h 424"/>
                  <a:gd name="T56" fmla="*/ 26 w 626"/>
                  <a:gd name="T57" fmla="*/ 287 h 424"/>
                  <a:gd name="T58" fmla="*/ 43 w 626"/>
                  <a:gd name="T59" fmla="*/ 276 h 424"/>
                  <a:gd name="T60" fmla="*/ 509 w 626"/>
                  <a:gd name="T61" fmla="*/ 9 h 424"/>
                  <a:gd name="T62" fmla="*/ 524 w 626"/>
                  <a:gd name="T63" fmla="*/ 3 h 424"/>
                  <a:gd name="T64" fmla="*/ 541 w 626"/>
                  <a:gd name="T65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6" h="424">
                    <a:moveTo>
                      <a:pt x="541" y="0"/>
                    </a:moveTo>
                    <a:lnTo>
                      <a:pt x="558" y="3"/>
                    </a:lnTo>
                    <a:lnTo>
                      <a:pt x="575" y="8"/>
                    </a:lnTo>
                    <a:lnTo>
                      <a:pt x="591" y="17"/>
                    </a:lnTo>
                    <a:lnTo>
                      <a:pt x="605" y="29"/>
                    </a:lnTo>
                    <a:lnTo>
                      <a:pt x="616" y="42"/>
                    </a:lnTo>
                    <a:lnTo>
                      <a:pt x="622" y="56"/>
                    </a:lnTo>
                    <a:lnTo>
                      <a:pt x="626" y="73"/>
                    </a:lnTo>
                    <a:lnTo>
                      <a:pt x="626" y="90"/>
                    </a:lnTo>
                    <a:lnTo>
                      <a:pt x="621" y="106"/>
                    </a:lnTo>
                    <a:lnTo>
                      <a:pt x="613" y="123"/>
                    </a:lnTo>
                    <a:lnTo>
                      <a:pt x="600" y="137"/>
                    </a:lnTo>
                    <a:lnTo>
                      <a:pt x="584" y="147"/>
                    </a:lnTo>
                    <a:lnTo>
                      <a:pt x="117" y="415"/>
                    </a:lnTo>
                    <a:lnTo>
                      <a:pt x="108" y="420"/>
                    </a:lnTo>
                    <a:lnTo>
                      <a:pt x="96" y="423"/>
                    </a:lnTo>
                    <a:lnTo>
                      <a:pt x="84" y="424"/>
                    </a:lnTo>
                    <a:lnTo>
                      <a:pt x="74" y="424"/>
                    </a:lnTo>
                    <a:lnTo>
                      <a:pt x="60" y="422"/>
                    </a:lnTo>
                    <a:lnTo>
                      <a:pt x="46" y="416"/>
                    </a:lnTo>
                    <a:lnTo>
                      <a:pt x="31" y="406"/>
                    </a:lnTo>
                    <a:lnTo>
                      <a:pt x="19" y="395"/>
                    </a:lnTo>
                    <a:lnTo>
                      <a:pt x="11" y="382"/>
                    </a:lnTo>
                    <a:lnTo>
                      <a:pt x="3" y="367"/>
                    </a:lnTo>
                    <a:lnTo>
                      <a:pt x="0" y="351"/>
                    </a:lnTo>
                    <a:lnTo>
                      <a:pt x="1" y="333"/>
                    </a:lnTo>
                    <a:lnTo>
                      <a:pt x="5" y="316"/>
                    </a:lnTo>
                    <a:lnTo>
                      <a:pt x="14" y="301"/>
                    </a:lnTo>
                    <a:lnTo>
                      <a:pt x="26" y="287"/>
                    </a:lnTo>
                    <a:lnTo>
                      <a:pt x="43" y="276"/>
                    </a:lnTo>
                    <a:lnTo>
                      <a:pt x="509" y="9"/>
                    </a:lnTo>
                    <a:lnTo>
                      <a:pt x="524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6462713" y="3322638"/>
                <a:ext cx="90487" cy="61913"/>
              </a:xfrm>
              <a:custGeom>
                <a:avLst/>
                <a:gdLst>
                  <a:gd name="T0" fmla="*/ 541 w 626"/>
                  <a:gd name="T1" fmla="*/ 0 h 426"/>
                  <a:gd name="T2" fmla="*/ 558 w 626"/>
                  <a:gd name="T3" fmla="*/ 0 h 426"/>
                  <a:gd name="T4" fmla="*/ 574 w 626"/>
                  <a:gd name="T5" fmla="*/ 5 h 426"/>
                  <a:gd name="T6" fmla="*/ 590 w 626"/>
                  <a:gd name="T7" fmla="*/ 13 h 426"/>
                  <a:gd name="T8" fmla="*/ 604 w 626"/>
                  <a:gd name="T9" fmla="*/ 26 h 426"/>
                  <a:gd name="T10" fmla="*/ 615 w 626"/>
                  <a:gd name="T11" fmla="*/ 42 h 426"/>
                  <a:gd name="T12" fmla="*/ 623 w 626"/>
                  <a:gd name="T13" fmla="*/ 57 h 426"/>
                  <a:gd name="T14" fmla="*/ 626 w 626"/>
                  <a:gd name="T15" fmla="*/ 73 h 426"/>
                  <a:gd name="T16" fmla="*/ 625 w 626"/>
                  <a:gd name="T17" fmla="*/ 91 h 426"/>
                  <a:gd name="T18" fmla="*/ 620 w 626"/>
                  <a:gd name="T19" fmla="*/ 108 h 426"/>
                  <a:gd name="T20" fmla="*/ 612 w 626"/>
                  <a:gd name="T21" fmla="*/ 124 h 426"/>
                  <a:gd name="T22" fmla="*/ 600 w 626"/>
                  <a:gd name="T23" fmla="*/ 137 h 426"/>
                  <a:gd name="T24" fmla="*/ 584 w 626"/>
                  <a:gd name="T25" fmla="*/ 148 h 426"/>
                  <a:gd name="T26" fmla="*/ 116 w 626"/>
                  <a:gd name="T27" fmla="*/ 415 h 426"/>
                  <a:gd name="T28" fmla="*/ 107 w 626"/>
                  <a:gd name="T29" fmla="*/ 422 h 426"/>
                  <a:gd name="T30" fmla="*/ 95 w 626"/>
                  <a:gd name="T31" fmla="*/ 425 h 426"/>
                  <a:gd name="T32" fmla="*/ 84 w 626"/>
                  <a:gd name="T33" fmla="*/ 426 h 426"/>
                  <a:gd name="T34" fmla="*/ 74 w 626"/>
                  <a:gd name="T35" fmla="*/ 426 h 426"/>
                  <a:gd name="T36" fmla="*/ 63 w 626"/>
                  <a:gd name="T37" fmla="*/ 425 h 426"/>
                  <a:gd name="T38" fmla="*/ 51 w 626"/>
                  <a:gd name="T39" fmla="*/ 422 h 426"/>
                  <a:gd name="T40" fmla="*/ 38 w 626"/>
                  <a:gd name="T41" fmla="*/ 416 h 426"/>
                  <a:gd name="T42" fmla="*/ 27 w 626"/>
                  <a:gd name="T43" fmla="*/ 409 h 426"/>
                  <a:gd name="T44" fmla="*/ 17 w 626"/>
                  <a:gd name="T45" fmla="*/ 398 h 426"/>
                  <a:gd name="T46" fmla="*/ 10 w 626"/>
                  <a:gd name="T47" fmla="*/ 383 h 426"/>
                  <a:gd name="T48" fmla="*/ 3 w 626"/>
                  <a:gd name="T49" fmla="*/ 369 h 426"/>
                  <a:gd name="T50" fmla="*/ 0 w 626"/>
                  <a:gd name="T51" fmla="*/ 351 h 426"/>
                  <a:gd name="T52" fmla="*/ 0 w 626"/>
                  <a:gd name="T53" fmla="*/ 334 h 426"/>
                  <a:gd name="T54" fmla="*/ 6 w 626"/>
                  <a:gd name="T55" fmla="*/ 318 h 426"/>
                  <a:gd name="T56" fmla="*/ 13 w 626"/>
                  <a:gd name="T57" fmla="*/ 302 h 426"/>
                  <a:gd name="T58" fmla="*/ 26 w 626"/>
                  <a:gd name="T59" fmla="*/ 288 h 426"/>
                  <a:gd name="T60" fmla="*/ 42 w 626"/>
                  <a:gd name="T61" fmla="*/ 277 h 426"/>
                  <a:gd name="T62" fmla="*/ 509 w 626"/>
                  <a:gd name="T63" fmla="*/ 10 h 426"/>
                  <a:gd name="T64" fmla="*/ 523 w 626"/>
                  <a:gd name="T65" fmla="*/ 3 h 426"/>
                  <a:gd name="T66" fmla="*/ 541 w 626"/>
                  <a:gd name="T67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6" h="426">
                    <a:moveTo>
                      <a:pt x="541" y="0"/>
                    </a:moveTo>
                    <a:lnTo>
                      <a:pt x="558" y="0"/>
                    </a:lnTo>
                    <a:lnTo>
                      <a:pt x="574" y="5"/>
                    </a:lnTo>
                    <a:lnTo>
                      <a:pt x="590" y="13"/>
                    </a:lnTo>
                    <a:lnTo>
                      <a:pt x="604" y="26"/>
                    </a:lnTo>
                    <a:lnTo>
                      <a:pt x="615" y="42"/>
                    </a:lnTo>
                    <a:lnTo>
                      <a:pt x="623" y="57"/>
                    </a:lnTo>
                    <a:lnTo>
                      <a:pt x="626" y="73"/>
                    </a:lnTo>
                    <a:lnTo>
                      <a:pt x="625" y="91"/>
                    </a:lnTo>
                    <a:lnTo>
                      <a:pt x="620" y="108"/>
                    </a:lnTo>
                    <a:lnTo>
                      <a:pt x="612" y="124"/>
                    </a:lnTo>
                    <a:lnTo>
                      <a:pt x="600" y="137"/>
                    </a:lnTo>
                    <a:lnTo>
                      <a:pt x="584" y="148"/>
                    </a:lnTo>
                    <a:lnTo>
                      <a:pt x="116" y="415"/>
                    </a:lnTo>
                    <a:lnTo>
                      <a:pt x="107" y="422"/>
                    </a:lnTo>
                    <a:lnTo>
                      <a:pt x="95" y="425"/>
                    </a:lnTo>
                    <a:lnTo>
                      <a:pt x="84" y="426"/>
                    </a:lnTo>
                    <a:lnTo>
                      <a:pt x="74" y="426"/>
                    </a:lnTo>
                    <a:lnTo>
                      <a:pt x="63" y="425"/>
                    </a:lnTo>
                    <a:lnTo>
                      <a:pt x="51" y="422"/>
                    </a:lnTo>
                    <a:lnTo>
                      <a:pt x="38" y="416"/>
                    </a:lnTo>
                    <a:lnTo>
                      <a:pt x="27" y="409"/>
                    </a:lnTo>
                    <a:lnTo>
                      <a:pt x="17" y="398"/>
                    </a:lnTo>
                    <a:lnTo>
                      <a:pt x="10" y="383"/>
                    </a:lnTo>
                    <a:lnTo>
                      <a:pt x="3" y="369"/>
                    </a:lnTo>
                    <a:lnTo>
                      <a:pt x="0" y="351"/>
                    </a:lnTo>
                    <a:lnTo>
                      <a:pt x="0" y="334"/>
                    </a:lnTo>
                    <a:lnTo>
                      <a:pt x="6" y="318"/>
                    </a:lnTo>
                    <a:lnTo>
                      <a:pt x="13" y="302"/>
                    </a:lnTo>
                    <a:lnTo>
                      <a:pt x="26" y="288"/>
                    </a:lnTo>
                    <a:lnTo>
                      <a:pt x="42" y="277"/>
                    </a:lnTo>
                    <a:lnTo>
                      <a:pt x="509" y="10"/>
                    </a:lnTo>
                    <a:lnTo>
                      <a:pt x="523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6402388" y="3233738"/>
                <a:ext cx="60325" cy="90488"/>
              </a:xfrm>
              <a:custGeom>
                <a:avLst/>
                <a:gdLst>
                  <a:gd name="T0" fmla="*/ 346 w 423"/>
                  <a:gd name="T1" fmla="*/ 0 h 629"/>
                  <a:gd name="T2" fmla="*/ 363 w 423"/>
                  <a:gd name="T3" fmla="*/ 4 h 629"/>
                  <a:gd name="T4" fmla="*/ 381 w 423"/>
                  <a:gd name="T5" fmla="*/ 11 h 629"/>
                  <a:gd name="T6" fmla="*/ 397 w 423"/>
                  <a:gd name="T7" fmla="*/ 22 h 629"/>
                  <a:gd name="T8" fmla="*/ 410 w 423"/>
                  <a:gd name="T9" fmla="*/ 36 h 629"/>
                  <a:gd name="T10" fmla="*/ 418 w 423"/>
                  <a:gd name="T11" fmla="*/ 52 h 629"/>
                  <a:gd name="T12" fmla="*/ 423 w 423"/>
                  <a:gd name="T13" fmla="*/ 68 h 629"/>
                  <a:gd name="T14" fmla="*/ 423 w 423"/>
                  <a:gd name="T15" fmla="*/ 86 h 629"/>
                  <a:gd name="T16" fmla="*/ 420 w 423"/>
                  <a:gd name="T17" fmla="*/ 103 h 629"/>
                  <a:gd name="T18" fmla="*/ 413 w 423"/>
                  <a:gd name="T19" fmla="*/ 117 h 629"/>
                  <a:gd name="T20" fmla="*/ 148 w 423"/>
                  <a:gd name="T21" fmla="*/ 586 h 629"/>
                  <a:gd name="T22" fmla="*/ 140 w 423"/>
                  <a:gd name="T23" fmla="*/ 603 h 629"/>
                  <a:gd name="T24" fmla="*/ 130 w 423"/>
                  <a:gd name="T25" fmla="*/ 616 h 629"/>
                  <a:gd name="T26" fmla="*/ 117 w 423"/>
                  <a:gd name="T27" fmla="*/ 623 h 629"/>
                  <a:gd name="T28" fmla="*/ 102 w 423"/>
                  <a:gd name="T29" fmla="*/ 628 h 629"/>
                  <a:gd name="T30" fmla="*/ 84 w 423"/>
                  <a:gd name="T31" fmla="*/ 629 h 629"/>
                  <a:gd name="T32" fmla="*/ 66 w 423"/>
                  <a:gd name="T33" fmla="*/ 629 h 629"/>
                  <a:gd name="T34" fmla="*/ 53 w 423"/>
                  <a:gd name="T35" fmla="*/ 625 h 629"/>
                  <a:gd name="T36" fmla="*/ 42 w 423"/>
                  <a:gd name="T37" fmla="*/ 619 h 629"/>
                  <a:gd name="T38" fmla="*/ 26 w 423"/>
                  <a:gd name="T39" fmla="*/ 608 h 629"/>
                  <a:gd name="T40" fmla="*/ 13 w 423"/>
                  <a:gd name="T41" fmla="*/ 595 h 629"/>
                  <a:gd name="T42" fmla="*/ 4 w 423"/>
                  <a:gd name="T43" fmla="*/ 581 h 629"/>
                  <a:gd name="T44" fmla="*/ 0 w 423"/>
                  <a:gd name="T45" fmla="*/ 565 h 629"/>
                  <a:gd name="T46" fmla="*/ 0 w 423"/>
                  <a:gd name="T47" fmla="*/ 547 h 629"/>
                  <a:gd name="T48" fmla="*/ 3 w 423"/>
                  <a:gd name="T49" fmla="*/ 530 h 629"/>
                  <a:gd name="T50" fmla="*/ 10 w 423"/>
                  <a:gd name="T51" fmla="*/ 512 h 629"/>
                  <a:gd name="T52" fmla="*/ 276 w 423"/>
                  <a:gd name="T53" fmla="*/ 43 h 629"/>
                  <a:gd name="T54" fmla="*/ 285 w 423"/>
                  <a:gd name="T55" fmla="*/ 26 h 629"/>
                  <a:gd name="T56" fmla="*/ 298 w 423"/>
                  <a:gd name="T57" fmla="*/ 14 h 629"/>
                  <a:gd name="T58" fmla="*/ 312 w 423"/>
                  <a:gd name="T59" fmla="*/ 6 h 629"/>
                  <a:gd name="T60" fmla="*/ 328 w 423"/>
                  <a:gd name="T61" fmla="*/ 1 h 629"/>
                  <a:gd name="T62" fmla="*/ 346 w 423"/>
                  <a:gd name="T6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3" h="629">
                    <a:moveTo>
                      <a:pt x="346" y="0"/>
                    </a:moveTo>
                    <a:lnTo>
                      <a:pt x="363" y="4"/>
                    </a:lnTo>
                    <a:lnTo>
                      <a:pt x="381" y="11"/>
                    </a:lnTo>
                    <a:lnTo>
                      <a:pt x="397" y="22"/>
                    </a:lnTo>
                    <a:lnTo>
                      <a:pt x="410" y="36"/>
                    </a:lnTo>
                    <a:lnTo>
                      <a:pt x="418" y="52"/>
                    </a:lnTo>
                    <a:lnTo>
                      <a:pt x="423" y="68"/>
                    </a:lnTo>
                    <a:lnTo>
                      <a:pt x="423" y="86"/>
                    </a:lnTo>
                    <a:lnTo>
                      <a:pt x="420" y="103"/>
                    </a:lnTo>
                    <a:lnTo>
                      <a:pt x="413" y="117"/>
                    </a:lnTo>
                    <a:lnTo>
                      <a:pt x="148" y="586"/>
                    </a:lnTo>
                    <a:lnTo>
                      <a:pt x="140" y="603"/>
                    </a:lnTo>
                    <a:lnTo>
                      <a:pt x="130" y="616"/>
                    </a:lnTo>
                    <a:lnTo>
                      <a:pt x="117" y="623"/>
                    </a:lnTo>
                    <a:lnTo>
                      <a:pt x="102" y="628"/>
                    </a:lnTo>
                    <a:lnTo>
                      <a:pt x="84" y="629"/>
                    </a:lnTo>
                    <a:lnTo>
                      <a:pt x="66" y="629"/>
                    </a:lnTo>
                    <a:lnTo>
                      <a:pt x="53" y="625"/>
                    </a:lnTo>
                    <a:lnTo>
                      <a:pt x="42" y="619"/>
                    </a:lnTo>
                    <a:lnTo>
                      <a:pt x="26" y="608"/>
                    </a:lnTo>
                    <a:lnTo>
                      <a:pt x="13" y="595"/>
                    </a:lnTo>
                    <a:lnTo>
                      <a:pt x="4" y="581"/>
                    </a:lnTo>
                    <a:lnTo>
                      <a:pt x="0" y="565"/>
                    </a:lnTo>
                    <a:lnTo>
                      <a:pt x="0" y="547"/>
                    </a:lnTo>
                    <a:lnTo>
                      <a:pt x="3" y="530"/>
                    </a:lnTo>
                    <a:lnTo>
                      <a:pt x="10" y="512"/>
                    </a:lnTo>
                    <a:lnTo>
                      <a:pt x="276" y="43"/>
                    </a:lnTo>
                    <a:lnTo>
                      <a:pt x="285" y="26"/>
                    </a:lnTo>
                    <a:lnTo>
                      <a:pt x="298" y="14"/>
                    </a:lnTo>
                    <a:lnTo>
                      <a:pt x="312" y="6"/>
                    </a:lnTo>
                    <a:lnTo>
                      <a:pt x="328" y="1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6318250" y="3203575"/>
                <a:ext cx="22225" cy="98425"/>
              </a:xfrm>
              <a:custGeom>
                <a:avLst/>
                <a:gdLst>
                  <a:gd name="T0" fmla="*/ 74 w 149"/>
                  <a:gd name="T1" fmla="*/ 0 h 683"/>
                  <a:gd name="T2" fmla="*/ 95 w 149"/>
                  <a:gd name="T3" fmla="*/ 2 h 683"/>
                  <a:gd name="T4" fmla="*/ 112 w 149"/>
                  <a:gd name="T5" fmla="*/ 10 h 683"/>
                  <a:gd name="T6" fmla="*/ 127 w 149"/>
                  <a:gd name="T7" fmla="*/ 22 h 683"/>
                  <a:gd name="T8" fmla="*/ 139 w 149"/>
                  <a:gd name="T9" fmla="*/ 36 h 683"/>
                  <a:gd name="T10" fmla="*/ 147 w 149"/>
                  <a:gd name="T11" fmla="*/ 54 h 683"/>
                  <a:gd name="T12" fmla="*/ 149 w 149"/>
                  <a:gd name="T13" fmla="*/ 75 h 683"/>
                  <a:gd name="T14" fmla="*/ 149 w 149"/>
                  <a:gd name="T15" fmla="*/ 608 h 683"/>
                  <a:gd name="T16" fmla="*/ 147 w 149"/>
                  <a:gd name="T17" fmla="*/ 627 h 683"/>
                  <a:gd name="T18" fmla="*/ 139 w 149"/>
                  <a:gd name="T19" fmla="*/ 646 h 683"/>
                  <a:gd name="T20" fmla="*/ 127 w 149"/>
                  <a:gd name="T21" fmla="*/ 661 h 683"/>
                  <a:gd name="T22" fmla="*/ 112 w 149"/>
                  <a:gd name="T23" fmla="*/ 672 h 683"/>
                  <a:gd name="T24" fmla="*/ 95 w 149"/>
                  <a:gd name="T25" fmla="*/ 679 h 683"/>
                  <a:gd name="T26" fmla="*/ 74 w 149"/>
                  <a:gd name="T27" fmla="*/ 683 h 683"/>
                  <a:gd name="T28" fmla="*/ 57 w 149"/>
                  <a:gd name="T29" fmla="*/ 679 h 683"/>
                  <a:gd name="T30" fmla="*/ 41 w 149"/>
                  <a:gd name="T31" fmla="*/ 673 h 683"/>
                  <a:gd name="T32" fmla="*/ 27 w 149"/>
                  <a:gd name="T33" fmla="*/ 663 h 683"/>
                  <a:gd name="T34" fmla="*/ 16 w 149"/>
                  <a:gd name="T35" fmla="*/ 650 h 683"/>
                  <a:gd name="T36" fmla="*/ 8 w 149"/>
                  <a:gd name="T37" fmla="*/ 636 h 683"/>
                  <a:gd name="T38" fmla="*/ 2 w 149"/>
                  <a:gd name="T39" fmla="*/ 622 h 683"/>
                  <a:gd name="T40" fmla="*/ 0 w 149"/>
                  <a:gd name="T41" fmla="*/ 608 h 683"/>
                  <a:gd name="T42" fmla="*/ 0 w 149"/>
                  <a:gd name="T43" fmla="*/ 75 h 683"/>
                  <a:gd name="T44" fmla="*/ 2 w 149"/>
                  <a:gd name="T45" fmla="*/ 54 h 683"/>
                  <a:gd name="T46" fmla="*/ 10 w 149"/>
                  <a:gd name="T47" fmla="*/ 36 h 683"/>
                  <a:gd name="T48" fmla="*/ 22 w 149"/>
                  <a:gd name="T49" fmla="*/ 22 h 683"/>
                  <a:gd name="T50" fmla="*/ 37 w 149"/>
                  <a:gd name="T51" fmla="*/ 10 h 683"/>
                  <a:gd name="T52" fmla="*/ 54 w 149"/>
                  <a:gd name="T53" fmla="*/ 2 h 683"/>
                  <a:gd name="T54" fmla="*/ 74 w 149"/>
                  <a:gd name="T55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9" h="683">
                    <a:moveTo>
                      <a:pt x="74" y="0"/>
                    </a:moveTo>
                    <a:lnTo>
                      <a:pt x="95" y="2"/>
                    </a:lnTo>
                    <a:lnTo>
                      <a:pt x="112" y="10"/>
                    </a:lnTo>
                    <a:lnTo>
                      <a:pt x="127" y="22"/>
                    </a:lnTo>
                    <a:lnTo>
                      <a:pt x="139" y="36"/>
                    </a:lnTo>
                    <a:lnTo>
                      <a:pt x="147" y="54"/>
                    </a:lnTo>
                    <a:lnTo>
                      <a:pt x="149" y="75"/>
                    </a:lnTo>
                    <a:lnTo>
                      <a:pt x="149" y="608"/>
                    </a:lnTo>
                    <a:lnTo>
                      <a:pt x="147" y="627"/>
                    </a:lnTo>
                    <a:lnTo>
                      <a:pt x="139" y="646"/>
                    </a:lnTo>
                    <a:lnTo>
                      <a:pt x="127" y="661"/>
                    </a:lnTo>
                    <a:lnTo>
                      <a:pt x="112" y="672"/>
                    </a:lnTo>
                    <a:lnTo>
                      <a:pt x="95" y="679"/>
                    </a:lnTo>
                    <a:lnTo>
                      <a:pt x="74" y="683"/>
                    </a:lnTo>
                    <a:lnTo>
                      <a:pt x="57" y="679"/>
                    </a:lnTo>
                    <a:lnTo>
                      <a:pt x="41" y="673"/>
                    </a:lnTo>
                    <a:lnTo>
                      <a:pt x="27" y="663"/>
                    </a:lnTo>
                    <a:lnTo>
                      <a:pt x="16" y="650"/>
                    </a:lnTo>
                    <a:lnTo>
                      <a:pt x="8" y="636"/>
                    </a:lnTo>
                    <a:lnTo>
                      <a:pt x="2" y="622"/>
                    </a:lnTo>
                    <a:lnTo>
                      <a:pt x="0" y="608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6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6196013" y="3232150"/>
                <a:ext cx="61912" cy="90488"/>
              </a:xfrm>
              <a:custGeom>
                <a:avLst/>
                <a:gdLst>
                  <a:gd name="T0" fmla="*/ 73 w 424"/>
                  <a:gd name="T1" fmla="*/ 0 h 629"/>
                  <a:gd name="T2" fmla="*/ 90 w 424"/>
                  <a:gd name="T3" fmla="*/ 1 h 629"/>
                  <a:gd name="T4" fmla="*/ 107 w 424"/>
                  <a:gd name="T5" fmla="*/ 5 h 629"/>
                  <a:gd name="T6" fmla="*/ 124 w 424"/>
                  <a:gd name="T7" fmla="*/ 14 h 629"/>
                  <a:gd name="T8" fmla="*/ 138 w 424"/>
                  <a:gd name="T9" fmla="*/ 25 h 629"/>
                  <a:gd name="T10" fmla="*/ 148 w 424"/>
                  <a:gd name="T11" fmla="*/ 42 h 629"/>
                  <a:gd name="T12" fmla="*/ 413 w 424"/>
                  <a:gd name="T13" fmla="*/ 511 h 629"/>
                  <a:gd name="T14" fmla="*/ 421 w 424"/>
                  <a:gd name="T15" fmla="*/ 526 h 629"/>
                  <a:gd name="T16" fmla="*/ 424 w 424"/>
                  <a:gd name="T17" fmla="*/ 542 h 629"/>
                  <a:gd name="T18" fmla="*/ 423 w 424"/>
                  <a:gd name="T19" fmla="*/ 560 h 629"/>
                  <a:gd name="T20" fmla="*/ 419 w 424"/>
                  <a:gd name="T21" fmla="*/ 577 h 629"/>
                  <a:gd name="T22" fmla="*/ 410 w 424"/>
                  <a:gd name="T23" fmla="*/ 593 h 629"/>
                  <a:gd name="T24" fmla="*/ 398 w 424"/>
                  <a:gd name="T25" fmla="*/ 607 h 629"/>
                  <a:gd name="T26" fmla="*/ 381 w 424"/>
                  <a:gd name="T27" fmla="*/ 618 h 629"/>
                  <a:gd name="T28" fmla="*/ 372 w 424"/>
                  <a:gd name="T29" fmla="*/ 623 h 629"/>
                  <a:gd name="T30" fmla="*/ 360 w 424"/>
                  <a:gd name="T31" fmla="*/ 627 h 629"/>
                  <a:gd name="T32" fmla="*/ 349 w 424"/>
                  <a:gd name="T33" fmla="*/ 628 h 629"/>
                  <a:gd name="T34" fmla="*/ 339 w 424"/>
                  <a:gd name="T35" fmla="*/ 629 h 629"/>
                  <a:gd name="T36" fmla="*/ 327 w 424"/>
                  <a:gd name="T37" fmla="*/ 628 h 629"/>
                  <a:gd name="T38" fmla="*/ 315 w 424"/>
                  <a:gd name="T39" fmla="*/ 625 h 629"/>
                  <a:gd name="T40" fmla="*/ 303 w 424"/>
                  <a:gd name="T41" fmla="*/ 619 h 629"/>
                  <a:gd name="T42" fmla="*/ 292 w 424"/>
                  <a:gd name="T43" fmla="*/ 612 h 629"/>
                  <a:gd name="T44" fmla="*/ 282 w 424"/>
                  <a:gd name="T45" fmla="*/ 600 h 629"/>
                  <a:gd name="T46" fmla="*/ 275 w 424"/>
                  <a:gd name="T47" fmla="*/ 586 h 629"/>
                  <a:gd name="T48" fmla="*/ 9 w 424"/>
                  <a:gd name="T49" fmla="*/ 116 h 629"/>
                  <a:gd name="T50" fmla="*/ 3 w 424"/>
                  <a:gd name="T51" fmla="*/ 102 h 629"/>
                  <a:gd name="T52" fmla="*/ 0 w 424"/>
                  <a:gd name="T53" fmla="*/ 85 h 629"/>
                  <a:gd name="T54" fmla="*/ 0 w 424"/>
                  <a:gd name="T55" fmla="*/ 68 h 629"/>
                  <a:gd name="T56" fmla="*/ 5 w 424"/>
                  <a:gd name="T57" fmla="*/ 51 h 629"/>
                  <a:gd name="T58" fmla="*/ 14 w 424"/>
                  <a:gd name="T59" fmla="*/ 35 h 629"/>
                  <a:gd name="T60" fmla="*/ 26 w 424"/>
                  <a:gd name="T61" fmla="*/ 21 h 629"/>
                  <a:gd name="T62" fmla="*/ 42 w 424"/>
                  <a:gd name="T63" fmla="*/ 10 h 629"/>
                  <a:gd name="T64" fmla="*/ 57 w 424"/>
                  <a:gd name="T65" fmla="*/ 3 h 629"/>
                  <a:gd name="T66" fmla="*/ 73 w 424"/>
                  <a:gd name="T6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4" h="629">
                    <a:moveTo>
                      <a:pt x="73" y="0"/>
                    </a:moveTo>
                    <a:lnTo>
                      <a:pt x="90" y="1"/>
                    </a:lnTo>
                    <a:lnTo>
                      <a:pt x="107" y="5"/>
                    </a:lnTo>
                    <a:lnTo>
                      <a:pt x="124" y="14"/>
                    </a:lnTo>
                    <a:lnTo>
                      <a:pt x="138" y="25"/>
                    </a:lnTo>
                    <a:lnTo>
                      <a:pt x="148" y="42"/>
                    </a:lnTo>
                    <a:lnTo>
                      <a:pt x="413" y="511"/>
                    </a:lnTo>
                    <a:lnTo>
                      <a:pt x="421" y="526"/>
                    </a:lnTo>
                    <a:lnTo>
                      <a:pt x="424" y="542"/>
                    </a:lnTo>
                    <a:lnTo>
                      <a:pt x="423" y="560"/>
                    </a:lnTo>
                    <a:lnTo>
                      <a:pt x="419" y="577"/>
                    </a:lnTo>
                    <a:lnTo>
                      <a:pt x="410" y="593"/>
                    </a:lnTo>
                    <a:lnTo>
                      <a:pt x="398" y="607"/>
                    </a:lnTo>
                    <a:lnTo>
                      <a:pt x="381" y="618"/>
                    </a:lnTo>
                    <a:lnTo>
                      <a:pt x="372" y="623"/>
                    </a:lnTo>
                    <a:lnTo>
                      <a:pt x="360" y="627"/>
                    </a:lnTo>
                    <a:lnTo>
                      <a:pt x="349" y="628"/>
                    </a:lnTo>
                    <a:lnTo>
                      <a:pt x="339" y="629"/>
                    </a:lnTo>
                    <a:lnTo>
                      <a:pt x="327" y="628"/>
                    </a:lnTo>
                    <a:lnTo>
                      <a:pt x="315" y="625"/>
                    </a:lnTo>
                    <a:lnTo>
                      <a:pt x="303" y="619"/>
                    </a:lnTo>
                    <a:lnTo>
                      <a:pt x="292" y="612"/>
                    </a:lnTo>
                    <a:lnTo>
                      <a:pt x="282" y="600"/>
                    </a:lnTo>
                    <a:lnTo>
                      <a:pt x="275" y="586"/>
                    </a:lnTo>
                    <a:lnTo>
                      <a:pt x="9" y="116"/>
                    </a:lnTo>
                    <a:lnTo>
                      <a:pt x="3" y="102"/>
                    </a:lnTo>
                    <a:lnTo>
                      <a:pt x="0" y="85"/>
                    </a:lnTo>
                    <a:lnTo>
                      <a:pt x="0" y="68"/>
                    </a:lnTo>
                    <a:lnTo>
                      <a:pt x="5" y="51"/>
                    </a:lnTo>
                    <a:lnTo>
                      <a:pt x="14" y="35"/>
                    </a:lnTo>
                    <a:lnTo>
                      <a:pt x="26" y="21"/>
                    </a:lnTo>
                    <a:lnTo>
                      <a:pt x="42" y="10"/>
                    </a:lnTo>
                    <a:lnTo>
                      <a:pt x="57" y="3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6"/>
              <p:cNvSpPr>
                <a:spLocks/>
              </p:cNvSpPr>
              <p:nvPr/>
            </p:nvSpPr>
            <p:spPr bwMode="auto">
              <a:xfrm>
                <a:off x="6462713" y="3530600"/>
                <a:ext cx="90487" cy="61913"/>
              </a:xfrm>
              <a:custGeom>
                <a:avLst/>
                <a:gdLst>
                  <a:gd name="T0" fmla="*/ 81 w 624"/>
                  <a:gd name="T1" fmla="*/ 0 h 426"/>
                  <a:gd name="T2" fmla="*/ 98 w 624"/>
                  <a:gd name="T3" fmla="*/ 3 h 426"/>
                  <a:gd name="T4" fmla="*/ 116 w 624"/>
                  <a:gd name="T5" fmla="*/ 11 h 426"/>
                  <a:gd name="T6" fmla="*/ 584 w 624"/>
                  <a:gd name="T7" fmla="*/ 277 h 426"/>
                  <a:gd name="T8" fmla="*/ 598 w 624"/>
                  <a:gd name="T9" fmla="*/ 290 h 426"/>
                  <a:gd name="T10" fmla="*/ 611 w 624"/>
                  <a:gd name="T11" fmla="*/ 305 h 426"/>
                  <a:gd name="T12" fmla="*/ 619 w 624"/>
                  <a:gd name="T13" fmla="*/ 322 h 426"/>
                  <a:gd name="T14" fmla="*/ 624 w 624"/>
                  <a:gd name="T15" fmla="*/ 342 h 426"/>
                  <a:gd name="T16" fmla="*/ 623 w 624"/>
                  <a:gd name="T17" fmla="*/ 362 h 426"/>
                  <a:gd name="T18" fmla="*/ 615 w 624"/>
                  <a:gd name="T19" fmla="*/ 384 h 426"/>
                  <a:gd name="T20" fmla="*/ 607 w 624"/>
                  <a:gd name="T21" fmla="*/ 400 h 426"/>
                  <a:gd name="T22" fmla="*/ 598 w 624"/>
                  <a:gd name="T23" fmla="*/ 413 h 426"/>
                  <a:gd name="T24" fmla="*/ 585 w 624"/>
                  <a:gd name="T25" fmla="*/ 421 h 426"/>
                  <a:gd name="T26" fmla="*/ 570 w 624"/>
                  <a:gd name="T27" fmla="*/ 425 h 426"/>
                  <a:gd name="T28" fmla="*/ 551 w 624"/>
                  <a:gd name="T29" fmla="*/ 426 h 426"/>
                  <a:gd name="T30" fmla="*/ 533 w 624"/>
                  <a:gd name="T31" fmla="*/ 426 h 426"/>
                  <a:gd name="T32" fmla="*/ 520 w 624"/>
                  <a:gd name="T33" fmla="*/ 423 h 426"/>
                  <a:gd name="T34" fmla="*/ 509 w 624"/>
                  <a:gd name="T35" fmla="*/ 415 h 426"/>
                  <a:gd name="T36" fmla="*/ 42 w 624"/>
                  <a:gd name="T37" fmla="*/ 149 h 426"/>
                  <a:gd name="T38" fmla="*/ 26 w 624"/>
                  <a:gd name="T39" fmla="*/ 138 h 426"/>
                  <a:gd name="T40" fmla="*/ 13 w 624"/>
                  <a:gd name="T41" fmla="*/ 127 h 426"/>
                  <a:gd name="T42" fmla="*/ 6 w 624"/>
                  <a:gd name="T43" fmla="*/ 111 h 426"/>
                  <a:gd name="T44" fmla="*/ 0 w 624"/>
                  <a:gd name="T45" fmla="*/ 96 h 426"/>
                  <a:gd name="T46" fmla="*/ 0 w 624"/>
                  <a:gd name="T47" fmla="*/ 79 h 426"/>
                  <a:gd name="T48" fmla="*/ 3 w 624"/>
                  <a:gd name="T49" fmla="*/ 61 h 426"/>
                  <a:gd name="T50" fmla="*/ 11 w 624"/>
                  <a:gd name="T51" fmla="*/ 43 h 426"/>
                  <a:gd name="T52" fmla="*/ 21 w 624"/>
                  <a:gd name="T53" fmla="*/ 26 h 426"/>
                  <a:gd name="T54" fmla="*/ 34 w 624"/>
                  <a:gd name="T55" fmla="*/ 14 h 426"/>
                  <a:gd name="T56" fmla="*/ 48 w 624"/>
                  <a:gd name="T57" fmla="*/ 5 h 426"/>
                  <a:gd name="T58" fmla="*/ 64 w 624"/>
                  <a:gd name="T59" fmla="*/ 1 h 426"/>
                  <a:gd name="T60" fmla="*/ 81 w 624"/>
                  <a:gd name="T61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426">
                    <a:moveTo>
                      <a:pt x="81" y="0"/>
                    </a:moveTo>
                    <a:lnTo>
                      <a:pt x="98" y="3"/>
                    </a:lnTo>
                    <a:lnTo>
                      <a:pt x="116" y="11"/>
                    </a:lnTo>
                    <a:lnTo>
                      <a:pt x="584" y="277"/>
                    </a:lnTo>
                    <a:lnTo>
                      <a:pt x="598" y="290"/>
                    </a:lnTo>
                    <a:lnTo>
                      <a:pt x="611" y="305"/>
                    </a:lnTo>
                    <a:lnTo>
                      <a:pt x="619" y="322"/>
                    </a:lnTo>
                    <a:lnTo>
                      <a:pt x="624" y="342"/>
                    </a:lnTo>
                    <a:lnTo>
                      <a:pt x="623" y="362"/>
                    </a:lnTo>
                    <a:lnTo>
                      <a:pt x="615" y="384"/>
                    </a:lnTo>
                    <a:lnTo>
                      <a:pt x="607" y="400"/>
                    </a:lnTo>
                    <a:lnTo>
                      <a:pt x="598" y="413"/>
                    </a:lnTo>
                    <a:lnTo>
                      <a:pt x="585" y="421"/>
                    </a:lnTo>
                    <a:lnTo>
                      <a:pt x="570" y="425"/>
                    </a:lnTo>
                    <a:lnTo>
                      <a:pt x="551" y="426"/>
                    </a:lnTo>
                    <a:lnTo>
                      <a:pt x="533" y="426"/>
                    </a:lnTo>
                    <a:lnTo>
                      <a:pt x="520" y="423"/>
                    </a:lnTo>
                    <a:lnTo>
                      <a:pt x="509" y="415"/>
                    </a:lnTo>
                    <a:lnTo>
                      <a:pt x="42" y="149"/>
                    </a:lnTo>
                    <a:lnTo>
                      <a:pt x="26" y="138"/>
                    </a:lnTo>
                    <a:lnTo>
                      <a:pt x="13" y="127"/>
                    </a:lnTo>
                    <a:lnTo>
                      <a:pt x="6" y="111"/>
                    </a:lnTo>
                    <a:lnTo>
                      <a:pt x="0" y="96"/>
                    </a:lnTo>
                    <a:lnTo>
                      <a:pt x="0" y="79"/>
                    </a:lnTo>
                    <a:lnTo>
                      <a:pt x="3" y="61"/>
                    </a:lnTo>
                    <a:lnTo>
                      <a:pt x="11" y="43"/>
                    </a:lnTo>
                    <a:lnTo>
                      <a:pt x="21" y="26"/>
                    </a:lnTo>
                    <a:lnTo>
                      <a:pt x="34" y="14"/>
                    </a:lnTo>
                    <a:lnTo>
                      <a:pt x="48" y="5"/>
                    </a:lnTo>
                    <a:lnTo>
                      <a:pt x="64" y="1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6105525" y="3322638"/>
                <a:ext cx="90487" cy="61913"/>
              </a:xfrm>
              <a:custGeom>
                <a:avLst/>
                <a:gdLst>
                  <a:gd name="T0" fmla="*/ 81 w 626"/>
                  <a:gd name="T1" fmla="*/ 0 h 426"/>
                  <a:gd name="T2" fmla="*/ 99 w 626"/>
                  <a:gd name="T3" fmla="*/ 3 h 426"/>
                  <a:gd name="T4" fmla="*/ 117 w 626"/>
                  <a:gd name="T5" fmla="*/ 10 h 426"/>
                  <a:gd name="T6" fmla="*/ 584 w 626"/>
                  <a:gd name="T7" fmla="*/ 277 h 426"/>
                  <a:gd name="T8" fmla="*/ 600 w 626"/>
                  <a:gd name="T9" fmla="*/ 288 h 426"/>
                  <a:gd name="T10" fmla="*/ 613 w 626"/>
                  <a:gd name="T11" fmla="*/ 302 h 426"/>
                  <a:gd name="T12" fmla="*/ 621 w 626"/>
                  <a:gd name="T13" fmla="*/ 318 h 426"/>
                  <a:gd name="T14" fmla="*/ 626 w 626"/>
                  <a:gd name="T15" fmla="*/ 334 h 426"/>
                  <a:gd name="T16" fmla="*/ 626 w 626"/>
                  <a:gd name="T17" fmla="*/ 351 h 426"/>
                  <a:gd name="T18" fmla="*/ 622 w 626"/>
                  <a:gd name="T19" fmla="*/ 369 h 426"/>
                  <a:gd name="T20" fmla="*/ 616 w 626"/>
                  <a:gd name="T21" fmla="*/ 383 h 426"/>
                  <a:gd name="T22" fmla="*/ 608 w 626"/>
                  <a:gd name="T23" fmla="*/ 400 h 426"/>
                  <a:gd name="T24" fmla="*/ 598 w 626"/>
                  <a:gd name="T25" fmla="*/ 412 h 426"/>
                  <a:gd name="T26" fmla="*/ 585 w 626"/>
                  <a:gd name="T27" fmla="*/ 419 h 426"/>
                  <a:gd name="T28" fmla="*/ 570 w 626"/>
                  <a:gd name="T29" fmla="*/ 424 h 426"/>
                  <a:gd name="T30" fmla="*/ 552 w 626"/>
                  <a:gd name="T31" fmla="*/ 426 h 426"/>
                  <a:gd name="T32" fmla="*/ 534 w 626"/>
                  <a:gd name="T33" fmla="*/ 425 h 426"/>
                  <a:gd name="T34" fmla="*/ 521 w 626"/>
                  <a:gd name="T35" fmla="*/ 423 h 426"/>
                  <a:gd name="T36" fmla="*/ 509 w 626"/>
                  <a:gd name="T37" fmla="*/ 415 h 426"/>
                  <a:gd name="T38" fmla="*/ 43 w 626"/>
                  <a:gd name="T39" fmla="*/ 148 h 426"/>
                  <a:gd name="T40" fmla="*/ 27 w 626"/>
                  <a:gd name="T41" fmla="*/ 138 h 426"/>
                  <a:gd name="T42" fmla="*/ 14 w 626"/>
                  <a:gd name="T43" fmla="*/ 125 h 426"/>
                  <a:gd name="T44" fmla="*/ 5 w 626"/>
                  <a:gd name="T45" fmla="*/ 111 h 426"/>
                  <a:gd name="T46" fmla="*/ 1 w 626"/>
                  <a:gd name="T47" fmla="*/ 95 h 426"/>
                  <a:gd name="T48" fmla="*/ 0 w 626"/>
                  <a:gd name="T49" fmla="*/ 78 h 426"/>
                  <a:gd name="T50" fmla="*/ 3 w 626"/>
                  <a:gd name="T51" fmla="*/ 60 h 426"/>
                  <a:gd name="T52" fmla="*/ 11 w 626"/>
                  <a:gd name="T53" fmla="*/ 42 h 426"/>
                  <a:gd name="T54" fmla="*/ 22 w 626"/>
                  <a:gd name="T55" fmla="*/ 26 h 426"/>
                  <a:gd name="T56" fmla="*/ 33 w 626"/>
                  <a:gd name="T57" fmla="*/ 13 h 426"/>
                  <a:gd name="T58" fmla="*/ 49 w 626"/>
                  <a:gd name="T59" fmla="*/ 5 h 426"/>
                  <a:gd name="T60" fmla="*/ 64 w 626"/>
                  <a:gd name="T61" fmla="*/ 0 h 426"/>
                  <a:gd name="T62" fmla="*/ 81 w 626"/>
                  <a:gd name="T6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6" h="426">
                    <a:moveTo>
                      <a:pt x="81" y="0"/>
                    </a:moveTo>
                    <a:lnTo>
                      <a:pt x="99" y="3"/>
                    </a:lnTo>
                    <a:lnTo>
                      <a:pt x="117" y="10"/>
                    </a:lnTo>
                    <a:lnTo>
                      <a:pt x="584" y="277"/>
                    </a:lnTo>
                    <a:lnTo>
                      <a:pt x="600" y="288"/>
                    </a:lnTo>
                    <a:lnTo>
                      <a:pt x="613" y="302"/>
                    </a:lnTo>
                    <a:lnTo>
                      <a:pt x="621" y="318"/>
                    </a:lnTo>
                    <a:lnTo>
                      <a:pt x="626" y="334"/>
                    </a:lnTo>
                    <a:lnTo>
                      <a:pt x="626" y="351"/>
                    </a:lnTo>
                    <a:lnTo>
                      <a:pt x="622" y="369"/>
                    </a:lnTo>
                    <a:lnTo>
                      <a:pt x="616" y="383"/>
                    </a:lnTo>
                    <a:lnTo>
                      <a:pt x="608" y="400"/>
                    </a:lnTo>
                    <a:lnTo>
                      <a:pt x="598" y="412"/>
                    </a:lnTo>
                    <a:lnTo>
                      <a:pt x="585" y="419"/>
                    </a:lnTo>
                    <a:lnTo>
                      <a:pt x="570" y="424"/>
                    </a:lnTo>
                    <a:lnTo>
                      <a:pt x="552" y="426"/>
                    </a:lnTo>
                    <a:lnTo>
                      <a:pt x="534" y="425"/>
                    </a:lnTo>
                    <a:lnTo>
                      <a:pt x="521" y="423"/>
                    </a:lnTo>
                    <a:lnTo>
                      <a:pt x="509" y="415"/>
                    </a:lnTo>
                    <a:lnTo>
                      <a:pt x="43" y="148"/>
                    </a:lnTo>
                    <a:lnTo>
                      <a:pt x="27" y="138"/>
                    </a:lnTo>
                    <a:lnTo>
                      <a:pt x="14" y="125"/>
                    </a:lnTo>
                    <a:lnTo>
                      <a:pt x="5" y="111"/>
                    </a:lnTo>
                    <a:lnTo>
                      <a:pt x="1" y="95"/>
                    </a:lnTo>
                    <a:lnTo>
                      <a:pt x="0" y="78"/>
                    </a:lnTo>
                    <a:lnTo>
                      <a:pt x="3" y="60"/>
                    </a:lnTo>
                    <a:lnTo>
                      <a:pt x="11" y="42"/>
                    </a:lnTo>
                    <a:lnTo>
                      <a:pt x="22" y="26"/>
                    </a:lnTo>
                    <a:lnTo>
                      <a:pt x="33" y="13"/>
                    </a:lnTo>
                    <a:lnTo>
                      <a:pt x="49" y="5"/>
                    </a:lnTo>
                    <a:lnTo>
                      <a:pt x="64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293723" y="3597510"/>
              <a:ext cx="368081" cy="369044"/>
              <a:chOff x="4619625" y="3089275"/>
              <a:chExt cx="606426" cy="608013"/>
            </a:xfrm>
            <a:solidFill>
              <a:schemeClr val="bg1"/>
            </a:solidFill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4619625" y="3089275"/>
                <a:ext cx="606425" cy="608013"/>
              </a:xfrm>
              <a:custGeom>
                <a:avLst/>
                <a:gdLst>
                  <a:gd name="T0" fmla="*/ 232 w 3436"/>
                  <a:gd name="T1" fmla="*/ 0 h 3447"/>
                  <a:gd name="T2" fmla="*/ 364 w 3436"/>
                  <a:gd name="T3" fmla="*/ 246 h 3447"/>
                  <a:gd name="T4" fmla="*/ 405 w 3436"/>
                  <a:gd name="T5" fmla="*/ 256 h 3447"/>
                  <a:gd name="T6" fmla="*/ 436 w 3436"/>
                  <a:gd name="T7" fmla="*/ 281 h 3447"/>
                  <a:gd name="T8" fmla="*/ 454 w 3436"/>
                  <a:gd name="T9" fmla="*/ 317 h 3447"/>
                  <a:gd name="T10" fmla="*/ 454 w 3436"/>
                  <a:gd name="T11" fmla="*/ 360 h 3447"/>
                  <a:gd name="T12" fmla="*/ 436 w 3436"/>
                  <a:gd name="T13" fmla="*/ 397 h 3447"/>
                  <a:gd name="T14" fmla="*/ 405 w 3436"/>
                  <a:gd name="T15" fmla="*/ 421 h 3447"/>
                  <a:gd name="T16" fmla="*/ 364 w 3436"/>
                  <a:gd name="T17" fmla="*/ 431 h 3447"/>
                  <a:gd name="T18" fmla="*/ 232 w 3436"/>
                  <a:gd name="T19" fmla="*/ 844 h 3447"/>
                  <a:gd name="T20" fmla="*/ 385 w 3436"/>
                  <a:gd name="T21" fmla="*/ 846 h 3447"/>
                  <a:gd name="T22" fmla="*/ 422 w 3436"/>
                  <a:gd name="T23" fmla="*/ 864 h 3447"/>
                  <a:gd name="T24" fmla="*/ 447 w 3436"/>
                  <a:gd name="T25" fmla="*/ 896 h 3447"/>
                  <a:gd name="T26" fmla="*/ 456 w 3436"/>
                  <a:gd name="T27" fmla="*/ 936 h 3447"/>
                  <a:gd name="T28" fmla="*/ 447 w 3436"/>
                  <a:gd name="T29" fmla="*/ 976 h 3447"/>
                  <a:gd name="T30" fmla="*/ 422 w 3436"/>
                  <a:gd name="T31" fmla="*/ 1008 h 3447"/>
                  <a:gd name="T32" fmla="*/ 385 w 3436"/>
                  <a:gd name="T33" fmla="*/ 1026 h 3447"/>
                  <a:gd name="T34" fmla="*/ 232 w 3436"/>
                  <a:gd name="T35" fmla="*/ 1028 h 3447"/>
                  <a:gd name="T36" fmla="*/ 364 w 3436"/>
                  <a:gd name="T37" fmla="*/ 1441 h 3447"/>
                  <a:gd name="T38" fmla="*/ 405 w 3436"/>
                  <a:gd name="T39" fmla="*/ 1450 h 3447"/>
                  <a:gd name="T40" fmla="*/ 436 w 3436"/>
                  <a:gd name="T41" fmla="*/ 1475 h 3447"/>
                  <a:gd name="T42" fmla="*/ 454 w 3436"/>
                  <a:gd name="T43" fmla="*/ 1512 h 3447"/>
                  <a:gd name="T44" fmla="*/ 454 w 3436"/>
                  <a:gd name="T45" fmla="*/ 1554 h 3447"/>
                  <a:gd name="T46" fmla="*/ 436 w 3436"/>
                  <a:gd name="T47" fmla="*/ 1590 h 3447"/>
                  <a:gd name="T48" fmla="*/ 405 w 3436"/>
                  <a:gd name="T49" fmla="*/ 1616 h 3447"/>
                  <a:gd name="T50" fmla="*/ 364 w 3436"/>
                  <a:gd name="T51" fmla="*/ 1625 h 3447"/>
                  <a:gd name="T52" fmla="*/ 232 w 3436"/>
                  <a:gd name="T53" fmla="*/ 2037 h 3447"/>
                  <a:gd name="T54" fmla="*/ 385 w 3436"/>
                  <a:gd name="T55" fmla="*/ 2040 h 3447"/>
                  <a:gd name="T56" fmla="*/ 422 w 3436"/>
                  <a:gd name="T57" fmla="*/ 2058 h 3447"/>
                  <a:gd name="T58" fmla="*/ 447 w 3436"/>
                  <a:gd name="T59" fmla="*/ 2089 h 3447"/>
                  <a:gd name="T60" fmla="*/ 456 w 3436"/>
                  <a:gd name="T61" fmla="*/ 2130 h 3447"/>
                  <a:gd name="T62" fmla="*/ 447 w 3436"/>
                  <a:gd name="T63" fmla="*/ 2171 h 3447"/>
                  <a:gd name="T64" fmla="*/ 422 w 3436"/>
                  <a:gd name="T65" fmla="*/ 2203 h 3447"/>
                  <a:gd name="T66" fmla="*/ 385 w 3436"/>
                  <a:gd name="T67" fmla="*/ 2220 h 3447"/>
                  <a:gd name="T68" fmla="*/ 232 w 3436"/>
                  <a:gd name="T69" fmla="*/ 2223 h 3447"/>
                  <a:gd name="T70" fmla="*/ 364 w 3436"/>
                  <a:gd name="T71" fmla="*/ 2634 h 3447"/>
                  <a:gd name="T72" fmla="*/ 405 w 3436"/>
                  <a:gd name="T73" fmla="*/ 2644 h 3447"/>
                  <a:gd name="T74" fmla="*/ 436 w 3436"/>
                  <a:gd name="T75" fmla="*/ 2669 h 3447"/>
                  <a:gd name="T76" fmla="*/ 454 w 3436"/>
                  <a:gd name="T77" fmla="*/ 2705 h 3447"/>
                  <a:gd name="T78" fmla="*/ 454 w 3436"/>
                  <a:gd name="T79" fmla="*/ 2748 h 3447"/>
                  <a:gd name="T80" fmla="*/ 436 w 3436"/>
                  <a:gd name="T81" fmla="*/ 2785 h 3447"/>
                  <a:gd name="T82" fmla="*/ 405 w 3436"/>
                  <a:gd name="T83" fmla="*/ 2811 h 3447"/>
                  <a:gd name="T84" fmla="*/ 364 w 3436"/>
                  <a:gd name="T85" fmla="*/ 2819 h 3447"/>
                  <a:gd name="T86" fmla="*/ 232 w 3436"/>
                  <a:gd name="T87" fmla="*/ 3216 h 3447"/>
                  <a:gd name="T88" fmla="*/ 3436 w 3436"/>
                  <a:gd name="T89" fmla="*/ 3447 h 3447"/>
                  <a:gd name="T90" fmla="*/ 0 w 3436"/>
                  <a:gd name="T91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36" h="3447">
                    <a:moveTo>
                      <a:pt x="0" y="0"/>
                    </a:moveTo>
                    <a:lnTo>
                      <a:pt x="232" y="0"/>
                    </a:lnTo>
                    <a:lnTo>
                      <a:pt x="232" y="246"/>
                    </a:lnTo>
                    <a:lnTo>
                      <a:pt x="364" y="246"/>
                    </a:lnTo>
                    <a:lnTo>
                      <a:pt x="385" y="248"/>
                    </a:lnTo>
                    <a:lnTo>
                      <a:pt x="405" y="256"/>
                    </a:lnTo>
                    <a:lnTo>
                      <a:pt x="422" y="266"/>
                    </a:lnTo>
                    <a:lnTo>
                      <a:pt x="436" y="281"/>
                    </a:lnTo>
                    <a:lnTo>
                      <a:pt x="447" y="298"/>
                    </a:lnTo>
                    <a:lnTo>
                      <a:pt x="454" y="317"/>
                    </a:lnTo>
                    <a:lnTo>
                      <a:pt x="456" y="339"/>
                    </a:lnTo>
                    <a:lnTo>
                      <a:pt x="454" y="360"/>
                    </a:lnTo>
                    <a:lnTo>
                      <a:pt x="447" y="379"/>
                    </a:lnTo>
                    <a:lnTo>
                      <a:pt x="436" y="397"/>
                    </a:lnTo>
                    <a:lnTo>
                      <a:pt x="422" y="411"/>
                    </a:lnTo>
                    <a:lnTo>
                      <a:pt x="405" y="421"/>
                    </a:lnTo>
                    <a:lnTo>
                      <a:pt x="385" y="429"/>
                    </a:lnTo>
                    <a:lnTo>
                      <a:pt x="364" y="431"/>
                    </a:lnTo>
                    <a:lnTo>
                      <a:pt x="232" y="431"/>
                    </a:lnTo>
                    <a:lnTo>
                      <a:pt x="232" y="844"/>
                    </a:lnTo>
                    <a:lnTo>
                      <a:pt x="364" y="844"/>
                    </a:lnTo>
                    <a:lnTo>
                      <a:pt x="385" y="846"/>
                    </a:lnTo>
                    <a:lnTo>
                      <a:pt x="405" y="853"/>
                    </a:lnTo>
                    <a:lnTo>
                      <a:pt x="422" y="864"/>
                    </a:lnTo>
                    <a:lnTo>
                      <a:pt x="436" y="878"/>
                    </a:lnTo>
                    <a:lnTo>
                      <a:pt x="447" y="896"/>
                    </a:lnTo>
                    <a:lnTo>
                      <a:pt x="454" y="915"/>
                    </a:lnTo>
                    <a:lnTo>
                      <a:pt x="456" y="936"/>
                    </a:lnTo>
                    <a:lnTo>
                      <a:pt x="454" y="957"/>
                    </a:lnTo>
                    <a:lnTo>
                      <a:pt x="447" y="976"/>
                    </a:lnTo>
                    <a:lnTo>
                      <a:pt x="436" y="993"/>
                    </a:lnTo>
                    <a:lnTo>
                      <a:pt x="422" y="1008"/>
                    </a:lnTo>
                    <a:lnTo>
                      <a:pt x="405" y="1019"/>
                    </a:lnTo>
                    <a:lnTo>
                      <a:pt x="385" y="1026"/>
                    </a:lnTo>
                    <a:lnTo>
                      <a:pt x="364" y="1028"/>
                    </a:lnTo>
                    <a:lnTo>
                      <a:pt x="232" y="1028"/>
                    </a:lnTo>
                    <a:lnTo>
                      <a:pt x="232" y="1441"/>
                    </a:lnTo>
                    <a:lnTo>
                      <a:pt x="364" y="1441"/>
                    </a:lnTo>
                    <a:lnTo>
                      <a:pt x="385" y="1443"/>
                    </a:lnTo>
                    <a:lnTo>
                      <a:pt x="405" y="1450"/>
                    </a:lnTo>
                    <a:lnTo>
                      <a:pt x="422" y="1461"/>
                    </a:lnTo>
                    <a:lnTo>
                      <a:pt x="436" y="1475"/>
                    </a:lnTo>
                    <a:lnTo>
                      <a:pt x="447" y="1493"/>
                    </a:lnTo>
                    <a:lnTo>
                      <a:pt x="454" y="1512"/>
                    </a:lnTo>
                    <a:lnTo>
                      <a:pt x="456" y="1533"/>
                    </a:lnTo>
                    <a:lnTo>
                      <a:pt x="454" y="1554"/>
                    </a:lnTo>
                    <a:lnTo>
                      <a:pt x="447" y="1573"/>
                    </a:lnTo>
                    <a:lnTo>
                      <a:pt x="436" y="1590"/>
                    </a:lnTo>
                    <a:lnTo>
                      <a:pt x="422" y="1605"/>
                    </a:lnTo>
                    <a:lnTo>
                      <a:pt x="405" y="1616"/>
                    </a:lnTo>
                    <a:lnTo>
                      <a:pt x="385" y="1622"/>
                    </a:lnTo>
                    <a:lnTo>
                      <a:pt x="364" y="1625"/>
                    </a:lnTo>
                    <a:lnTo>
                      <a:pt x="232" y="1625"/>
                    </a:lnTo>
                    <a:lnTo>
                      <a:pt x="232" y="2037"/>
                    </a:lnTo>
                    <a:lnTo>
                      <a:pt x="364" y="2037"/>
                    </a:lnTo>
                    <a:lnTo>
                      <a:pt x="385" y="2040"/>
                    </a:lnTo>
                    <a:lnTo>
                      <a:pt x="405" y="2047"/>
                    </a:lnTo>
                    <a:lnTo>
                      <a:pt x="422" y="2058"/>
                    </a:lnTo>
                    <a:lnTo>
                      <a:pt x="436" y="2072"/>
                    </a:lnTo>
                    <a:lnTo>
                      <a:pt x="447" y="2089"/>
                    </a:lnTo>
                    <a:lnTo>
                      <a:pt x="454" y="2109"/>
                    </a:lnTo>
                    <a:lnTo>
                      <a:pt x="456" y="2130"/>
                    </a:lnTo>
                    <a:lnTo>
                      <a:pt x="454" y="2152"/>
                    </a:lnTo>
                    <a:lnTo>
                      <a:pt x="447" y="2171"/>
                    </a:lnTo>
                    <a:lnTo>
                      <a:pt x="436" y="2188"/>
                    </a:lnTo>
                    <a:lnTo>
                      <a:pt x="422" y="2203"/>
                    </a:lnTo>
                    <a:lnTo>
                      <a:pt x="405" y="2213"/>
                    </a:lnTo>
                    <a:lnTo>
                      <a:pt x="385" y="2220"/>
                    </a:lnTo>
                    <a:lnTo>
                      <a:pt x="364" y="2223"/>
                    </a:lnTo>
                    <a:lnTo>
                      <a:pt x="232" y="2223"/>
                    </a:lnTo>
                    <a:lnTo>
                      <a:pt x="232" y="2634"/>
                    </a:lnTo>
                    <a:lnTo>
                      <a:pt x="364" y="2634"/>
                    </a:lnTo>
                    <a:lnTo>
                      <a:pt x="385" y="2638"/>
                    </a:lnTo>
                    <a:lnTo>
                      <a:pt x="405" y="2644"/>
                    </a:lnTo>
                    <a:lnTo>
                      <a:pt x="422" y="2655"/>
                    </a:lnTo>
                    <a:lnTo>
                      <a:pt x="436" y="2669"/>
                    </a:lnTo>
                    <a:lnTo>
                      <a:pt x="447" y="2686"/>
                    </a:lnTo>
                    <a:lnTo>
                      <a:pt x="454" y="2705"/>
                    </a:lnTo>
                    <a:lnTo>
                      <a:pt x="456" y="2727"/>
                    </a:lnTo>
                    <a:lnTo>
                      <a:pt x="454" y="2748"/>
                    </a:lnTo>
                    <a:lnTo>
                      <a:pt x="447" y="2768"/>
                    </a:lnTo>
                    <a:lnTo>
                      <a:pt x="436" y="2785"/>
                    </a:lnTo>
                    <a:lnTo>
                      <a:pt x="422" y="2799"/>
                    </a:lnTo>
                    <a:lnTo>
                      <a:pt x="405" y="2811"/>
                    </a:lnTo>
                    <a:lnTo>
                      <a:pt x="385" y="2817"/>
                    </a:lnTo>
                    <a:lnTo>
                      <a:pt x="364" y="2819"/>
                    </a:lnTo>
                    <a:lnTo>
                      <a:pt x="232" y="2819"/>
                    </a:lnTo>
                    <a:lnTo>
                      <a:pt x="232" y="3216"/>
                    </a:lnTo>
                    <a:lnTo>
                      <a:pt x="3436" y="3216"/>
                    </a:lnTo>
                    <a:lnTo>
                      <a:pt x="3436" y="3447"/>
                    </a:lnTo>
                    <a:lnTo>
                      <a:pt x="0" y="34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5130800" y="3494088"/>
                <a:ext cx="76200" cy="127000"/>
              </a:xfrm>
              <a:custGeom>
                <a:avLst/>
                <a:gdLst>
                  <a:gd name="T0" fmla="*/ 0 w 429"/>
                  <a:gd name="T1" fmla="*/ 0 h 726"/>
                  <a:gd name="T2" fmla="*/ 429 w 429"/>
                  <a:gd name="T3" fmla="*/ 269 h 726"/>
                  <a:gd name="T4" fmla="*/ 429 w 429"/>
                  <a:gd name="T5" fmla="*/ 726 h 726"/>
                  <a:gd name="T6" fmla="*/ 0 w 429"/>
                  <a:gd name="T7" fmla="*/ 726 h 726"/>
                  <a:gd name="T8" fmla="*/ 0 w 429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726">
                    <a:moveTo>
                      <a:pt x="0" y="0"/>
                    </a:moveTo>
                    <a:lnTo>
                      <a:pt x="429" y="269"/>
                    </a:lnTo>
                    <a:lnTo>
                      <a:pt x="429" y="726"/>
                    </a:lnTo>
                    <a:lnTo>
                      <a:pt x="0" y="7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5005388" y="3413125"/>
                <a:ext cx="76200" cy="207963"/>
              </a:xfrm>
              <a:custGeom>
                <a:avLst/>
                <a:gdLst>
                  <a:gd name="T0" fmla="*/ 0 w 430"/>
                  <a:gd name="T1" fmla="*/ 0 h 1185"/>
                  <a:gd name="T2" fmla="*/ 430 w 430"/>
                  <a:gd name="T3" fmla="*/ 270 h 1185"/>
                  <a:gd name="T4" fmla="*/ 430 w 430"/>
                  <a:gd name="T5" fmla="*/ 1185 h 1185"/>
                  <a:gd name="T6" fmla="*/ 0 w 430"/>
                  <a:gd name="T7" fmla="*/ 1185 h 1185"/>
                  <a:gd name="T8" fmla="*/ 0 w 430"/>
                  <a:gd name="T9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1185">
                    <a:moveTo>
                      <a:pt x="0" y="0"/>
                    </a:moveTo>
                    <a:lnTo>
                      <a:pt x="430" y="270"/>
                    </a:lnTo>
                    <a:lnTo>
                      <a:pt x="430" y="1185"/>
                    </a:lnTo>
                    <a:lnTo>
                      <a:pt x="0" y="11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881563" y="3332163"/>
                <a:ext cx="76200" cy="288925"/>
              </a:xfrm>
              <a:custGeom>
                <a:avLst/>
                <a:gdLst>
                  <a:gd name="T0" fmla="*/ 0 w 429"/>
                  <a:gd name="T1" fmla="*/ 0 h 1642"/>
                  <a:gd name="T2" fmla="*/ 429 w 429"/>
                  <a:gd name="T3" fmla="*/ 296 h 1642"/>
                  <a:gd name="T4" fmla="*/ 429 w 429"/>
                  <a:gd name="T5" fmla="*/ 1642 h 1642"/>
                  <a:gd name="T6" fmla="*/ 0 w 429"/>
                  <a:gd name="T7" fmla="*/ 1642 h 1642"/>
                  <a:gd name="T8" fmla="*/ 0 w 429"/>
                  <a:gd name="T9" fmla="*/ 0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1642">
                    <a:moveTo>
                      <a:pt x="0" y="0"/>
                    </a:moveTo>
                    <a:lnTo>
                      <a:pt x="429" y="296"/>
                    </a:lnTo>
                    <a:lnTo>
                      <a:pt x="429" y="1642"/>
                    </a:lnTo>
                    <a:lnTo>
                      <a:pt x="0" y="16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4757738" y="3255963"/>
                <a:ext cx="74613" cy="365125"/>
              </a:xfrm>
              <a:custGeom>
                <a:avLst/>
                <a:gdLst>
                  <a:gd name="T0" fmla="*/ 0 w 431"/>
                  <a:gd name="T1" fmla="*/ 0 h 2073"/>
                  <a:gd name="T2" fmla="*/ 431 w 431"/>
                  <a:gd name="T3" fmla="*/ 269 h 2073"/>
                  <a:gd name="T4" fmla="*/ 431 w 431"/>
                  <a:gd name="T5" fmla="*/ 2073 h 2073"/>
                  <a:gd name="T6" fmla="*/ 0 w 431"/>
                  <a:gd name="T7" fmla="*/ 2073 h 2073"/>
                  <a:gd name="T8" fmla="*/ 0 w 431"/>
                  <a:gd name="T9" fmla="*/ 0 h 2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2073">
                    <a:moveTo>
                      <a:pt x="0" y="0"/>
                    </a:moveTo>
                    <a:lnTo>
                      <a:pt x="431" y="269"/>
                    </a:lnTo>
                    <a:lnTo>
                      <a:pt x="431" y="2073"/>
                    </a:lnTo>
                    <a:lnTo>
                      <a:pt x="0" y="20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4760913" y="3095625"/>
                <a:ext cx="465138" cy="339725"/>
              </a:xfrm>
              <a:custGeom>
                <a:avLst/>
                <a:gdLst>
                  <a:gd name="T0" fmla="*/ 143 w 2637"/>
                  <a:gd name="T1" fmla="*/ 0 h 1926"/>
                  <a:gd name="T2" fmla="*/ 2174 w 2637"/>
                  <a:gd name="T3" fmla="*/ 1413 h 1926"/>
                  <a:gd name="T4" fmla="*/ 2339 w 2637"/>
                  <a:gd name="T5" fmla="*/ 1199 h 1926"/>
                  <a:gd name="T6" fmla="*/ 2637 w 2637"/>
                  <a:gd name="T7" fmla="*/ 1926 h 1926"/>
                  <a:gd name="T8" fmla="*/ 1861 w 2637"/>
                  <a:gd name="T9" fmla="*/ 1823 h 1926"/>
                  <a:gd name="T10" fmla="*/ 2021 w 2637"/>
                  <a:gd name="T11" fmla="*/ 1612 h 1926"/>
                  <a:gd name="T12" fmla="*/ 0 w 2637"/>
                  <a:gd name="T13" fmla="*/ 206 h 1926"/>
                  <a:gd name="T14" fmla="*/ 143 w 2637"/>
                  <a:gd name="T15" fmla="*/ 0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7" h="1926">
                    <a:moveTo>
                      <a:pt x="143" y="0"/>
                    </a:moveTo>
                    <a:lnTo>
                      <a:pt x="2174" y="1413"/>
                    </a:lnTo>
                    <a:lnTo>
                      <a:pt x="2339" y="1199"/>
                    </a:lnTo>
                    <a:lnTo>
                      <a:pt x="2637" y="1926"/>
                    </a:lnTo>
                    <a:lnTo>
                      <a:pt x="1861" y="1823"/>
                    </a:lnTo>
                    <a:lnTo>
                      <a:pt x="2021" y="1612"/>
                    </a:lnTo>
                    <a:lnTo>
                      <a:pt x="0" y="206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6510141" y="3592127"/>
              <a:ext cx="384961" cy="379810"/>
              <a:chOff x="6878638" y="3190876"/>
              <a:chExt cx="474663" cy="468312"/>
            </a:xfrm>
            <a:solidFill>
              <a:schemeClr val="bg1"/>
            </a:solidFill>
          </p:grpSpPr>
          <p:sp>
            <p:nvSpPr>
              <p:cNvPr id="72" name="Freeform 42"/>
              <p:cNvSpPr>
                <a:spLocks/>
              </p:cNvSpPr>
              <p:nvPr/>
            </p:nvSpPr>
            <p:spPr bwMode="auto">
              <a:xfrm>
                <a:off x="6880226" y="3602038"/>
                <a:ext cx="1588" cy="1588"/>
              </a:xfrm>
              <a:custGeom>
                <a:avLst/>
                <a:gdLst>
                  <a:gd name="T0" fmla="*/ 0 w 9"/>
                  <a:gd name="T1" fmla="*/ 0 h 14"/>
                  <a:gd name="T2" fmla="*/ 3 w 9"/>
                  <a:gd name="T3" fmla="*/ 6 h 14"/>
                  <a:gd name="T4" fmla="*/ 6 w 9"/>
                  <a:gd name="T5" fmla="*/ 10 h 14"/>
                  <a:gd name="T6" fmla="*/ 9 w 9"/>
                  <a:gd name="T7" fmla="*/ 14 h 14"/>
                  <a:gd name="T8" fmla="*/ 6 w 9"/>
                  <a:gd name="T9" fmla="*/ 10 h 14"/>
                  <a:gd name="T10" fmla="*/ 3 w 9"/>
                  <a:gd name="T11" fmla="*/ 6 h 14"/>
                  <a:gd name="T12" fmla="*/ 0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0" y="0"/>
                    </a:moveTo>
                    <a:lnTo>
                      <a:pt x="3" y="6"/>
                    </a:lnTo>
                    <a:lnTo>
                      <a:pt x="6" y="10"/>
                    </a:lnTo>
                    <a:lnTo>
                      <a:pt x="9" y="14"/>
                    </a:lnTo>
                    <a:lnTo>
                      <a:pt x="6" y="1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43"/>
              <p:cNvSpPr>
                <a:spLocks/>
              </p:cNvSpPr>
              <p:nvPr/>
            </p:nvSpPr>
            <p:spPr bwMode="auto">
              <a:xfrm>
                <a:off x="6878638" y="3598863"/>
                <a:ext cx="0" cy="1588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6 h 10"/>
                  <a:gd name="T4" fmla="*/ 1 w 1"/>
                  <a:gd name="T5" fmla="*/ 10 h 10"/>
                  <a:gd name="T6" fmla="*/ 0 w 1"/>
                  <a:gd name="T7" fmla="*/ 6 h 10"/>
                  <a:gd name="T8" fmla="*/ 0 w 1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44"/>
              <p:cNvSpPr>
                <a:spLocks/>
              </p:cNvSpPr>
              <p:nvPr/>
            </p:nvSpPr>
            <p:spPr bwMode="auto">
              <a:xfrm>
                <a:off x="6883401" y="3605213"/>
                <a:ext cx="1588" cy="0"/>
              </a:xfrm>
              <a:custGeom>
                <a:avLst/>
                <a:gdLst>
                  <a:gd name="T0" fmla="*/ 0 w 10"/>
                  <a:gd name="T1" fmla="*/ 0 h 6"/>
                  <a:gd name="T2" fmla="*/ 4 w 10"/>
                  <a:gd name="T3" fmla="*/ 3 h 6"/>
                  <a:gd name="T4" fmla="*/ 7 w 10"/>
                  <a:gd name="T5" fmla="*/ 5 h 6"/>
                  <a:gd name="T6" fmla="*/ 10 w 10"/>
                  <a:gd name="T7" fmla="*/ 6 h 6"/>
                  <a:gd name="T8" fmla="*/ 7 w 10"/>
                  <a:gd name="T9" fmla="*/ 5 h 6"/>
                  <a:gd name="T10" fmla="*/ 3 w 10"/>
                  <a:gd name="T11" fmla="*/ 3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4" y="3"/>
                    </a:lnTo>
                    <a:lnTo>
                      <a:pt x="7" y="5"/>
                    </a:lnTo>
                    <a:lnTo>
                      <a:pt x="10" y="6"/>
                    </a:lnTo>
                    <a:lnTo>
                      <a:pt x="7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45"/>
              <p:cNvSpPr>
                <a:spLocks/>
              </p:cNvSpPr>
              <p:nvPr/>
            </p:nvSpPr>
            <p:spPr bwMode="auto">
              <a:xfrm>
                <a:off x="6878638" y="3595688"/>
                <a:ext cx="0" cy="3175"/>
              </a:xfrm>
              <a:custGeom>
                <a:avLst/>
                <a:gdLst>
                  <a:gd name="T0" fmla="*/ 0 w 4"/>
                  <a:gd name="T1" fmla="*/ 0 h 17"/>
                  <a:gd name="T2" fmla="*/ 1 w 4"/>
                  <a:gd name="T3" fmla="*/ 9 h 17"/>
                  <a:gd name="T4" fmla="*/ 4 w 4"/>
                  <a:gd name="T5" fmla="*/ 17 h 17"/>
                  <a:gd name="T6" fmla="*/ 1 w 4"/>
                  <a:gd name="T7" fmla="*/ 9 h 17"/>
                  <a:gd name="T8" fmla="*/ 0 w 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lnTo>
                      <a:pt x="1" y="9"/>
                    </a:lnTo>
                    <a:lnTo>
                      <a:pt x="4" y="17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46"/>
              <p:cNvSpPr>
                <a:spLocks noEditPoints="1"/>
              </p:cNvSpPr>
              <p:nvPr/>
            </p:nvSpPr>
            <p:spPr bwMode="auto">
              <a:xfrm>
                <a:off x="6881813" y="3603626"/>
                <a:ext cx="1588" cy="1588"/>
              </a:xfrm>
              <a:custGeom>
                <a:avLst/>
                <a:gdLst>
                  <a:gd name="T0" fmla="*/ 9 w 12"/>
                  <a:gd name="T1" fmla="*/ 6 h 8"/>
                  <a:gd name="T2" fmla="*/ 9 w 12"/>
                  <a:gd name="T3" fmla="*/ 6 h 8"/>
                  <a:gd name="T4" fmla="*/ 12 w 12"/>
                  <a:gd name="T5" fmla="*/ 8 h 8"/>
                  <a:gd name="T6" fmla="*/ 9 w 12"/>
                  <a:gd name="T7" fmla="*/ 6 h 8"/>
                  <a:gd name="T8" fmla="*/ 0 w 12"/>
                  <a:gd name="T9" fmla="*/ 0 h 8"/>
                  <a:gd name="T10" fmla="*/ 4 w 12"/>
                  <a:gd name="T11" fmla="*/ 4 h 8"/>
                  <a:gd name="T12" fmla="*/ 8 w 12"/>
                  <a:gd name="T13" fmla="*/ 6 h 8"/>
                  <a:gd name="T14" fmla="*/ 9 w 12"/>
                  <a:gd name="T15" fmla="*/ 6 h 8"/>
                  <a:gd name="T16" fmla="*/ 4 w 12"/>
                  <a:gd name="T17" fmla="*/ 4 h 8"/>
                  <a:gd name="T18" fmla="*/ 1 w 12"/>
                  <a:gd name="T19" fmla="*/ 2 h 8"/>
                  <a:gd name="T20" fmla="*/ 0 w 12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8">
                    <a:moveTo>
                      <a:pt x="9" y="6"/>
                    </a:moveTo>
                    <a:lnTo>
                      <a:pt x="9" y="6"/>
                    </a:lnTo>
                    <a:lnTo>
                      <a:pt x="12" y="8"/>
                    </a:lnTo>
                    <a:lnTo>
                      <a:pt x="9" y="6"/>
                    </a:lnTo>
                    <a:close/>
                    <a:moveTo>
                      <a:pt x="0" y="0"/>
                    </a:moveTo>
                    <a:lnTo>
                      <a:pt x="4" y="4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4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47"/>
              <p:cNvSpPr>
                <a:spLocks/>
              </p:cNvSpPr>
              <p:nvPr/>
            </p:nvSpPr>
            <p:spPr bwMode="auto">
              <a:xfrm>
                <a:off x="6878638" y="3600451"/>
                <a:ext cx="1588" cy="1588"/>
              </a:xfrm>
              <a:custGeom>
                <a:avLst/>
                <a:gdLst>
                  <a:gd name="T0" fmla="*/ 0 w 7"/>
                  <a:gd name="T1" fmla="*/ 0 h 8"/>
                  <a:gd name="T2" fmla="*/ 2 w 7"/>
                  <a:gd name="T3" fmla="*/ 3 h 8"/>
                  <a:gd name="T4" fmla="*/ 5 w 7"/>
                  <a:gd name="T5" fmla="*/ 6 h 8"/>
                  <a:gd name="T6" fmla="*/ 7 w 7"/>
                  <a:gd name="T7" fmla="*/ 8 h 8"/>
                  <a:gd name="T8" fmla="*/ 5 w 7"/>
                  <a:gd name="T9" fmla="*/ 6 h 8"/>
                  <a:gd name="T10" fmla="*/ 2 w 7"/>
                  <a:gd name="T11" fmla="*/ 3 h 8"/>
                  <a:gd name="T12" fmla="*/ 0 w 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lnTo>
                      <a:pt x="2" y="3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48"/>
              <p:cNvSpPr>
                <a:spLocks/>
              </p:cNvSpPr>
              <p:nvPr/>
            </p:nvSpPr>
            <p:spPr bwMode="auto">
              <a:xfrm>
                <a:off x="7216776" y="3376613"/>
                <a:ext cx="136525" cy="268288"/>
              </a:xfrm>
              <a:custGeom>
                <a:avLst/>
                <a:gdLst>
                  <a:gd name="T0" fmla="*/ 950 w 950"/>
                  <a:gd name="T1" fmla="*/ 0 h 1865"/>
                  <a:gd name="T2" fmla="*/ 950 w 950"/>
                  <a:gd name="T3" fmla="*/ 1865 h 1865"/>
                  <a:gd name="T4" fmla="*/ 913 w 950"/>
                  <a:gd name="T5" fmla="*/ 1830 h 1865"/>
                  <a:gd name="T6" fmla="*/ 874 w 950"/>
                  <a:gd name="T7" fmla="*/ 1790 h 1865"/>
                  <a:gd name="T8" fmla="*/ 830 w 950"/>
                  <a:gd name="T9" fmla="*/ 1748 h 1865"/>
                  <a:gd name="T10" fmla="*/ 783 w 950"/>
                  <a:gd name="T11" fmla="*/ 1702 h 1865"/>
                  <a:gd name="T12" fmla="*/ 732 w 950"/>
                  <a:gd name="T13" fmla="*/ 1653 h 1865"/>
                  <a:gd name="T14" fmla="*/ 679 w 950"/>
                  <a:gd name="T15" fmla="*/ 1601 h 1865"/>
                  <a:gd name="T16" fmla="*/ 624 w 950"/>
                  <a:gd name="T17" fmla="*/ 1548 h 1865"/>
                  <a:gd name="T18" fmla="*/ 566 w 950"/>
                  <a:gd name="T19" fmla="*/ 1492 h 1865"/>
                  <a:gd name="T20" fmla="*/ 506 w 950"/>
                  <a:gd name="T21" fmla="*/ 1434 h 1865"/>
                  <a:gd name="T22" fmla="*/ 445 w 950"/>
                  <a:gd name="T23" fmla="*/ 1374 h 1865"/>
                  <a:gd name="T24" fmla="*/ 383 w 950"/>
                  <a:gd name="T25" fmla="*/ 1313 h 1865"/>
                  <a:gd name="T26" fmla="*/ 320 w 950"/>
                  <a:gd name="T27" fmla="*/ 1252 h 1865"/>
                  <a:gd name="T28" fmla="*/ 256 w 950"/>
                  <a:gd name="T29" fmla="*/ 1190 h 1865"/>
                  <a:gd name="T30" fmla="*/ 191 w 950"/>
                  <a:gd name="T31" fmla="*/ 1128 h 1865"/>
                  <a:gd name="T32" fmla="*/ 128 w 950"/>
                  <a:gd name="T33" fmla="*/ 1065 h 1865"/>
                  <a:gd name="T34" fmla="*/ 63 w 950"/>
                  <a:gd name="T35" fmla="*/ 1004 h 1865"/>
                  <a:gd name="T36" fmla="*/ 0 w 950"/>
                  <a:gd name="T37" fmla="*/ 942 h 1865"/>
                  <a:gd name="T38" fmla="*/ 950 w 950"/>
                  <a:gd name="T39" fmla="*/ 0 h 1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0" h="1865">
                    <a:moveTo>
                      <a:pt x="950" y="0"/>
                    </a:moveTo>
                    <a:lnTo>
                      <a:pt x="950" y="1865"/>
                    </a:lnTo>
                    <a:lnTo>
                      <a:pt x="913" y="1830"/>
                    </a:lnTo>
                    <a:lnTo>
                      <a:pt x="874" y="1790"/>
                    </a:lnTo>
                    <a:lnTo>
                      <a:pt x="830" y="1748"/>
                    </a:lnTo>
                    <a:lnTo>
                      <a:pt x="783" y="1702"/>
                    </a:lnTo>
                    <a:lnTo>
                      <a:pt x="732" y="1653"/>
                    </a:lnTo>
                    <a:lnTo>
                      <a:pt x="679" y="1601"/>
                    </a:lnTo>
                    <a:lnTo>
                      <a:pt x="624" y="1548"/>
                    </a:lnTo>
                    <a:lnTo>
                      <a:pt x="566" y="1492"/>
                    </a:lnTo>
                    <a:lnTo>
                      <a:pt x="506" y="1434"/>
                    </a:lnTo>
                    <a:lnTo>
                      <a:pt x="445" y="1374"/>
                    </a:lnTo>
                    <a:lnTo>
                      <a:pt x="383" y="1313"/>
                    </a:lnTo>
                    <a:lnTo>
                      <a:pt x="320" y="1252"/>
                    </a:lnTo>
                    <a:lnTo>
                      <a:pt x="256" y="1190"/>
                    </a:lnTo>
                    <a:lnTo>
                      <a:pt x="191" y="1128"/>
                    </a:lnTo>
                    <a:lnTo>
                      <a:pt x="128" y="1065"/>
                    </a:lnTo>
                    <a:lnTo>
                      <a:pt x="63" y="1004"/>
                    </a:lnTo>
                    <a:lnTo>
                      <a:pt x="0" y="942"/>
                    </a:lnTo>
                    <a:lnTo>
                      <a:pt x="9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49"/>
              <p:cNvSpPr>
                <a:spLocks/>
              </p:cNvSpPr>
              <p:nvPr/>
            </p:nvSpPr>
            <p:spPr bwMode="auto">
              <a:xfrm>
                <a:off x="7272338" y="3298826"/>
                <a:ext cx="76200" cy="130175"/>
              </a:xfrm>
              <a:custGeom>
                <a:avLst/>
                <a:gdLst>
                  <a:gd name="T0" fmla="*/ 0 w 532"/>
                  <a:gd name="T1" fmla="*/ 0 h 896"/>
                  <a:gd name="T2" fmla="*/ 532 w 532"/>
                  <a:gd name="T3" fmla="*/ 369 h 896"/>
                  <a:gd name="T4" fmla="*/ 0 w 532"/>
                  <a:gd name="T5" fmla="*/ 896 h 896"/>
                  <a:gd name="T6" fmla="*/ 0 w 532"/>
                  <a:gd name="T7" fmla="*/ 0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2" h="896">
                    <a:moveTo>
                      <a:pt x="0" y="0"/>
                    </a:moveTo>
                    <a:lnTo>
                      <a:pt x="532" y="369"/>
                    </a:lnTo>
                    <a:lnTo>
                      <a:pt x="0" y="8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50"/>
              <p:cNvSpPr>
                <a:spLocks/>
              </p:cNvSpPr>
              <p:nvPr/>
            </p:nvSpPr>
            <p:spPr bwMode="auto">
              <a:xfrm>
                <a:off x="7046913" y="3190876"/>
                <a:ext cx="138113" cy="47625"/>
              </a:xfrm>
              <a:custGeom>
                <a:avLst/>
                <a:gdLst>
                  <a:gd name="T0" fmla="*/ 470 w 953"/>
                  <a:gd name="T1" fmla="*/ 0 h 336"/>
                  <a:gd name="T2" fmla="*/ 953 w 953"/>
                  <a:gd name="T3" fmla="*/ 336 h 336"/>
                  <a:gd name="T4" fmla="*/ 0 w 953"/>
                  <a:gd name="T5" fmla="*/ 336 h 336"/>
                  <a:gd name="T6" fmla="*/ 470 w 953"/>
                  <a:gd name="T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3" h="336">
                    <a:moveTo>
                      <a:pt x="470" y="0"/>
                    </a:moveTo>
                    <a:lnTo>
                      <a:pt x="953" y="336"/>
                    </a:lnTo>
                    <a:lnTo>
                      <a:pt x="0" y="336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51"/>
              <p:cNvSpPr>
                <a:spLocks/>
              </p:cNvSpPr>
              <p:nvPr/>
            </p:nvSpPr>
            <p:spPr bwMode="auto">
              <a:xfrm>
                <a:off x="6886576" y="3297238"/>
                <a:ext cx="79375" cy="134938"/>
              </a:xfrm>
              <a:custGeom>
                <a:avLst/>
                <a:gdLst>
                  <a:gd name="T0" fmla="*/ 543 w 543"/>
                  <a:gd name="T1" fmla="*/ 0 h 935"/>
                  <a:gd name="T2" fmla="*/ 543 w 543"/>
                  <a:gd name="T3" fmla="*/ 935 h 935"/>
                  <a:gd name="T4" fmla="*/ 0 w 543"/>
                  <a:gd name="T5" fmla="*/ 387 h 935"/>
                  <a:gd name="T6" fmla="*/ 543 w 543"/>
                  <a:gd name="T7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3" h="935">
                    <a:moveTo>
                      <a:pt x="543" y="0"/>
                    </a:moveTo>
                    <a:lnTo>
                      <a:pt x="543" y="935"/>
                    </a:lnTo>
                    <a:lnTo>
                      <a:pt x="0" y="387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52"/>
              <p:cNvSpPr>
                <a:spLocks/>
              </p:cNvSpPr>
              <p:nvPr/>
            </p:nvSpPr>
            <p:spPr bwMode="auto">
              <a:xfrm>
                <a:off x="6883401" y="3376613"/>
                <a:ext cx="128588" cy="266700"/>
              </a:xfrm>
              <a:custGeom>
                <a:avLst/>
                <a:gdLst>
                  <a:gd name="T0" fmla="*/ 0 w 891"/>
                  <a:gd name="T1" fmla="*/ 0 h 1851"/>
                  <a:gd name="T2" fmla="*/ 891 w 891"/>
                  <a:gd name="T3" fmla="*/ 902 h 1851"/>
                  <a:gd name="T4" fmla="*/ 833 w 891"/>
                  <a:gd name="T5" fmla="*/ 965 h 1851"/>
                  <a:gd name="T6" fmla="*/ 772 w 891"/>
                  <a:gd name="T7" fmla="*/ 1026 h 1851"/>
                  <a:gd name="T8" fmla="*/ 713 w 891"/>
                  <a:gd name="T9" fmla="*/ 1089 h 1851"/>
                  <a:gd name="T10" fmla="*/ 653 w 891"/>
                  <a:gd name="T11" fmla="*/ 1152 h 1851"/>
                  <a:gd name="T12" fmla="*/ 593 w 891"/>
                  <a:gd name="T13" fmla="*/ 1215 h 1851"/>
                  <a:gd name="T14" fmla="*/ 535 w 891"/>
                  <a:gd name="T15" fmla="*/ 1277 h 1851"/>
                  <a:gd name="T16" fmla="*/ 477 w 891"/>
                  <a:gd name="T17" fmla="*/ 1339 h 1851"/>
                  <a:gd name="T18" fmla="*/ 419 w 891"/>
                  <a:gd name="T19" fmla="*/ 1400 h 1851"/>
                  <a:gd name="T20" fmla="*/ 363 w 891"/>
                  <a:gd name="T21" fmla="*/ 1459 h 1851"/>
                  <a:gd name="T22" fmla="*/ 309 w 891"/>
                  <a:gd name="T23" fmla="*/ 1517 h 1851"/>
                  <a:gd name="T24" fmla="*/ 257 w 891"/>
                  <a:gd name="T25" fmla="*/ 1573 h 1851"/>
                  <a:gd name="T26" fmla="*/ 207 w 891"/>
                  <a:gd name="T27" fmla="*/ 1627 h 1851"/>
                  <a:gd name="T28" fmla="*/ 160 w 891"/>
                  <a:gd name="T29" fmla="*/ 1679 h 1851"/>
                  <a:gd name="T30" fmla="*/ 115 w 891"/>
                  <a:gd name="T31" fmla="*/ 1727 h 1851"/>
                  <a:gd name="T32" fmla="*/ 73 w 891"/>
                  <a:gd name="T33" fmla="*/ 1772 h 1851"/>
                  <a:gd name="T34" fmla="*/ 35 w 891"/>
                  <a:gd name="T35" fmla="*/ 1814 h 1851"/>
                  <a:gd name="T36" fmla="*/ 0 w 891"/>
                  <a:gd name="T37" fmla="*/ 1851 h 1851"/>
                  <a:gd name="T38" fmla="*/ 0 w 891"/>
                  <a:gd name="T39" fmla="*/ 0 h 1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1" h="1851">
                    <a:moveTo>
                      <a:pt x="0" y="0"/>
                    </a:moveTo>
                    <a:lnTo>
                      <a:pt x="891" y="902"/>
                    </a:lnTo>
                    <a:lnTo>
                      <a:pt x="833" y="965"/>
                    </a:lnTo>
                    <a:lnTo>
                      <a:pt x="772" y="1026"/>
                    </a:lnTo>
                    <a:lnTo>
                      <a:pt x="713" y="1089"/>
                    </a:lnTo>
                    <a:lnTo>
                      <a:pt x="653" y="1152"/>
                    </a:lnTo>
                    <a:lnTo>
                      <a:pt x="593" y="1215"/>
                    </a:lnTo>
                    <a:lnTo>
                      <a:pt x="535" y="1277"/>
                    </a:lnTo>
                    <a:lnTo>
                      <a:pt x="477" y="1339"/>
                    </a:lnTo>
                    <a:lnTo>
                      <a:pt x="419" y="1400"/>
                    </a:lnTo>
                    <a:lnTo>
                      <a:pt x="363" y="1459"/>
                    </a:lnTo>
                    <a:lnTo>
                      <a:pt x="309" y="1517"/>
                    </a:lnTo>
                    <a:lnTo>
                      <a:pt x="257" y="1573"/>
                    </a:lnTo>
                    <a:lnTo>
                      <a:pt x="207" y="1627"/>
                    </a:lnTo>
                    <a:lnTo>
                      <a:pt x="160" y="1679"/>
                    </a:lnTo>
                    <a:lnTo>
                      <a:pt x="115" y="1727"/>
                    </a:lnTo>
                    <a:lnTo>
                      <a:pt x="73" y="1772"/>
                    </a:lnTo>
                    <a:lnTo>
                      <a:pt x="35" y="1814"/>
                    </a:lnTo>
                    <a:lnTo>
                      <a:pt x="0" y="185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53"/>
              <p:cNvSpPr>
                <a:spLocks/>
              </p:cNvSpPr>
              <p:nvPr/>
            </p:nvSpPr>
            <p:spPr bwMode="auto">
              <a:xfrm>
                <a:off x="6896101" y="3440113"/>
                <a:ext cx="442913" cy="219075"/>
              </a:xfrm>
              <a:custGeom>
                <a:avLst/>
                <a:gdLst>
                  <a:gd name="T0" fmla="*/ 1495 w 3069"/>
                  <a:gd name="T1" fmla="*/ 3 h 1514"/>
                  <a:gd name="T2" fmla="*/ 1513 w 3069"/>
                  <a:gd name="T3" fmla="*/ 15 h 1514"/>
                  <a:gd name="T4" fmla="*/ 1543 w 3069"/>
                  <a:gd name="T5" fmla="*/ 39 h 1514"/>
                  <a:gd name="T6" fmla="*/ 1600 w 3069"/>
                  <a:gd name="T7" fmla="*/ 92 h 1514"/>
                  <a:gd name="T8" fmla="*/ 1686 w 3069"/>
                  <a:gd name="T9" fmla="*/ 174 h 1514"/>
                  <a:gd name="T10" fmla="*/ 1784 w 3069"/>
                  <a:gd name="T11" fmla="*/ 267 h 1514"/>
                  <a:gd name="T12" fmla="*/ 1892 w 3069"/>
                  <a:gd name="T13" fmla="*/ 371 h 1514"/>
                  <a:gd name="T14" fmla="*/ 2008 w 3069"/>
                  <a:gd name="T15" fmla="*/ 484 h 1514"/>
                  <a:gd name="T16" fmla="*/ 2130 w 3069"/>
                  <a:gd name="T17" fmla="*/ 602 h 1514"/>
                  <a:gd name="T18" fmla="*/ 2256 w 3069"/>
                  <a:gd name="T19" fmla="*/ 724 h 1514"/>
                  <a:gd name="T20" fmla="*/ 2383 w 3069"/>
                  <a:gd name="T21" fmla="*/ 846 h 1514"/>
                  <a:gd name="T22" fmla="*/ 2508 w 3069"/>
                  <a:gd name="T23" fmla="*/ 967 h 1514"/>
                  <a:gd name="T24" fmla="*/ 2630 w 3069"/>
                  <a:gd name="T25" fmla="*/ 1085 h 1514"/>
                  <a:gd name="T26" fmla="*/ 2745 w 3069"/>
                  <a:gd name="T27" fmla="*/ 1198 h 1514"/>
                  <a:gd name="T28" fmla="*/ 2852 w 3069"/>
                  <a:gd name="T29" fmla="*/ 1302 h 1514"/>
                  <a:gd name="T30" fmla="*/ 2949 w 3069"/>
                  <a:gd name="T31" fmla="*/ 1397 h 1514"/>
                  <a:gd name="T32" fmla="*/ 3033 w 3069"/>
                  <a:gd name="T33" fmla="*/ 1478 h 1514"/>
                  <a:gd name="T34" fmla="*/ 0 w 3069"/>
                  <a:gd name="T35" fmla="*/ 1514 h 1514"/>
                  <a:gd name="T36" fmla="*/ 72 w 3069"/>
                  <a:gd name="T37" fmla="*/ 1436 h 1514"/>
                  <a:gd name="T38" fmla="*/ 158 w 3069"/>
                  <a:gd name="T39" fmla="*/ 1342 h 1514"/>
                  <a:gd name="T40" fmla="*/ 256 w 3069"/>
                  <a:gd name="T41" fmla="*/ 1237 h 1514"/>
                  <a:gd name="T42" fmla="*/ 363 w 3069"/>
                  <a:gd name="T43" fmla="*/ 1122 h 1514"/>
                  <a:gd name="T44" fmla="*/ 478 w 3069"/>
                  <a:gd name="T45" fmla="*/ 1000 h 1514"/>
                  <a:gd name="T46" fmla="*/ 597 w 3069"/>
                  <a:gd name="T47" fmla="*/ 874 h 1514"/>
                  <a:gd name="T48" fmla="*/ 717 w 3069"/>
                  <a:gd name="T49" fmla="*/ 746 h 1514"/>
                  <a:gd name="T50" fmla="*/ 839 w 3069"/>
                  <a:gd name="T51" fmla="*/ 618 h 1514"/>
                  <a:gd name="T52" fmla="*/ 958 w 3069"/>
                  <a:gd name="T53" fmla="*/ 496 h 1514"/>
                  <a:gd name="T54" fmla="*/ 1072 w 3069"/>
                  <a:gd name="T55" fmla="*/ 379 h 1514"/>
                  <a:gd name="T56" fmla="*/ 1180 w 3069"/>
                  <a:gd name="T57" fmla="*/ 271 h 1514"/>
                  <a:gd name="T58" fmla="*/ 1277 w 3069"/>
                  <a:gd name="T59" fmla="*/ 175 h 1514"/>
                  <a:gd name="T60" fmla="*/ 1363 w 3069"/>
                  <a:gd name="T61" fmla="*/ 93 h 1514"/>
                  <a:gd name="T62" fmla="*/ 1417 w 3069"/>
                  <a:gd name="T63" fmla="*/ 45 h 1514"/>
                  <a:gd name="T64" fmla="*/ 1450 w 3069"/>
                  <a:gd name="T65" fmla="*/ 20 h 1514"/>
                  <a:gd name="T66" fmla="*/ 1479 w 3069"/>
                  <a:gd name="T67" fmla="*/ 4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69" h="1514">
                    <a:moveTo>
                      <a:pt x="1490" y="0"/>
                    </a:moveTo>
                    <a:lnTo>
                      <a:pt x="1495" y="3"/>
                    </a:lnTo>
                    <a:lnTo>
                      <a:pt x="1503" y="8"/>
                    </a:lnTo>
                    <a:lnTo>
                      <a:pt x="1513" y="15"/>
                    </a:lnTo>
                    <a:lnTo>
                      <a:pt x="1526" y="25"/>
                    </a:lnTo>
                    <a:lnTo>
                      <a:pt x="1543" y="39"/>
                    </a:lnTo>
                    <a:lnTo>
                      <a:pt x="1563" y="57"/>
                    </a:lnTo>
                    <a:lnTo>
                      <a:pt x="1600" y="92"/>
                    </a:lnTo>
                    <a:lnTo>
                      <a:pt x="1642" y="131"/>
                    </a:lnTo>
                    <a:lnTo>
                      <a:pt x="1686" y="174"/>
                    </a:lnTo>
                    <a:lnTo>
                      <a:pt x="1734" y="219"/>
                    </a:lnTo>
                    <a:lnTo>
                      <a:pt x="1784" y="267"/>
                    </a:lnTo>
                    <a:lnTo>
                      <a:pt x="1837" y="319"/>
                    </a:lnTo>
                    <a:lnTo>
                      <a:pt x="1892" y="371"/>
                    </a:lnTo>
                    <a:lnTo>
                      <a:pt x="1949" y="427"/>
                    </a:lnTo>
                    <a:lnTo>
                      <a:pt x="2008" y="484"/>
                    </a:lnTo>
                    <a:lnTo>
                      <a:pt x="2069" y="542"/>
                    </a:lnTo>
                    <a:lnTo>
                      <a:pt x="2130" y="602"/>
                    </a:lnTo>
                    <a:lnTo>
                      <a:pt x="2193" y="662"/>
                    </a:lnTo>
                    <a:lnTo>
                      <a:pt x="2256" y="724"/>
                    </a:lnTo>
                    <a:lnTo>
                      <a:pt x="2319" y="785"/>
                    </a:lnTo>
                    <a:lnTo>
                      <a:pt x="2383" y="846"/>
                    </a:lnTo>
                    <a:lnTo>
                      <a:pt x="2445" y="907"/>
                    </a:lnTo>
                    <a:lnTo>
                      <a:pt x="2508" y="967"/>
                    </a:lnTo>
                    <a:lnTo>
                      <a:pt x="2569" y="1026"/>
                    </a:lnTo>
                    <a:lnTo>
                      <a:pt x="2630" y="1085"/>
                    </a:lnTo>
                    <a:lnTo>
                      <a:pt x="2688" y="1142"/>
                    </a:lnTo>
                    <a:lnTo>
                      <a:pt x="2745" y="1198"/>
                    </a:lnTo>
                    <a:lnTo>
                      <a:pt x="2799" y="1251"/>
                    </a:lnTo>
                    <a:lnTo>
                      <a:pt x="2852" y="1302"/>
                    </a:lnTo>
                    <a:lnTo>
                      <a:pt x="2902" y="1351"/>
                    </a:lnTo>
                    <a:lnTo>
                      <a:pt x="2949" y="1397"/>
                    </a:lnTo>
                    <a:lnTo>
                      <a:pt x="2993" y="1439"/>
                    </a:lnTo>
                    <a:lnTo>
                      <a:pt x="3033" y="1478"/>
                    </a:lnTo>
                    <a:lnTo>
                      <a:pt x="3069" y="1514"/>
                    </a:lnTo>
                    <a:lnTo>
                      <a:pt x="0" y="1514"/>
                    </a:lnTo>
                    <a:lnTo>
                      <a:pt x="34" y="1476"/>
                    </a:lnTo>
                    <a:lnTo>
                      <a:pt x="72" y="1436"/>
                    </a:lnTo>
                    <a:lnTo>
                      <a:pt x="113" y="1390"/>
                    </a:lnTo>
                    <a:lnTo>
                      <a:pt x="158" y="1342"/>
                    </a:lnTo>
                    <a:lnTo>
                      <a:pt x="205" y="1291"/>
                    </a:lnTo>
                    <a:lnTo>
                      <a:pt x="256" y="1237"/>
                    </a:lnTo>
                    <a:lnTo>
                      <a:pt x="308" y="1180"/>
                    </a:lnTo>
                    <a:lnTo>
                      <a:pt x="363" y="1122"/>
                    </a:lnTo>
                    <a:lnTo>
                      <a:pt x="419" y="1062"/>
                    </a:lnTo>
                    <a:lnTo>
                      <a:pt x="478" y="1000"/>
                    </a:lnTo>
                    <a:lnTo>
                      <a:pt x="536" y="937"/>
                    </a:lnTo>
                    <a:lnTo>
                      <a:pt x="597" y="874"/>
                    </a:lnTo>
                    <a:lnTo>
                      <a:pt x="657" y="810"/>
                    </a:lnTo>
                    <a:lnTo>
                      <a:pt x="717" y="746"/>
                    </a:lnTo>
                    <a:lnTo>
                      <a:pt x="779" y="682"/>
                    </a:lnTo>
                    <a:lnTo>
                      <a:pt x="839" y="618"/>
                    </a:lnTo>
                    <a:lnTo>
                      <a:pt x="899" y="556"/>
                    </a:lnTo>
                    <a:lnTo>
                      <a:pt x="958" y="496"/>
                    </a:lnTo>
                    <a:lnTo>
                      <a:pt x="1016" y="436"/>
                    </a:lnTo>
                    <a:lnTo>
                      <a:pt x="1072" y="379"/>
                    </a:lnTo>
                    <a:lnTo>
                      <a:pt x="1127" y="323"/>
                    </a:lnTo>
                    <a:lnTo>
                      <a:pt x="1180" y="271"/>
                    </a:lnTo>
                    <a:lnTo>
                      <a:pt x="1229" y="221"/>
                    </a:lnTo>
                    <a:lnTo>
                      <a:pt x="1277" y="175"/>
                    </a:lnTo>
                    <a:lnTo>
                      <a:pt x="1322" y="132"/>
                    </a:lnTo>
                    <a:lnTo>
                      <a:pt x="1363" y="93"/>
                    </a:lnTo>
                    <a:lnTo>
                      <a:pt x="1401" y="58"/>
                    </a:lnTo>
                    <a:lnTo>
                      <a:pt x="1417" y="45"/>
                    </a:lnTo>
                    <a:lnTo>
                      <a:pt x="1434" y="32"/>
                    </a:lnTo>
                    <a:lnTo>
                      <a:pt x="1450" y="20"/>
                    </a:lnTo>
                    <a:lnTo>
                      <a:pt x="1466" y="12"/>
                    </a:lnTo>
                    <a:lnTo>
                      <a:pt x="1479" y="4"/>
                    </a:lnTo>
                    <a:lnTo>
                      <a:pt x="14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54"/>
              <p:cNvSpPr>
                <a:spLocks noEditPoints="1"/>
              </p:cNvSpPr>
              <p:nvPr/>
            </p:nvSpPr>
            <p:spPr bwMode="auto">
              <a:xfrm>
                <a:off x="6988176" y="3257551"/>
                <a:ext cx="263525" cy="239713"/>
              </a:xfrm>
              <a:custGeom>
                <a:avLst/>
                <a:gdLst>
                  <a:gd name="T0" fmla="*/ 409 w 1825"/>
                  <a:gd name="T1" fmla="*/ 771 h 1660"/>
                  <a:gd name="T2" fmla="*/ 377 w 1825"/>
                  <a:gd name="T3" fmla="*/ 789 h 1660"/>
                  <a:gd name="T4" fmla="*/ 359 w 1825"/>
                  <a:gd name="T5" fmla="*/ 821 h 1660"/>
                  <a:gd name="T6" fmla="*/ 359 w 1825"/>
                  <a:gd name="T7" fmla="*/ 859 h 1660"/>
                  <a:gd name="T8" fmla="*/ 377 w 1825"/>
                  <a:gd name="T9" fmla="*/ 890 h 1660"/>
                  <a:gd name="T10" fmla="*/ 409 w 1825"/>
                  <a:gd name="T11" fmla="*/ 909 h 1660"/>
                  <a:gd name="T12" fmla="*/ 1380 w 1825"/>
                  <a:gd name="T13" fmla="*/ 911 h 1660"/>
                  <a:gd name="T14" fmla="*/ 1416 w 1825"/>
                  <a:gd name="T15" fmla="*/ 901 h 1660"/>
                  <a:gd name="T16" fmla="*/ 1441 w 1825"/>
                  <a:gd name="T17" fmla="*/ 875 h 1660"/>
                  <a:gd name="T18" fmla="*/ 1450 w 1825"/>
                  <a:gd name="T19" fmla="*/ 840 h 1660"/>
                  <a:gd name="T20" fmla="*/ 1441 w 1825"/>
                  <a:gd name="T21" fmla="*/ 805 h 1660"/>
                  <a:gd name="T22" fmla="*/ 1416 w 1825"/>
                  <a:gd name="T23" fmla="*/ 779 h 1660"/>
                  <a:gd name="T24" fmla="*/ 1380 w 1825"/>
                  <a:gd name="T25" fmla="*/ 769 h 1660"/>
                  <a:gd name="T26" fmla="*/ 422 w 1825"/>
                  <a:gd name="T27" fmla="*/ 418 h 1660"/>
                  <a:gd name="T28" fmla="*/ 387 w 1825"/>
                  <a:gd name="T29" fmla="*/ 428 h 1660"/>
                  <a:gd name="T30" fmla="*/ 362 w 1825"/>
                  <a:gd name="T31" fmla="*/ 452 h 1660"/>
                  <a:gd name="T32" fmla="*/ 352 w 1825"/>
                  <a:gd name="T33" fmla="*/ 489 h 1660"/>
                  <a:gd name="T34" fmla="*/ 362 w 1825"/>
                  <a:gd name="T35" fmla="*/ 524 h 1660"/>
                  <a:gd name="T36" fmla="*/ 387 w 1825"/>
                  <a:gd name="T37" fmla="*/ 550 h 1660"/>
                  <a:gd name="T38" fmla="*/ 422 w 1825"/>
                  <a:gd name="T39" fmla="*/ 560 h 1660"/>
                  <a:gd name="T40" fmla="*/ 1394 w 1825"/>
                  <a:gd name="T41" fmla="*/ 557 h 1660"/>
                  <a:gd name="T42" fmla="*/ 1425 w 1825"/>
                  <a:gd name="T43" fmla="*/ 538 h 1660"/>
                  <a:gd name="T44" fmla="*/ 1443 w 1825"/>
                  <a:gd name="T45" fmla="*/ 507 h 1660"/>
                  <a:gd name="T46" fmla="*/ 1443 w 1825"/>
                  <a:gd name="T47" fmla="*/ 470 h 1660"/>
                  <a:gd name="T48" fmla="*/ 1425 w 1825"/>
                  <a:gd name="T49" fmla="*/ 438 h 1660"/>
                  <a:gd name="T50" fmla="*/ 1394 w 1825"/>
                  <a:gd name="T51" fmla="*/ 420 h 1660"/>
                  <a:gd name="T52" fmla="*/ 422 w 1825"/>
                  <a:gd name="T53" fmla="*/ 418 h 1660"/>
                  <a:gd name="T54" fmla="*/ 1554 w 1825"/>
                  <a:gd name="T55" fmla="*/ 0 h 1660"/>
                  <a:gd name="T56" fmla="*/ 1824 w 1825"/>
                  <a:gd name="T57" fmla="*/ 194 h 1660"/>
                  <a:gd name="T58" fmla="*/ 1823 w 1825"/>
                  <a:gd name="T59" fmla="*/ 1309 h 1660"/>
                  <a:gd name="T60" fmla="*/ 1824 w 1825"/>
                  <a:gd name="T61" fmla="*/ 1316 h 1660"/>
                  <a:gd name="T62" fmla="*/ 1480 w 1825"/>
                  <a:gd name="T63" fmla="*/ 1660 h 1660"/>
                  <a:gd name="T64" fmla="*/ 1359 w 1825"/>
                  <a:gd name="T65" fmla="*/ 1544 h 1660"/>
                  <a:gd name="T66" fmla="*/ 1246 w 1825"/>
                  <a:gd name="T67" fmla="*/ 1436 h 1660"/>
                  <a:gd name="T68" fmla="*/ 1144 w 1825"/>
                  <a:gd name="T69" fmla="*/ 1337 h 1660"/>
                  <a:gd name="T70" fmla="*/ 1055 w 1825"/>
                  <a:gd name="T71" fmla="*/ 1253 h 1660"/>
                  <a:gd name="T72" fmla="*/ 987 w 1825"/>
                  <a:gd name="T73" fmla="*/ 1191 h 1660"/>
                  <a:gd name="T74" fmla="*/ 937 w 1825"/>
                  <a:gd name="T75" fmla="*/ 1151 h 1660"/>
                  <a:gd name="T76" fmla="*/ 894 w 1825"/>
                  <a:gd name="T77" fmla="*/ 1129 h 1660"/>
                  <a:gd name="T78" fmla="*/ 854 w 1825"/>
                  <a:gd name="T79" fmla="*/ 1121 h 1660"/>
                  <a:gd name="T80" fmla="*/ 808 w 1825"/>
                  <a:gd name="T81" fmla="*/ 1128 h 1660"/>
                  <a:gd name="T82" fmla="*/ 760 w 1825"/>
                  <a:gd name="T83" fmla="*/ 1148 h 1660"/>
                  <a:gd name="T84" fmla="*/ 718 w 1825"/>
                  <a:gd name="T85" fmla="*/ 1174 h 1660"/>
                  <a:gd name="T86" fmla="*/ 685 w 1825"/>
                  <a:gd name="T87" fmla="*/ 1199 h 1660"/>
                  <a:gd name="T88" fmla="*/ 666 w 1825"/>
                  <a:gd name="T89" fmla="*/ 1216 h 1660"/>
                  <a:gd name="T90" fmla="*/ 591 w 1825"/>
                  <a:gd name="T91" fmla="*/ 1286 h 1660"/>
                  <a:gd name="T92" fmla="*/ 505 w 1825"/>
                  <a:gd name="T93" fmla="*/ 1368 h 1660"/>
                  <a:gd name="T94" fmla="*/ 409 w 1825"/>
                  <a:gd name="T95" fmla="*/ 1463 h 1660"/>
                  <a:gd name="T96" fmla="*/ 306 w 1825"/>
                  <a:gd name="T97" fmla="*/ 1567 h 1660"/>
                  <a:gd name="T98" fmla="*/ 0 w 1825"/>
                  <a:gd name="T99" fmla="*/ 1366 h 1660"/>
                  <a:gd name="T100" fmla="*/ 1 w 1825"/>
                  <a:gd name="T101" fmla="*/ 1361 h 1660"/>
                  <a:gd name="T102" fmla="*/ 2 w 1825"/>
                  <a:gd name="T103" fmla="*/ 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25" h="1660">
                    <a:moveTo>
                      <a:pt x="427" y="769"/>
                    </a:moveTo>
                    <a:lnTo>
                      <a:pt x="409" y="771"/>
                    </a:lnTo>
                    <a:lnTo>
                      <a:pt x="392" y="779"/>
                    </a:lnTo>
                    <a:lnTo>
                      <a:pt x="377" y="789"/>
                    </a:lnTo>
                    <a:lnTo>
                      <a:pt x="367" y="805"/>
                    </a:lnTo>
                    <a:lnTo>
                      <a:pt x="359" y="821"/>
                    </a:lnTo>
                    <a:lnTo>
                      <a:pt x="357" y="840"/>
                    </a:lnTo>
                    <a:lnTo>
                      <a:pt x="359" y="859"/>
                    </a:lnTo>
                    <a:lnTo>
                      <a:pt x="367" y="875"/>
                    </a:lnTo>
                    <a:lnTo>
                      <a:pt x="377" y="890"/>
                    </a:lnTo>
                    <a:lnTo>
                      <a:pt x="392" y="901"/>
                    </a:lnTo>
                    <a:lnTo>
                      <a:pt x="409" y="909"/>
                    </a:lnTo>
                    <a:lnTo>
                      <a:pt x="427" y="911"/>
                    </a:lnTo>
                    <a:lnTo>
                      <a:pt x="1380" y="911"/>
                    </a:lnTo>
                    <a:lnTo>
                      <a:pt x="1399" y="909"/>
                    </a:lnTo>
                    <a:lnTo>
                      <a:pt x="1416" y="901"/>
                    </a:lnTo>
                    <a:lnTo>
                      <a:pt x="1430" y="890"/>
                    </a:lnTo>
                    <a:lnTo>
                      <a:pt x="1441" y="875"/>
                    </a:lnTo>
                    <a:lnTo>
                      <a:pt x="1448" y="859"/>
                    </a:lnTo>
                    <a:lnTo>
                      <a:pt x="1450" y="840"/>
                    </a:lnTo>
                    <a:lnTo>
                      <a:pt x="1448" y="821"/>
                    </a:lnTo>
                    <a:lnTo>
                      <a:pt x="1441" y="805"/>
                    </a:lnTo>
                    <a:lnTo>
                      <a:pt x="1430" y="789"/>
                    </a:lnTo>
                    <a:lnTo>
                      <a:pt x="1416" y="779"/>
                    </a:lnTo>
                    <a:lnTo>
                      <a:pt x="1399" y="771"/>
                    </a:lnTo>
                    <a:lnTo>
                      <a:pt x="1380" y="769"/>
                    </a:lnTo>
                    <a:lnTo>
                      <a:pt x="427" y="769"/>
                    </a:lnTo>
                    <a:close/>
                    <a:moveTo>
                      <a:pt x="422" y="418"/>
                    </a:moveTo>
                    <a:lnTo>
                      <a:pt x="404" y="420"/>
                    </a:lnTo>
                    <a:lnTo>
                      <a:pt x="387" y="428"/>
                    </a:lnTo>
                    <a:lnTo>
                      <a:pt x="373" y="438"/>
                    </a:lnTo>
                    <a:lnTo>
                      <a:pt x="362" y="452"/>
                    </a:lnTo>
                    <a:lnTo>
                      <a:pt x="355" y="470"/>
                    </a:lnTo>
                    <a:lnTo>
                      <a:pt x="352" y="489"/>
                    </a:lnTo>
                    <a:lnTo>
                      <a:pt x="355" y="507"/>
                    </a:lnTo>
                    <a:lnTo>
                      <a:pt x="362" y="524"/>
                    </a:lnTo>
                    <a:lnTo>
                      <a:pt x="373" y="538"/>
                    </a:lnTo>
                    <a:lnTo>
                      <a:pt x="387" y="550"/>
                    </a:lnTo>
                    <a:lnTo>
                      <a:pt x="404" y="557"/>
                    </a:lnTo>
                    <a:lnTo>
                      <a:pt x="422" y="560"/>
                    </a:lnTo>
                    <a:lnTo>
                      <a:pt x="1375" y="560"/>
                    </a:lnTo>
                    <a:lnTo>
                      <a:pt x="1394" y="557"/>
                    </a:lnTo>
                    <a:lnTo>
                      <a:pt x="1411" y="550"/>
                    </a:lnTo>
                    <a:lnTo>
                      <a:pt x="1425" y="538"/>
                    </a:lnTo>
                    <a:lnTo>
                      <a:pt x="1435" y="524"/>
                    </a:lnTo>
                    <a:lnTo>
                      <a:pt x="1443" y="507"/>
                    </a:lnTo>
                    <a:lnTo>
                      <a:pt x="1445" y="489"/>
                    </a:lnTo>
                    <a:lnTo>
                      <a:pt x="1443" y="470"/>
                    </a:lnTo>
                    <a:lnTo>
                      <a:pt x="1435" y="452"/>
                    </a:lnTo>
                    <a:lnTo>
                      <a:pt x="1425" y="438"/>
                    </a:lnTo>
                    <a:lnTo>
                      <a:pt x="1411" y="428"/>
                    </a:lnTo>
                    <a:lnTo>
                      <a:pt x="1394" y="420"/>
                    </a:lnTo>
                    <a:lnTo>
                      <a:pt x="1375" y="418"/>
                    </a:lnTo>
                    <a:lnTo>
                      <a:pt x="422" y="418"/>
                    </a:lnTo>
                    <a:close/>
                    <a:moveTo>
                      <a:pt x="2" y="0"/>
                    </a:moveTo>
                    <a:lnTo>
                      <a:pt x="1554" y="0"/>
                    </a:lnTo>
                    <a:lnTo>
                      <a:pt x="1825" y="189"/>
                    </a:lnTo>
                    <a:lnTo>
                      <a:pt x="1824" y="194"/>
                    </a:lnTo>
                    <a:lnTo>
                      <a:pt x="1823" y="197"/>
                    </a:lnTo>
                    <a:lnTo>
                      <a:pt x="1823" y="1309"/>
                    </a:lnTo>
                    <a:lnTo>
                      <a:pt x="1824" y="1312"/>
                    </a:lnTo>
                    <a:lnTo>
                      <a:pt x="1824" y="1316"/>
                    </a:lnTo>
                    <a:lnTo>
                      <a:pt x="1825" y="1318"/>
                    </a:lnTo>
                    <a:lnTo>
                      <a:pt x="1480" y="1660"/>
                    </a:lnTo>
                    <a:lnTo>
                      <a:pt x="1418" y="1601"/>
                    </a:lnTo>
                    <a:lnTo>
                      <a:pt x="1359" y="1544"/>
                    </a:lnTo>
                    <a:lnTo>
                      <a:pt x="1301" y="1488"/>
                    </a:lnTo>
                    <a:lnTo>
                      <a:pt x="1246" y="1436"/>
                    </a:lnTo>
                    <a:lnTo>
                      <a:pt x="1194" y="1385"/>
                    </a:lnTo>
                    <a:lnTo>
                      <a:pt x="1144" y="1337"/>
                    </a:lnTo>
                    <a:lnTo>
                      <a:pt x="1097" y="1293"/>
                    </a:lnTo>
                    <a:lnTo>
                      <a:pt x="1055" y="1253"/>
                    </a:lnTo>
                    <a:lnTo>
                      <a:pt x="1017" y="1217"/>
                    </a:lnTo>
                    <a:lnTo>
                      <a:pt x="987" y="1191"/>
                    </a:lnTo>
                    <a:lnTo>
                      <a:pt x="962" y="1170"/>
                    </a:lnTo>
                    <a:lnTo>
                      <a:pt x="937" y="1151"/>
                    </a:lnTo>
                    <a:lnTo>
                      <a:pt x="915" y="1138"/>
                    </a:lnTo>
                    <a:lnTo>
                      <a:pt x="894" y="1129"/>
                    </a:lnTo>
                    <a:lnTo>
                      <a:pt x="874" y="1123"/>
                    </a:lnTo>
                    <a:lnTo>
                      <a:pt x="854" y="1121"/>
                    </a:lnTo>
                    <a:lnTo>
                      <a:pt x="831" y="1122"/>
                    </a:lnTo>
                    <a:lnTo>
                      <a:pt x="808" y="1128"/>
                    </a:lnTo>
                    <a:lnTo>
                      <a:pt x="783" y="1137"/>
                    </a:lnTo>
                    <a:lnTo>
                      <a:pt x="760" y="1148"/>
                    </a:lnTo>
                    <a:lnTo>
                      <a:pt x="738" y="1161"/>
                    </a:lnTo>
                    <a:lnTo>
                      <a:pt x="718" y="1174"/>
                    </a:lnTo>
                    <a:lnTo>
                      <a:pt x="700" y="1187"/>
                    </a:lnTo>
                    <a:lnTo>
                      <a:pt x="685" y="1199"/>
                    </a:lnTo>
                    <a:lnTo>
                      <a:pt x="673" y="1208"/>
                    </a:lnTo>
                    <a:lnTo>
                      <a:pt x="666" y="1216"/>
                    </a:lnTo>
                    <a:lnTo>
                      <a:pt x="630" y="1248"/>
                    </a:lnTo>
                    <a:lnTo>
                      <a:pt x="591" y="1286"/>
                    </a:lnTo>
                    <a:lnTo>
                      <a:pt x="549" y="1325"/>
                    </a:lnTo>
                    <a:lnTo>
                      <a:pt x="505" y="1368"/>
                    </a:lnTo>
                    <a:lnTo>
                      <a:pt x="458" y="1414"/>
                    </a:lnTo>
                    <a:lnTo>
                      <a:pt x="409" y="1463"/>
                    </a:lnTo>
                    <a:lnTo>
                      <a:pt x="358" y="1514"/>
                    </a:lnTo>
                    <a:lnTo>
                      <a:pt x="306" y="1567"/>
                    </a:lnTo>
                    <a:lnTo>
                      <a:pt x="252" y="1622"/>
                    </a:lnTo>
                    <a:lnTo>
                      <a:pt x="0" y="1366"/>
                    </a:lnTo>
                    <a:lnTo>
                      <a:pt x="0" y="1364"/>
                    </a:lnTo>
                    <a:lnTo>
                      <a:pt x="1" y="1361"/>
                    </a:lnTo>
                    <a:lnTo>
                      <a:pt x="2" y="135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 rot="2206855">
              <a:off x="6193229" y="2126064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6465855">
              <a:off x="6763388" y="3931157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19393145" flipH="1">
              <a:off x="4420349" y="2126064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rot="15134145" flipH="1">
              <a:off x="3850190" y="3931157"/>
              <a:ext cx="1575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7243935" y="150268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498341" y="1416727"/>
            <a:ext cx="756694" cy="756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6598664" y="1524000"/>
            <a:ext cx="556050" cy="542148"/>
            <a:chOff x="6075363" y="3203575"/>
            <a:chExt cx="508000" cy="495300"/>
          </a:xfrm>
          <a:solidFill>
            <a:schemeClr val="accent2"/>
          </a:solidFill>
        </p:grpSpPr>
        <p:sp>
          <p:nvSpPr>
            <p:cNvPr id="146" name="Freeform 28"/>
            <p:cNvSpPr>
              <a:spLocks noEditPoints="1"/>
            </p:cNvSpPr>
            <p:nvPr/>
          </p:nvSpPr>
          <p:spPr bwMode="auto">
            <a:xfrm>
              <a:off x="6202363" y="3340100"/>
              <a:ext cx="250825" cy="358775"/>
            </a:xfrm>
            <a:custGeom>
              <a:avLst/>
              <a:gdLst>
                <a:gd name="T0" fmla="*/ 702 w 1741"/>
                <a:gd name="T1" fmla="*/ 659 h 2484"/>
                <a:gd name="T2" fmla="*/ 560 w 1741"/>
                <a:gd name="T3" fmla="*/ 917 h 2484"/>
                <a:gd name="T4" fmla="*/ 511 w 1741"/>
                <a:gd name="T5" fmla="*/ 1162 h 2484"/>
                <a:gd name="T6" fmla="*/ 535 w 1741"/>
                <a:gd name="T7" fmla="*/ 1389 h 2484"/>
                <a:gd name="T8" fmla="*/ 610 w 1741"/>
                <a:gd name="T9" fmla="*/ 1598 h 2484"/>
                <a:gd name="T10" fmla="*/ 717 w 1741"/>
                <a:gd name="T11" fmla="*/ 1782 h 2484"/>
                <a:gd name="T12" fmla="*/ 777 w 1741"/>
                <a:gd name="T13" fmla="*/ 1857 h 2484"/>
                <a:gd name="T14" fmla="*/ 771 w 1741"/>
                <a:gd name="T15" fmla="*/ 1775 h 2484"/>
                <a:gd name="T16" fmla="*/ 761 w 1741"/>
                <a:gd name="T17" fmla="*/ 1625 h 2484"/>
                <a:gd name="T18" fmla="*/ 765 w 1741"/>
                <a:gd name="T19" fmla="*/ 1432 h 2484"/>
                <a:gd name="T20" fmla="*/ 800 w 1741"/>
                <a:gd name="T21" fmla="*/ 1223 h 2484"/>
                <a:gd name="T22" fmla="*/ 880 w 1741"/>
                <a:gd name="T23" fmla="*/ 1023 h 2484"/>
                <a:gd name="T24" fmla="*/ 842 w 1741"/>
                <a:gd name="T25" fmla="*/ 1261 h 2484"/>
                <a:gd name="T26" fmla="*/ 847 w 1741"/>
                <a:gd name="T27" fmla="*/ 1514 h 2484"/>
                <a:gd name="T28" fmla="*/ 871 w 1741"/>
                <a:gd name="T29" fmla="*/ 1753 h 2484"/>
                <a:gd name="T30" fmla="*/ 886 w 1741"/>
                <a:gd name="T31" fmla="*/ 1950 h 2484"/>
                <a:gd name="T32" fmla="*/ 1001 w 1741"/>
                <a:gd name="T33" fmla="*/ 1888 h 2484"/>
                <a:gd name="T34" fmla="*/ 1160 w 1741"/>
                <a:gd name="T35" fmla="*/ 1624 h 2484"/>
                <a:gd name="T36" fmla="*/ 1227 w 1741"/>
                <a:gd name="T37" fmla="*/ 1377 h 2484"/>
                <a:gd name="T38" fmla="*/ 1222 w 1741"/>
                <a:gd name="T39" fmla="*/ 1148 h 2484"/>
                <a:gd name="T40" fmla="*/ 1164 w 1741"/>
                <a:gd name="T41" fmla="*/ 939 h 2484"/>
                <a:gd name="T42" fmla="*/ 1073 w 1741"/>
                <a:gd name="T43" fmla="*/ 752 h 2484"/>
                <a:gd name="T44" fmla="*/ 972 w 1741"/>
                <a:gd name="T45" fmla="*/ 592 h 2484"/>
                <a:gd name="T46" fmla="*/ 880 w 1741"/>
                <a:gd name="T47" fmla="*/ 458 h 2484"/>
                <a:gd name="T48" fmla="*/ 1103 w 1741"/>
                <a:gd name="T49" fmla="*/ 28 h 2484"/>
                <a:gd name="T50" fmla="*/ 1365 w 1741"/>
                <a:gd name="T51" fmla="*/ 146 h 2484"/>
                <a:gd name="T52" fmla="*/ 1571 w 1741"/>
                <a:gd name="T53" fmla="*/ 338 h 2484"/>
                <a:gd name="T54" fmla="*/ 1702 w 1741"/>
                <a:gd name="T55" fmla="*/ 590 h 2484"/>
                <a:gd name="T56" fmla="*/ 1741 w 1741"/>
                <a:gd name="T57" fmla="*/ 884 h 2484"/>
                <a:gd name="T58" fmla="*/ 1713 w 1741"/>
                <a:gd name="T59" fmla="*/ 1138 h 2484"/>
                <a:gd name="T60" fmla="*/ 1643 w 1741"/>
                <a:gd name="T61" fmla="*/ 1335 h 2484"/>
                <a:gd name="T62" fmla="*/ 1547 w 1741"/>
                <a:gd name="T63" fmla="*/ 1490 h 2484"/>
                <a:gd name="T64" fmla="*/ 1442 w 1741"/>
                <a:gd name="T65" fmla="*/ 1618 h 2484"/>
                <a:gd name="T66" fmla="*/ 1347 w 1741"/>
                <a:gd name="T67" fmla="*/ 1737 h 2484"/>
                <a:gd name="T68" fmla="*/ 1277 w 1741"/>
                <a:gd name="T69" fmla="*/ 1863 h 2484"/>
                <a:gd name="T70" fmla="*/ 1231 w 1741"/>
                <a:gd name="T71" fmla="*/ 2174 h 2484"/>
                <a:gd name="T72" fmla="*/ 1154 w 1741"/>
                <a:gd name="T73" fmla="*/ 2347 h 2484"/>
                <a:gd name="T74" fmla="*/ 1009 w 1741"/>
                <a:gd name="T75" fmla="*/ 2456 h 2484"/>
                <a:gd name="T76" fmla="*/ 821 w 1741"/>
                <a:gd name="T77" fmla="*/ 2479 h 2484"/>
                <a:gd name="T78" fmla="*/ 652 w 1741"/>
                <a:gd name="T79" fmla="*/ 2407 h 2484"/>
                <a:gd name="T80" fmla="*/ 538 w 1741"/>
                <a:gd name="T81" fmla="*/ 2263 h 2484"/>
                <a:gd name="T82" fmla="*/ 484 w 1741"/>
                <a:gd name="T83" fmla="*/ 1934 h 2484"/>
                <a:gd name="T84" fmla="*/ 439 w 1741"/>
                <a:gd name="T85" fmla="*/ 1804 h 2484"/>
                <a:gd name="T86" fmla="*/ 359 w 1741"/>
                <a:gd name="T87" fmla="*/ 1690 h 2484"/>
                <a:gd name="T88" fmla="*/ 261 w 1741"/>
                <a:gd name="T89" fmla="*/ 1574 h 2484"/>
                <a:gd name="T90" fmla="*/ 160 w 1741"/>
                <a:gd name="T91" fmla="*/ 1444 h 2484"/>
                <a:gd name="T92" fmla="*/ 73 w 1741"/>
                <a:gd name="T93" fmla="*/ 1283 h 2484"/>
                <a:gd name="T94" fmla="*/ 15 w 1741"/>
                <a:gd name="T95" fmla="*/ 1078 h 2484"/>
                <a:gd name="T96" fmla="*/ 3 w 1741"/>
                <a:gd name="T97" fmla="*/ 807 h 2484"/>
                <a:gd name="T98" fmla="*/ 76 w 1741"/>
                <a:gd name="T99" fmla="*/ 523 h 2484"/>
                <a:gd name="T100" fmla="*/ 232 w 1741"/>
                <a:gd name="T101" fmla="*/ 284 h 2484"/>
                <a:gd name="T102" fmla="*/ 456 w 1741"/>
                <a:gd name="T103" fmla="*/ 108 h 2484"/>
                <a:gd name="T104" fmla="*/ 730 w 1741"/>
                <a:gd name="T105" fmla="*/ 13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41" h="2484">
                  <a:moveTo>
                    <a:pt x="880" y="458"/>
                  </a:moveTo>
                  <a:lnTo>
                    <a:pt x="813" y="525"/>
                  </a:lnTo>
                  <a:lnTo>
                    <a:pt x="753" y="592"/>
                  </a:lnTo>
                  <a:lnTo>
                    <a:pt x="702" y="659"/>
                  </a:lnTo>
                  <a:lnTo>
                    <a:pt x="656" y="724"/>
                  </a:lnTo>
                  <a:lnTo>
                    <a:pt x="618" y="789"/>
                  </a:lnTo>
                  <a:lnTo>
                    <a:pt x="585" y="854"/>
                  </a:lnTo>
                  <a:lnTo>
                    <a:pt x="560" y="917"/>
                  </a:lnTo>
                  <a:lnTo>
                    <a:pt x="540" y="979"/>
                  </a:lnTo>
                  <a:lnTo>
                    <a:pt x="525" y="1041"/>
                  </a:lnTo>
                  <a:lnTo>
                    <a:pt x="517" y="1102"/>
                  </a:lnTo>
                  <a:lnTo>
                    <a:pt x="511" y="1162"/>
                  </a:lnTo>
                  <a:lnTo>
                    <a:pt x="511" y="1221"/>
                  </a:lnTo>
                  <a:lnTo>
                    <a:pt x="515" y="1278"/>
                  </a:lnTo>
                  <a:lnTo>
                    <a:pt x="524" y="1334"/>
                  </a:lnTo>
                  <a:lnTo>
                    <a:pt x="535" y="1389"/>
                  </a:lnTo>
                  <a:lnTo>
                    <a:pt x="550" y="1443"/>
                  </a:lnTo>
                  <a:lnTo>
                    <a:pt x="568" y="1496"/>
                  </a:lnTo>
                  <a:lnTo>
                    <a:pt x="588" y="1547"/>
                  </a:lnTo>
                  <a:lnTo>
                    <a:pt x="610" y="1598"/>
                  </a:lnTo>
                  <a:lnTo>
                    <a:pt x="635" y="1645"/>
                  </a:lnTo>
                  <a:lnTo>
                    <a:pt x="661" y="1693"/>
                  </a:lnTo>
                  <a:lnTo>
                    <a:pt x="688" y="1738"/>
                  </a:lnTo>
                  <a:lnTo>
                    <a:pt x="717" y="1782"/>
                  </a:lnTo>
                  <a:lnTo>
                    <a:pt x="745" y="1824"/>
                  </a:lnTo>
                  <a:lnTo>
                    <a:pt x="775" y="1865"/>
                  </a:lnTo>
                  <a:lnTo>
                    <a:pt x="777" y="1864"/>
                  </a:lnTo>
                  <a:lnTo>
                    <a:pt x="777" y="1857"/>
                  </a:lnTo>
                  <a:lnTo>
                    <a:pt x="777" y="1846"/>
                  </a:lnTo>
                  <a:lnTo>
                    <a:pt x="775" y="1827"/>
                  </a:lnTo>
                  <a:lnTo>
                    <a:pt x="773" y="1803"/>
                  </a:lnTo>
                  <a:lnTo>
                    <a:pt x="771" y="1775"/>
                  </a:lnTo>
                  <a:lnTo>
                    <a:pt x="767" y="1744"/>
                  </a:lnTo>
                  <a:lnTo>
                    <a:pt x="765" y="1707"/>
                  </a:lnTo>
                  <a:lnTo>
                    <a:pt x="762" y="1668"/>
                  </a:lnTo>
                  <a:lnTo>
                    <a:pt x="761" y="1625"/>
                  </a:lnTo>
                  <a:lnTo>
                    <a:pt x="760" y="1580"/>
                  </a:lnTo>
                  <a:lnTo>
                    <a:pt x="760" y="1532"/>
                  </a:lnTo>
                  <a:lnTo>
                    <a:pt x="762" y="1483"/>
                  </a:lnTo>
                  <a:lnTo>
                    <a:pt x="765" y="1432"/>
                  </a:lnTo>
                  <a:lnTo>
                    <a:pt x="770" y="1381"/>
                  </a:lnTo>
                  <a:lnTo>
                    <a:pt x="777" y="1328"/>
                  </a:lnTo>
                  <a:lnTo>
                    <a:pt x="787" y="1275"/>
                  </a:lnTo>
                  <a:lnTo>
                    <a:pt x="800" y="1223"/>
                  </a:lnTo>
                  <a:lnTo>
                    <a:pt x="815" y="1171"/>
                  </a:lnTo>
                  <a:lnTo>
                    <a:pt x="833" y="1120"/>
                  </a:lnTo>
                  <a:lnTo>
                    <a:pt x="855" y="1070"/>
                  </a:lnTo>
                  <a:lnTo>
                    <a:pt x="880" y="1023"/>
                  </a:lnTo>
                  <a:lnTo>
                    <a:pt x="865" y="1079"/>
                  </a:lnTo>
                  <a:lnTo>
                    <a:pt x="854" y="1138"/>
                  </a:lnTo>
                  <a:lnTo>
                    <a:pt x="846" y="1199"/>
                  </a:lnTo>
                  <a:lnTo>
                    <a:pt x="842" y="1261"/>
                  </a:lnTo>
                  <a:lnTo>
                    <a:pt x="840" y="1323"/>
                  </a:lnTo>
                  <a:lnTo>
                    <a:pt x="841" y="1387"/>
                  </a:lnTo>
                  <a:lnTo>
                    <a:pt x="843" y="1450"/>
                  </a:lnTo>
                  <a:lnTo>
                    <a:pt x="847" y="1514"/>
                  </a:lnTo>
                  <a:lnTo>
                    <a:pt x="852" y="1575"/>
                  </a:lnTo>
                  <a:lnTo>
                    <a:pt x="859" y="1637"/>
                  </a:lnTo>
                  <a:lnTo>
                    <a:pt x="865" y="1696"/>
                  </a:lnTo>
                  <a:lnTo>
                    <a:pt x="871" y="1753"/>
                  </a:lnTo>
                  <a:lnTo>
                    <a:pt x="876" y="1808"/>
                  </a:lnTo>
                  <a:lnTo>
                    <a:pt x="882" y="1859"/>
                  </a:lnTo>
                  <a:lnTo>
                    <a:pt x="884" y="1907"/>
                  </a:lnTo>
                  <a:lnTo>
                    <a:pt x="886" y="1950"/>
                  </a:lnTo>
                  <a:lnTo>
                    <a:pt x="885" y="1990"/>
                  </a:lnTo>
                  <a:lnTo>
                    <a:pt x="880" y="2025"/>
                  </a:lnTo>
                  <a:lnTo>
                    <a:pt x="945" y="1956"/>
                  </a:lnTo>
                  <a:lnTo>
                    <a:pt x="1001" y="1888"/>
                  </a:lnTo>
                  <a:lnTo>
                    <a:pt x="1051" y="1821"/>
                  </a:lnTo>
                  <a:lnTo>
                    <a:pt x="1094" y="1754"/>
                  </a:lnTo>
                  <a:lnTo>
                    <a:pt x="1130" y="1689"/>
                  </a:lnTo>
                  <a:lnTo>
                    <a:pt x="1160" y="1624"/>
                  </a:lnTo>
                  <a:lnTo>
                    <a:pt x="1185" y="1561"/>
                  </a:lnTo>
                  <a:lnTo>
                    <a:pt x="1205" y="1498"/>
                  </a:lnTo>
                  <a:lnTo>
                    <a:pt x="1219" y="1437"/>
                  </a:lnTo>
                  <a:lnTo>
                    <a:pt x="1227" y="1377"/>
                  </a:lnTo>
                  <a:lnTo>
                    <a:pt x="1231" y="1318"/>
                  </a:lnTo>
                  <a:lnTo>
                    <a:pt x="1231" y="1259"/>
                  </a:lnTo>
                  <a:lnTo>
                    <a:pt x="1228" y="1203"/>
                  </a:lnTo>
                  <a:lnTo>
                    <a:pt x="1222" y="1148"/>
                  </a:lnTo>
                  <a:lnTo>
                    <a:pt x="1211" y="1093"/>
                  </a:lnTo>
                  <a:lnTo>
                    <a:pt x="1197" y="1041"/>
                  </a:lnTo>
                  <a:lnTo>
                    <a:pt x="1182" y="989"/>
                  </a:lnTo>
                  <a:lnTo>
                    <a:pt x="1164" y="939"/>
                  </a:lnTo>
                  <a:lnTo>
                    <a:pt x="1143" y="890"/>
                  </a:lnTo>
                  <a:lnTo>
                    <a:pt x="1121" y="843"/>
                  </a:lnTo>
                  <a:lnTo>
                    <a:pt x="1098" y="797"/>
                  </a:lnTo>
                  <a:lnTo>
                    <a:pt x="1073" y="752"/>
                  </a:lnTo>
                  <a:lnTo>
                    <a:pt x="1048" y="710"/>
                  </a:lnTo>
                  <a:lnTo>
                    <a:pt x="1024" y="669"/>
                  </a:lnTo>
                  <a:lnTo>
                    <a:pt x="998" y="630"/>
                  </a:lnTo>
                  <a:lnTo>
                    <a:pt x="972" y="592"/>
                  </a:lnTo>
                  <a:lnTo>
                    <a:pt x="948" y="555"/>
                  </a:lnTo>
                  <a:lnTo>
                    <a:pt x="925" y="521"/>
                  </a:lnTo>
                  <a:lnTo>
                    <a:pt x="902" y="488"/>
                  </a:lnTo>
                  <a:lnTo>
                    <a:pt x="880" y="458"/>
                  </a:lnTo>
                  <a:close/>
                  <a:moveTo>
                    <a:pt x="880" y="0"/>
                  </a:moveTo>
                  <a:lnTo>
                    <a:pt x="957" y="3"/>
                  </a:lnTo>
                  <a:lnTo>
                    <a:pt x="1031" y="13"/>
                  </a:lnTo>
                  <a:lnTo>
                    <a:pt x="1103" y="28"/>
                  </a:lnTo>
                  <a:lnTo>
                    <a:pt x="1173" y="49"/>
                  </a:lnTo>
                  <a:lnTo>
                    <a:pt x="1240" y="76"/>
                  </a:lnTo>
                  <a:lnTo>
                    <a:pt x="1305" y="108"/>
                  </a:lnTo>
                  <a:lnTo>
                    <a:pt x="1365" y="146"/>
                  </a:lnTo>
                  <a:lnTo>
                    <a:pt x="1423" y="187"/>
                  </a:lnTo>
                  <a:lnTo>
                    <a:pt x="1476" y="233"/>
                  </a:lnTo>
                  <a:lnTo>
                    <a:pt x="1525" y="284"/>
                  </a:lnTo>
                  <a:lnTo>
                    <a:pt x="1571" y="338"/>
                  </a:lnTo>
                  <a:lnTo>
                    <a:pt x="1611" y="397"/>
                  </a:lnTo>
                  <a:lnTo>
                    <a:pt x="1647" y="458"/>
                  </a:lnTo>
                  <a:lnTo>
                    <a:pt x="1677" y="523"/>
                  </a:lnTo>
                  <a:lnTo>
                    <a:pt x="1702" y="590"/>
                  </a:lnTo>
                  <a:lnTo>
                    <a:pt x="1720" y="660"/>
                  </a:lnTo>
                  <a:lnTo>
                    <a:pt x="1733" y="733"/>
                  </a:lnTo>
                  <a:lnTo>
                    <a:pt x="1741" y="807"/>
                  </a:lnTo>
                  <a:lnTo>
                    <a:pt x="1741" y="884"/>
                  </a:lnTo>
                  <a:lnTo>
                    <a:pt x="1739" y="954"/>
                  </a:lnTo>
                  <a:lnTo>
                    <a:pt x="1733" y="1019"/>
                  </a:lnTo>
                  <a:lnTo>
                    <a:pt x="1725" y="1081"/>
                  </a:lnTo>
                  <a:lnTo>
                    <a:pt x="1713" y="1138"/>
                  </a:lnTo>
                  <a:lnTo>
                    <a:pt x="1699" y="1192"/>
                  </a:lnTo>
                  <a:lnTo>
                    <a:pt x="1683" y="1243"/>
                  </a:lnTo>
                  <a:lnTo>
                    <a:pt x="1663" y="1291"/>
                  </a:lnTo>
                  <a:lnTo>
                    <a:pt x="1643" y="1335"/>
                  </a:lnTo>
                  <a:lnTo>
                    <a:pt x="1621" y="1377"/>
                  </a:lnTo>
                  <a:lnTo>
                    <a:pt x="1597" y="1416"/>
                  </a:lnTo>
                  <a:lnTo>
                    <a:pt x="1573" y="1454"/>
                  </a:lnTo>
                  <a:lnTo>
                    <a:pt x="1547" y="1490"/>
                  </a:lnTo>
                  <a:lnTo>
                    <a:pt x="1521" y="1523"/>
                  </a:lnTo>
                  <a:lnTo>
                    <a:pt x="1495" y="1556"/>
                  </a:lnTo>
                  <a:lnTo>
                    <a:pt x="1468" y="1587"/>
                  </a:lnTo>
                  <a:lnTo>
                    <a:pt x="1442" y="1618"/>
                  </a:lnTo>
                  <a:lnTo>
                    <a:pt x="1418" y="1648"/>
                  </a:lnTo>
                  <a:lnTo>
                    <a:pt x="1393" y="1678"/>
                  </a:lnTo>
                  <a:lnTo>
                    <a:pt x="1369" y="1707"/>
                  </a:lnTo>
                  <a:lnTo>
                    <a:pt x="1347" y="1737"/>
                  </a:lnTo>
                  <a:lnTo>
                    <a:pt x="1326" y="1768"/>
                  </a:lnTo>
                  <a:lnTo>
                    <a:pt x="1308" y="1798"/>
                  </a:lnTo>
                  <a:lnTo>
                    <a:pt x="1292" y="1830"/>
                  </a:lnTo>
                  <a:lnTo>
                    <a:pt x="1277" y="1863"/>
                  </a:lnTo>
                  <a:lnTo>
                    <a:pt x="1266" y="1897"/>
                  </a:lnTo>
                  <a:lnTo>
                    <a:pt x="1257" y="1933"/>
                  </a:lnTo>
                  <a:lnTo>
                    <a:pt x="1252" y="1971"/>
                  </a:lnTo>
                  <a:lnTo>
                    <a:pt x="1231" y="2174"/>
                  </a:lnTo>
                  <a:lnTo>
                    <a:pt x="1220" y="2222"/>
                  </a:lnTo>
                  <a:lnTo>
                    <a:pt x="1202" y="2267"/>
                  </a:lnTo>
                  <a:lnTo>
                    <a:pt x="1181" y="2308"/>
                  </a:lnTo>
                  <a:lnTo>
                    <a:pt x="1154" y="2347"/>
                  </a:lnTo>
                  <a:lnTo>
                    <a:pt x="1123" y="2381"/>
                  </a:lnTo>
                  <a:lnTo>
                    <a:pt x="1088" y="2411"/>
                  </a:lnTo>
                  <a:lnTo>
                    <a:pt x="1051" y="2436"/>
                  </a:lnTo>
                  <a:lnTo>
                    <a:pt x="1009" y="2456"/>
                  </a:lnTo>
                  <a:lnTo>
                    <a:pt x="964" y="2471"/>
                  </a:lnTo>
                  <a:lnTo>
                    <a:pt x="918" y="2480"/>
                  </a:lnTo>
                  <a:lnTo>
                    <a:pt x="870" y="2484"/>
                  </a:lnTo>
                  <a:lnTo>
                    <a:pt x="821" y="2479"/>
                  </a:lnTo>
                  <a:lnTo>
                    <a:pt x="775" y="2469"/>
                  </a:lnTo>
                  <a:lnTo>
                    <a:pt x="731" y="2454"/>
                  </a:lnTo>
                  <a:lnTo>
                    <a:pt x="690" y="2433"/>
                  </a:lnTo>
                  <a:lnTo>
                    <a:pt x="652" y="2407"/>
                  </a:lnTo>
                  <a:lnTo>
                    <a:pt x="617" y="2376"/>
                  </a:lnTo>
                  <a:lnTo>
                    <a:pt x="586" y="2342"/>
                  </a:lnTo>
                  <a:lnTo>
                    <a:pt x="560" y="2304"/>
                  </a:lnTo>
                  <a:lnTo>
                    <a:pt x="538" y="2263"/>
                  </a:lnTo>
                  <a:lnTo>
                    <a:pt x="521" y="2220"/>
                  </a:lnTo>
                  <a:lnTo>
                    <a:pt x="509" y="2174"/>
                  </a:lnTo>
                  <a:lnTo>
                    <a:pt x="487" y="1971"/>
                  </a:lnTo>
                  <a:lnTo>
                    <a:pt x="484" y="1934"/>
                  </a:lnTo>
                  <a:lnTo>
                    <a:pt x="477" y="1900"/>
                  </a:lnTo>
                  <a:lnTo>
                    <a:pt x="467" y="1867"/>
                  </a:lnTo>
                  <a:lnTo>
                    <a:pt x="454" y="1835"/>
                  </a:lnTo>
                  <a:lnTo>
                    <a:pt x="439" y="1804"/>
                  </a:lnTo>
                  <a:lnTo>
                    <a:pt x="422" y="1775"/>
                  </a:lnTo>
                  <a:lnTo>
                    <a:pt x="402" y="1746"/>
                  </a:lnTo>
                  <a:lnTo>
                    <a:pt x="382" y="1718"/>
                  </a:lnTo>
                  <a:lnTo>
                    <a:pt x="359" y="1690"/>
                  </a:lnTo>
                  <a:lnTo>
                    <a:pt x="337" y="1662"/>
                  </a:lnTo>
                  <a:lnTo>
                    <a:pt x="312" y="1632"/>
                  </a:lnTo>
                  <a:lnTo>
                    <a:pt x="287" y="1604"/>
                  </a:lnTo>
                  <a:lnTo>
                    <a:pt x="261" y="1574"/>
                  </a:lnTo>
                  <a:lnTo>
                    <a:pt x="236" y="1544"/>
                  </a:lnTo>
                  <a:lnTo>
                    <a:pt x="211" y="1512"/>
                  </a:lnTo>
                  <a:lnTo>
                    <a:pt x="185" y="1479"/>
                  </a:lnTo>
                  <a:lnTo>
                    <a:pt x="160" y="1444"/>
                  </a:lnTo>
                  <a:lnTo>
                    <a:pt x="136" y="1408"/>
                  </a:lnTo>
                  <a:lnTo>
                    <a:pt x="114" y="1369"/>
                  </a:lnTo>
                  <a:lnTo>
                    <a:pt x="93" y="1328"/>
                  </a:lnTo>
                  <a:lnTo>
                    <a:pt x="73" y="1283"/>
                  </a:lnTo>
                  <a:lnTo>
                    <a:pt x="56" y="1237"/>
                  </a:lnTo>
                  <a:lnTo>
                    <a:pt x="40" y="1187"/>
                  </a:lnTo>
                  <a:lnTo>
                    <a:pt x="26" y="1134"/>
                  </a:lnTo>
                  <a:lnTo>
                    <a:pt x="15" y="1078"/>
                  </a:lnTo>
                  <a:lnTo>
                    <a:pt x="6" y="1017"/>
                  </a:lnTo>
                  <a:lnTo>
                    <a:pt x="2" y="953"/>
                  </a:lnTo>
                  <a:lnTo>
                    <a:pt x="0" y="884"/>
                  </a:lnTo>
                  <a:lnTo>
                    <a:pt x="3" y="807"/>
                  </a:lnTo>
                  <a:lnTo>
                    <a:pt x="13" y="733"/>
                  </a:lnTo>
                  <a:lnTo>
                    <a:pt x="28" y="660"/>
                  </a:lnTo>
                  <a:lnTo>
                    <a:pt x="49" y="590"/>
                  </a:lnTo>
                  <a:lnTo>
                    <a:pt x="76" y="523"/>
                  </a:lnTo>
                  <a:lnTo>
                    <a:pt x="108" y="458"/>
                  </a:lnTo>
                  <a:lnTo>
                    <a:pt x="145" y="397"/>
                  </a:lnTo>
                  <a:lnTo>
                    <a:pt x="186" y="338"/>
                  </a:lnTo>
                  <a:lnTo>
                    <a:pt x="232" y="284"/>
                  </a:lnTo>
                  <a:lnTo>
                    <a:pt x="283" y="233"/>
                  </a:lnTo>
                  <a:lnTo>
                    <a:pt x="337" y="187"/>
                  </a:lnTo>
                  <a:lnTo>
                    <a:pt x="395" y="146"/>
                  </a:lnTo>
                  <a:lnTo>
                    <a:pt x="456" y="108"/>
                  </a:lnTo>
                  <a:lnTo>
                    <a:pt x="521" y="76"/>
                  </a:lnTo>
                  <a:lnTo>
                    <a:pt x="588" y="49"/>
                  </a:lnTo>
                  <a:lnTo>
                    <a:pt x="658" y="28"/>
                  </a:lnTo>
                  <a:lnTo>
                    <a:pt x="730" y="13"/>
                  </a:lnTo>
                  <a:lnTo>
                    <a:pt x="804" y="3"/>
                  </a:lnTo>
                  <a:lnTo>
                    <a:pt x="8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29"/>
            <p:cNvSpPr>
              <a:spLocks/>
            </p:cNvSpPr>
            <p:nvPr/>
          </p:nvSpPr>
          <p:spPr bwMode="auto">
            <a:xfrm>
              <a:off x="6075363" y="3446463"/>
              <a:ext cx="98425" cy="20638"/>
            </a:xfrm>
            <a:custGeom>
              <a:avLst/>
              <a:gdLst>
                <a:gd name="T0" fmla="*/ 74 w 679"/>
                <a:gd name="T1" fmla="*/ 0 h 150"/>
                <a:gd name="T2" fmla="*/ 605 w 679"/>
                <a:gd name="T3" fmla="*/ 0 h 150"/>
                <a:gd name="T4" fmla="*/ 626 w 679"/>
                <a:gd name="T5" fmla="*/ 2 h 150"/>
                <a:gd name="T6" fmla="*/ 643 w 679"/>
                <a:gd name="T7" fmla="*/ 10 h 150"/>
                <a:gd name="T8" fmla="*/ 658 w 679"/>
                <a:gd name="T9" fmla="*/ 22 h 150"/>
                <a:gd name="T10" fmla="*/ 670 w 679"/>
                <a:gd name="T11" fmla="*/ 37 h 150"/>
                <a:gd name="T12" fmla="*/ 676 w 679"/>
                <a:gd name="T13" fmla="*/ 54 h 150"/>
                <a:gd name="T14" fmla="*/ 679 w 679"/>
                <a:gd name="T15" fmla="*/ 75 h 150"/>
                <a:gd name="T16" fmla="*/ 677 w 679"/>
                <a:gd name="T17" fmla="*/ 93 h 150"/>
                <a:gd name="T18" fmla="*/ 672 w 679"/>
                <a:gd name="T19" fmla="*/ 110 h 150"/>
                <a:gd name="T20" fmla="*/ 663 w 679"/>
                <a:gd name="T21" fmla="*/ 125 h 150"/>
                <a:gd name="T22" fmla="*/ 651 w 679"/>
                <a:gd name="T23" fmla="*/ 137 h 150"/>
                <a:gd name="T24" fmla="*/ 638 w 679"/>
                <a:gd name="T25" fmla="*/ 147 h 150"/>
                <a:gd name="T26" fmla="*/ 622 w 679"/>
                <a:gd name="T27" fmla="*/ 150 h 150"/>
                <a:gd name="T28" fmla="*/ 605 w 679"/>
                <a:gd name="T29" fmla="*/ 149 h 150"/>
                <a:gd name="T30" fmla="*/ 74 w 679"/>
                <a:gd name="T31" fmla="*/ 149 h 150"/>
                <a:gd name="T32" fmla="*/ 54 w 679"/>
                <a:gd name="T33" fmla="*/ 147 h 150"/>
                <a:gd name="T34" fmla="*/ 37 w 679"/>
                <a:gd name="T35" fmla="*/ 139 h 150"/>
                <a:gd name="T36" fmla="*/ 22 w 679"/>
                <a:gd name="T37" fmla="*/ 128 h 150"/>
                <a:gd name="T38" fmla="*/ 10 w 679"/>
                <a:gd name="T39" fmla="*/ 112 h 150"/>
                <a:gd name="T40" fmla="*/ 2 w 679"/>
                <a:gd name="T41" fmla="*/ 95 h 150"/>
                <a:gd name="T42" fmla="*/ 0 w 679"/>
                <a:gd name="T43" fmla="*/ 75 h 150"/>
                <a:gd name="T44" fmla="*/ 2 w 679"/>
                <a:gd name="T45" fmla="*/ 54 h 150"/>
                <a:gd name="T46" fmla="*/ 10 w 679"/>
                <a:gd name="T47" fmla="*/ 37 h 150"/>
                <a:gd name="T48" fmla="*/ 22 w 679"/>
                <a:gd name="T49" fmla="*/ 22 h 150"/>
                <a:gd name="T50" fmla="*/ 37 w 679"/>
                <a:gd name="T51" fmla="*/ 10 h 150"/>
                <a:gd name="T52" fmla="*/ 54 w 679"/>
                <a:gd name="T53" fmla="*/ 2 h 150"/>
                <a:gd name="T54" fmla="*/ 74 w 679"/>
                <a:gd name="T5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9" h="150">
                  <a:moveTo>
                    <a:pt x="74" y="0"/>
                  </a:moveTo>
                  <a:lnTo>
                    <a:pt x="605" y="0"/>
                  </a:lnTo>
                  <a:lnTo>
                    <a:pt x="626" y="2"/>
                  </a:lnTo>
                  <a:lnTo>
                    <a:pt x="643" y="10"/>
                  </a:lnTo>
                  <a:lnTo>
                    <a:pt x="658" y="22"/>
                  </a:lnTo>
                  <a:lnTo>
                    <a:pt x="670" y="37"/>
                  </a:lnTo>
                  <a:lnTo>
                    <a:pt x="676" y="54"/>
                  </a:lnTo>
                  <a:lnTo>
                    <a:pt x="679" y="75"/>
                  </a:lnTo>
                  <a:lnTo>
                    <a:pt x="677" y="93"/>
                  </a:lnTo>
                  <a:lnTo>
                    <a:pt x="672" y="110"/>
                  </a:lnTo>
                  <a:lnTo>
                    <a:pt x="663" y="125"/>
                  </a:lnTo>
                  <a:lnTo>
                    <a:pt x="651" y="137"/>
                  </a:lnTo>
                  <a:lnTo>
                    <a:pt x="638" y="147"/>
                  </a:lnTo>
                  <a:lnTo>
                    <a:pt x="622" y="150"/>
                  </a:lnTo>
                  <a:lnTo>
                    <a:pt x="605" y="149"/>
                  </a:lnTo>
                  <a:lnTo>
                    <a:pt x="74" y="149"/>
                  </a:lnTo>
                  <a:lnTo>
                    <a:pt x="54" y="147"/>
                  </a:lnTo>
                  <a:lnTo>
                    <a:pt x="37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5"/>
                  </a:lnTo>
                  <a:lnTo>
                    <a:pt x="0" y="75"/>
                  </a:lnTo>
                  <a:lnTo>
                    <a:pt x="2" y="54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30"/>
            <p:cNvSpPr>
              <a:spLocks/>
            </p:cNvSpPr>
            <p:nvPr/>
          </p:nvSpPr>
          <p:spPr bwMode="auto">
            <a:xfrm>
              <a:off x="6484938" y="3446463"/>
              <a:ext cx="98425" cy="20638"/>
            </a:xfrm>
            <a:custGeom>
              <a:avLst/>
              <a:gdLst>
                <a:gd name="T0" fmla="*/ 75 w 682"/>
                <a:gd name="T1" fmla="*/ 0 h 149"/>
                <a:gd name="T2" fmla="*/ 606 w 682"/>
                <a:gd name="T3" fmla="*/ 0 h 149"/>
                <a:gd name="T4" fmla="*/ 627 w 682"/>
                <a:gd name="T5" fmla="*/ 2 h 149"/>
                <a:gd name="T6" fmla="*/ 645 w 682"/>
                <a:gd name="T7" fmla="*/ 8 h 149"/>
                <a:gd name="T8" fmla="*/ 660 w 682"/>
                <a:gd name="T9" fmla="*/ 16 h 149"/>
                <a:gd name="T10" fmla="*/ 672 w 682"/>
                <a:gd name="T11" fmla="*/ 27 h 149"/>
                <a:gd name="T12" fmla="*/ 679 w 682"/>
                <a:gd name="T13" fmla="*/ 41 h 149"/>
                <a:gd name="T14" fmla="*/ 682 w 682"/>
                <a:gd name="T15" fmla="*/ 57 h 149"/>
                <a:gd name="T16" fmla="*/ 680 w 682"/>
                <a:gd name="T17" fmla="*/ 75 h 149"/>
                <a:gd name="T18" fmla="*/ 678 w 682"/>
                <a:gd name="T19" fmla="*/ 95 h 149"/>
                <a:gd name="T20" fmla="*/ 670 w 682"/>
                <a:gd name="T21" fmla="*/ 112 h 149"/>
                <a:gd name="T22" fmla="*/ 658 w 682"/>
                <a:gd name="T23" fmla="*/ 128 h 149"/>
                <a:gd name="T24" fmla="*/ 644 w 682"/>
                <a:gd name="T25" fmla="*/ 139 h 149"/>
                <a:gd name="T26" fmla="*/ 626 w 682"/>
                <a:gd name="T27" fmla="*/ 147 h 149"/>
                <a:gd name="T28" fmla="*/ 606 w 682"/>
                <a:gd name="T29" fmla="*/ 149 h 149"/>
                <a:gd name="T30" fmla="*/ 75 w 682"/>
                <a:gd name="T31" fmla="*/ 149 h 149"/>
                <a:gd name="T32" fmla="*/ 55 w 682"/>
                <a:gd name="T33" fmla="*/ 147 h 149"/>
                <a:gd name="T34" fmla="*/ 37 w 682"/>
                <a:gd name="T35" fmla="*/ 139 h 149"/>
                <a:gd name="T36" fmla="*/ 22 w 682"/>
                <a:gd name="T37" fmla="*/ 128 h 149"/>
                <a:gd name="T38" fmla="*/ 11 w 682"/>
                <a:gd name="T39" fmla="*/ 112 h 149"/>
                <a:gd name="T40" fmla="*/ 4 w 682"/>
                <a:gd name="T41" fmla="*/ 95 h 149"/>
                <a:gd name="T42" fmla="*/ 0 w 682"/>
                <a:gd name="T43" fmla="*/ 75 h 149"/>
                <a:gd name="T44" fmla="*/ 4 w 682"/>
                <a:gd name="T45" fmla="*/ 54 h 149"/>
                <a:gd name="T46" fmla="*/ 11 w 682"/>
                <a:gd name="T47" fmla="*/ 37 h 149"/>
                <a:gd name="T48" fmla="*/ 22 w 682"/>
                <a:gd name="T49" fmla="*/ 22 h 149"/>
                <a:gd name="T50" fmla="*/ 37 w 682"/>
                <a:gd name="T51" fmla="*/ 10 h 149"/>
                <a:gd name="T52" fmla="*/ 55 w 682"/>
                <a:gd name="T53" fmla="*/ 2 h 149"/>
                <a:gd name="T54" fmla="*/ 75 w 682"/>
                <a:gd name="T5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2" h="149">
                  <a:moveTo>
                    <a:pt x="75" y="0"/>
                  </a:moveTo>
                  <a:lnTo>
                    <a:pt x="606" y="0"/>
                  </a:lnTo>
                  <a:lnTo>
                    <a:pt x="627" y="2"/>
                  </a:lnTo>
                  <a:lnTo>
                    <a:pt x="645" y="8"/>
                  </a:lnTo>
                  <a:lnTo>
                    <a:pt x="660" y="16"/>
                  </a:lnTo>
                  <a:lnTo>
                    <a:pt x="672" y="27"/>
                  </a:lnTo>
                  <a:lnTo>
                    <a:pt x="679" y="41"/>
                  </a:lnTo>
                  <a:lnTo>
                    <a:pt x="682" y="57"/>
                  </a:lnTo>
                  <a:lnTo>
                    <a:pt x="680" y="75"/>
                  </a:lnTo>
                  <a:lnTo>
                    <a:pt x="678" y="95"/>
                  </a:lnTo>
                  <a:lnTo>
                    <a:pt x="670" y="112"/>
                  </a:lnTo>
                  <a:lnTo>
                    <a:pt x="658" y="128"/>
                  </a:lnTo>
                  <a:lnTo>
                    <a:pt x="644" y="139"/>
                  </a:lnTo>
                  <a:lnTo>
                    <a:pt x="626" y="147"/>
                  </a:lnTo>
                  <a:lnTo>
                    <a:pt x="606" y="149"/>
                  </a:lnTo>
                  <a:lnTo>
                    <a:pt x="75" y="149"/>
                  </a:lnTo>
                  <a:lnTo>
                    <a:pt x="55" y="147"/>
                  </a:lnTo>
                  <a:lnTo>
                    <a:pt x="37" y="139"/>
                  </a:lnTo>
                  <a:lnTo>
                    <a:pt x="22" y="128"/>
                  </a:lnTo>
                  <a:lnTo>
                    <a:pt x="11" y="112"/>
                  </a:lnTo>
                  <a:lnTo>
                    <a:pt x="4" y="95"/>
                  </a:lnTo>
                  <a:lnTo>
                    <a:pt x="0" y="75"/>
                  </a:lnTo>
                  <a:lnTo>
                    <a:pt x="4" y="54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31"/>
            <p:cNvSpPr>
              <a:spLocks/>
            </p:cNvSpPr>
            <p:nvPr/>
          </p:nvSpPr>
          <p:spPr bwMode="auto">
            <a:xfrm>
              <a:off x="6105525" y="3529013"/>
              <a:ext cx="90487" cy="61913"/>
            </a:xfrm>
            <a:custGeom>
              <a:avLst/>
              <a:gdLst>
                <a:gd name="T0" fmla="*/ 541 w 626"/>
                <a:gd name="T1" fmla="*/ 0 h 424"/>
                <a:gd name="T2" fmla="*/ 558 w 626"/>
                <a:gd name="T3" fmla="*/ 3 h 424"/>
                <a:gd name="T4" fmla="*/ 575 w 626"/>
                <a:gd name="T5" fmla="*/ 8 h 424"/>
                <a:gd name="T6" fmla="*/ 591 w 626"/>
                <a:gd name="T7" fmla="*/ 17 h 424"/>
                <a:gd name="T8" fmla="*/ 605 w 626"/>
                <a:gd name="T9" fmla="*/ 29 h 424"/>
                <a:gd name="T10" fmla="*/ 616 w 626"/>
                <a:gd name="T11" fmla="*/ 42 h 424"/>
                <a:gd name="T12" fmla="*/ 622 w 626"/>
                <a:gd name="T13" fmla="*/ 56 h 424"/>
                <a:gd name="T14" fmla="*/ 626 w 626"/>
                <a:gd name="T15" fmla="*/ 73 h 424"/>
                <a:gd name="T16" fmla="*/ 626 w 626"/>
                <a:gd name="T17" fmla="*/ 90 h 424"/>
                <a:gd name="T18" fmla="*/ 621 w 626"/>
                <a:gd name="T19" fmla="*/ 106 h 424"/>
                <a:gd name="T20" fmla="*/ 613 w 626"/>
                <a:gd name="T21" fmla="*/ 123 h 424"/>
                <a:gd name="T22" fmla="*/ 600 w 626"/>
                <a:gd name="T23" fmla="*/ 137 h 424"/>
                <a:gd name="T24" fmla="*/ 584 w 626"/>
                <a:gd name="T25" fmla="*/ 147 h 424"/>
                <a:gd name="T26" fmla="*/ 117 w 626"/>
                <a:gd name="T27" fmla="*/ 415 h 424"/>
                <a:gd name="T28" fmla="*/ 108 w 626"/>
                <a:gd name="T29" fmla="*/ 420 h 424"/>
                <a:gd name="T30" fmla="*/ 96 w 626"/>
                <a:gd name="T31" fmla="*/ 423 h 424"/>
                <a:gd name="T32" fmla="*/ 84 w 626"/>
                <a:gd name="T33" fmla="*/ 424 h 424"/>
                <a:gd name="T34" fmla="*/ 74 w 626"/>
                <a:gd name="T35" fmla="*/ 424 h 424"/>
                <a:gd name="T36" fmla="*/ 60 w 626"/>
                <a:gd name="T37" fmla="*/ 422 h 424"/>
                <a:gd name="T38" fmla="*/ 46 w 626"/>
                <a:gd name="T39" fmla="*/ 416 h 424"/>
                <a:gd name="T40" fmla="*/ 31 w 626"/>
                <a:gd name="T41" fmla="*/ 406 h 424"/>
                <a:gd name="T42" fmla="*/ 19 w 626"/>
                <a:gd name="T43" fmla="*/ 395 h 424"/>
                <a:gd name="T44" fmla="*/ 11 w 626"/>
                <a:gd name="T45" fmla="*/ 382 h 424"/>
                <a:gd name="T46" fmla="*/ 3 w 626"/>
                <a:gd name="T47" fmla="*/ 367 h 424"/>
                <a:gd name="T48" fmla="*/ 0 w 626"/>
                <a:gd name="T49" fmla="*/ 351 h 424"/>
                <a:gd name="T50" fmla="*/ 1 w 626"/>
                <a:gd name="T51" fmla="*/ 333 h 424"/>
                <a:gd name="T52" fmla="*/ 5 w 626"/>
                <a:gd name="T53" fmla="*/ 316 h 424"/>
                <a:gd name="T54" fmla="*/ 14 w 626"/>
                <a:gd name="T55" fmla="*/ 301 h 424"/>
                <a:gd name="T56" fmla="*/ 26 w 626"/>
                <a:gd name="T57" fmla="*/ 287 h 424"/>
                <a:gd name="T58" fmla="*/ 43 w 626"/>
                <a:gd name="T59" fmla="*/ 276 h 424"/>
                <a:gd name="T60" fmla="*/ 509 w 626"/>
                <a:gd name="T61" fmla="*/ 9 h 424"/>
                <a:gd name="T62" fmla="*/ 524 w 626"/>
                <a:gd name="T63" fmla="*/ 3 h 424"/>
                <a:gd name="T64" fmla="*/ 541 w 626"/>
                <a:gd name="T65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6" h="424">
                  <a:moveTo>
                    <a:pt x="541" y="0"/>
                  </a:moveTo>
                  <a:lnTo>
                    <a:pt x="558" y="3"/>
                  </a:lnTo>
                  <a:lnTo>
                    <a:pt x="575" y="8"/>
                  </a:lnTo>
                  <a:lnTo>
                    <a:pt x="591" y="17"/>
                  </a:lnTo>
                  <a:lnTo>
                    <a:pt x="605" y="29"/>
                  </a:lnTo>
                  <a:lnTo>
                    <a:pt x="616" y="42"/>
                  </a:lnTo>
                  <a:lnTo>
                    <a:pt x="622" y="56"/>
                  </a:lnTo>
                  <a:lnTo>
                    <a:pt x="626" y="73"/>
                  </a:lnTo>
                  <a:lnTo>
                    <a:pt x="626" y="90"/>
                  </a:lnTo>
                  <a:lnTo>
                    <a:pt x="621" y="106"/>
                  </a:lnTo>
                  <a:lnTo>
                    <a:pt x="613" y="123"/>
                  </a:lnTo>
                  <a:lnTo>
                    <a:pt x="600" y="137"/>
                  </a:lnTo>
                  <a:lnTo>
                    <a:pt x="584" y="147"/>
                  </a:lnTo>
                  <a:lnTo>
                    <a:pt x="117" y="415"/>
                  </a:lnTo>
                  <a:lnTo>
                    <a:pt x="108" y="420"/>
                  </a:lnTo>
                  <a:lnTo>
                    <a:pt x="96" y="423"/>
                  </a:lnTo>
                  <a:lnTo>
                    <a:pt x="84" y="424"/>
                  </a:lnTo>
                  <a:lnTo>
                    <a:pt x="74" y="424"/>
                  </a:lnTo>
                  <a:lnTo>
                    <a:pt x="60" y="422"/>
                  </a:lnTo>
                  <a:lnTo>
                    <a:pt x="46" y="416"/>
                  </a:lnTo>
                  <a:lnTo>
                    <a:pt x="31" y="406"/>
                  </a:lnTo>
                  <a:lnTo>
                    <a:pt x="19" y="395"/>
                  </a:lnTo>
                  <a:lnTo>
                    <a:pt x="11" y="382"/>
                  </a:lnTo>
                  <a:lnTo>
                    <a:pt x="3" y="367"/>
                  </a:lnTo>
                  <a:lnTo>
                    <a:pt x="0" y="351"/>
                  </a:lnTo>
                  <a:lnTo>
                    <a:pt x="1" y="333"/>
                  </a:lnTo>
                  <a:lnTo>
                    <a:pt x="5" y="316"/>
                  </a:lnTo>
                  <a:lnTo>
                    <a:pt x="14" y="301"/>
                  </a:lnTo>
                  <a:lnTo>
                    <a:pt x="26" y="287"/>
                  </a:lnTo>
                  <a:lnTo>
                    <a:pt x="43" y="276"/>
                  </a:lnTo>
                  <a:lnTo>
                    <a:pt x="509" y="9"/>
                  </a:lnTo>
                  <a:lnTo>
                    <a:pt x="524" y="3"/>
                  </a:lnTo>
                  <a:lnTo>
                    <a:pt x="5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32"/>
            <p:cNvSpPr>
              <a:spLocks/>
            </p:cNvSpPr>
            <p:nvPr/>
          </p:nvSpPr>
          <p:spPr bwMode="auto">
            <a:xfrm>
              <a:off x="6462713" y="3322638"/>
              <a:ext cx="90487" cy="61913"/>
            </a:xfrm>
            <a:custGeom>
              <a:avLst/>
              <a:gdLst>
                <a:gd name="T0" fmla="*/ 541 w 626"/>
                <a:gd name="T1" fmla="*/ 0 h 426"/>
                <a:gd name="T2" fmla="*/ 558 w 626"/>
                <a:gd name="T3" fmla="*/ 0 h 426"/>
                <a:gd name="T4" fmla="*/ 574 w 626"/>
                <a:gd name="T5" fmla="*/ 5 h 426"/>
                <a:gd name="T6" fmla="*/ 590 w 626"/>
                <a:gd name="T7" fmla="*/ 13 h 426"/>
                <a:gd name="T8" fmla="*/ 604 w 626"/>
                <a:gd name="T9" fmla="*/ 26 h 426"/>
                <a:gd name="T10" fmla="*/ 615 w 626"/>
                <a:gd name="T11" fmla="*/ 42 h 426"/>
                <a:gd name="T12" fmla="*/ 623 w 626"/>
                <a:gd name="T13" fmla="*/ 57 h 426"/>
                <a:gd name="T14" fmla="*/ 626 w 626"/>
                <a:gd name="T15" fmla="*/ 73 h 426"/>
                <a:gd name="T16" fmla="*/ 625 w 626"/>
                <a:gd name="T17" fmla="*/ 91 h 426"/>
                <a:gd name="T18" fmla="*/ 620 w 626"/>
                <a:gd name="T19" fmla="*/ 108 h 426"/>
                <a:gd name="T20" fmla="*/ 612 w 626"/>
                <a:gd name="T21" fmla="*/ 124 h 426"/>
                <a:gd name="T22" fmla="*/ 600 w 626"/>
                <a:gd name="T23" fmla="*/ 137 h 426"/>
                <a:gd name="T24" fmla="*/ 584 w 626"/>
                <a:gd name="T25" fmla="*/ 148 h 426"/>
                <a:gd name="T26" fmla="*/ 116 w 626"/>
                <a:gd name="T27" fmla="*/ 415 h 426"/>
                <a:gd name="T28" fmla="*/ 107 w 626"/>
                <a:gd name="T29" fmla="*/ 422 h 426"/>
                <a:gd name="T30" fmla="*/ 95 w 626"/>
                <a:gd name="T31" fmla="*/ 425 h 426"/>
                <a:gd name="T32" fmla="*/ 84 w 626"/>
                <a:gd name="T33" fmla="*/ 426 h 426"/>
                <a:gd name="T34" fmla="*/ 74 w 626"/>
                <a:gd name="T35" fmla="*/ 426 h 426"/>
                <a:gd name="T36" fmla="*/ 63 w 626"/>
                <a:gd name="T37" fmla="*/ 425 h 426"/>
                <a:gd name="T38" fmla="*/ 51 w 626"/>
                <a:gd name="T39" fmla="*/ 422 h 426"/>
                <a:gd name="T40" fmla="*/ 38 w 626"/>
                <a:gd name="T41" fmla="*/ 416 h 426"/>
                <a:gd name="T42" fmla="*/ 27 w 626"/>
                <a:gd name="T43" fmla="*/ 409 h 426"/>
                <a:gd name="T44" fmla="*/ 17 w 626"/>
                <a:gd name="T45" fmla="*/ 398 h 426"/>
                <a:gd name="T46" fmla="*/ 10 w 626"/>
                <a:gd name="T47" fmla="*/ 383 h 426"/>
                <a:gd name="T48" fmla="*/ 3 w 626"/>
                <a:gd name="T49" fmla="*/ 369 h 426"/>
                <a:gd name="T50" fmla="*/ 0 w 626"/>
                <a:gd name="T51" fmla="*/ 351 h 426"/>
                <a:gd name="T52" fmla="*/ 0 w 626"/>
                <a:gd name="T53" fmla="*/ 334 h 426"/>
                <a:gd name="T54" fmla="*/ 6 w 626"/>
                <a:gd name="T55" fmla="*/ 318 h 426"/>
                <a:gd name="T56" fmla="*/ 13 w 626"/>
                <a:gd name="T57" fmla="*/ 302 h 426"/>
                <a:gd name="T58" fmla="*/ 26 w 626"/>
                <a:gd name="T59" fmla="*/ 288 h 426"/>
                <a:gd name="T60" fmla="*/ 42 w 626"/>
                <a:gd name="T61" fmla="*/ 277 h 426"/>
                <a:gd name="T62" fmla="*/ 509 w 626"/>
                <a:gd name="T63" fmla="*/ 10 h 426"/>
                <a:gd name="T64" fmla="*/ 523 w 626"/>
                <a:gd name="T65" fmla="*/ 3 h 426"/>
                <a:gd name="T66" fmla="*/ 541 w 626"/>
                <a:gd name="T6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6" h="426">
                  <a:moveTo>
                    <a:pt x="541" y="0"/>
                  </a:moveTo>
                  <a:lnTo>
                    <a:pt x="558" y="0"/>
                  </a:lnTo>
                  <a:lnTo>
                    <a:pt x="574" y="5"/>
                  </a:lnTo>
                  <a:lnTo>
                    <a:pt x="590" y="13"/>
                  </a:lnTo>
                  <a:lnTo>
                    <a:pt x="604" y="26"/>
                  </a:lnTo>
                  <a:lnTo>
                    <a:pt x="615" y="42"/>
                  </a:lnTo>
                  <a:lnTo>
                    <a:pt x="623" y="57"/>
                  </a:lnTo>
                  <a:lnTo>
                    <a:pt x="626" y="73"/>
                  </a:lnTo>
                  <a:lnTo>
                    <a:pt x="625" y="91"/>
                  </a:lnTo>
                  <a:lnTo>
                    <a:pt x="620" y="108"/>
                  </a:lnTo>
                  <a:lnTo>
                    <a:pt x="612" y="124"/>
                  </a:lnTo>
                  <a:lnTo>
                    <a:pt x="600" y="137"/>
                  </a:lnTo>
                  <a:lnTo>
                    <a:pt x="584" y="148"/>
                  </a:lnTo>
                  <a:lnTo>
                    <a:pt x="116" y="415"/>
                  </a:lnTo>
                  <a:lnTo>
                    <a:pt x="107" y="422"/>
                  </a:lnTo>
                  <a:lnTo>
                    <a:pt x="95" y="425"/>
                  </a:lnTo>
                  <a:lnTo>
                    <a:pt x="84" y="426"/>
                  </a:lnTo>
                  <a:lnTo>
                    <a:pt x="74" y="426"/>
                  </a:lnTo>
                  <a:lnTo>
                    <a:pt x="63" y="425"/>
                  </a:lnTo>
                  <a:lnTo>
                    <a:pt x="51" y="422"/>
                  </a:lnTo>
                  <a:lnTo>
                    <a:pt x="38" y="416"/>
                  </a:lnTo>
                  <a:lnTo>
                    <a:pt x="27" y="409"/>
                  </a:lnTo>
                  <a:lnTo>
                    <a:pt x="17" y="398"/>
                  </a:lnTo>
                  <a:lnTo>
                    <a:pt x="10" y="383"/>
                  </a:lnTo>
                  <a:lnTo>
                    <a:pt x="3" y="369"/>
                  </a:lnTo>
                  <a:lnTo>
                    <a:pt x="0" y="351"/>
                  </a:lnTo>
                  <a:lnTo>
                    <a:pt x="0" y="334"/>
                  </a:lnTo>
                  <a:lnTo>
                    <a:pt x="6" y="318"/>
                  </a:lnTo>
                  <a:lnTo>
                    <a:pt x="13" y="302"/>
                  </a:lnTo>
                  <a:lnTo>
                    <a:pt x="26" y="288"/>
                  </a:lnTo>
                  <a:lnTo>
                    <a:pt x="42" y="277"/>
                  </a:lnTo>
                  <a:lnTo>
                    <a:pt x="509" y="10"/>
                  </a:lnTo>
                  <a:lnTo>
                    <a:pt x="523" y="3"/>
                  </a:lnTo>
                  <a:lnTo>
                    <a:pt x="5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33"/>
            <p:cNvSpPr>
              <a:spLocks/>
            </p:cNvSpPr>
            <p:nvPr/>
          </p:nvSpPr>
          <p:spPr bwMode="auto">
            <a:xfrm>
              <a:off x="6402388" y="3233738"/>
              <a:ext cx="60325" cy="90488"/>
            </a:xfrm>
            <a:custGeom>
              <a:avLst/>
              <a:gdLst>
                <a:gd name="T0" fmla="*/ 346 w 423"/>
                <a:gd name="T1" fmla="*/ 0 h 629"/>
                <a:gd name="T2" fmla="*/ 363 w 423"/>
                <a:gd name="T3" fmla="*/ 4 h 629"/>
                <a:gd name="T4" fmla="*/ 381 w 423"/>
                <a:gd name="T5" fmla="*/ 11 h 629"/>
                <a:gd name="T6" fmla="*/ 397 w 423"/>
                <a:gd name="T7" fmla="*/ 22 h 629"/>
                <a:gd name="T8" fmla="*/ 410 w 423"/>
                <a:gd name="T9" fmla="*/ 36 h 629"/>
                <a:gd name="T10" fmla="*/ 418 w 423"/>
                <a:gd name="T11" fmla="*/ 52 h 629"/>
                <a:gd name="T12" fmla="*/ 423 w 423"/>
                <a:gd name="T13" fmla="*/ 68 h 629"/>
                <a:gd name="T14" fmla="*/ 423 w 423"/>
                <a:gd name="T15" fmla="*/ 86 h 629"/>
                <a:gd name="T16" fmla="*/ 420 w 423"/>
                <a:gd name="T17" fmla="*/ 103 h 629"/>
                <a:gd name="T18" fmla="*/ 413 w 423"/>
                <a:gd name="T19" fmla="*/ 117 h 629"/>
                <a:gd name="T20" fmla="*/ 148 w 423"/>
                <a:gd name="T21" fmla="*/ 586 h 629"/>
                <a:gd name="T22" fmla="*/ 140 w 423"/>
                <a:gd name="T23" fmla="*/ 603 h 629"/>
                <a:gd name="T24" fmla="*/ 130 w 423"/>
                <a:gd name="T25" fmla="*/ 616 h 629"/>
                <a:gd name="T26" fmla="*/ 117 w 423"/>
                <a:gd name="T27" fmla="*/ 623 h 629"/>
                <a:gd name="T28" fmla="*/ 102 w 423"/>
                <a:gd name="T29" fmla="*/ 628 h 629"/>
                <a:gd name="T30" fmla="*/ 84 w 423"/>
                <a:gd name="T31" fmla="*/ 629 h 629"/>
                <a:gd name="T32" fmla="*/ 66 w 423"/>
                <a:gd name="T33" fmla="*/ 629 h 629"/>
                <a:gd name="T34" fmla="*/ 53 w 423"/>
                <a:gd name="T35" fmla="*/ 625 h 629"/>
                <a:gd name="T36" fmla="*/ 42 w 423"/>
                <a:gd name="T37" fmla="*/ 619 h 629"/>
                <a:gd name="T38" fmla="*/ 26 w 423"/>
                <a:gd name="T39" fmla="*/ 608 h 629"/>
                <a:gd name="T40" fmla="*/ 13 w 423"/>
                <a:gd name="T41" fmla="*/ 595 h 629"/>
                <a:gd name="T42" fmla="*/ 4 w 423"/>
                <a:gd name="T43" fmla="*/ 581 h 629"/>
                <a:gd name="T44" fmla="*/ 0 w 423"/>
                <a:gd name="T45" fmla="*/ 565 h 629"/>
                <a:gd name="T46" fmla="*/ 0 w 423"/>
                <a:gd name="T47" fmla="*/ 547 h 629"/>
                <a:gd name="T48" fmla="*/ 3 w 423"/>
                <a:gd name="T49" fmla="*/ 530 h 629"/>
                <a:gd name="T50" fmla="*/ 10 w 423"/>
                <a:gd name="T51" fmla="*/ 512 h 629"/>
                <a:gd name="T52" fmla="*/ 276 w 423"/>
                <a:gd name="T53" fmla="*/ 43 h 629"/>
                <a:gd name="T54" fmla="*/ 285 w 423"/>
                <a:gd name="T55" fmla="*/ 26 h 629"/>
                <a:gd name="T56" fmla="*/ 298 w 423"/>
                <a:gd name="T57" fmla="*/ 14 h 629"/>
                <a:gd name="T58" fmla="*/ 312 w 423"/>
                <a:gd name="T59" fmla="*/ 6 h 629"/>
                <a:gd name="T60" fmla="*/ 328 w 423"/>
                <a:gd name="T61" fmla="*/ 1 h 629"/>
                <a:gd name="T62" fmla="*/ 346 w 423"/>
                <a:gd name="T6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3" h="629">
                  <a:moveTo>
                    <a:pt x="346" y="0"/>
                  </a:moveTo>
                  <a:lnTo>
                    <a:pt x="363" y="4"/>
                  </a:lnTo>
                  <a:lnTo>
                    <a:pt x="381" y="11"/>
                  </a:lnTo>
                  <a:lnTo>
                    <a:pt x="397" y="22"/>
                  </a:lnTo>
                  <a:lnTo>
                    <a:pt x="410" y="36"/>
                  </a:lnTo>
                  <a:lnTo>
                    <a:pt x="418" y="52"/>
                  </a:lnTo>
                  <a:lnTo>
                    <a:pt x="423" y="68"/>
                  </a:lnTo>
                  <a:lnTo>
                    <a:pt x="423" y="86"/>
                  </a:lnTo>
                  <a:lnTo>
                    <a:pt x="420" y="103"/>
                  </a:lnTo>
                  <a:lnTo>
                    <a:pt x="413" y="117"/>
                  </a:lnTo>
                  <a:lnTo>
                    <a:pt x="148" y="586"/>
                  </a:lnTo>
                  <a:lnTo>
                    <a:pt x="140" y="603"/>
                  </a:lnTo>
                  <a:lnTo>
                    <a:pt x="130" y="616"/>
                  </a:lnTo>
                  <a:lnTo>
                    <a:pt x="117" y="623"/>
                  </a:lnTo>
                  <a:lnTo>
                    <a:pt x="102" y="628"/>
                  </a:lnTo>
                  <a:lnTo>
                    <a:pt x="84" y="629"/>
                  </a:lnTo>
                  <a:lnTo>
                    <a:pt x="66" y="629"/>
                  </a:lnTo>
                  <a:lnTo>
                    <a:pt x="53" y="625"/>
                  </a:lnTo>
                  <a:lnTo>
                    <a:pt x="42" y="619"/>
                  </a:lnTo>
                  <a:lnTo>
                    <a:pt x="26" y="608"/>
                  </a:lnTo>
                  <a:lnTo>
                    <a:pt x="13" y="595"/>
                  </a:lnTo>
                  <a:lnTo>
                    <a:pt x="4" y="581"/>
                  </a:lnTo>
                  <a:lnTo>
                    <a:pt x="0" y="565"/>
                  </a:lnTo>
                  <a:lnTo>
                    <a:pt x="0" y="547"/>
                  </a:lnTo>
                  <a:lnTo>
                    <a:pt x="3" y="530"/>
                  </a:lnTo>
                  <a:lnTo>
                    <a:pt x="10" y="512"/>
                  </a:lnTo>
                  <a:lnTo>
                    <a:pt x="276" y="43"/>
                  </a:lnTo>
                  <a:lnTo>
                    <a:pt x="285" y="26"/>
                  </a:lnTo>
                  <a:lnTo>
                    <a:pt x="298" y="14"/>
                  </a:lnTo>
                  <a:lnTo>
                    <a:pt x="312" y="6"/>
                  </a:lnTo>
                  <a:lnTo>
                    <a:pt x="328" y="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34"/>
            <p:cNvSpPr>
              <a:spLocks/>
            </p:cNvSpPr>
            <p:nvPr/>
          </p:nvSpPr>
          <p:spPr bwMode="auto">
            <a:xfrm>
              <a:off x="6318250" y="3203575"/>
              <a:ext cx="22225" cy="98425"/>
            </a:xfrm>
            <a:custGeom>
              <a:avLst/>
              <a:gdLst>
                <a:gd name="T0" fmla="*/ 74 w 149"/>
                <a:gd name="T1" fmla="*/ 0 h 683"/>
                <a:gd name="T2" fmla="*/ 95 w 149"/>
                <a:gd name="T3" fmla="*/ 2 h 683"/>
                <a:gd name="T4" fmla="*/ 112 w 149"/>
                <a:gd name="T5" fmla="*/ 10 h 683"/>
                <a:gd name="T6" fmla="*/ 127 w 149"/>
                <a:gd name="T7" fmla="*/ 22 h 683"/>
                <a:gd name="T8" fmla="*/ 139 w 149"/>
                <a:gd name="T9" fmla="*/ 36 h 683"/>
                <a:gd name="T10" fmla="*/ 147 w 149"/>
                <a:gd name="T11" fmla="*/ 54 h 683"/>
                <a:gd name="T12" fmla="*/ 149 w 149"/>
                <a:gd name="T13" fmla="*/ 75 h 683"/>
                <a:gd name="T14" fmla="*/ 149 w 149"/>
                <a:gd name="T15" fmla="*/ 608 h 683"/>
                <a:gd name="T16" fmla="*/ 147 w 149"/>
                <a:gd name="T17" fmla="*/ 627 h 683"/>
                <a:gd name="T18" fmla="*/ 139 w 149"/>
                <a:gd name="T19" fmla="*/ 646 h 683"/>
                <a:gd name="T20" fmla="*/ 127 w 149"/>
                <a:gd name="T21" fmla="*/ 661 h 683"/>
                <a:gd name="T22" fmla="*/ 112 w 149"/>
                <a:gd name="T23" fmla="*/ 672 h 683"/>
                <a:gd name="T24" fmla="*/ 95 w 149"/>
                <a:gd name="T25" fmla="*/ 679 h 683"/>
                <a:gd name="T26" fmla="*/ 74 w 149"/>
                <a:gd name="T27" fmla="*/ 683 h 683"/>
                <a:gd name="T28" fmla="*/ 57 w 149"/>
                <a:gd name="T29" fmla="*/ 679 h 683"/>
                <a:gd name="T30" fmla="*/ 41 w 149"/>
                <a:gd name="T31" fmla="*/ 673 h 683"/>
                <a:gd name="T32" fmla="*/ 27 w 149"/>
                <a:gd name="T33" fmla="*/ 663 h 683"/>
                <a:gd name="T34" fmla="*/ 16 w 149"/>
                <a:gd name="T35" fmla="*/ 650 h 683"/>
                <a:gd name="T36" fmla="*/ 8 w 149"/>
                <a:gd name="T37" fmla="*/ 636 h 683"/>
                <a:gd name="T38" fmla="*/ 2 w 149"/>
                <a:gd name="T39" fmla="*/ 622 h 683"/>
                <a:gd name="T40" fmla="*/ 0 w 149"/>
                <a:gd name="T41" fmla="*/ 608 h 683"/>
                <a:gd name="T42" fmla="*/ 0 w 149"/>
                <a:gd name="T43" fmla="*/ 75 h 683"/>
                <a:gd name="T44" fmla="*/ 2 w 149"/>
                <a:gd name="T45" fmla="*/ 54 h 683"/>
                <a:gd name="T46" fmla="*/ 10 w 149"/>
                <a:gd name="T47" fmla="*/ 36 h 683"/>
                <a:gd name="T48" fmla="*/ 22 w 149"/>
                <a:gd name="T49" fmla="*/ 22 h 683"/>
                <a:gd name="T50" fmla="*/ 37 w 149"/>
                <a:gd name="T51" fmla="*/ 10 h 683"/>
                <a:gd name="T52" fmla="*/ 54 w 149"/>
                <a:gd name="T53" fmla="*/ 2 h 683"/>
                <a:gd name="T54" fmla="*/ 74 w 149"/>
                <a:gd name="T5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683">
                  <a:moveTo>
                    <a:pt x="74" y="0"/>
                  </a:moveTo>
                  <a:lnTo>
                    <a:pt x="95" y="2"/>
                  </a:lnTo>
                  <a:lnTo>
                    <a:pt x="112" y="10"/>
                  </a:lnTo>
                  <a:lnTo>
                    <a:pt x="127" y="22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5"/>
                  </a:lnTo>
                  <a:lnTo>
                    <a:pt x="149" y="608"/>
                  </a:lnTo>
                  <a:lnTo>
                    <a:pt x="147" y="627"/>
                  </a:lnTo>
                  <a:lnTo>
                    <a:pt x="139" y="646"/>
                  </a:lnTo>
                  <a:lnTo>
                    <a:pt x="127" y="661"/>
                  </a:lnTo>
                  <a:lnTo>
                    <a:pt x="112" y="672"/>
                  </a:lnTo>
                  <a:lnTo>
                    <a:pt x="95" y="679"/>
                  </a:lnTo>
                  <a:lnTo>
                    <a:pt x="74" y="683"/>
                  </a:lnTo>
                  <a:lnTo>
                    <a:pt x="57" y="679"/>
                  </a:lnTo>
                  <a:lnTo>
                    <a:pt x="41" y="673"/>
                  </a:lnTo>
                  <a:lnTo>
                    <a:pt x="27" y="663"/>
                  </a:lnTo>
                  <a:lnTo>
                    <a:pt x="16" y="650"/>
                  </a:lnTo>
                  <a:lnTo>
                    <a:pt x="8" y="636"/>
                  </a:lnTo>
                  <a:lnTo>
                    <a:pt x="2" y="622"/>
                  </a:lnTo>
                  <a:lnTo>
                    <a:pt x="0" y="608"/>
                  </a:lnTo>
                  <a:lnTo>
                    <a:pt x="0" y="75"/>
                  </a:lnTo>
                  <a:lnTo>
                    <a:pt x="2" y="54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35"/>
            <p:cNvSpPr>
              <a:spLocks/>
            </p:cNvSpPr>
            <p:nvPr/>
          </p:nvSpPr>
          <p:spPr bwMode="auto">
            <a:xfrm>
              <a:off x="6196013" y="3232150"/>
              <a:ext cx="61912" cy="90488"/>
            </a:xfrm>
            <a:custGeom>
              <a:avLst/>
              <a:gdLst>
                <a:gd name="T0" fmla="*/ 73 w 424"/>
                <a:gd name="T1" fmla="*/ 0 h 629"/>
                <a:gd name="T2" fmla="*/ 90 w 424"/>
                <a:gd name="T3" fmla="*/ 1 h 629"/>
                <a:gd name="T4" fmla="*/ 107 w 424"/>
                <a:gd name="T5" fmla="*/ 5 h 629"/>
                <a:gd name="T6" fmla="*/ 124 w 424"/>
                <a:gd name="T7" fmla="*/ 14 h 629"/>
                <a:gd name="T8" fmla="*/ 138 w 424"/>
                <a:gd name="T9" fmla="*/ 25 h 629"/>
                <a:gd name="T10" fmla="*/ 148 w 424"/>
                <a:gd name="T11" fmla="*/ 42 h 629"/>
                <a:gd name="T12" fmla="*/ 413 w 424"/>
                <a:gd name="T13" fmla="*/ 511 h 629"/>
                <a:gd name="T14" fmla="*/ 421 w 424"/>
                <a:gd name="T15" fmla="*/ 526 h 629"/>
                <a:gd name="T16" fmla="*/ 424 w 424"/>
                <a:gd name="T17" fmla="*/ 542 h 629"/>
                <a:gd name="T18" fmla="*/ 423 w 424"/>
                <a:gd name="T19" fmla="*/ 560 h 629"/>
                <a:gd name="T20" fmla="*/ 419 w 424"/>
                <a:gd name="T21" fmla="*/ 577 h 629"/>
                <a:gd name="T22" fmla="*/ 410 w 424"/>
                <a:gd name="T23" fmla="*/ 593 h 629"/>
                <a:gd name="T24" fmla="*/ 398 w 424"/>
                <a:gd name="T25" fmla="*/ 607 h 629"/>
                <a:gd name="T26" fmla="*/ 381 w 424"/>
                <a:gd name="T27" fmla="*/ 618 h 629"/>
                <a:gd name="T28" fmla="*/ 372 w 424"/>
                <a:gd name="T29" fmla="*/ 623 h 629"/>
                <a:gd name="T30" fmla="*/ 360 w 424"/>
                <a:gd name="T31" fmla="*/ 627 h 629"/>
                <a:gd name="T32" fmla="*/ 349 w 424"/>
                <a:gd name="T33" fmla="*/ 628 h 629"/>
                <a:gd name="T34" fmla="*/ 339 w 424"/>
                <a:gd name="T35" fmla="*/ 629 h 629"/>
                <a:gd name="T36" fmla="*/ 327 w 424"/>
                <a:gd name="T37" fmla="*/ 628 h 629"/>
                <a:gd name="T38" fmla="*/ 315 w 424"/>
                <a:gd name="T39" fmla="*/ 625 h 629"/>
                <a:gd name="T40" fmla="*/ 303 w 424"/>
                <a:gd name="T41" fmla="*/ 619 h 629"/>
                <a:gd name="T42" fmla="*/ 292 w 424"/>
                <a:gd name="T43" fmla="*/ 612 h 629"/>
                <a:gd name="T44" fmla="*/ 282 w 424"/>
                <a:gd name="T45" fmla="*/ 600 h 629"/>
                <a:gd name="T46" fmla="*/ 275 w 424"/>
                <a:gd name="T47" fmla="*/ 586 h 629"/>
                <a:gd name="T48" fmla="*/ 9 w 424"/>
                <a:gd name="T49" fmla="*/ 116 h 629"/>
                <a:gd name="T50" fmla="*/ 3 w 424"/>
                <a:gd name="T51" fmla="*/ 102 h 629"/>
                <a:gd name="T52" fmla="*/ 0 w 424"/>
                <a:gd name="T53" fmla="*/ 85 h 629"/>
                <a:gd name="T54" fmla="*/ 0 w 424"/>
                <a:gd name="T55" fmla="*/ 68 h 629"/>
                <a:gd name="T56" fmla="*/ 5 w 424"/>
                <a:gd name="T57" fmla="*/ 51 h 629"/>
                <a:gd name="T58" fmla="*/ 14 w 424"/>
                <a:gd name="T59" fmla="*/ 35 h 629"/>
                <a:gd name="T60" fmla="*/ 26 w 424"/>
                <a:gd name="T61" fmla="*/ 21 h 629"/>
                <a:gd name="T62" fmla="*/ 42 w 424"/>
                <a:gd name="T63" fmla="*/ 10 h 629"/>
                <a:gd name="T64" fmla="*/ 57 w 424"/>
                <a:gd name="T65" fmla="*/ 3 h 629"/>
                <a:gd name="T66" fmla="*/ 73 w 424"/>
                <a:gd name="T6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4" h="629">
                  <a:moveTo>
                    <a:pt x="73" y="0"/>
                  </a:moveTo>
                  <a:lnTo>
                    <a:pt x="90" y="1"/>
                  </a:lnTo>
                  <a:lnTo>
                    <a:pt x="107" y="5"/>
                  </a:lnTo>
                  <a:lnTo>
                    <a:pt x="124" y="14"/>
                  </a:lnTo>
                  <a:lnTo>
                    <a:pt x="138" y="25"/>
                  </a:lnTo>
                  <a:lnTo>
                    <a:pt x="148" y="42"/>
                  </a:lnTo>
                  <a:lnTo>
                    <a:pt x="413" y="511"/>
                  </a:lnTo>
                  <a:lnTo>
                    <a:pt x="421" y="526"/>
                  </a:lnTo>
                  <a:lnTo>
                    <a:pt x="424" y="542"/>
                  </a:lnTo>
                  <a:lnTo>
                    <a:pt x="423" y="560"/>
                  </a:lnTo>
                  <a:lnTo>
                    <a:pt x="419" y="577"/>
                  </a:lnTo>
                  <a:lnTo>
                    <a:pt x="410" y="593"/>
                  </a:lnTo>
                  <a:lnTo>
                    <a:pt x="398" y="607"/>
                  </a:lnTo>
                  <a:lnTo>
                    <a:pt x="381" y="618"/>
                  </a:lnTo>
                  <a:lnTo>
                    <a:pt x="372" y="623"/>
                  </a:lnTo>
                  <a:lnTo>
                    <a:pt x="360" y="627"/>
                  </a:lnTo>
                  <a:lnTo>
                    <a:pt x="349" y="628"/>
                  </a:lnTo>
                  <a:lnTo>
                    <a:pt x="339" y="629"/>
                  </a:lnTo>
                  <a:lnTo>
                    <a:pt x="327" y="628"/>
                  </a:lnTo>
                  <a:lnTo>
                    <a:pt x="315" y="625"/>
                  </a:lnTo>
                  <a:lnTo>
                    <a:pt x="303" y="619"/>
                  </a:lnTo>
                  <a:lnTo>
                    <a:pt x="292" y="612"/>
                  </a:lnTo>
                  <a:lnTo>
                    <a:pt x="282" y="600"/>
                  </a:lnTo>
                  <a:lnTo>
                    <a:pt x="275" y="586"/>
                  </a:lnTo>
                  <a:lnTo>
                    <a:pt x="9" y="116"/>
                  </a:lnTo>
                  <a:lnTo>
                    <a:pt x="3" y="102"/>
                  </a:lnTo>
                  <a:lnTo>
                    <a:pt x="0" y="85"/>
                  </a:lnTo>
                  <a:lnTo>
                    <a:pt x="0" y="68"/>
                  </a:lnTo>
                  <a:lnTo>
                    <a:pt x="5" y="51"/>
                  </a:lnTo>
                  <a:lnTo>
                    <a:pt x="14" y="35"/>
                  </a:lnTo>
                  <a:lnTo>
                    <a:pt x="26" y="21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36"/>
            <p:cNvSpPr>
              <a:spLocks/>
            </p:cNvSpPr>
            <p:nvPr/>
          </p:nvSpPr>
          <p:spPr bwMode="auto">
            <a:xfrm>
              <a:off x="6462713" y="3530600"/>
              <a:ext cx="90487" cy="61913"/>
            </a:xfrm>
            <a:custGeom>
              <a:avLst/>
              <a:gdLst>
                <a:gd name="T0" fmla="*/ 81 w 624"/>
                <a:gd name="T1" fmla="*/ 0 h 426"/>
                <a:gd name="T2" fmla="*/ 98 w 624"/>
                <a:gd name="T3" fmla="*/ 3 h 426"/>
                <a:gd name="T4" fmla="*/ 116 w 624"/>
                <a:gd name="T5" fmla="*/ 11 h 426"/>
                <a:gd name="T6" fmla="*/ 584 w 624"/>
                <a:gd name="T7" fmla="*/ 277 h 426"/>
                <a:gd name="T8" fmla="*/ 598 w 624"/>
                <a:gd name="T9" fmla="*/ 290 h 426"/>
                <a:gd name="T10" fmla="*/ 611 w 624"/>
                <a:gd name="T11" fmla="*/ 305 h 426"/>
                <a:gd name="T12" fmla="*/ 619 w 624"/>
                <a:gd name="T13" fmla="*/ 322 h 426"/>
                <a:gd name="T14" fmla="*/ 624 w 624"/>
                <a:gd name="T15" fmla="*/ 342 h 426"/>
                <a:gd name="T16" fmla="*/ 623 w 624"/>
                <a:gd name="T17" fmla="*/ 362 h 426"/>
                <a:gd name="T18" fmla="*/ 615 w 624"/>
                <a:gd name="T19" fmla="*/ 384 h 426"/>
                <a:gd name="T20" fmla="*/ 607 w 624"/>
                <a:gd name="T21" fmla="*/ 400 h 426"/>
                <a:gd name="T22" fmla="*/ 598 w 624"/>
                <a:gd name="T23" fmla="*/ 413 h 426"/>
                <a:gd name="T24" fmla="*/ 585 w 624"/>
                <a:gd name="T25" fmla="*/ 421 h 426"/>
                <a:gd name="T26" fmla="*/ 570 w 624"/>
                <a:gd name="T27" fmla="*/ 425 h 426"/>
                <a:gd name="T28" fmla="*/ 551 w 624"/>
                <a:gd name="T29" fmla="*/ 426 h 426"/>
                <a:gd name="T30" fmla="*/ 533 w 624"/>
                <a:gd name="T31" fmla="*/ 426 h 426"/>
                <a:gd name="T32" fmla="*/ 520 w 624"/>
                <a:gd name="T33" fmla="*/ 423 h 426"/>
                <a:gd name="T34" fmla="*/ 509 w 624"/>
                <a:gd name="T35" fmla="*/ 415 h 426"/>
                <a:gd name="T36" fmla="*/ 42 w 624"/>
                <a:gd name="T37" fmla="*/ 149 h 426"/>
                <a:gd name="T38" fmla="*/ 26 w 624"/>
                <a:gd name="T39" fmla="*/ 138 h 426"/>
                <a:gd name="T40" fmla="*/ 13 w 624"/>
                <a:gd name="T41" fmla="*/ 127 h 426"/>
                <a:gd name="T42" fmla="*/ 6 w 624"/>
                <a:gd name="T43" fmla="*/ 111 h 426"/>
                <a:gd name="T44" fmla="*/ 0 w 624"/>
                <a:gd name="T45" fmla="*/ 96 h 426"/>
                <a:gd name="T46" fmla="*/ 0 w 624"/>
                <a:gd name="T47" fmla="*/ 79 h 426"/>
                <a:gd name="T48" fmla="*/ 3 w 624"/>
                <a:gd name="T49" fmla="*/ 61 h 426"/>
                <a:gd name="T50" fmla="*/ 11 w 624"/>
                <a:gd name="T51" fmla="*/ 43 h 426"/>
                <a:gd name="T52" fmla="*/ 21 w 624"/>
                <a:gd name="T53" fmla="*/ 26 h 426"/>
                <a:gd name="T54" fmla="*/ 34 w 624"/>
                <a:gd name="T55" fmla="*/ 14 h 426"/>
                <a:gd name="T56" fmla="*/ 48 w 624"/>
                <a:gd name="T57" fmla="*/ 5 h 426"/>
                <a:gd name="T58" fmla="*/ 64 w 624"/>
                <a:gd name="T59" fmla="*/ 1 h 426"/>
                <a:gd name="T60" fmla="*/ 81 w 624"/>
                <a:gd name="T61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426">
                  <a:moveTo>
                    <a:pt x="81" y="0"/>
                  </a:moveTo>
                  <a:lnTo>
                    <a:pt x="98" y="3"/>
                  </a:lnTo>
                  <a:lnTo>
                    <a:pt x="116" y="11"/>
                  </a:lnTo>
                  <a:lnTo>
                    <a:pt x="584" y="277"/>
                  </a:lnTo>
                  <a:lnTo>
                    <a:pt x="598" y="290"/>
                  </a:lnTo>
                  <a:lnTo>
                    <a:pt x="611" y="305"/>
                  </a:lnTo>
                  <a:lnTo>
                    <a:pt x="619" y="322"/>
                  </a:lnTo>
                  <a:lnTo>
                    <a:pt x="624" y="342"/>
                  </a:lnTo>
                  <a:lnTo>
                    <a:pt x="623" y="362"/>
                  </a:lnTo>
                  <a:lnTo>
                    <a:pt x="615" y="384"/>
                  </a:lnTo>
                  <a:lnTo>
                    <a:pt x="607" y="400"/>
                  </a:lnTo>
                  <a:lnTo>
                    <a:pt x="598" y="413"/>
                  </a:lnTo>
                  <a:lnTo>
                    <a:pt x="585" y="421"/>
                  </a:lnTo>
                  <a:lnTo>
                    <a:pt x="570" y="425"/>
                  </a:lnTo>
                  <a:lnTo>
                    <a:pt x="551" y="426"/>
                  </a:lnTo>
                  <a:lnTo>
                    <a:pt x="533" y="426"/>
                  </a:lnTo>
                  <a:lnTo>
                    <a:pt x="520" y="423"/>
                  </a:lnTo>
                  <a:lnTo>
                    <a:pt x="509" y="415"/>
                  </a:lnTo>
                  <a:lnTo>
                    <a:pt x="42" y="149"/>
                  </a:lnTo>
                  <a:lnTo>
                    <a:pt x="26" y="138"/>
                  </a:lnTo>
                  <a:lnTo>
                    <a:pt x="13" y="127"/>
                  </a:lnTo>
                  <a:lnTo>
                    <a:pt x="6" y="111"/>
                  </a:lnTo>
                  <a:lnTo>
                    <a:pt x="0" y="96"/>
                  </a:lnTo>
                  <a:lnTo>
                    <a:pt x="0" y="79"/>
                  </a:lnTo>
                  <a:lnTo>
                    <a:pt x="3" y="61"/>
                  </a:lnTo>
                  <a:lnTo>
                    <a:pt x="11" y="43"/>
                  </a:lnTo>
                  <a:lnTo>
                    <a:pt x="21" y="26"/>
                  </a:lnTo>
                  <a:lnTo>
                    <a:pt x="34" y="14"/>
                  </a:lnTo>
                  <a:lnTo>
                    <a:pt x="48" y="5"/>
                  </a:lnTo>
                  <a:lnTo>
                    <a:pt x="64" y="1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7"/>
            <p:cNvSpPr>
              <a:spLocks/>
            </p:cNvSpPr>
            <p:nvPr/>
          </p:nvSpPr>
          <p:spPr bwMode="auto">
            <a:xfrm>
              <a:off x="6105525" y="3322638"/>
              <a:ext cx="90487" cy="61913"/>
            </a:xfrm>
            <a:custGeom>
              <a:avLst/>
              <a:gdLst>
                <a:gd name="T0" fmla="*/ 81 w 626"/>
                <a:gd name="T1" fmla="*/ 0 h 426"/>
                <a:gd name="T2" fmla="*/ 99 w 626"/>
                <a:gd name="T3" fmla="*/ 3 h 426"/>
                <a:gd name="T4" fmla="*/ 117 w 626"/>
                <a:gd name="T5" fmla="*/ 10 h 426"/>
                <a:gd name="T6" fmla="*/ 584 w 626"/>
                <a:gd name="T7" fmla="*/ 277 h 426"/>
                <a:gd name="T8" fmla="*/ 600 w 626"/>
                <a:gd name="T9" fmla="*/ 288 h 426"/>
                <a:gd name="T10" fmla="*/ 613 w 626"/>
                <a:gd name="T11" fmla="*/ 302 h 426"/>
                <a:gd name="T12" fmla="*/ 621 w 626"/>
                <a:gd name="T13" fmla="*/ 318 h 426"/>
                <a:gd name="T14" fmla="*/ 626 w 626"/>
                <a:gd name="T15" fmla="*/ 334 h 426"/>
                <a:gd name="T16" fmla="*/ 626 w 626"/>
                <a:gd name="T17" fmla="*/ 351 h 426"/>
                <a:gd name="T18" fmla="*/ 622 w 626"/>
                <a:gd name="T19" fmla="*/ 369 h 426"/>
                <a:gd name="T20" fmla="*/ 616 w 626"/>
                <a:gd name="T21" fmla="*/ 383 h 426"/>
                <a:gd name="T22" fmla="*/ 608 w 626"/>
                <a:gd name="T23" fmla="*/ 400 h 426"/>
                <a:gd name="T24" fmla="*/ 598 w 626"/>
                <a:gd name="T25" fmla="*/ 412 h 426"/>
                <a:gd name="T26" fmla="*/ 585 w 626"/>
                <a:gd name="T27" fmla="*/ 419 h 426"/>
                <a:gd name="T28" fmla="*/ 570 w 626"/>
                <a:gd name="T29" fmla="*/ 424 h 426"/>
                <a:gd name="T30" fmla="*/ 552 w 626"/>
                <a:gd name="T31" fmla="*/ 426 h 426"/>
                <a:gd name="T32" fmla="*/ 534 w 626"/>
                <a:gd name="T33" fmla="*/ 425 h 426"/>
                <a:gd name="T34" fmla="*/ 521 w 626"/>
                <a:gd name="T35" fmla="*/ 423 h 426"/>
                <a:gd name="T36" fmla="*/ 509 w 626"/>
                <a:gd name="T37" fmla="*/ 415 h 426"/>
                <a:gd name="T38" fmla="*/ 43 w 626"/>
                <a:gd name="T39" fmla="*/ 148 h 426"/>
                <a:gd name="T40" fmla="*/ 27 w 626"/>
                <a:gd name="T41" fmla="*/ 138 h 426"/>
                <a:gd name="T42" fmla="*/ 14 w 626"/>
                <a:gd name="T43" fmla="*/ 125 h 426"/>
                <a:gd name="T44" fmla="*/ 5 w 626"/>
                <a:gd name="T45" fmla="*/ 111 h 426"/>
                <a:gd name="T46" fmla="*/ 1 w 626"/>
                <a:gd name="T47" fmla="*/ 95 h 426"/>
                <a:gd name="T48" fmla="*/ 0 w 626"/>
                <a:gd name="T49" fmla="*/ 78 h 426"/>
                <a:gd name="T50" fmla="*/ 3 w 626"/>
                <a:gd name="T51" fmla="*/ 60 h 426"/>
                <a:gd name="T52" fmla="*/ 11 w 626"/>
                <a:gd name="T53" fmla="*/ 42 h 426"/>
                <a:gd name="T54" fmla="*/ 22 w 626"/>
                <a:gd name="T55" fmla="*/ 26 h 426"/>
                <a:gd name="T56" fmla="*/ 33 w 626"/>
                <a:gd name="T57" fmla="*/ 13 h 426"/>
                <a:gd name="T58" fmla="*/ 49 w 626"/>
                <a:gd name="T59" fmla="*/ 5 h 426"/>
                <a:gd name="T60" fmla="*/ 64 w 626"/>
                <a:gd name="T61" fmla="*/ 0 h 426"/>
                <a:gd name="T62" fmla="*/ 81 w 626"/>
                <a:gd name="T6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6" h="426">
                  <a:moveTo>
                    <a:pt x="81" y="0"/>
                  </a:moveTo>
                  <a:lnTo>
                    <a:pt x="99" y="3"/>
                  </a:lnTo>
                  <a:lnTo>
                    <a:pt x="117" y="10"/>
                  </a:lnTo>
                  <a:lnTo>
                    <a:pt x="584" y="277"/>
                  </a:lnTo>
                  <a:lnTo>
                    <a:pt x="600" y="288"/>
                  </a:lnTo>
                  <a:lnTo>
                    <a:pt x="613" y="302"/>
                  </a:lnTo>
                  <a:lnTo>
                    <a:pt x="621" y="318"/>
                  </a:lnTo>
                  <a:lnTo>
                    <a:pt x="626" y="334"/>
                  </a:lnTo>
                  <a:lnTo>
                    <a:pt x="626" y="351"/>
                  </a:lnTo>
                  <a:lnTo>
                    <a:pt x="622" y="369"/>
                  </a:lnTo>
                  <a:lnTo>
                    <a:pt x="616" y="383"/>
                  </a:lnTo>
                  <a:lnTo>
                    <a:pt x="608" y="400"/>
                  </a:lnTo>
                  <a:lnTo>
                    <a:pt x="598" y="412"/>
                  </a:lnTo>
                  <a:lnTo>
                    <a:pt x="585" y="419"/>
                  </a:lnTo>
                  <a:lnTo>
                    <a:pt x="570" y="424"/>
                  </a:lnTo>
                  <a:lnTo>
                    <a:pt x="552" y="426"/>
                  </a:lnTo>
                  <a:lnTo>
                    <a:pt x="534" y="425"/>
                  </a:lnTo>
                  <a:lnTo>
                    <a:pt x="521" y="423"/>
                  </a:lnTo>
                  <a:lnTo>
                    <a:pt x="509" y="415"/>
                  </a:lnTo>
                  <a:lnTo>
                    <a:pt x="43" y="148"/>
                  </a:lnTo>
                  <a:lnTo>
                    <a:pt x="27" y="138"/>
                  </a:lnTo>
                  <a:lnTo>
                    <a:pt x="14" y="125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8"/>
                  </a:lnTo>
                  <a:lnTo>
                    <a:pt x="3" y="60"/>
                  </a:lnTo>
                  <a:lnTo>
                    <a:pt x="11" y="42"/>
                  </a:lnTo>
                  <a:lnTo>
                    <a:pt x="22" y="26"/>
                  </a:lnTo>
                  <a:lnTo>
                    <a:pt x="33" y="13"/>
                  </a:lnTo>
                  <a:lnTo>
                    <a:pt x="49" y="5"/>
                  </a:lnTo>
                  <a:lnTo>
                    <a:pt x="64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7243935" y="347220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Oval 198"/>
          <p:cNvSpPr/>
          <p:nvPr/>
        </p:nvSpPr>
        <p:spPr>
          <a:xfrm>
            <a:off x="6498341" y="3386249"/>
            <a:ext cx="756694" cy="756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Freeform 23"/>
          <p:cNvSpPr>
            <a:spLocks noEditPoints="1"/>
          </p:cNvSpPr>
          <p:nvPr/>
        </p:nvSpPr>
        <p:spPr bwMode="auto">
          <a:xfrm>
            <a:off x="6700420" y="3577127"/>
            <a:ext cx="352537" cy="374939"/>
          </a:xfrm>
          <a:custGeom>
            <a:avLst/>
            <a:gdLst>
              <a:gd name="T0" fmla="*/ 3027 w 3291"/>
              <a:gd name="T1" fmla="*/ 2671 h 3494"/>
              <a:gd name="T2" fmla="*/ 2314 w 3291"/>
              <a:gd name="T3" fmla="*/ 3303 h 3494"/>
              <a:gd name="T4" fmla="*/ 1533 w 3291"/>
              <a:gd name="T5" fmla="*/ 3460 h 3494"/>
              <a:gd name="T6" fmla="*/ 1699 w 3291"/>
              <a:gd name="T7" fmla="*/ 3272 h 3494"/>
              <a:gd name="T8" fmla="*/ 2306 w 3291"/>
              <a:gd name="T9" fmla="*/ 2613 h 3494"/>
              <a:gd name="T10" fmla="*/ 2164 w 3291"/>
              <a:gd name="T11" fmla="*/ 2609 h 3494"/>
              <a:gd name="T12" fmla="*/ 1812 w 3291"/>
              <a:gd name="T13" fmla="*/ 3076 h 3494"/>
              <a:gd name="T14" fmla="*/ 1510 w 3291"/>
              <a:gd name="T15" fmla="*/ 3183 h 3494"/>
              <a:gd name="T16" fmla="*/ 1939 w 3291"/>
              <a:gd name="T17" fmla="*/ 2801 h 3494"/>
              <a:gd name="T18" fmla="*/ 3285 w 3291"/>
              <a:gd name="T19" fmla="*/ 1833 h 3494"/>
              <a:gd name="T20" fmla="*/ 3130 w 3291"/>
              <a:gd name="T21" fmla="*/ 2463 h 3494"/>
              <a:gd name="T22" fmla="*/ 2401 w 3291"/>
              <a:gd name="T23" fmla="*/ 2394 h 3494"/>
              <a:gd name="T24" fmla="*/ 2548 w 3291"/>
              <a:gd name="T25" fmla="*/ 1803 h 3494"/>
              <a:gd name="T26" fmla="*/ 2401 w 3291"/>
              <a:gd name="T27" fmla="*/ 1963 h 3494"/>
              <a:gd name="T28" fmla="*/ 2086 w 3291"/>
              <a:gd name="T29" fmla="*/ 2472 h 3494"/>
              <a:gd name="T30" fmla="*/ 2039 w 3291"/>
              <a:gd name="T31" fmla="*/ 1930 h 3494"/>
              <a:gd name="T32" fmla="*/ 3189 w 3291"/>
              <a:gd name="T33" fmla="*/ 1148 h 3494"/>
              <a:gd name="T34" fmla="*/ 3248 w 3291"/>
              <a:gd name="T35" fmla="*/ 1692 h 3494"/>
              <a:gd name="T36" fmla="*/ 2472 w 3291"/>
              <a:gd name="T37" fmla="*/ 1362 h 3494"/>
              <a:gd name="T38" fmla="*/ 2456 w 3291"/>
              <a:gd name="T39" fmla="*/ 1022 h 3494"/>
              <a:gd name="T40" fmla="*/ 2387 w 3291"/>
              <a:gd name="T41" fmla="*/ 1434 h 3494"/>
              <a:gd name="T42" fmla="*/ 1803 w 3291"/>
              <a:gd name="T43" fmla="*/ 1656 h 3494"/>
              <a:gd name="T44" fmla="*/ 1675 w 3291"/>
              <a:gd name="T45" fmla="*/ 1209 h 3494"/>
              <a:gd name="T46" fmla="*/ 1566 w 3291"/>
              <a:gd name="T47" fmla="*/ 268 h 3494"/>
              <a:gd name="T48" fmla="*/ 2114 w 3291"/>
              <a:gd name="T49" fmla="*/ 748 h 3494"/>
              <a:gd name="T50" fmla="*/ 2013 w 3291"/>
              <a:gd name="T51" fmla="*/ 914 h 3494"/>
              <a:gd name="T52" fmla="*/ 1902 w 3291"/>
              <a:gd name="T53" fmla="*/ 616 h 3494"/>
              <a:gd name="T54" fmla="*/ 1516 w 3291"/>
              <a:gd name="T55" fmla="*/ 298 h 3494"/>
              <a:gd name="T56" fmla="*/ 2047 w 3291"/>
              <a:gd name="T57" fmla="*/ 90 h 3494"/>
              <a:gd name="T58" fmla="*/ 2849 w 3291"/>
              <a:gd name="T59" fmla="*/ 590 h 3494"/>
              <a:gd name="T60" fmla="*/ 2993 w 3291"/>
              <a:gd name="T61" fmla="*/ 912 h 3494"/>
              <a:gd name="T62" fmla="*/ 2102 w 3291"/>
              <a:gd name="T63" fmla="*/ 571 h 3494"/>
              <a:gd name="T64" fmla="*/ 1518 w 3291"/>
              <a:gd name="T65" fmla="*/ 122 h 3494"/>
              <a:gd name="T66" fmla="*/ 1057 w 3291"/>
              <a:gd name="T67" fmla="*/ 3 h 3494"/>
              <a:gd name="T68" fmla="*/ 1263 w 3291"/>
              <a:gd name="T69" fmla="*/ 440 h 3494"/>
              <a:gd name="T70" fmla="*/ 1876 w 3291"/>
              <a:gd name="T71" fmla="*/ 696 h 3494"/>
              <a:gd name="T72" fmla="*/ 1899 w 3291"/>
              <a:gd name="T73" fmla="*/ 1015 h 3494"/>
              <a:gd name="T74" fmla="*/ 1584 w 3291"/>
              <a:gd name="T75" fmla="*/ 1119 h 3494"/>
              <a:gd name="T76" fmla="*/ 932 w 3291"/>
              <a:gd name="T77" fmla="*/ 922 h 3494"/>
              <a:gd name="T78" fmla="*/ 654 w 3291"/>
              <a:gd name="T79" fmla="*/ 1114 h 3494"/>
              <a:gd name="T80" fmla="*/ 749 w 3291"/>
              <a:gd name="T81" fmla="*/ 1334 h 3494"/>
              <a:gd name="T82" fmla="*/ 1288 w 3291"/>
              <a:gd name="T83" fmla="*/ 1513 h 3494"/>
              <a:gd name="T84" fmla="*/ 1860 w 3291"/>
              <a:gd name="T85" fmla="*/ 1800 h 3494"/>
              <a:gd name="T86" fmla="*/ 2034 w 3291"/>
              <a:gd name="T87" fmla="*/ 2276 h 3494"/>
              <a:gd name="T88" fmla="*/ 1799 w 3291"/>
              <a:gd name="T89" fmla="*/ 2840 h 3494"/>
              <a:gd name="T90" fmla="*/ 1263 w 3291"/>
              <a:gd name="T91" fmla="*/ 3248 h 3494"/>
              <a:gd name="T92" fmla="*/ 1016 w 3291"/>
              <a:gd name="T93" fmla="*/ 3494 h 3494"/>
              <a:gd name="T94" fmla="*/ 770 w 3291"/>
              <a:gd name="T95" fmla="*/ 3248 h 3494"/>
              <a:gd name="T96" fmla="*/ 81 w 3291"/>
              <a:gd name="T97" fmla="*/ 2746 h 3494"/>
              <a:gd name="T98" fmla="*/ 43 w 3291"/>
              <a:gd name="T99" fmla="*/ 2408 h 3494"/>
              <a:gd name="T100" fmla="*/ 362 w 3291"/>
              <a:gd name="T101" fmla="*/ 2306 h 3494"/>
              <a:gd name="T102" fmla="*/ 876 w 3291"/>
              <a:gd name="T103" fmla="*/ 2552 h 3494"/>
              <a:gd name="T104" fmla="*/ 1397 w 3291"/>
              <a:gd name="T105" fmla="*/ 2487 h 3494"/>
              <a:gd name="T106" fmla="*/ 1448 w 3291"/>
              <a:gd name="T107" fmla="*/ 2232 h 3494"/>
              <a:gd name="T108" fmla="*/ 1143 w 3291"/>
              <a:gd name="T109" fmla="*/ 2051 h 3494"/>
              <a:gd name="T110" fmla="*/ 524 w 3291"/>
              <a:gd name="T111" fmla="*/ 1860 h 3494"/>
              <a:gd name="T112" fmla="*/ 151 w 3291"/>
              <a:gd name="T113" fmla="*/ 1537 h 3494"/>
              <a:gd name="T114" fmla="*/ 110 w 3291"/>
              <a:gd name="T115" fmla="*/ 996 h 3494"/>
              <a:gd name="T116" fmla="*/ 506 w 3291"/>
              <a:gd name="T117" fmla="*/ 525 h 3494"/>
              <a:gd name="T118" fmla="*/ 842 w 3291"/>
              <a:gd name="T119" fmla="*/ 72 h 3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91" h="3494">
                <a:moveTo>
                  <a:pt x="2358" y="2580"/>
                </a:moveTo>
                <a:lnTo>
                  <a:pt x="2977" y="2580"/>
                </a:lnTo>
                <a:lnTo>
                  <a:pt x="2993" y="2582"/>
                </a:lnTo>
                <a:lnTo>
                  <a:pt x="3007" y="2588"/>
                </a:lnTo>
                <a:lnTo>
                  <a:pt x="3019" y="2598"/>
                </a:lnTo>
                <a:lnTo>
                  <a:pt x="3028" y="2610"/>
                </a:lnTo>
                <a:lnTo>
                  <a:pt x="3034" y="2625"/>
                </a:lnTo>
                <a:lnTo>
                  <a:pt x="3035" y="2641"/>
                </a:lnTo>
                <a:lnTo>
                  <a:pt x="3033" y="2656"/>
                </a:lnTo>
                <a:lnTo>
                  <a:pt x="3027" y="2671"/>
                </a:lnTo>
                <a:lnTo>
                  <a:pt x="2971" y="2752"/>
                </a:lnTo>
                <a:lnTo>
                  <a:pt x="2912" y="2831"/>
                </a:lnTo>
                <a:lnTo>
                  <a:pt x="2849" y="2904"/>
                </a:lnTo>
                <a:lnTo>
                  <a:pt x="2782" y="2974"/>
                </a:lnTo>
                <a:lnTo>
                  <a:pt x="2711" y="3040"/>
                </a:lnTo>
                <a:lnTo>
                  <a:pt x="2638" y="3102"/>
                </a:lnTo>
                <a:lnTo>
                  <a:pt x="2561" y="3158"/>
                </a:lnTo>
                <a:lnTo>
                  <a:pt x="2482" y="3211"/>
                </a:lnTo>
                <a:lnTo>
                  <a:pt x="2400" y="3259"/>
                </a:lnTo>
                <a:lnTo>
                  <a:pt x="2314" y="3303"/>
                </a:lnTo>
                <a:lnTo>
                  <a:pt x="2228" y="3341"/>
                </a:lnTo>
                <a:lnTo>
                  <a:pt x="2138" y="3375"/>
                </a:lnTo>
                <a:lnTo>
                  <a:pt x="2047" y="3405"/>
                </a:lnTo>
                <a:lnTo>
                  <a:pt x="1954" y="3428"/>
                </a:lnTo>
                <a:lnTo>
                  <a:pt x="1859" y="3447"/>
                </a:lnTo>
                <a:lnTo>
                  <a:pt x="1763" y="3461"/>
                </a:lnTo>
                <a:lnTo>
                  <a:pt x="1666" y="3469"/>
                </a:lnTo>
                <a:lnTo>
                  <a:pt x="1567" y="3472"/>
                </a:lnTo>
                <a:lnTo>
                  <a:pt x="1549" y="3469"/>
                </a:lnTo>
                <a:lnTo>
                  <a:pt x="1533" y="3460"/>
                </a:lnTo>
                <a:lnTo>
                  <a:pt x="1520" y="3447"/>
                </a:lnTo>
                <a:lnTo>
                  <a:pt x="1511" y="3431"/>
                </a:lnTo>
                <a:lnTo>
                  <a:pt x="1508" y="3413"/>
                </a:lnTo>
                <a:lnTo>
                  <a:pt x="1508" y="3405"/>
                </a:lnTo>
                <a:lnTo>
                  <a:pt x="1510" y="3388"/>
                </a:lnTo>
                <a:lnTo>
                  <a:pt x="1518" y="3372"/>
                </a:lnTo>
                <a:lnTo>
                  <a:pt x="1529" y="3359"/>
                </a:lnTo>
                <a:lnTo>
                  <a:pt x="1543" y="3351"/>
                </a:lnTo>
                <a:lnTo>
                  <a:pt x="1622" y="3313"/>
                </a:lnTo>
                <a:lnTo>
                  <a:pt x="1699" y="3272"/>
                </a:lnTo>
                <a:lnTo>
                  <a:pt x="1773" y="3224"/>
                </a:lnTo>
                <a:lnTo>
                  <a:pt x="1844" y="3173"/>
                </a:lnTo>
                <a:lnTo>
                  <a:pt x="1913" y="3117"/>
                </a:lnTo>
                <a:lnTo>
                  <a:pt x="1980" y="3056"/>
                </a:lnTo>
                <a:lnTo>
                  <a:pt x="2043" y="2992"/>
                </a:lnTo>
                <a:lnTo>
                  <a:pt x="2102" y="2923"/>
                </a:lnTo>
                <a:lnTo>
                  <a:pt x="2159" y="2851"/>
                </a:lnTo>
                <a:lnTo>
                  <a:pt x="2211" y="2774"/>
                </a:lnTo>
                <a:lnTo>
                  <a:pt x="2260" y="2696"/>
                </a:lnTo>
                <a:lnTo>
                  <a:pt x="2306" y="2613"/>
                </a:lnTo>
                <a:lnTo>
                  <a:pt x="2316" y="2599"/>
                </a:lnTo>
                <a:lnTo>
                  <a:pt x="2327" y="2588"/>
                </a:lnTo>
                <a:lnTo>
                  <a:pt x="2342" y="2582"/>
                </a:lnTo>
                <a:lnTo>
                  <a:pt x="2358" y="2580"/>
                </a:lnTo>
                <a:close/>
                <a:moveTo>
                  <a:pt x="2059" y="2580"/>
                </a:moveTo>
                <a:lnTo>
                  <a:pt x="2113" y="2580"/>
                </a:lnTo>
                <a:lnTo>
                  <a:pt x="2129" y="2582"/>
                </a:lnTo>
                <a:lnTo>
                  <a:pt x="2143" y="2588"/>
                </a:lnTo>
                <a:lnTo>
                  <a:pt x="2154" y="2598"/>
                </a:lnTo>
                <a:lnTo>
                  <a:pt x="2164" y="2609"/>
                </a:lnTo>
                <a:lnTo>
                  <a:pt x="2170" y="2624"/>
                </a:lnTo>
                <a:lnTo>
                  <a:pt x="2172" y="2639"/>
                </a:lnTo>
                <a:lnTo>
                  <a:pt x="2169" y="2655"/>
                </a:lnTo>
                <a:lnTo>
                  <a:pt x="2164" y="2669"/>
                </a:lnTo>
                <a:lnTo>
                  <a:pt x="2114" y="2748"/>
                </a:lnTo>
                <a:lnTo>
                  <a:pt x="2060" y="2821"/>
                </a:lnTo>
                <a:lnTo>
                  <a:pt x="2003" y="2892"/>
                </a:lnTo>
                <a:lnTo>
                  <a:pt x="1942" y="2958"/>
                </a:lnTo>
                <a:lnTo>
                  <a:pt x="1878" y="3020"/>
                </a:lnTo>
                <a:lnTo>
                  <a:pt x="1812" y="3076"/>
                </a:lnTo>
                <a:lnTo>
                  <a:pt x="1742" y="3129"/>
                </a:lnTo>
                <a:lnTo>
                  <a:pt x="1669" y="3177"/>
                </a:lnTo>
                <a:lnTo>
                  <a:pt x="1595" y="3220"/>
                </a:lnTo>
                <a:lnTo>
                  <a:pt x="1581" y="3224"/>
                </a:lnTo>
                <a:lnTo>
                  <a:pt x="1567" y="3226"/>
                </a:lnTo>
                <a:lnTo>
                  <a:pt x="1552" y="3224"/>
                </a:lnTo>
                <a:lnTo>
                  <a:pt x="1537" y="3218"/>
                </a:lnTo>
                <a:lnTo>
                  <a:pt x="1524" y="3208"/>
                </a:lnTo>
                <a:lnTo>
                  <a:pt x="1516" y="3196"/>
                </a:lnTo>
                <a:lnTo>
                  <a:pt x="1510" y="3183"/>
                </a:lnTo>
                <a:lnTo>
                  <a:pt x="1508" y="3168"/>
                </a:lnTo>
                <a:lnTo>
                  <a:pt x="1508" y="3089"/>
                </a:lnTo>
                <a:lnTo>
                  <a:pt x="1575" y="3066"/>
                </a:lnTo>
                <a:lnTo>
                  <a:pt x="1638" y="3038"/>
                </a:lnTo>
                <a:lnTo>
                  <a:pt x="1698" y="3007"/>
                </a:lnTo>
                <a:lnTo>
                  <a:pt x="1753" y="2972"/>
                </a:lnTo>
                <a:lnTo>
                  <a:pt x="1806" y="2935"/>
                </a:lnTo>
                <a:lnTo>
                  <a:pt x="1855" y="2893"/>
                </a:lnTo>
                <a:lnTo>
                  <a:pt x="1899" y="2849"/>
                </a:lnTo>
                <a:lnTo>
                  <a:pt x="1939" y="2801"/>
                </a:lnTo>
                <a:lnTo>
                  <a:pt x="1975" y="2750"/>
                </a:lnTo>
                <a:lnTo>
                  <a:pt x="2007" y="2697"/>
                </a:lnTo>
                <a:lnTo>
                  <a:pt x="2035" y="2639"/>
                </a:lnTo>
                <a:lnTo>
                  <a:pt x="2059" y="2580"/>
                </a:lnTo>
                <a:close/>
                <a:moveTo>
                  <a:pt x="2566" y="1801"/>
                </a:moveTo>
                <a:lnTo>
                  <a:pt x="3232" y="1801"/>
                </a:lnTo>
                <a:lnTo>
                  <a:pt x="3248" y="1803"/>
                </a:lnTo>
                <a:lnTo>
                  <a:pt x="3263" y="1810"/>
                </a:lnTo>
                <a:lnTo>
                  <a:pt x="3275" y="1819"/>
                </a:lnTo>
                <a:lnTo>
                  <a:pt x="3285" y="1833"/>
                </a:lnTo>
                <a:lnTo>
                  <a:pt x="3290" y="1848"/>
                </a:lnTo>
                <a:lnTo>
                  <a:pt x="3291" y="1864"/>
                </a:lnTo>
                <a:lnTo>
                  <a:pt x="3282" y="1964"/>
                </a:lnTo>
                <a:lnTo>
                  <a:pt x="3267" y="2062"/>
                </a:lnTo>
                <a:lnTo>
                  <a:pt x="3246" y="2159"/>
                </a:lnTo>
                <a:lnTo>
                  <a:pt x="3220" y="2253"/>
                </a:lnTo>
                <a:lnTo>
                  <a:pt x="3189" y="2347"/>
                </a:lnTo>
                <a:lnTo>
                  <a:pt x="3152" y="2437"/>
                </a:lnTo>
                <a:lnTo>
                  <a:pt x="3143" y="2452"/>
                </a:lnTo>
                <a:lnTo>
                  <a:pt x="3130" y="2463"/>
                </a:lnTo>
                <a:lnTo>
                  <a:pt x="3114" y="2470"/>
                </a:lnTo>
                <a:lnTo>
                  <a:pt x="3097" y="2472"/>
                </a:lnTo>
                <a:lnTo>
                  <a:pt x="2456" y="2472"/>
                </a:lnTo>
                <a:lnTo>
                  <a:pt x="2442" y="2471"/>
                </a:lnTo>
                <a:lnTo>
                  <a:pt x="2429" y="2466"/>
                </a:lnTo>
                <a:lnTo>
                  <a:pt x="2417" y="2458"/>
                </a:lnTo>
                <a:lnTo>
                  <a:pt x="2408" y="2448"/>
                </a:lnTo>
                <a:lnTo>
                  <a:pt x="2400" y="2431"/>
                </a:lnTo>
                <a:lnTo>
                  <a:pt x="2397" y="2413"/>
                </a:lnTo>
                <a:lnTo>
                  <a:pt x="2401" y="2394"/>
                </a:lnTo>
                <a:lnTo>
                  <a:pt x="2429" y="2308"/>
                </a:lnTo>
                <a:lnTo>
                  <a:pt x="2452" y="2221"/>
                </a:lnTo>
                <a:lnTo>
                  <a:pt x="2472" y="2132"/>
                </a:lnTo>
                <a:lnTo>
                  <a:pt x="2488" y="2042"/>
                </a:lnTo>
                <a:lnTo>
                  <a:pt x="2500" y="1950"/>
                </a:lnTo>
                <a:lnTo>
                  <a:pt x="2506" y="1857"/>
                </a:lnTo>
                <a:lnTo>
                  <a:pt x="2511" y="1839"/>
                </a:lnTo>
                <a:lnTo>
                  <a:pt x="2519" y="1824"/>
                </a:lnTo>
                <a:lnTo>
                  <a:pt x="2532" y="1812"/>
                </a:lnTo>
                <a:lnTo>
                  <a:pt x="2548" y="1803"/>
                </a:lnTo>
                <a:lnTo>
                  <a:pt x="2566" y="1801"/>
                </a:lnTo>
                <a:close/>
                <a:moveTo>
                  <a:pt x="1959" y="1801"/>
                </a:moveTo>
                <a:lnTo>
                  <a:pt x="2351" y="1801"/>
                </a:lnTo>
                <a:lnTo>
                  <a:pt x="2367" y="1803"/>
                </a:lnTo>
                <a:lnTo>
                  <a:pt x="2382" y="1810"/>
                </a:lnTo>
                <a:lnTo>
                  <a:pt x="2393" y="1819"/>
                </a:lnTo>
                <a:lnTo>
                  <a:pt x="2403" y="1832"/>
                </a:lnTo>
                <a:lnTo>
                  <a:pt x="2408" y="1847"/>
                </a:lnTo>
                <a:lnTo>
                  <a:pt x="2409" y="1863"/>
                </a:lnTo>
                <a:lnTo>
                  <a:pt x="2401" y="1963"/>
                </a:lnTo>
                <a:lnTo>
                  <a:pt x="2387" y="2061"/>
                </a:lnTo>
                <a:lnTo>
                  <a:pt x="2368" y="2156"/>
                </a:lnTo>
                <a:lnTo>
                  <a:pt x="2343" y="2252"/>
                </a:lnTo>
                <a:lnTo>
                  <a:pt x="2314" y="2345"/>
                </a:lnTo>
                <a:lnTo>
                  <a:pt x="2280" y="2436"/>
                </a:lnTo>
                <a:lnTo>
                  <a:pt x="2272" y="2451"/>
                </a:lnTo>
                <a:lnTo>
                  <a:pt x="2259" y="2463"/>
                </a:lnTo>
                <a:lnTo>
                  <a:pt x="2243" y="2470"/>
                </a:lnTo>
                <a:lnTo>
                  <a:pt x="2226" y="2472"/>
                </a:lnTo>
                <a:lnTo>
                  <a:pt x="2086" y="2472"/>
                </a:lnTo>
                <a:lnTo>
                  <a:pt x="2096" y="2423"/>
                </a:lnTo>
                <a:lnTo>
                  <a:pt x="2103" y="2373"/>
                </a:lnTo>
                <a:lnTo>
                  <a:pt x="2108" y="2321"/>
                </a:lnTo>
                <a:lnTo>
                  <a:pt x="2110" y="2268"/>
                </a:lnTo>
                <a:lnTo>
                  <a:pt x="2108" y="2203"/>
                </a:lnTo>
                <a:lnTo>
                  <a:pt x="2101" y="2143"/>
                </a:lnTo>
                <a:lnTo>
                  <a:pt x="2092" y="2084"/>
                </a:lnTo>
                <a:lnTo>
                  <a:pt x="2078" y="2030"/>
                </a:lnTo>
                <a:lnTo>
                  <a:pt x="2061" y="1979"/>
                </a:lnTo>
                <a:lnTo>
                  <a:pt x="2039" y="1930"/>
                </a:lnTo>
                <a:lnTo>
                  <a:pt x="2016" y="1884"/>
                </a:lnTo>
                <a:lnTo>
                  <a:pt x="1989" y="1842"/>
                </a:lnTo>
                <a:lnTo>
                  <a:pt x="1959" y="1801"/>
                </a:lnTo>
                <a:close/>
                <a:moveTo>
                  <a:pt x="2456" y="1022"/>
                </a:moveTo>
                <a:lnTo>
                  <a:pt x="3097" y="1022"/>
                </a:lnTo>
                <a:lnTo>
                  <a:pt x="3114" y="1024"/>
                </a:lnTo>
                <a:lnTo>
                  <a:pt x="3130" y="1031"/>
                </a:lnTo>
                <a:lnTo>
                  <a:pt x="3143" y="1042"/>
                </a:lnTo>
                <a:lnTo>
                  <a:pt x="3152" y="1057"/>
                </a:lnTo>
                <a:lnTo>
                  <a:pt x="3189" y="1148"/>
                </a:lnTo>
                <a:lnTo>
                  <a:pt x="3220" y="1241"/>
                </a:lnTo>
                <a:lnTo>
                  <a:pt x="3246" y="1336"/>
                </a:lnTo>
                <a:lnTo>
                  <a:pt x="3267" y="1432"/>
                </a:lnTo>
                <a:lnTo>
                  <a:pt x="3282" y="1531"/>
                </a:lnTo>
                <a:lnTo>
                  <a:pt x="3291" y="1631"/>
                </a:lnTo>
                <a:lnTo>
                  <a:pt x="3290" y="1647"/>
                </a:lnTo>
                <a:lnTo>
                  <a:pt x="3285" y="1662"/>
                </a:lnTo>
                <a:lnTo>
                  <a:pt x="3275" y="1675"/>
                </a:lnTo>
                <a:lnTo>
                  <a:pt x="3263" y="1685"/>
                </a:lnTo>
                <a:lnTo>
                  <a:pt x="3248" y="1692"/>
                </a:lnTo>
                <a:lnTo>
                  <a:pt x="3232" y="1694"/>
                </a:lnTo>
                <a:lnTo>
                  <a:pt x="2566" y="1694"/>
                </a:lnTo>
                <a:lnTo>
                  <a:pt x="2548" y="1691"/>
                </a:lnTo>
                <a:lnTo>
                  <a:pt x="2532" y="1683"/>
                </a:lnTo>
                <a:lnTo>
                  <a:pt x="2519" y="1670"/>
                </a:lnTo>
                <a:lnTo>
                  <a:pt x="2511" y="1656"/>
                </a:lnTo>
                <a:lnTo>
                  <a:pt x="2506" y="1638"/>
                </a:lnTo>
                <a:lnTo>
                  <a:pt x="2499" y="1545"/>
                </a:lnTo>
                <a:lnTo>
                  <a:pt x="2488" y="1453"/>
                </a:lnTo>
                <a:lnTo>
                  <a:pt x="2472" y="1362"/>
                </a:lnTo>
                <a:lnTo>
                  <a:pt x="2452" y="1273"/>
                </a:lnTo>
                <a:lnTo>
                  <a:pt x="2429" y="1186"/>
                </a:lnTo>
                <a:lnTo>
                  <a:pt x="2401" y="1101"/>
                </a:lnTo>
                <a:lnTo>
                  <a:pt x="2398" y="1081"/>
                </a:lnTo>
                <a:lnTo>
                  <a:pt x="2400" y="1063"/>
                </a:lnTo>
                <a:lnTo>
                  <a:pt x="2408" y="1046"/>
                </a:lnTo>
                <a:lnTo>
                  <a:pt x="2418" y="1036"/>
                </a:lnTo>
                <a:lnTo>
                  <a:pt x="2429" y="1028"/>
                </a:lnTo>
                <a:lnTo>
                  <a:pt x="2442" y="1024"/>
                </a:lnTo>
                <a:lnTo>
                  <a:pt x="2456" y="1022"/>
                </a:lnTo>
                <a:close/>
                <a:moveTo>
                  <a:pt x="1982" y="1022"/>
                </a:moveTo>
                <a:lnTo>
                  <a:pt x="2226" y="1022"/>
                </a:lnTo>
                <a:lnTo>
                  <a:pt x="2243" y="1024"/>
                </a:lnTo>
                <a:lnTo>
                  <a:pt x="2259" y="1031"/>
                </a:lnTo>
                <a:lnTo>
                  <a:pt x="2272" y="1043"/>
                </a:lnTo>
                <a:lnTo>
                  <a:pt x="2280" y="1058"/>
                </a:lnTo>
                <a:lnTo>
                  <a:pt x="2314" y="1149"/>
                </a:lnTo>
                <a:lnTo>
                  <a:pt x="2344" y="1243"/>
                </a:lnTo>
                <a:lnTo>
                  <a:pt x="2368" y="1338"/>
                </a:lnTo>
                <a:lnTo>
                  <a:pt x="2387" y="1434"/>
                </a:lnTo>
                <a:lnTo>
                  <a:pt x="2401" y="1532"/>
                </a:lnTo>
                <a:lnTo>
                  <a:pt x="2409" y="1631"/>
                </a:lnTo>
                <a:lnTo>
                  <a:pt x="2408" y="1647"/>
                </a:lnTo>
                <a:lnTo>
                  <a:pt x="2403" y="1662"/>
                </a:lnTo>
                <a:lnTo>
                  <a:pt x="2393" y="1675"/>
                </a:lnTo>
                <a:lnTo>
                  <a:pt x="2382" y="1685"/>
                </a:lnTo>
                <a:lnTo>
                  <a:pt x="2367" y="1692"/>
                </a:lnTo>
                <a:lnTo>
                  <a:pt x="2351" y="1694"/>
                </a:lnTo>
                <a:lnTo>
                  <a:pt x="1853" y="1694"/>
                </a:lnTo>
                <a:lnTo>
                  <a:pt x="1803" y="1656"/>
                </a:lnTo>
                <a:lnTo>
                  <a:pt x="1748" y="1619"/>
                </a:lnTo>
                <a:lnTo>
                  <a:pt x="1693" y="1588"/>
                </a:lnTo>
                <a:lnTo>
                  <a:pt x="1633" y="1558"/>
                </a:lnTo>
                <a:lnTo>
                  <a:pt x="1571" y="1530"/>
                </a:lnTo>
                <a:lnTo>
                  <a:pt x="1508" y="1506"/>
                </a:lnTo>
                <a:lnTo>
                  <a:pt x="1508" y="1165"/>
                </a:lnTo>
                <a:lnTo>
                  <a:pt x="1549" y="1185"/>
                </a:lnTo>
                <a:lnTo>
                  <a:pt x="1589" y="1198"/>
                </a:lnTo>
                <a:lnTo>
                  <a:pt x="1631" y="1207"/>
                </a:lnTo>
                <a:lnTo>
                  <a:pt x="1675" y="1209"/>
                </a:lnTo>
                <a:lnTo>
                  <a:pt x="1719" y="1207"/>
                </a:lnTo>
                <a:lnTo>
                  <a:pt x="1762" y="1198"/>
                </a:lnTo>
                <a:lnTo>
                  <a:pt x="1803" y="1186"/>
                </a:lnTo>
                <a:lnTo>
                  <a:pt x="1841" y="1168"/>
                </a:lnTo>
                <a:lnTo>
                  <a:pt x="1876" y="1146"/>
                </a:lnTo>
                <a:lnTo>
                  <a:pt x="1907" y="1120"/>
                </a:lnTo>
                <a:lnTo>
                  <a:pt x="1936" y="1091"/>
                </a:lnTo>
                <a:lnTo>
                  <a:pt x="1960" y="1058"/>
                </a:lnTo>
                <a:lnTo>
                  <a:pt x="1982" y="1022"/>
                </a:lnTo>
                <a:close/>
                <a:moveTo>
                  <a:pt x="1566" y="268"/>
                </a:moveTo>
                <a:lnTo>
                  <a:pt x="1581" y="270"/>
                </a:lnTo>
                <a:lnTo>
                  <a:pt x="1595" y="275"/>
                </a:lnTo>
                <a:lnTo>
                  <a:pt x="1669" y="318"/>
                </a:lnTo>
                <a:lnTo>
                  <a:pt x="1742" y="366"/>
                </a:lnTo>
                <a:lnTo>
                  <a:pt x="1812" y="418"/>
                </a:lnTo>
                <a:lnTo>
                  <a:pt x="1878" y="475"/>
                </a:lnTo>
                <a:lnTo>
                  <a:pt x="1942" y="537"/>
                </a:lnTo>
                <a:lnTo>
                  <a:pt x="2003" y="603"/>
                </a:lnTo>
                <a:lnTo>
                  <a:pt x="2061" y="673"/>
                </a:lnTo>
                <a:lnTo>
                  <a:pt x="2114" y="748"/>
                </a:lnTo>
                <a:lnTo>
                  <a:pt x="2164" y="825"/>
                </a:lnTo>
                <a:lnTo>
                  <a:pt x="2170" y="840"/>
                </a:lnTo>
                <a:lnTo>
                  <a:pt x="2173" y="855"/>
                </a:lnTo>
                <a:lnTo>
                  <a:pt x="2170" y="871"/>
                </a:lnTo>
                <a:lnTo>
                  <a:pt x="2164" y="885"/>
                </a:lnTo>
                <a:lnTo>
                  <a:pt x="2154" y="897"/>
                </a:lnTo>
                <a:lnTo>
                  <a:pt x="2143" y="907"/>
                </a:lnTo>
                <a:lnTo>
                  <a:pt x="2129" y="912"/>
                </a:lnTo>
                <a:lnTo>
                  <a:pt x="2113" y="914"/>
                </a:lnTo>
                <a:lnTo>
                  <a:pt x="2013" y="914"/>
                </a:lnTo>
                <a:lnTo>
                  <a:pt x="2016" y="893"/>
                </a:lnTo>
                <a:lnTo>
                  <a:pt x="2017" y="872"/>
                </a:lnTo>
                <a:lnTo>
                  <a:pt x="2015" y="829"/>
                </a:lnTo>
                <a:lnTo>
                  <a:pt x="2007" y="790"/>
                </a:lnTo>
                <a:lnTo>
                  <a:pt x="1997" y="754"/>
                </a:lnTo>
                <a:lnTo>
                  <a:pt x="1983" y="720"/>
                </a:lnTo>
                <a:lnTo>
                  <a:pt x="1965" y="690"/>
                </a:lnTo>
                <a:lnTo>
                  <a:pt x="1945" y="662"/>
                </a:lnTo>
                <a:lnTo>
                  <a:pt x="1924" y="637"/>
                </a:lnTo>
                <a:lnTo>
                  <a:pt x="1902" y="616"/>
                </a:lnTo>
                <a:lnTo>
                  <a:pt x="1878" y="598"/>
                </a:lnTo>
                <a:lnTo>
                  <a:pt x="1856" y="583"/>
                </a:lnTo>
                <a:lnTo>
                  <a:pt x="1791" y="543"/>
                </a:lnTo>
                <a:lnTo>
                  <a:pt x="1723" y="508"/>
                </a:lnTo>
                <a:lnTo>
                  <a:pt x="1653" y="476"/>
                </a:lnTo>
                <a:lnTo>
                  <a:pt x="1582" y="448"/>
                </a:lnTo>
                <a:lnTo>
                  <a:pt x="1508" y="422"/>
                </a:lnTo>
                <a:lnTo>
                  <a:pt x="1508" y="328"/>
                </a:lnTo>
                <a:lnTo>
                  <a:pt x="1510" y="313"/>
                </a:lnTo>
                <a:lnTo>
                  <a:pt x="1516" y="298"/>
                </a:lnTo>
                <a:lnTo>
                  <a:pt x="1524" y="286"/>
                </a:lnTo>
                <a:lnTo>
                  <a:pt x="1537" y="276"/>
                </a:lnTo>
                <a:lnTo>
                  <a:pt x="1551" y="271"/>
                </a:lnTo>
                <a:lnTo>
                  <a:pt x="1566" y="268"/>
                </a:lnTo>
                <a:close/>
                <a:moveTo>
                  <a:pt x="1567" y="22"/>
                </a:moveTo>
                <a:lnTo>
                  <a:pt x="1666" y="26"/>
                </a:lnTo>
                <a:lnTo>
                  <a:pt x="1763" y="34"/>
                </a:lnTo>
                <a:lnTo>
                  <a:pt x="1859" y="47"/>
                </a:lnTo>
                <a:lnTo>
                  <a:pt x="1954" y="66"/>
                </a:lnTo>
                <a:lnTo>
                  <a:pt x="2047" y="90"/>
                </a:lnTo>
                <a:lnTo>
                  <a:pt x="2138" y="119"/>
                </a:lnTo>
                <a:lnTo>
                  <a:pt x="2227" y="153"/>
                </a:lnTo>
                <a:lnTo>
                  <a:pt x="2314" y="191"/>
                </a:lnTo>
                <a:lnTo>
                  <a:pt x="2400" y="235"/>
                </a:lnTo>
                <a:lnTo>
                  <a:pt x="2482" y="284"/>
                </a:lnTo>
                <a:lnTo>
                  <a:pt x="2561" y="336"/>
                </a:lnTo>
                <a:lnTo>
                  <a:pt x="2638" y="393"/>
                </a:lnTo>
                <a:lnTo>
                  <a:pt x="2711" y="455"/>
                </a:lnTo>
                <a:lnTo>
                  <a:pt x="2782" y="521"/>
                </a:lnTo>
                <a:lnTo>
                  <a:pt x="2849" y="590"/>
                </a:lnTo>
                <a:lnTo>
                  <a:pt x="2912" y="665"/>
                </a:lnTo>
                <a:lnTo>
                  <a:pt x="2971" y="742"/>
                </a:lnTo>
                <a:lnTo>
                  <a:pt x="3027" y="824"/>
                </a:lnTo>
                <a:lnTo>
                  <a:pt x="3033" y="839"/>
                </a:lnTo>
                <a:lnTo>
                  <a:pt x="3035" y="854"/>
                </a:lnTo>
                <a:lnTo>
                  <a:pt x="3034" y="870"/>
                </a:lnTo>
                <a:lnTo>
                  <a:pt x="3028" y="884"/>
                </a:lnTo>
                <a:lnTo>
                  <a:pt x="3019" y="896"/>
                </a:lnTo>
                <a:lnTo>
                  <a:pt x="3007" y="906"/>
                </a:lnTo>
                <a:lnTo>
                  <a:pt x="2993" y="912"/>
                </a:lnTo>
                <a:lnTo>
                  <a:pt x="2977" y="914"/>
                </a:lnTo>
                <a:lnTo>
                  <a:pt x="2358" y="914"/>
                </a:lnTo>
                <a:lnTo>
                  <a:pt x="2342" y="912"/>
                </a:lnTo>
                <a:lnTo>
                  <a:pt x="2327" y="906"/>
                </a:lnTo>
                <a:lnTo>
                  <a:pt x="2316" y="895"/>
                </a:lnTo>
                <a:lnTo>
                  <a:pt x="2306" y="883"/>
                </a:lnTo>
                <a:lnTo>
                  <a:pt x="2260" y="800"/>
                </a:lnTo>
                <a:lnTo>
                  <a:pt x="2211" y="720"/>
                </a:lnTo>
                <a:lnTo>
                  <a:pt x="2159" y="643"/>
                </a:lnTo>
                <a:lnTo>
                  <a:pt x="2102" y="571"/>
                </a:lnTo>
                <a:lnTo>
                  <a:pt x="2043" y="503"/>
                </a:lnTo>
                <a:lnTo>
                  <a:pt x="1980" y="438"/>
                </a:lnTo>
                <a:lnTo>
                  <a:pt x="1913" y="377"/>
                </a:lnTo>
                <a:lnTo>
                  <a:pt x="1844" y="321"/>
                </a:lnTo>
                <a:lnTo>
                  <a:pt x="1773" y="270"/>
                </a:lnTo>
                <a:lnTo>
                  <a:pt x="1699" y="223"/>
                </a:lnTo>
                <a:lnTo>
                  <a:pt x="1622" y="181"/>
                </a:lnTo>
                <a:lnTo>
                  <a:pt x="1543" y="144"/>
                </a:lnTo>
                <a:lnTo>
                  <a:pt x="1528" y="135"/>
                </a:lnTo>
                <a:lnTo>
                  <a:pt x="1518" y="122"/>
                </a:lnTo>
                <a:lnTo>
                  <a:pt x="1510" y="107"/>
                </a:lnTo>
                <a:lnTo>
                  <a:pt x="1508" y="89"/>
                </a:lnTo>
                <a:lnTo>
                  <a:pt x="1510" y="73"/>
                </a:lnTo>
                <a:lnTo>
                  <a:pt x="1516" y="58"/>
                </a:lnTo>
                <a:lnTo>
                  <a:pt x="1525" y="44"/>
                </a:lnTo>
                <a:lnTo>
                  <a:pt x="1537" y="33"/>
                </a:lnTo>
                <a:lnTo>
                  <a:pt x="1552" y="26"/>
                </a:lnTo>
                <a:lnTo>
                  <a:pt x="1567" y="22"/>
                </a:lnTo>
                <a:close/>
                <a:moveTo>
                  <a:pt x="1016" y="0"/>
                </a:moveTo>
                <a:lnTo>
                  <a:pt x="1057" y="3"/>
                </a:lnTo>
                <a:lnTo>
                  <a:pt x="1094" y="13"/>
                </a:lnTo>
                <a:lnTo>
                  <a:pt x="1131" y="28"/>
                </a:lnTo>
                <a:lnTo>
                  <a:pt x="1163" y="48"/>
                </a:lnTo>
                <a:lnTo>
                  <a:pt x="1191" y="72"/>
                </a:lnTo>
                <a:lnTo>
                  <a:pt x="1216" y="101"/>
                </a:lnTo>
                <a:lnTo>
                  <a:pt x="1236" y="133"/>
                </a:lnTo>
                <a:lnTo>
                  <a:pt x="1251" y="168"/>
                </a:lnTo>
                <a:lnTo>
                  <a:pt x="1260" y="206"/>
                </a:lnTo>
                <a:lnTo>
                  <a:pt x="1263" y="247"/>
                </a:lnTo>
                <a:lnTo>
                  <a:pt x="1263" y="440"/>
                </a:lnTo>
                <a:lnTo>
                  <a:pt x="1349" y="457"/>
                </a:lnTo>
                <a:lnTo>
                  <a:pt x="1433" y="477"/>
                </a:lnTo>
                <a:lnTo>
                  <a:pt x="1515" y="503"/>
                </a:lnTo>
                <a:lnTo>
                  <a:pt x="1593" y="533"/>
                </a:lnTo>
                <a:lnTo>
                  <a:pt x="1670" y="566"/>
                </a:lnTo>
                <a:lnTo>
                  <a:pt x="1744" y="604"/>
                </a:lnTo>
                <a:lnTo>
                  <a:pt x="1815" y="647"/>
                </a:lnTo>
                <a:lnTo>
                  <a:pt x="1836" y="660"/>
                </a:lnTo>
                <a:lnTo>
                  <a:pt x="1857" y="676"/>
                </a:lnTo>
                <a:lnTo>
                  <a:pt x="1876" y="696"/>
                </a:lnTo>
                <a:lnTo>
                  <a:pt x="1894" y="719"/>
                </a:lnTo>
                <a:lnTo>
                  <a:pt x="1909" y="744"/>
                </a:lnTo>
                <a:lnTo>
                  <a:pt x="1923" y="772"/>
                </a:lnTo>
                <a:lnTo>
                  <a:pt x="1933" y="803"/>
                </a:lnTo>
                <a:lnTo>
                  <a:pt x="1939" y="836"/>
                </a:lnTo>
                <a:lnTo>
                  <a:pt x="1941" y="872"/>
                </a:lnTo>
                <a:lnTo>
                  <a:pt x="1939" y="911"/>
                </a:lnTo>
                <a:lnTo>
                  <a:pt x="1931" y="948"/>
                </a:lnTo>
                <a:lnTo>
                  <a:pt x="1917" y="984"/>
                </a:lnTo>
                <a:lnTo>
                  <a:pt x="1899" y="1015"/>
                </a:lnTo>
                <a:lnTo>
                  <a:pt x="1876" y="1045"/>
                </a:lnTo>
                <a:lnTo>
                  <a:pt x="1851" y="1071"/>
                </a:lnTo>
                <a:lnTo>
                  <a:pt x="1821" y="1092"/>
                </a:lnTo>
                <a:lnTo>
                  <a:pt x="1788" y="1110"/>
                </a:lnTo>
                <a:lnTo>
                  <a:pt x="1752" y="1123"/>
                </a:lnTo>
                <a:lnTo>
                  <a:pt x="1714" y="1131"/>
                </a:lnTo>
                <a:lnTo>
                  <a:pt x="1675" y="1135"/>
                </a:lnTo>
                <a:lnTo>
                  <a:pt x="1643" y="1132"/>
                </a:lnTo>
                <a:lnTo>
                  <a:pt x="1613" y="1127"/>
                </a:lnTo>
                <a:lnTo>
                  <a:pt x="1584" y="1119"/>
                </a:lnTo>
                <a:lnTo>
                  <a:pt x="1557" y="1107"/>
                </a:lnTo>
                <a:lnTo>
                  <a:pt x="1531" y="1093"/>
                </a:lnTo>
                <a:lnTo>
                  <a:pt x="1449" y="1048"/>
                </a:lnTo>
                <a:lnTo>
                  <a:pt x="1371" y="1010"/>
                </a:lnTo>
                <a:lnTo>
                  <a:pt x="1293" y="978"/>
                </a:lnTo>
                <a:lnTo>
                  <a:pt x="1215" y="953"/>
                </a:lnTo>
                <a:lnTo>
                  <a:pt x="1138" y="935"/>
                </a:lnTo>
                <a:lnTo>
                  <a:pt x="1061" y="923"/>
                </a:lnTo>
                <a:lnTo>
                  <a:pt x="986" y="920"/>
                </a:lnTo>
                <a:lnTo>
                  <a:pt x="932" y="922"/>
                </a:lnTo>
                <a:lnTo>
                  <a:pt x="884" y="927"/>
                </a:lnTo>
                <a:lnTo>
                  <a:pt x="840" y="937"/>
                </a:lnTo>
                <a:lnTo>
                  <a:pt x="801" y="951"/>
                </a:lnTo>
                <a:lnTo>
                  <a:pt x="767" y="967"/>
                </a:lnTo>
                <a:lnTo>
                  <a:pt x="736" y="985"/>
                </a:lnTo>
                <a:lnTo>
                  <a:pt x="710" y="1007"/>
                </a:lnTo>
                <a:lnTo>
                  <a:pt x="689" y="1030"/>
                </a:lnTo>
                <a:lnTo>
                  <a:pt x="673" y="1057"/>
                </a:lnTo>
                <a:lnTo>
                  <a:pt x="661" y="1085"/>
                </a:lnTo>
                <a:lnTo>
                  <a:pt x="654" y="1114"/>
                </a:lnTo>
                <a:lnTo>
                  <a:pt x="652" y="1145"/>
                </a:lnTo>
                <a:lnTo>
                  <a:pt x="652" y="1153"/>
                </a:lnTo>
                <a:lnTo>
                  <a:pt x="653" y="1181"/>
                </a:lnTo>
                <a:lnTo>
                  <a:pt x="657" y="1208"/>
                </a:lnTo>
                <a:lnTo>
                  <a:pt x="663" y="1232"/>
                </a:lnTo>
                <a:lnTo>
                  <a:pt x="673" y="1256"/>
                </a:lnTo>
                <a:lnTo>
                  <a:pt x="686" y="1277"/>
                </a:lnTo>
                <a:lnTo>
                  <a:pt x="703" y="1297"/>
                </a:lnTo>
                <a:lnTo>
                  <a:pt x="724" y="1316"/>
                </a:lnTo>
                <a:lnTo>
                  <a:pt x="749" y="1334"/>
                </a:lnTo>
                <a:lnTo>
                  <a:pt x="779" y="1351"/>
                </a:lnTo>
                <a:lnTo>
                  <a:pt x="813" y="1369"/>
                </a:lnTo>
                <a:lnTo>
                  <a:pt x="852" y="1386"/>
                </a:lnTo>
                <a:lnTo>
                  <a:pt x="897" y="1403"/>
                </a:lnTo>
                <a:lnTo>
                  <a:pt x="947" y="1418"/>
                </a:lnTo>
                <a:lnTo>
                  <a:pt x="1004" y="1437"/>
                </a:lnTo>
                <a:lnTo>
                  <a:pt x="1067" y="1454"/>
                </a:lnTo>
                <a:lnTo>
                  <a:pt x="1136" y="1473"/>
                </a:lnTo>
                <a:lnTo>
                  <a:pt x="1212" y="1492"/>
                </a:lnTo>
                <a:lnTo>
                  <a:pt x="1288" y="1513"/>
                </a:lnTo>
                <a:lnTo>
                  <a:pt x="1362" y="1535"/>
                </a:lnTo>
                <a:lnTo>
                  <a:pt x="1432" y="1558"/>
                </a:lnTo>
                <a:lnTo>
                  <a:pt x="1499" y="1582"/>
                </a:lnTo>
                <a:lnTo>
                  <a:pt x="1561" y="1608"/>
                </a:lnTo>
                <a:lnTo>
                  <a:pt x="1621" y="1635"/>
                </a:lnTo>
                <a:lnTo>
                  <a:pt x="1677" y="1664"/>
                </a:lnTo>
                <a:lnTo>
                  <a:pt x="1728" y="1695"/>
                </a:lnTo>
                <a:lnTo>
                  <a:pt x="1776" y="1728"/>
                </a:lnTo>
                <a:lnTo>
                  <a:pt x="1820" y="1762"/>
                </a:lnTo>
                <a:lnTo>
                  <a:pt x="1860" y="1800"/>
                </a:lnTo>
                <a:lnTo>
                  <a:pt x="1895" y="1840"/>
                </a:lnTo>
                <a:lnTo>
                  <a:pt x="1927" y="1882"/>
                </a:lnTo>
                <a:lnTo>
                  <a:pt x="1955" y="1928"/>
                </a:lnTo>
                <a:lnTo>
                  <a:pt x="1980" y="1976"/>
                </a:lnTo>
                <a:lnTo>
                  <a:pt x="1999" y="2028"/>
                </a:lnTo>
                <a:lnTo>
                  <a:pt x="2014" y="2082"/>
                </a:lnTo>
                <a:lnTo>
                  <a:pt x="2025" y="2140"/>
                </a:lnTo>
                <a:lnTo>
                  <a:pt x="2032" y="2202"/>
                </a:lnTo>
                <a:lnTo>
                  <a:pt x="2034" y="2268"/>
                </a:lnTo>
                <a:lnTo>
                  <a:pt x="2034" y="2276"/>
                </a:lnTo>
                <a:lnTo>
                  <a:pt x="2032" y="2346"/>
                </a:lnTo>
                <a:lnTo>
                  <a:pt x="2023" y="2414"/>
                </a:lnTo>
                <a:lnTo>
                  <a:pt x="2012" y="2478"/>
                </a:lnTo>
                <a:lnTo>
                  <a:pt x="1995" y="2539"/>
                </a:lnTo>
                <a:lnTo>
                  <a:pt x="1972" y="2598"/>
                </a:lnTo>
                <a:lnTo>
                  <a:pt x="1947" y="2653"/>
                </a:lnTo>
                <a:lnTo>
                  <a:pt x="1916" y="2704"/>
                </a:lnTo>
                <a:lnTo>
                  <a:pt x="1880" y="2753"/>
                </a:lnTo>
                <a:lnTo>
                  <a:pt x="1842" y="2799"/>
                </a:lnTo>
                <a:lnTo>
                  <a:pt x="1799" y="2840"/>
                </a:lnTo>
                <a:lnTo>
                  <a:pt x="1753" y="2880"/>
                </a:lnTo>
                <a:lnTo>
                  <a:pt x="1703" y="2915"/>
                </a:lnTo>
                <a:lnTo>
                  <a:pt x="1649" y="2946"/>
                </a:lnTo>
                <a:lnTo>
                  <a:pt x="1592" y="2975"/>
                </a:lnTo>
                <a:lnTo>
                  <a:pt x="1533" y="3001"/>
                </a:lnTo>
                <a:lnTo>
                  <a:pt x="1470" y="3022"/>
                </a:lnTo>
                <a:lnTo>
                  <a:pt x="1404" y="3040"/>
                </a:lnTo>
                <a:lnTo>
                  <a:pt x="1334" y="3055"/>
                </a:lnTo>
                <a:lnTo>
                  <a:pt x="1263" y="3066"/>
                </a:lnTo>
                <a:lnTo>
                  <a:pt x="1263" y="3248"/>
                </a:lnTo>
                <a:lnTo>
                  <a:pt x="1260" y="3288"/>
                </a:lnTo>
                <a:lnTo>
                  <a:pt x="1251" y="3326"/>
                </a:lnTo>
                <a:lnTo>
                  <a:pt x="1236" y="3361"/>
                </a:lnTo>
                <a:lnTo>
                  <a:pt x="1216" y="3394"/>
                </a:lnTo>
                <a:lnTo>
                  <a:pt x="1191" y="3423"/>
                </a:lnTo>
                <a:lnTo>
                  <a:pt x="1163" y="3447"/>
                </a:lnTo>
                <a:lnTo>
                  <a:pt x="1130" y="3466"/>
                </a:lnTo>
                <a:lnTo>
                  <a:pt x="1094" y="3482"/>
                </a:lnTo>
                <a:lnTo>
                  <a:pt x="1057" y="3491"/>
                </a:lnTo>
                <a:lnTo>
                  <a:pt x="1016" y="3494"/>
                </a:lnTo>
                <a:lnTo>
                  <a:pt x="976" y="3491"/>
                </a:lnTo>
                <a:lnTo>
                  <a:pt x="939" y="3482"/>
                </a:lnTo>
                <a:lnTo>
                  <a:pt x="903" y="3466"/>
                </a:lnTo>
                <a:lnTo>
                  <a:pt x="870" y="3447"/>
                </a:lnTo>
                <a:lnTo>
                  <a:pt x="842" y="3423"/>
                </a:lnTo>
                <a:lnTo>
                  <a:pt x="817" y="3394"/>
                </a:lnTo>
                <a:lnTo>
                  <a:pt x="797" y="3361"/>
                </a:lnTo>
                <a:lnTo>
                  <a:pt x="782" y="3326"/>
                </a:lnTo>
                <a:lnTo>
                  <a:pt x="773" y="3288"/>
                </a:lnTo>
                <a:lnTo>
                  <a:pt x="770" y="3248"/>
                </a:lnTo>
                <a:lnTo>
                  <a:pt x="770" y="3045"/>
                </a:lnTo>
                <a:lnTo>
                  <a:pt x="683" y="3026"/>
                </a:lnTo>
                <a:lnTo>
                  <a:pt x="596" y="3003"/>
                </a:lnTo>
                <a:lnTo>
                  <a:pt x="510" y="2975"/>
                </a:lnTo>
                <a:lnTo>
                  <a:pt x="426" y="2943"/>
                </a:lnTo>
                <a:lnTo>
                  <a:pt x="343" y="2906"/>
                </a:lnTo>
                <a:lnTo>
                  <a:pt x="262" y="2865"/>
                </a:lnTo>
                <a:lnTo>
                  <a:pt x="183" y="2818"/>
                </a:lnTo>
                <a:lnTo>
                  <a:pt x="108" y="2767"/>
                </a:lnTo>
                <a:lnTo>
                  <a:pt x="81" y="2746"/>
                </a:lnTo>
                <a:lnTo>
                  <a:pt x="59" y="2721"/>
                </a:lnTo>
                <a:lnTo>
                  <a:pt x="38" y="2692"/>
                </a:lnTo>
                <a:lnTo>
                  <a:pt x="22" y="2660"/>
                </a:lnTo>
                <a:lnTo>
                  <a:pt x="10" y="2626"/>
                </a:lnTo>
                <a:lnTo>
                  <a:pt x="2" y="2590"/>
                </a:lnTo>
                <a:lnTo>
                  <a:pt x="0" y="2553"/>
                </a:lnTo>
                <a:lnTo>
                  <a:pt x="2" y="2514"/>
                </a:lnTo>
                <a:lnTo>
                  <a:pt x="11" y="2475"/>
                </a:lnTo>
                <a:lnTo>
                  <a:pt x="25" y="2440"/>
                </a:lnTo>
                <a:lnTo>
                  <a:pt x="43" y="2408"/>
                </a:lnTo>
                <a:lnTo>
                  <a:pt x="65" y="2380"/>
                </a:lnTo>
                <a:lnTo>
                  <a:pt x="91" y="2354"/>
                </a:lnTo>
                <a:lnTo>
                  <a:pt x="121" y="2332"/>
                </a:lnTo>
                <a:lnTo>
                  <a:pt x="154" y="2315"/>
                </a:lnTo>
                <a:lnTo>
                  <a:pt x="189" y="2301"/>
                </a:lnTo>
                <a:lnTo>
                  <a:pt x="227" y="2294"/>
                </a:lnTo>
                <a:lnTo>
                  <a:pt x="267" y="2290"/>
                </a:lnTo>
                <a:lnTo>
                  <a:pt x="302" y="2293"/>
                </a:lnTo>
                <a:lnTo>
                  <a:pt x="333" y="2298"/>
                </a:lnTo>
                <a:lnTo>
                  <a:pt x="362" y="2306"/>
                </a:lnTo>
                <a:lnTo>
                  <a:pt x="387" y="2317"/>
                </a:lnTo>
                <a:lnTo>
                  <a:pt x="410" y="2330"/>
                </a:lnTo>
                <a:lnTo>
                  <a:pt x="429" y="2343"/>
                </a:lnTo>
                <a:lnTo>
                  <a:pt x="488" y="2384"/>
                </a:lnTo>
                <a:lnTo>
                  <a:pt x="549" y="2421"/>
                </a:lnTo>
                <a:lnTo>
                  <a:pt x="611" y="2455"/>
                </a:lnTo>
                <a:lnTo>
                  <a:pt x="675" y="2486"/>
                </a:lnTo>
                <a:lnTo>
                  <a:pt x="740" y="2513"/>
                </a:lnTo>
                <a:lnTo>
                  <a:pt x="806" y="2534"/>
                </a:lnTo>
                <a:lnTo>
                  <a:pt x="876" y="2552"/>
                </a:lnTo>
                <a:lnTo>
                  <a:pt x="946" y="2565"/>
                </a:lnTo>
                <a:lnTo>
                  <a:pt x="1019" y="2572"/>
                </a:lnTo>
                <a:lnTo>
                  <a:pt x="1093" y="2574"/>
                </a:lnTo>
                <a:lnTo>
                  <a:pt x="1149" y="2573"/>
                </a:lnTo>
                <a:lnTo>
                  <a:pt x="1201" y="2567"/>
                </a:lnTo>
                <a:lnTo>
                  <a:pt x="1250" y="2558"/>
                </a:lnTo>
                <a:lnTo>
                  <a:pt x="1294" y="2546"/>
                </a:lnTo>
                <a:lnTo>
                  <a:pt x="1333" y="2529"/>
                </a:lnTo>
                <a:lnTo>
                  <a:pt x="1367" y="2509"/>
                </a:lnTo>
                <a:lnTo>
                  <a:pt x="1397" y="2487"/>
                </a:lnTo>
                <a:lnTo>
                  <a:pt x="1422" y="2462"/>
                </a:lnTo>
                <a:lnTo>
                  <a:pt x="1441" y="2433"/>
                </a:lnTo>
                <a:lnTo>
                  <a:pt x="1456" y="2402"/>
                </a:lnTo>
                <a:lnTo>
                  <a:pt x="1464" y="2368"/>
                </a:lnTo>
                <a:lnTo>
                  <a:pt x="1467" y="2331"/>
                </a:lnTo>
                <a:lnTo>
                  <a:pt x="1467" y="2323"/>
                </a:lnTo>
                <a:lnTo>
                  <a:pt x="1465" y="2299"/>
                </a:lnTo>
                <a:lnTo>
                  <a:pt x="1463" y="2276"/>
                </a:lnTo>
                <a:lnTo>
                  <a:pt x="1457" y="2253"/>
                </a:lnTo>
                <a:lnTo>
                  <a:pt x="1448" y="2232"/>
                </a:lnTo>
                <a:lnTo>
                  <a:pt x="1438" y="2212"/>
                </a:lnTo>
                <a:lnTo>
                  <a:pt x="1423" y="2193"/>
                </a:lnTo>
                <a:lnTo>
                  <a:pt x="1404" y="2173"/>
                </a:lnTo>
                <a:lnTo>
                  <a:pt x="1381" y="2155"/>
                </a:lnTo>
                <a:lnTo>
                  <a:pt x="1355" y="2138"/>
                </a:lnTo>
                <a:lnTo>
                  <a:pt x="1323" y="2120"/>
                </a:lnTo>
                <a:lnTo>
                  <a:pt x="1286" y="2103"/>
                </a:lnTo>
                <a:lnTo>
                  <a:pt x="1244" y="2086"/>
                </a:lnTo>
                <a:lnTo>
                  <a:pt x="1197" y="2068"/>
                </a:lnTo>
                <a:lnTo>
                  <a:pt x="1143" y="2051"/>
                </a:lnTo>
                <a:lnTo>
                  <a:pt x="1084" y="2033"/>
                </a:lnTo>
                <a:lnTo>
                  <a:pt x="1018" y="2014"/>
                </a:lnTo>
                <a:lnTo>
                  <a:pt x="945" y="1995"/>
                </a:lnTo>
                <a:lnTo>
                  <a:pt x="878" y="1978"/>
                </a:lnTo>
                <a:lnTo>
                  <a:pt x="813" y="1960"/>
                </a:lnTo>
                <a:lnTo>
                  <a:pt x="750" y="1942"/>
                </a:lnTo>
                <a:lnTo>
                  <a:pt x="690" y="1923"/>
                </a:lnTo>
                <a:lnTo>
                  <a:pt x="631" y="1903"/>
                </a:lnTo>
                <a:lnTo>
                  <a:pt x="576" y="1882"/>
                </a:lnTo>
                <a:lnTo>
                  <a:pt x="524" y="1860"/>
                </a:lnTo>
                <a:lnTo>
                  <a:pt x="474" y="1837"/>
                </a:lnTo>
                <a:lnTo>
                  <a:pt x="426" y="1812"/>
                </a:lnTo>
                <a:lnTo>
                  <a:pt x="381" y="1785"/>
                </a:lnTo>
                <a:lnTo>
                  <a:pt x="339" y="1758"/>
                </a:lnTo>
                <a:lnTo>
                  <a:pt x="300" y="1727"/>
                </a:lnTo>
                <a:lnTo>
                  <a:pt x="263" y="1694"/>
                </a:lnTo>
                <a:lnTo>
                  <a:pt x="230" y="1659"/>
                </a:lnTo>
                <a:lnTo>
                  <a:pt x="201" y="1621"/>
                </a:lnTo>
                <a:lnTo>
                  <a:pt x="174" y="1580"/>
                </a:lnTo>
                <a:lnTo>
                  <a:pt x="151" y="1537"/>
                </a:lnTo>
                <a:lnTo>
                  <a:pt x="131" y="1491"/>
                </a:lnTo>
                <a:lnTo>
                  <a:pt x="114" y="1441"/>
                </a:lnTo>
                <a:lnTo>
                  <a:pt x="101" y="1387"/>
                </a:lnTo>
                <a:lnTo>
                  <a:pt x="93" y="1330"/>
                </a:lnTo>
                <a:lnTo>
                  <a:pt x="86" y="1269"/>
                </a:lnTo>
                <a:lnTo>
                  <a:pt x="84" y="1204"/>
                </a:lnTo>
                <a:lnTo>
                  <a:pt x="84" y="1196"/>
                </a:lnTo>
                <a:lnTo>
                  <a:pt x="87" y="1127"/>
                </a:lnTo>
                <a:lnTo>
                  <a:pt x="96" y="1060"/>
                </a:lnTo>
                <a:lnTo>
                  <a:pt x="110" y="996"/>
                </a:lnTo>
                <a:lnTo>
                  <a:pt x="129" y="935"/>
                </a:lnTo>
                <a:lnTo>
                  <a:pt x="153" y="876"/>
                </a:lnTo>
                <a:lnTo>
                  <a:pt x="181" y="821"/>
                </a:lnTo>
                <a:lnTo>
                  <a:pt x="215" y="769"/>
                </a:lnTo>
                <a:lnTo>
                  <a:pt x="253" y="720"/>
                </a:lnTo>
                <a:lnTo>
                  <a:pt x="295" y="673"/>
                </a:lnTo>
                <a:lnTo>
                  <a:pt x="342" y="632"/>
                </a:lnTo>
                <a:lnTo>
                  <a:pt x="393" y="592"/>
                </a:lnTo>
                <a:lnTo>
                  <a:pt x="447" y="557"/>
                </a:lnTo>
                <a:lnTo>
                  <a:pt x="506" y="525"/>
                </a:lnTo>
                <a:lnTo>
                  <a:pt x="566" y="498"/>
                </a:lnTo>
                <a:lnTo>
                  <a:pt x="631" y="474"/>
                </a:lnTo>
                <a:lnTo>
                  <a:pt x="699" y="454"/>
                </a:lnTo>
                <a:lnTo>
                  <a:pt x="770" y="439"/>
                </a:lnTo>
                <a:lnTo>
                  <a:pt x="770" y="247"/>
                </a:lnTo>
                <a:lnTo>
                  <a:pt x="773" y="206"/>
                </a:lnTo>
                <a:lnTo>
                  <a:pt x="783" y="168"/>
                </a:lnTo>
                <a:lnTo>
                  <a:pt x="798" y="133"/>
                </a:lnTo>
                <a:lnTo>
                  <a:pt x="817" y="101"/>
                </a:lnTo>
                <a:lnTo>
                  <a:pt x="842" y="72"/>
                </a:lnTo>
                <a:lnTo>
                  <a:pt x="870" y="48"/>
                </a:lnTo>
                <a:lnTo>
                  <a:pt x="903" y="28"/>
                </a:lnTo>
                <a:lnTo>
                  <a:pt x="939" y="13"/>
                </a:lnTo>
                <a:lnTo>
                  <a:pt x="977" y="3"/>
                </a:lnTo>
                <a:lnTo>
                  <a:pt x="101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7243935" y="544173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val 228"/>
          <p:cNvSpPr/>
          <p:nvPr/>
        </p:nvSpPr>
        <p:spPr>
          <a:xfrm>
            <a:off x="6498341" y="5355771"/>
            <a:ext cx="756694" cy="756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6654112" y="5513012"/>
            <a:ext cx="445152" cy="442213"/>
            <a:chOff x="5851525" y="3186113"/>
            <a:chExt cx="481013" cy="477838"/>
          </a:xfrm>
          <a:solidFill>
            <a:schemeClr val="accent2"/>
          </a:solidFill>
        </p:grpSpPr>
        <p:sp>
          <p:nvSpPr>
            <p:cNvPr id="156" name="Freeform 6"/>
            <p:cNvSpPr>
              <a:spLocks/>
            </p:cNvSpPr>
            <p:nvPr/>
          </p:nvSpPr>
          <p:spPr bwMode="auto">
            <a:xfrm>
              <a:off x="5851525" y="3259138"/>
              <a:ext cx="406400" cy="404813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7"/>
            <p:cNvSpPr>
              <a:spLocks/>
            </p:cNvSpPr>
            <p:nvPr/>
          </p:nvSpPr>
          <p:spPr bwMode="auto">
            <a:xfrm>
              <a:off x="5954713" y="3344863"/>
              <a:ext cx="217488" cy="215900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8"/>
            <p:cNvSpPr>
              <a:spLocks/>
            </p:cNvSpPr>
            <p:nvPr/>
          </p:nvSpPr>
          <p:spPr bwMode="auto">
            <a:xfrm>
              <a:off x="6067425" y="3186113"/>
              <a:ext cx="265113" cy="263525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2" name="TextBox 211"/>
          <p:cNvSpPr txBox="1"/>
          <p:nvPr/>
        </p:nvSpPr>
        <p:spPr>
          <a:xfrm>
            <a:off x="7243935" y="445697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6498341" y="4371010"/>
            <a:ext cx="756694" cy="756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692648" y="4564835"/>
            <a:ext cx="368081" cy="369044"/>
            <a:chOff x="4619625" y="3089275"/>
            <a:chExt cx="606426" cy="608013"/>
          </a:xfrm>
          <a:solidFill>
            <a:schemeClr val="accent2"/>
          </a:solidFill>
        </p:grpSpPr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4619625" y="3089275"/>
              <a:ext cx="606425" cy="608013"/>
            </a:xfrm>
            <a:custGeom>
              <a:avLst/>
              <a:gdLst>
                <a:gd name="T0" fmla="*/ 232 w 3436"/>
                <a:gd name="T1" fmla="*/ 0 h 3447"/>
                <a:gd name="T2" fmla="*/ 364 w 3436"/>
                <a:gd name="T3" fmla="*/ 246 h 3447"/>
                <a:gd name="T4" fmla="*/ 405 w 3436"/>
                <a:gd name="T5" fmla="*/ 256 h 3447"/>
                <a:gd name="T6" fmla="*/ 436 w 3436"/>
                <a:gd name="T7" fmla="*/ 281 h 3447"/>
                <a:gd name="T8" fmla="*/ 454 w 3436"/>
                <a:gd name="T9" fmla="*/ 317 h 3447"/>
                <a:gd name="T10" fmla="*/ 454 w 3436"/>
                <a:gd name="T11" fmla="*/ 360 h 3447"/>
                <a:gd name="T12" fmla="*/ 436 w 3436"/>
                <a:gd name="T13" fmla="*/ 397 h 3447"/>
                <a:gd name="T14" fmla="*/ 405 w 3436"/>
                <a:gd name="T15" fmla="*/ 421 h 3447"/>
                <a:gd name="T16" fmla="*/ 364 w 3436"/>
                <a:gd name="T17" fmla="*/ 431 h 3447"/>
                <a:gd name="T18" fmla="*/ 232 w 3436"/>
                <a:gd name="T19" fmla="*/ 844 h 3447"/>
                <a:gd name="T20" fmla="*/ 385 w 3436"/>
                <a:gd name="T21" fmla="*/ 846 h 3447"/>
                <a:gd name="T22" fmla="*/ 422 w 3436"/>
                <a:gd name="T23" fmla="*/ 864 h 3447"/>
                <a:gd name="T24" fmla="*/ 447 w 3436"/>
                <a:gd name="T25" fmla="*/ 896 h 3447"/>
                <a:gd name="T26" fmla="*/ 456 w 3436"/>
                <a:gd name="T27" fmla="*/ 936 h 3447"/>
                <a:gd name="T28" fmla="*/ 447 w 3436"/>
                <a:gd name="T29" fmla="*/ 976 h 3447"/>
                <a:gd name="T30" fmla="*/ 422 w 3436"/>
                <a:gd name="T31" fmla="*/ 1008 h 3447"/>
                <a:gd name="T32" fmla="*/ 385 w 3436"/>
                <a:gd name="T33" fmla="*/ 1026 h 3447"/>
                <a:gd name="T34" fmla="*/ 232 w 3436"/>
                <a:gd name="T35" fmla="*/ 1028 h 3447"/>
                <a:gd name="T36" fmla="*/ 364 w 3436"/>
                <a:gd name="T37" fmla="*/ 1441 h 3447"/>
                <a:gd name="T38" fmla="*/ 405 w 3436"/>
                <a:gd name="T39" fmla="*/ 1450 h 3447"/>
                <a:gd name="T40" fmla="*/ 436 w 3436"/>
                <a:gd name="T41" fmla="*/ 1475 h 3447"/>
                <a:gd name="T42" fmla="*/ 454 w 3436"/>
                <a:gd name="T43" fmla="*/ 1512 h 3447"/>
                <a:gd name="T44" fmla="*/ 454 w 3436"/>
                <a:gd name="T45" fmla="*/ 1554 h 3447"/>
                <a:gd name="T46" fmla="*/ 436 w 3436"/>
                <a:gd name="T47" fmla="*/ 1590 h 3447"/>
                <a:gd name="T48" fmla="*/ 405 w 3436"/>
                <a:gd name="T49" fmla="*/ 1616 h 3447"/>
                <a:gd name="T50" fmla="*/ 364 w 3436"/>
                <a:gd name="T51" fmla="*/ 1625 h 3447"/>
                <a:gd name="T52" fmla="*/ 232 w 3436"/>
                <a:gd name="T53" fmla="*/ 2037 h 3447"/>
                <a:gd name="T54" fmla="*/ 385 w 3436"/>
                <a:gd name="T55" fmla="*/ 2040 h 3447"/>
                <a:gd name="T56" fmla="*/ 422 w 3436"/>
                <a:gd name="T57" fmla="*/ 2058 h 3447"/>
                <a:gd name="T58" fmla="*/ 447 w 3436"/>
                <a:gd name="T59" fmla="*/ 2089 h 3447"/>
                <a:gd name="T60" fmla="*/ 456 w 3436"/>
                <a:gd name="T61" fmla="*/ 2130 h 3447"/>
                <a:gd name="T62" fmla="*/ 447 w 3436"/>
                <a:gd name="T63" fmla="*/ 2171 h 3447"/>
                <a:gd name="T64" fmla="*/ 422 w 3436"/>
                <a:gd name="T65" fmla="*/ 2203 h 3447"/>
                <a:gd name="T66" fmla="*/ 385 w 3436"/>
                <a:gd name="T67" fmla="*/ 2220 h 3447"/>
                <a:gd name="T68" fmla="*/ 232 w 3436"/>
                <a:gd name="T69" fmla="*/ 2223 h 3447"/>
                <a:gd name="T70" fmla="*/ 364 w 3436"/>
                <a:gd name="T71" fmla="*/ 2634 h 3447"/>
                <a:gd name="T72" fmla="*/ 405 w 3436"/>
                <a:gd name="T73" fmla="*/ 2644 h 3447"/>
                <a:gd name="T74" fmla="*/ 436 w 3436"/>
                <a:gd name="T75" fmla="*/ 2669 h 3447"/>
                <a:gd name="T76" fmla="*/ 454 w 3436"/>
                <a:gd name="T77" fmla="*/ 2705 h 3447"/>
                <a:gd name="T78" fmla="*/ 454 w 3436"/>
                <a:gd name="T79" fmla="*/ 2748 h 3447"/>
                <a:gd name="T80" fmla="*/ 436 w 3436"/>
                <a:gd name="T81" fmla="*/ 2785 h 3447"/>
                <a:gd name="T82" fmla="*/ 405 w 3436"/>
                <a:gd name="T83" fmla="*/ 2811 h 3447"/>
                <a:gd name="T84" fmla="*/ 364 w 3436"/>
                <a:gd name="T85" fmla="*/ 2819 h 3447"/>
                <a:gd name="T86" fmla="*/ 232 w 3436"/>
                <a:gd name="T87" fmla="*/ 3216 h 3447"/>
                <a:gd name="T88" fmla="*/ 3436 w 3436"/>
                <a:gd name="T89" fmla="*/ 3447 h 3447"/>
                <a:gd name="T90" fmla="*/ 0 w 3436"/>
                <a:gd name="T91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36" h="3447">
                  <a:moveTo>
                    <a:pt x="0" y="0"/>
                  </a:moveTo>
                  <a:lnTo>
                    <a:pt x="232" y="0"/>
                  </a:lnTo>
                  <a:lnTo>
                    <a:pt x="232" y="246"/>
                  </a:lnTo>
                  <a:lnTo>
                    <a:pt x="364" y="246"/>
                  </a:lnTo>
                  <a:lnTo>
                    <a:pt x="385" y="248"/>
                  </a:lnTo>
                  <a:lnTo>
                    <a:pt x="405" y="256"/>
                  </a:lnTo>
                  <a:lnTo>
                    <a:pt x="422" y="266"/>
                  </a:lnTo>
                  <a:lnTo>
                    <a:pt x="436" y="281"/>
                  </a:lnTo>
                  <a:lnTo>
                    <a:pt x="447" y="298"/>
                  </a:lnTo>
                  <a:lnTo>
                    <a:pt x="454" y="317"/>
                  </a:lnTo>
                  <a:lnTo>
                    <a:pt x="456" y="339"/>
                  </a:lnTo>
                  <a:lnTo>
                    <a:pt x="454" y="360"/>
                  </a:lnTo>
                  <a:lnTo>
                    <a:pt x="447" y="379"/>
                  </a:lnTo>
                  <a:lnTo>
                    <a:pt x="436" y="397"/>
                  </a:lnTo>
                  <a:lnTo>
                    <a:pt x="422" y="411"/>
                  </a:lnTo>
                  <a:lnTo>
                    <a:pt x="405" y="421"/>
                  </a:lnTo>
                  <a:lnTo>
                    <a:pt x="385" y="429"/>
                  </a:lnTo>
                  <a:lnTo>
                    <a:pt x="364" y="431"/>
                  </a:lnTo>
                  <a:lnTo>
                    <a:pt x="232" y="431"/>
                  </a:lnTo>
                  <a:lnTo>
                    <a:pt x="232" y="844"/>
                  </a:lnTo>
                  <a:lnTo>
                    <a:pt x="364" y="844"/>
                  </a:lnTo>
                  <a:lnTo>
                    <a:pt x="385" y="846"/>
                  </a:lnTo>
                  <a:lnTo>
                    <a:pt x="405" y="853"/>
                  </a:lnTo>
                  <a:lnTo>
                    <a:pt x="422" y="864"/>
                  </a:lnTo>
                  <a:lnTo>
                    <a:pt x="436" y="878"/>
                  </a:lnTo>
                  <a:lnTo>
                    <a:pt x="447" y="896"/>
                  </a:lnTo>
                  <a:lnTo>
                    <a:pt x="454" y="915"/>
                  </a:lnTo>
                  <a:lnTo>
                    <a:pt x="456" y="936"/>
                  </a:lnTo>
                  <a:lnTo>
                    <a:pt x="454" y="957"/>
                  </a:lnTo>
                  <a:lnTo>
                    <a:pt x="447" y="976"/>
                  </a:lnTo>
                  <a:lnTo>
                    <a:pt x="436" y="993"/>
                  </a:lnTo>
                  <a:lnTo>
                    <a:pt x="422" y="1008"/>
                  </a:lnTo>
                  <a:lnTo>
                    <a:pt x="405" y="1019"/>
                  </a:lnTo>
                  <a:lnTo>
                    <a:pt x="385" y="1026"/>
                  </a:lnTo>
                  <a:lnTo>
                    <a:pt x="364" y="1028"/>
                  </a:lnTo>
                  <a:lnTo>
                    <a:pt x="232" y="1028"/>
                  </a:lnTo>
                  <a:lnTo>
                    <a:pt x="232" y="1441"/>
                  </a:lnTo>
                  <a:lnTo>
                    <a:pt x="364" y="1441"/>
                  </a:lnTo>
                  <a:lnTo>
                    <a:pt x="385" y="1443"/>
                  </a:lnTo>
                  <a:lnTo>
                    <a:pt x="405" y="1450"/>
                  </a:lnTo>
                  <a:lnTo>
                    <a:pt x="422" y="1461"/>
                  </a:lnTo>
                  <a:lnTo>
                    <a:pt x="436" y="1475"/>
                  </a:lnTo>
                  <a:lnTo>
                    <a:pt x="447" y="1493"/>
                  </a:lnTo>
                  <a:lnTo>
                    <a:pt x="454" y="1512"/>
                  </a:lnTo>
                  <a:lnTo>
                    <a:pt x="456" y="1533"/>
                  </a:lnTo>
                  <a:lnTo>
                    <a:pt x="454" y="1554"/>
                  </a:lnTo>
                  <a:lnTo>
                    <a:pt x="447" y="1573"/>
                  </a:lnTo>
                  <a:lnTo>
                    <a:pt x="436" y="1590"/>
                  </a:lnTo>
                  <a:lnTo>
                    <a:pt x="422" y="1605"/>
                  </a:lnTo>
                  <a:lnTo>
                    <a:pt x="405" y="1616"/>
                  </a:lnTo>
                  <a:lnTo>
                    <a:pt x="385" y="1622"/>
                  </a:lnTo>
                  <a:lnTo>
                    <a:pt x="364" y="1625"/>
                  </a:lnTo>
                  <a:lnTo>
                    <a:pt x="232" y="1625"/>
                  </a:lnTo>
                  <a:lnTo>
                    <a:pt x="232" y="2037"/>
                  </a:lnTo>
                  <a:lnTo>
                    <a:pt x="364" y="2037"/>
                  </a:lnTo>
                  <a:lnTo>
                    <a:pt x="385" y="2040"/>
                  </a:lnTo>
                  <a:lnTo>
                    <a:pt x="405" y="2047"/>
                  </a:lnTo>
                  <a:lnTo>
                    <a:pt x="422" y="2058"/>
                  </a:lnTo>
                  <a:lnTo>
                    <a:pt x="436" y="2072"/>
                  </a:lnTo>
                  <a:lnTo>
                    <a:pt x="447" y="2089"/>
                  </a:lnTo>
                  <a:lnTo>
                    <a:pt x="454" y="2109"/>
                  </a:lnTo>
                  <a:lnTo>
                    <a:pt x="456" y="2130"/>
                  </a:lnTo>
                  <a:lnTo>
                    <a:pt x="454" y="2152"/>
                  </a:lnTo>
                  <a:lnTo>
                    <a:pt x="447" y="2171"/>
                  </a:lnTo>
                  <a:lnTo>
                    <a:pt x="436" y="2188"/>
                  </a:lnTo>
                  <a:lnTo>
                    <a:pt x="422" y="2203"/>
                  </a:lnTo>
                  <a:lnTo>
                    <a:pt x="405" y="2213"/>
                  </a:lnTo>
                  <a:lnTo>
                    <a:pt x="385" y="2220"/>
                  </a:lnTo>
                  <a:lnTo>
                    <a:pt x="364" y="2223"/>
                  </a:lnTo>
                  <a:lnTo>
                    <a:pt x="232" y="2223"/>
                  </a:lnTo>
                  <a:lnTo>
                    <a:pt x="232" y="2634"/>
                  </a:lnTo>
                  <a:lnTo>
                    <a:pt x="364" y="2634"/>
                  </a:lnTo>
                  <a:lnTo>
                    <a:pt x="385" y="2638"/>
                  </a:lnTo>
                  <a:lnTo>
                    <a:pt x="405" y="2644"/>
                  </a:lnTo>
                  <a:lnTo>
                    <a:pt x="422" y="2655"/>
                  </a:lnTo>
                  <a:lnTo>
                    <a:pt x="436" y="2669"/>
                  </a:lnTo>
                  <a:lnTo>
                    <a:pt x="447" y="2686"/>
                  </a:lnTo>
                  <a:lnTo>
                    <a:pt x="454" y="2705"/>
                  </a:lnTo>
                  <a:lnTo>
                    <a:pt x="456" y="2727"/>
                  </a:lnTo>
                  <a:lnTo>
                    <a:pt x="454" y="2748"/>
                  </a:lnTo>
                  <a:lnTo>
                    <a:pt x="447" y="2768"/>
                  </a:lnTo>
                  <a:lnTo>
                    <a:pt x="436" y="2785"/>
                  </a:lnTo>
                  <a:lnTo>
                    <a:pt x="422" y="2799"/>
                  </a:lnTo>
                  <a:lnTo>
                    <a:pt x="405" y="2811"/>
                  </a:lnTo>
                  <a:lnTo>
                    <a:pt x="385" y="2817"/>
                  </a:lnTo>
                  <a:lnTo>
                    <a:pt x="364" y="2819"/>
                  </a:lnTo>
                  <a:lnTo>
                    <a:pt x="232" y="2819"/>
                  </a:lnTo>
                  <a:lnTo>
                    <a:pt x="232" y="3216"/>
                  </a:lnTo>
                  <a:lnTo>
                    <a:pt x="3436" y="3216"/>
                  </a:lnTo>
                  <a:lnTo>
                    <a:pt x="3436" y="3447"/>
                  </a:lnTo>
                  <a:lnTo>
                    <a:pt x="0" y="34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130800" y="3494088"/>
              <a:ext cx="76200" cy="127000"/>
            </a:xfrm>
            <a:custGeom>
              <a:avLst/>
              <a:gdLst>
                <a:gd name="T0" fmla="*/ 0 w 429"/>
                <a:gd name="T1" fmla="*/ 0 h 726"/>
                <a:gd name="T2" fmla="*/ 429 w 429"/>
                <a:gd name="T3" fmla="*/ 269 h 726"/>
                <a:gd name="T4" fmla="*/ 429 w 429"/>
                <a:gd name="T5" fmla="*/ 726 h 726"/>
                <a:gd name="T6" fmla="*/ 0 w 429"/>
                <a:gd name="T7" fmla="*/ 726 h 726"/>
                <a:gd name="T8" fmla="*/ 0 w 429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726">
                  <a:moveTo>
                    <a:pt x="0" y="0"/>
                  </a:moveTo>
                  <a:lnTo>
                    <a:pt x="429" y="269"/>
                  </a:lnTo>
                  <a:lnTo>
                    <a:pt x="429" y="726"/>
                  </a:lnTo>
                  <a:lnTo>
                    <a:pt x="0" y="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5005388" y="3413125"/>
              <a:ext cx="76200" cy="207963"/>
            </a:xfrm>
            <a:custGeom>
              <a:avLst/>
              <a:gdLst>
                <a:gd name="T0" fmla="*/ 0 w 430"/>
                <a:gd name="T1" fmla="*/ 0 h 1185"/>
                <a:gd name="T2" fmla="*/ 430 w 430"/>
                <a:gd name="T3" fmla="*/ 270 h 1185"/>
                <a:gd name="T4" fmla="*/ 430 w 430"/>
                <a:gd name="T5" fmla="*/ 1185 h 1185"/>
                <a:gd name="T6" fmla="*/ 0 w 430"/>
                <a:gd name="T7" fmla="*/ 1185 h 1185"/>
                <a:gd name="T8" fmla="*/ 0 w 430"/>
                <a:gd name="T9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1185">
                  <a:moveTo>
                    <a:pt x="0" y="0"/>
                  </a:moveTo>
                  <a:lnTo>
                    <a:pt x="430" y="270"/>
                  </a:lnTo>
                  <a:lnTo>
                    <a:pt x="430" y="1185"/>
                  </a:lnTo>
                  <a:lnTo>
                    <a:pt x="0" y="11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4881563" y="3332163"/>
              <a:ext cx="76200" cy="288925"/>
            </a:xfrm>
            <a:custGeom>
              <a:avLst/>
              <a:gdLst>
                <a:gd name="T0" fmla="*/ 0 w 429"/>
                <a:gd name="T1" fmla="*/ 0 h 1642"/>
                <a:gd name="T2" fmla="*/ 429 w 429"/>
                <a:gd name="T3" fmla="*/ 296 h 1642"/>
                <a:gd name="T4" fmla="*/ 429 w 429"/>
                <a:gd name="T5" fmla="*/ 1642 h 1642"/>
                <a:gd name="T6" fmla="*/ 0 w 429"/>
                <a:gd name="T7" fmla="*/ 1642 h 1642"/>
                <a:gd name="T8" fmla="*/ 0 w 429"/>
                <a:gd name="T9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642">
                  <a:moveTo>
                    <a:pt x="0" y="0"/>
                  </a:moveTo>
                  <a:lnTo>
                    <a:pt x="429" y="296"/>
                  </a:lnTo>
                  <a:lnTo>
                    <a:pt x="429" y="1642"/>
                  </a:lnTo>
                  <a:lnTo>
                    <a:pt x="0" y="16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4757738" y="3255963"/>
              <a:ext cx="74613" cy="365125"/>
            </a:xfrm>
            <a:custGeom>
              <a:avLst/>
              <a:gdLst>
                <a:gd name="T0" fmla="*/ 0 w 431"/>
                <a:gd name="T1" fmla="*/ 0 h 2073"/>
                <a:gd name="T2" fmla="*/ 431 w 431"/>
                <a:gd name="T3" fmla="*/ 269 h 2073"/>
                <a:gd name="T4" fmla="*/ 431 w 431"/>
                <a:gd name="T5" fmla="*/ 2073 h 2073"/>
                <a:gd name="T6" fmla="*/ 0 w 431"/>
                <a:gd name="T7" fmla="*/ 2073 h 2073"/>
                <a:gd name="T8" fmla="*/ 0 w 431"/>
                <a:gd name="T9" fmla="*/ 0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2073">
                  <a:moveTo>
                    <a:pt x="0" y="0"/>
                  </a:moveTo>
                  <a:lnTo>
                    <a:pt x="431" y="269"/>
                  </a:lnTo>
                  <a:lnTo>
                    <a:pt x="431" y="2073"/>
                  </a:lnTo>
                  <a:lnTo>
                    <a:pt x="0" y="207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4760913" y="3095625"/>
              <a:ext cx="465138" cy="339725"/>
            </a:xfrm>
            <a:custGeom>
              <a:avLst/>
              <a:gdLst>
                <a:gd name="T0" fmla="*/ 143 w 2637"/>
                <a:gd name="T1" fmla="*/ 0 h 1926"/>
                <a:gd name="T2" fmla="*/ 2174 w 2637"/>
                <a:gd name="T3" fmla="*/ 1413 h 1926"/>
                <a:gd name="T4" fmla="*/ 2339 w 2637"/>
                <a:gd name="T5" fmla="*/ 1199 h 1926"/>
                <a:gd name="T6" fmla="*/ 2637 w 2637"/>
                <a:gd name="T7" fmla="*/ 1926 h 1926"/>
                <a:gd name="T8" fmla="*/ 1861 w 2637"/>
                <a:gd name="T9" fmla="*/ 1823 h 1926"/>
                <a:gd name="T10" fmla="*/ 2021 w 2637"/>
                <a:gd name="T11" fmla="*/ 1612 h 1926"/>
                <a:gd name="T12" fmla="*/ 0 w 2637"/>
                <a:gd name="T13" fmla="*/ 206 h 1926"/>
                <a:gd name="T14" fmla="*/ 143 w 2637"/>
                <a:gd name="T15" fmla="*/ 0 h 1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7" h="1926">
                  <a:moveTo>
                    <a:pt x="143" y="0"/>
                  </a:moveTo>
                  <a:lnTo>
                    <a:pt x="2174" y="1413"/>
                  </a:lnTo>
                  <a:lnTo>
                    <a:pt x="2339" y="1199"/>
                  </a:lnTo>
                  <a:lnTo>
                    <a:pt x="2637" y="1926"/>
                  </a:lnTo>
                  <a:lnTo>
                    <a:pt x="1861" y="1823"/>
                  </a:lnTo>
                  <a:lnTo>
                    <a:pt x="2021" y="1612"/>
                  </a:lnTo>
                  <a:lnTo>
                    <a:pt x="0" y="206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2" name="TextBox 181"/>
          <p:cNvSpPr txBox="1"/>
          <p:nvPr/>
        </p:nvSpPr>
        <p:spPr>
          <a:xfrm>
            <a:off x="7243935" y="248744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Oval 183"/>
          <p:cNvSpPr/>
          <p:nvPr/>
        </p:nvSpPr>
        <p:spPr>
          <a:xfrm>
            <a:off x="6498341" y="2401488"/>
            <a:ext cx="756694" cy="756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6662492" y="2568506"/>
            <a:ext cx="428392" cy="422658"/>
            <a:chOff x="6878638" y="3190876"/>
            <a:chExt cx="474663" cy="468312"/>
          </a:xfrm>
          <a:solidFill>
            <a:schemeClr val="accent2"/>
          </a:solidFill>
        </p:grpSpPr>
        <p:sp>
          <p:nvSpPr>
            <p:cNvPr id="127" name="Freeform 42"/>
            <p:cNvSpPr>
              <a:spLocks/>
            </p:cNvSpPr>
            <p:nvPr/>
          </p:nvSpPr>
          <p:spPr bwMode="auto">
            <a:xfrm>
              <a:off x="6880226" y="3602038"/>
              <a:ext cx="1588" cy="1588"/>
            </a:xfrm>
            <a:custGeom>
              <a:avLst/>
              <a:gdLst>
                <a:gd name="T0" fmla="*/ 0 w 9"/>
                <a:gd name="T1" fmla="*/ 0 h 14"/>
                <a:gd name="T2" fmla="*/ 3 w 9"/>
                <a:gd name="T3" fmla="*/ 6 h 14"/>
                <a:gd name="T4" fmla="*/ 6 w 9"/>
                <a:gd name="T5" fmla="*/ 10 h 14"/>
                <a:gd name="T6" fmla="*/ 9 w 9"/>
                <a:gd name="T7" fmla="*/ 14 h 14"/>
                <a:gd name="T8" fmla="*/ 6 w 9"/>
                <a:gd name="T9" fmla="*/ 10 h 14"/>
                <a:gd name="T10" fmla="*/ 3 w 9"/>
                <a:gd name="T11" fmla="*/ 6 h 14"/>
                <a:gd name="T12" fmla="*/ 0 w 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3" y="6"/>
                  </a:lnTo>
                  <a:lnTo>
                    <a:pt x="6" y="10"/>
                  </a:lnTo>
                  <a:lnTo>
                    <a:pt x="9" y="14"/>
                  </a:lnTo>
                  <a:lnTo>
                    <a:pt x="6" y="10"/>
                  </a:lnTo>
                  <a:lnTo>
                    <a:pt x="3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43"/>
            <p:cNvSpPr>
              <a:spLocks/>
            </p:cNvSpPr>
            <p:nvPr/>
          </p:nvSpPr>
          <p:spPr bwMode="auto">
            <a:xfrm>
              <a:off x="6878638" y="3598863"/>
              <a:ext cx="0" cy="1588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6 h 10"/>
                <a:gd name="T4" fmla="*/ 1 w 1"/>
                <a:gd name="T5" fmla="*/ 10 h 10"/>
                <a:gd name="T6" fmla="*/ 0 w 1"/>
                <a:gd name="T7" fmla="*/ 6 h 10"/>
                <a:gd name="T8" fmla="*/ 0 w 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0" y="6"/>
                  </a:lnTo>
                  <a:lnTo>
                    <a:pt x="1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44"/>
            <p:cNvSpPr>
              <a:spLocks/>
            </p:cNvSpPr>
            <p:nvPr/>
          </p:nvSpPr>
          <p:spPr bwMode="auto">
            <a:xfrm>
              <a:off x="6883401" y="3605213"/>
              <a:ext cx="1588" cy="0"/>
            </a:xfrm>
            <a:custGeom>
              <a:avLst/>
              <a:gdLst>
                <a:gd name="T0" fmla="*/ 0 w 10"/>
                <a:gd name="T1" fmla="*/ 0 h 6"/>
                <a:gd name="T2" fmla="*/ 4 w 10"/>
                <a:gd name="T3" fmla="*/ 3 h 6"/>
                <a:gd name="T4" fmla="*/ 7 w 10"/>
                <a:gd name="T5" fmla="*/ 5 h 6"/>
                <a:gd name="T6" fmla="*/ 10 w 10"/>
                <a:gd name="T7" fmla="*/ 6 h 6"/>
                <a:gd name="T8" fmla="*/ 7 w 10"/>
                <a:gd name="T9" fmla="*/ 5 h 6"/>
                <a:gd name="T10" fmla="*/ 3 w 10"/>
                <a:gd name="T11" fmla="*/ 3 h 6"/>
                <a:gd name="T12" fmla="*/ 0 w 1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4" y="3"/>
                  </a:lnTo>
                  <a:lnTo>
                    <a:pt x="7" y="5"/>
                  </a:lnTo>
                  <a:lnTo>
                    <a:pt x="10" y="6"/>
                  </a:lnTo>
                  <a:lnTo>
                    <a:pt x="7" y="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45"/>
            <p:cNvSpPr>
              <a:spLocks/>
            </p:cNvSpPr>
            <p:nvPr/>
          </p:nvSpPr>
          <p:spPr bwMode="auto">
            <a:xfrm>
              <a:off x="6878638" y="3595688"/>
              <a:ext cx="0" cy="3175"/>
            </a:xfrm>
            <a:custGeom>
              <a:avLst/>
              <a:gdLst>
                <a:gd name="T0" fmla="*/ 0 w 4"/>
                <a:gd name="T1" fmla="*/ 0 h 17"/>
                <a:gd name="T2" fmla="*/ 1 w 4"/>
                <a:gd name="T3" fmla="*/ 9 h 17"/>
                <a:gd name="T4" fmla="*/ 4 w 4"/>
                <a:gd name="T5" fmla="*/ 17 h 17"/>
                <a:gd name="T6" fmla="*/ 1 w 4"/>
                <a:gd name="T7" fmla="*/ 9 h 17"/>
                <a:gd name="T8" fmla="*/ 0 w 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1" y="9"/>
                  </a:lnTo>
                  <a:lnTo>
                    <a:pt x="4" y="17"/>
                  </a:lnTo>
                  <a:lnTo>
                    <a:pt x="1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46"/>
            <p:cNvSpPr>
              <a:spLocks noEditPoints="1"/>
            </p:cNvSpPr>
            <p:nvPr/>
          </p:nvSpPr>
          <p:spPr bwMode="auto">
            <a:xfrm>
              <a:off x="6881813" y="3603626"/>
              <a:ext cx="1588" cy="1588"/>
            </a:xfrm>
            <a:custGeom>
              <a:avLst/>
              <a:gdLst>
                <a:gd name="T0" fmla="*/ 9 w 12"/>
                <a:gd name="T1" fmla="*/ 6 h 8"/>
                <a:gd name="T2" fmla="*/ 9 w 12"/>
                <a:gd name="T3" fmla="*/ 6 h 8"/>
                <a:gd name="T4" fmla="*/ 12 w 12"/>
                <a:gd name="T5" fmla="*/ 8 h 8"/>
                <a:gd name="T6" fmla="*/ 9 w 12"/>
                <a:gd name="T7" fmla="*/ 6 h 8"/>
                <a:gd name="T8" fmla="*/ 0 w 12"/>
                <a:gd name="T9" fmla="*/ 0 h 8"/>
                <a:gd name="T10" fmla="*/ 4 w 12"/>
                <a:gd name="T11" fmla="*/ 4 h 8"/>
                <a:gd name="T12" fmla="*/ 8 w 12"/>
                <a:gd name="T13" fmla="*/ 6 h 8"/>
                <a:gd name="T14" fmla="*/ 9 w 12"/>
                <a:gd name="T15" fmla="*/ 6 h 8"/>
                <a:gd name="T16" fmla="*/ 4 w 12"/>
                <a:gd name="T17" fmla="*/ 4 h 8"/>
                <a:gd name="T18" fmla="*/ 1 w 12"/>
                <a:gd name="T19" fmla="*/ 2 h 8"/>
                <a:gd name="T20" fmla="*/ 0 w 1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8">
                  <a:moveTo>
                    <a:pt x="9" y="6"/>
                  </a:moveTo>
                  <a:lnTo>
                    <a:pt x="9" y="6"/>
                  </a:lnTo>
                  <a:lnTo>
                    <a:pt x="12" y="8"/>
                  </a:lnTo>
                  <a:lnTo>
                    <a:pt x="9" y="6"/>
                  </a:lnTo>
                  <a:close/>
                  <a:moveTo>
                    <a:pt x="0" y="0"/>
                  </a:moveTo>
                  <a:lnTo>
                    <a:pt x="4" y="4"/>
                  </a:lnTo>
                  <a:lnTo>
                    <a:pt x="8" y="6"/>
                  </a:lnTo>
                  <a:lnTo>
                    <a:pt x="9" y="6"/>
                  </a:lnTo>
                  <a:lnTo>
                    <a:pt x="4" y="4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47"/>
            <p:cNvSpPr>
              <a:spLocks/>
            </p:cNvSpPr>
            <p:nvPr/>
          </p:nvSpPr>
          <p:spPr bwMode="auto">
            <a:xfrm>
              <a:off x="6878638" y="3600451"/>
              <a:ext cx="1588" cy="1588"/>
            </a:xfrm>
            <a:custGeom>
              <a:avLst/>
              <a:gdLst>
                <a:gd name="T0" fmla="*/ 0 w 7"/>
                <a:gd name="T1" fmla="*/ 0 h 8"/>
                <a:gd name="T2" fmla="*/ 2 w 7"/>
                <a:gd name="T3" fmla="*/ 3 h 8"/>
                <a:gd name="T4" fmla="*/ 5 w 7"/>
                <a:gd name="T5" fmla="*/ 6 h 8"/>
                <a:gd name="T6" fmla="*/ 7 w 7"/>
                <a:gd name="T7" fmla="*/ 8 h 8"/>
                <a:gd name="T8" fmla="*/ 5 w 7"/>
                <a:gd name="T9" fmla="*/ 6 h 8"/>
                <a:gd name="T10" fmla="*/ 2 w 7"/>
                <a:gd name="T11" fmla="*/ 3 h 8"/>
                <a:gd name="T12" fmla="*/ 0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2" y="3"/>
                  </a:lnTo>
                  <a:lnTo>
                    <a:pt x="5" y="6"/>
                  </a:lnTo>
                  <a:lnTo>
                    <a:pt x="7" y="8"/>
                  </a:lnTo>
                  <a:lnTo>
                    <a:pt x="5" y="6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48"/>
            <p:cNvSpPr>
              <a:spLocks/>
            </p:cNvSpPr>
            <p:nvPr/>
          </p:nvSpPr>
          <p:spPr bwMode="auto">
            <a:xfrm>
              <a:off x="7216776" y="3376613"/>
              <a:ext cx="136525" cy="268288"/>
            </a:xfrm>
            <a:custGeom>
              <a:avLst/>
              <a:gdLst>
                <a:gd name="T0" fmla="*/ 950 w 950"/>
                <a:gd name="T1" fmla="*/ 0 h 1865"/>
                <a:gd name="T2" fmla="*/ 950 w 950"/>
                <a:gd name="T3" fmla="*/ 1865 h 1865"/>
                <a:gd name="T4" fmla="*/ 913 w 950"/>
                <a:gd name="T5" fmla="*/ 1830 h 1865"/>
                <a:gd name="T6" fmla="*/ 874 w 950"/>
                <a:gd name="T7" fmla="*/ 1790 h 1865"/>
                <a:gd name="T8" fmla="*/ 830 w 950"/>
                <a:gd name="T9" fmla="*/ 1748 h 1865"/>
                <a:gd name="T10" fmla="*/ 783 w 950"/>
                <a:gd name="T11" fmla="*/ 1702 h 1865"/>
                <a:gd name="T12" fmla="*/ 732 w 950"/>
                <a:gd name="T13" fmla="*/ 1653 h 1865"/>
                <a:gd name="T14" fmla="*/ 679 w 950"/>
                <a:gd name="T15" fmla="*/ 1601 h 1865"/>
                <a:gd name="T16" fmla="*/ 624 w 950"/>
                <a:gd name="T17" fmla="*/ 1548 h 1865"/>
                <a:gd name="T18" fmla="*/ 566 w 950"/>
                <a:gd name="T19" fmla="*/ 1492 h 1865"/>
                <a:gd name="T20" fmla="*/ 506 w 950"/>
                <a:gd name="T21" fmla="*/ 1434 h 1865"/>
                <a:gd name="T22" fmla="*/ 445 w 950"/>
                <a:gd name="T23" fmla="*/ 1374 h 1865"/>
                <a:gd name="T24" fmla="*/ 383 w 950"/>
                <a:gd name="T25" fmla="*/ 1313 h 1865"/>
                <a:gd name="T26" fmla="*/ 320 w 950"/>
                <a:gd name="T27" fmla="*/ 1252 h 1865"/>
                <a:gd name="T28" fmla="*/ 256 w 950"/>
                <a:gd name="T29" fmla="*/ 1190 h 1865"/>
                <a:gd name="T30" fmla="*/ 191 w 950"/>
                <a:gd name="T31" fmla="*/ 1128 h 1865"/>
                <a:gd name="T32" fmla="*/ 128 w 950"/>
                <a:gd name="T33" fmla="*/ 1065 h 1865"/>
                <a:gd name="T34" fmla="*/ 63 w 950"/>
                <a:gd name="T35" fmla="*/ 1004 h 1865"/>
                <a:gd name="T36" fmla="*/ 0 w 950"/>
                <a:gd name="T37" fmla="*/ 942 h 1865"/>
                <a:gd name="T38" fmla="*/ 950 w 950"/>
                <a:gd name="T39" fmla="*/ 0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0" h="1865">
                  <a:moveTo>
                    <a:pt x="950" y="0"/>
                  </a:moveTo>
                  <a:lnTo>
                    <a:pt x="950" y="1865"/>
                  </a:lnTo>
                  <a:lnTo>
                    <a:pt x="913" y="1830"/>
                  </a:lnTo>
                  <a:lnTo>
                    <a:pt x="874" y="1790"/>
                  </a:lnTo>
                  <a:lnTo>
                    <a:pt x="830" y="1748"/>
                  </a:lnTo>
                  <a:lnTo>
                    <a:pt x="783" y="1702"/>
                  </a:lnTo>
                  <a:lnTo>
                    <a:pt x="732" y="1653"/>
                  </a:lnTo>
                  <a:lnTo>
                    <a:pt x="679" y="1601"/>
                  </a:lnTo>
                  <a:lnTo>
                    <a:pt x="624" y="1548"/>
                  </a:lnTo>
                  <a:lnTo>
                    <a:pt x="566" y="1492"/>
                  </a:lnTo>
                  <a:lnTo>
                    <a:pt x="506" y="1434"/>
                  </a:lnTo>
                  <a:lnTo>
                    <a:pt x="445" y="1374"/>
                  </a:lnTo>
                  <a:lnTo>
                    <a:pt x="383" y="1313"/>
                  </a:lnTo>
                  <a:lnTo>
                    <a:pt x="320" y="1252"/>
                  </a:lnTo>
                  <a:lnTo>
                    <a:pt x="256" y="1190"/>
                  </a:lnTo>
                  <a:lnTo>
                    <a:pt x="191" y="1128"/>
                  </a:lnTo>
                  <a:lnTo>
                    <a:pt x="128" y="1065"/>
                  </a:lnTo>
                  <a:lnTo>
                    <a:pt x="63" y="1004"/>
                  </a:lnTo>
                  <a:lnTo>
                    <a:pt x="0" y="942"/>
                  </a:lnTo>
                  <a:lnTo>
                    <a:pt x="9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49"/>
            <p:cNvSpPr>
              <a:spLocks/>
            </p:cNvSpPr>
            <p:nvPr/>
          </p:nvSpPr>
          <p:spPr bwMode="auto">
            <a:xfrm>
              <a:off x="7272338" y="3298826"/>
              <a:ext cx="76200" cy="130175"/>
            </a:xfrm>
            <a:custGeom>
              <a:avLst/>
              <a:gdLst>
                <a:gd name="T0" fmla="*/ 0 w 532"/>
                <a:gd name="T1" fmla="*/ 0 h 896"/>
                <a:gd name="T2" fmla="*/ 532 w 532"/>
                <a:gd name="T3" fmla="*/ 369 h 896"/>
                <a:gd name="T4" fmla="*/ 0 w 532"/>
                <a:gd name="T5" fmla="*/ 896 h 896"/>
                <a:gd name="T6" fmla="*/ 0 w 532"/>
                <a:gd name="T7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2" h="896">
                  <a:moveTo>
                    <a:pt x="0" y="0"/>
                  </a:moveTo>
                  <a:lnTo>
                    <a:pt x="532" y="369"/>
                  </a:lnTo>
                  <a:lnTo>
                    <a:pt x="0" y="8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50"/>
            <p:cNvSpPr>
              <a:spLocks/>
            </p:cNvSpPr>
            <p:nvPr/>
          </p:nvSpPr>
          <p:spPr bwMode="auto">
            <a:xfrm>
              <a:off x="7046913" y="3190876"/>
              <a:ext cx="138113" cy="47625"/>
            </a:xfrm>
            <a:custGeom>
              <a:avLst/>
              <a:gdLst>
                <a:gd name="T0" fmla="*/ 470 w 953"/>
                <a:gd name="T1" fmla="*/ 0 h 336"/>
                <a:gd name="T2" fmla="*/ 953 w 953"/>
                <a:gd name="T3" fmla="*/ 336 h 336"/>
                <a:gd name="T4" fmla="*/ 0 w 953"/>
                <a:gd name="T5" fmla="*/ 336 h 336"/>
                <a:gd name="T6" fmla="*/ 470 w 953"/>
                <a:gd name="T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3" h="336">
                  <a:moveTo>
                    <a:pt x="470" y="0"/>
                  </a:moveTo>
                  <a:lnTo>
                    <a:pt x="953" y="336"/>
                  </a:lnTo>
                  <a:lnTo>
                    <a:pt x="0" y="336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51"/>
            <p:cNvSpPr>
              <a:spLocks/>
            </p:cNvSpPr>
            <p:nvPr/>
          </p:nvSpPr>
          <p:spPr bwMode="auto">
            <a:xfrm>
              <a:off x="6886576" y="3297238"/>
              <a:ext cx="79375" cy="134938"/>
            </a:xfrm>
            <a:custGeom>
              <a:avLst/>
              <a:gdLst>
                <a:gd name="T0" fmla="*/ 543 w 543"/>
                <a:gd name="T1" fmla="*/ 0 h 935"/>
                <a:gd name="T2" fmla="*/ 543 w 543"/>
                <a:gd name="T3" fmla="*/ 935 h 935"/>
                <a:gd name="T4" fmla="*/ 0 w 543"/>
                <a:gd name="T5" fmla="*/ 387 h 935"/>
                <a:gd name="T6" fmla="*/ 543 w 543"/>
                <a:gd name="T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3" h="935">
                  <a:moveTo>
                    <a:pt x="543" y="0"/>
                  </a:moveTo>
                  <a:lnTo>
                    <a:pt x="543" y="935"/>
                  </a:lnTo>
                  <a:lnTo>
                    <a:pt x="0" y="387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52"/>
            <p:cNvSpPr>
              <a:spLocks/>
            </p:cNvSpPr>
            <p:nvPr/>
          </p:nvSpPr>
          <p:spPr bwMode="auto">
            <a:xfrm>
              <a:off x="6883401" y="3376613"/>
              <a:ext cx="128588" cy="266700"/>
            </a:xfrm>
            <a:custGeom>
              <a:avLst/>
              <a:gdLst>
                <a:gd name="T0" fmla="*/ 0 w 891"/>
                <a:gd name="T1" fmla="*/ 0 h 1851"/>
                <a:gd name="T2" fmla="*/ 891 w 891"/>
                <a:gd name="T3" fmla="*/ 902 h 1851"/>
                <a:gd name="T4" fmla="*/ 833 w 891"/>
                <a:gd name="T5" fmla="*/ 965 h 1851"/>
                <a:gd name="T6" fmla="*/ 772 w 891"/>
                <a:gd name="T7" fmla="*/ 1026 h 1851"/>
                <a:gd name="T8" fmla="*/ 713 w 891"/>
                <a:gd name="T9" fmla="*/ 1089 h 1851"/>
                <a:gd name="T10" fmla="*/ 653 w 891"/>
                <a:gd name="T11" fmla="*/ 1152 h 1851"/>
                <a:gd name="T12" fmla="*/ 593 w 891"/>
                <a:gd name="T13" fmla="*/ 1215 h 1851"/>
                <a:gd name="T14" fmla="*/ 535 w 891"/>
                <a:gd name="T15" fmla="*/ 1277 h 1851"/>
                <a:gd name="T16" fmla="*/ 477 w 891"/>
                <a:gd name="T17" fmla="*/ 1339 h 1851"/>
                <a:gd name="T18" fmla="*/ 419 w 891"/>
                <a:gd name="T19" fmla="*/ 1400 h 1851"/>
                <a:gd name="T20" fmla="*/ 363 w 891"/>
                <a:gd name="T21" fmla="*/ 1459 h 1851"/>
                <a:gd name="T22" fmla="*/ 309 w 891"/>
                <a:gd name="T23" fmla="*/ 1517 h 1851"/>
                <a:gd name="T24" fmla="*/ 257 w 891"/>
                <a:gd name="T25" fmla="*/ 1573 h 1851"/>
                <a:gd name="T26" fmla="*/ 207 w 891"/>
                <a:gd name="T27" fmla="*/ 1627 h 1851"/>
                <a:gd name="T28" fmla="*/ 160 w 891"/>
                <a:gd name="T29" fmla="*/ 1679 h 1851"/>
                <a:gd name="T30" fmla="*/ 115 w 891"/>
                <a:gd name="T31" fmla="*/ 1727 h 1851"/>
                <a:gd name="T32" fmla="*/ 73 w 891"/>
                <a:gd name="T33" fmla="*/ 1772 h 1851"/>
                <a:gd name="T34" fmla="*/ 35 w 891"/>
                <a:gd name="T35" fmla="*/ 1814 h 1851"/>
                <a:gd name="T36" fmla="*/ 0 w 891"/>
                <a:gd name="T37" fmla="*/ 1851 h 1851"/>
                <a:gd name="T38" fmla="*/ 0 w 891"/>
                <a:gd name="T39" fmla="*/ 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1" h="1851">
                  <a:moveTo>
                    <a:pt x="0" y="0"/>
                  </a:moveTo>
                  <a:lnTo>
                    <a:pt x="891" y="902"/>
                  </a:lnTo>
                  <a:lnTo>
                    <a:pt x="833" y="965"/>
                  </a:lnTo>
                  <a:lnTo>
                    <a:pt x="772" y="1026"/>
                  </a:lnTo>
                  <a:lnTo>
                    <a:pt x="713" y="1089"/>
                  </a:lnTo>
                  <a:lnTo>
                    <a:pt x="653" y="1152"/>
                  </a:lnTo>
                  <a:lnTo>
                    <a:pt x="593" y="1215"/>
                  </a:lnTo>
                  <a:lnTo>
                    <a:pt x="535" y="1277"/>
                  </a:lnTo>
                  <a:lnTo>
                    <a:pt x="477" y="1339"/>
                  </a:lnTo>
                  <a:lnTo>
                    <a:pt x="419" y="1400"/>
                  </a:lnTo>
                  <a:lnTo>
                    <a:pt x="363" y="1459"/>
                  </a:lnTo>
                  <a:lnTo>
                    <a:pt x="309" y="1517"/>
                  </a:lnTo>
                  <a:lnTo>
                    <a:pt x="257" y="1573"/>
                  </a:lnTo>
                  <a:lnTo>
                    <a:pt x="207" y="1627"/>
                  </a:lnTo>
                  <a:lnTo>
                    <a:pt x="160" y="1679"/>
                  </a:lnTo>
                  <a:lnTo>
                    <a:pt x="115" y="1727"/>
                  </a:lnTo>
                  <a:lnTo>
                    <a:pt x="73" y="1772"/>
                  </a:lnTo>
                  <a:lnTo>
                    <a:pt x="35" y="1814"/>
                  </a:lnTo>
                  <a:lnTo>
                    <a:pt x="0" y="18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53"/>
            <p:cNvSpPr>
              <a:spLocks/>
            </p:cNvSpPr>
            <p:nvPr/>
          </p:nvSpPr>
          <p:spPr bwMode="auto">
            <a:xfrm>
              <a:off x="6896101" y="3440113"/>
              <a:ext cx="442913" cy="219075"/>
            </a:xfrm>
            <a:custGeom>
              <a:avLst/>
              <a:gdLst>
                <a:gd name="T0" fmla="*/ 1495 w 3069"/>
                <a:gd name="T1" fmla="*/ 3 h 1514"/>
                <a:gd name="T2" fmla="*/ 1513 w 3069"/>
                <a:gd name="T3" fmla="*/ 15 h 1514"/>
                <a:gd name="T4" fmla="*/ 1543 w 3069"/>
                <a:gd name="T5" fmla="*/ 39 h 1514"/>
                <a:gd name="T6" fmla="*/ 1600 w 3069"/>
                <a:gd name="T7" fmla="*/ 92 h 1514"/>
                <a:gd name="T8" fmla="*/ 1686 w 3069"/>
                <a:gd name="T9" fmla="*/ 174 h 1514"/>
                <a:gd name="T10" fmla="*/ 1784 w 3069"/>
                <a:gd name="T11" fmla="*/ 267 h 1514"/>
                <a:gd name="T12" fmla="*/ 1892 w 3069"/>
                <a:gd name="T13" fmla="*/ 371 h 1514"/>
                <a:gd name="T14" fmla="*/ 2008 w 3069"/>
                <a:gd name="T15" fmla="*/ 484 h 1514"/>
                <a:gd name="T16" fmla="*/ 2130 w 3069"/>
                <a:gd name="T17" fmla="*/ 602 h 1514"/>
                <a:gd name="T18" fmla="*/ 2256 w 3069"/>
                <a:gd name="T19" fmla="*/ 724 h 1514"/>
                <a:gd name="T20" fmla="*/ 2383 w 3069"/>
                <a:gd name="T21" fmla="*/ 846 h 1514"/>
                <a:gd name="T22" fmla="*/ 2508 w 3069"/>
                <a:gd name="T23" fmla="*/ 967 h 1514"/>
                <a:gd name="T24" fmla="*/ 2630 w 3069"/>
                <a:gd name="T25" fmla="*/ 1085 h 1514"/>
                <a:gd name="T26" fmla="*/ 2745 w 3069"/>
                <a:gd name="T27" fmla="*/ 1198 h 1514"/>
                <a:gd name="T28" fmla="*/ 2852 w 3069"/>
                <a:gd name="T29" fmla="*/ 1302 h 1514"/>
                <a:gd name="T30" fmla="*/ 2949 w 3069"/>
                <a:gd name="T31" fmla="*/ 1397 h 1514"/>
                <a:gd name="T32" fmla="*/ 3033 w 3069"/>
                <a:gd name="T33" fmla="*/ 1478 h 1514"/>
                <a:gd name="T34" fmla="*/ 0 w 3069"/>
                <a:gd name="T35" fmla="*/ 1514 h 1514"/>
                <a:gd name="T36" fmla="*/ 72 w 3069"/>
                <a:gd name="T37" fmla="*/ 1436 h 1514"/>
                <a:gd name="T38" fmla="*/ 158 w 3069"/>
                <a:gd name="T39" fmla="*/ 1342 h 1514"/>
                <a:gd name="T40" fmla="*/ 256 w 3069"/>
                <a:gd name="T41" fmla="*/ 1237 h 1514"/>
                <a:gd name="T42" fmla="*/ 363 w 3069"/>
                <a:gd name="T43" fmla="*/ 1122 h 1514"/>
                <a:gd name="T44" fmla="*/ 478 w 3069"/>
                <a:gd name="T45" fmla="*/ 1000 h 1514"/>
                <a:gd name="T46" fmla="*/ 597 w 3069"/>
                <a:gd name="T47" fmla="*/ 874 h 1514"/>
                <a:gd name="T48" fmla="*/ 717 w 3069"/>
                <a:gd name="T49" fmla="*/ 746 h 1514"/>
                <a:gd name="T50" fmla="*/ 839 w 3069"/>
                <a:gd name="T51" fmla="*/ 618 h 1514"/>
                <a:gd name="T52" fmla="*/ 958 w 3069"/>
                <a:gd name="T53" fmla="*/ 496 h 1514"/>
                <a:gd name="T54" fmla="*/ 1072 w 3069"/>
                <a:gd name="T55" fmla="*/ 379 h 1514"/>
                <a:gd name="T56" fmla="*/ 1180 w 3069"/>
                <a:gd name="T57" fmla="*/ 271 h 1514"/>
                <a:gd name="T58" fmla="*/ 1277 w 3069"/>
                <a:gd name="T59" fmla="*/ 175 h 1514"/>
                <a:gd name="T60" fmla="*/ 1363 w 3069"/>
                <a:gd name="T61" fmla="*/ 93 h 1514"/>
                <a:gd name="T62" fmla="*/ 1417 w 3069"/>
                <a:gd name="T63" fmla="*/ 45 h 1514"/>
                <a:gd name="T64" fmla="*/ 1450 w 3069"/>
                <a:gd name="T65" fmla="*/ 20 h 1514"/>
                <a:gd name="T66" fmla="*/ 1479 w 3069"/>
                <a:gd name="T67" fmla="*/ 4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69" h="1514">
                  <a:moveTo>
                    <a:pt x="1490" y="0"/>
                  </a:moveTo>
                  <a:lnTo>
                    <a:pt x="1495" y="3"/>
                  </a:lnTo>
                  <a:lnTo>
                    <a:pt x="1503" y="8"/>
                  </a:lnTo>
                  <a:lnTo>
                    <a:pt x="1513" y="15"/>
                  </a:lnTo>
                  <a:lnTo>
                    <a:pt x="1526" y="25"/>
                  </a:lnTo>
                  <a:lnTo>
                    <a:pt x="1543" y="39"/>
                  </a:lnTo>
                  <a:lnTo>
                    <a:pt x="1563" y="57"/>
                  </a:lnTo>
                  <a:lnTo>
                    <a:pt x="1600" y="92"/>
                  </a:lnTo>
                  <a:lnTo>
                    <a:pt x="1642" y="131"/>
                  </a:lnTo>
                  <a:lnTo>
                    <a:pt x="1686" y="174"/>
                  </a:lnTo>
                  <a:lnTo>
                    <a:pt x="1734" y="219"/>
                  </a:lnTo>
                  <a:lnTo>
                    <a:pt x="1784" y="267"/>
                  </a:lnTo>
                  <a:lnTo>
                    <a:pt x="1837" y="319"/>
                  </a:lnTo>
                  <a:lnTo>
                    <a:pt x="1892" y="371"/>
                  </a:lnTo>
                  <a:lnTo>
                    <a:pt x="1949" y="427"/>
                  </a:lnTo>
                  <a:lnTo>
                    <a:pt x="2008" y="484"/>
                  </a:lnTo>
                  <a:lnTo>
                    <a:pt x="2069" y="542"/>
                  </a:lnTo>
                  <a:lnTo>
                    <a:pt x="2130" y="602"/>
                  </a:lnTo>
                  <a:lnTo>
                    <a:pt x="2193" y="662"/>
                  </a:lnTo>
                  <a:lnTo>
                    <a:pt x="2256" y="724"/>
                  </a:lnTo>
                  <a:lnTo>
                    <a:pt x="2319" y="785"/>
                  </a:lnTo>
                  <a:lnTo>
                    <a:pt x="2383" y="846"/>
                  </a:lnTo>
                  <a:lnTo>
                    <a:pt x="2445" y="907"/>
                  </a:lnTo>
                  <a:lnTo>
                    <a:pt x="2508" y="967"/>
                  </a:lnTo>
                  <a:lnTo>
                    <a:pt x="2569" y="1026"/>
                  </a:lnTo>
                  <a:lnTo>
                    <a:pt x="2630" y="1085"/>
                  </a:lnTo>
                  <a:lnTo>
                    <a:pt x="2688" y="1142"/>
                  </a:lnTo>
                  <a:lnTo>
                    <a:pt x="2745" y="1198"/>
                  </a:lnTo>
                  <a:lnTo>
                    <a:pt x="2799" y="1251"/>
                  </a:lnTo>
                  <a:lnTo>
                    <a:pt x="2852" y="1302"/>
                  </a:lnTo>
                  <a:lnTo>
                    <a:pt x="2902" y="1351"/>
                  </a:lnTo>
                  <a:lnTo>
                    <a:pt x="2949" y="1397"/>
                  </a:lnTo>
                  <a:lnTo>
                    <a:pt x="2993" y="1439"/>
                  </a:lnTo>
                  <a:lnTo>
                    <a:pt x="3033" y="1478"/>
                  </a:lnTo>
                  <a:lnTo>
                    <a:pt x="3069" y="1514"/>
                  </a:lnTo>
                  <a:lnTo>
                    <a:pt x="0" y="1514"/>
                  </a:lnTo>
                  <a:lnTo>
                    <a:pt x="34" y="1476"/>
                  </a:lnTo>
                  <a:lnTo>
                    <a:pt x="72" y="1436"/>
                  </a:lnTo>
                  <a:lnTo>
                    <a:pt x="113" y="1390"/>
                  </a:lnTo>
                  <a:lnTo>
                    <a:pt x="158" y="1342"/>
                  </a:lnTo>
                  <a:lnTo>
                    <a:pt x="205" y="1291"/>
                  </a:lnTo>
                  <a:lnTo>
                    <a:pt x="256" y="1237"/>
                  </a:lnTo>
                  <a:lnTo>
                    <a:pt x="308" y="1180"/>
                  </a:lnTo>
                  <a:lnTo>
                    <a:pt x="363" y="1122"/>
                  </a:lnTo>
                  <a:lnTo>
                    <a:pt x="419" y="1062"/>
                  </a:lnTo>
                  <a:lnTo>
                    <a:pt x="478" y="1000"/>
                  </a:lnTo>
                  <a:lnTo>
                    <a:pt x="536" y="937"/>
                  </a:lnTo>
                  <a:lnTo>
                    <a:pt x="597" y="874"/>
                  </a:lnTo>
                  <a:lnTo>
                    <a:pt x="657" y="810"/>
                  </a:lnTo>
                  <a:lnTo>
                    <a:pt x="717" y="746"/>
                  </a:lnTo>
                  <a:lnTo>
                    <a:pt x="779" y="682"/>
                  </a:lnTo>
                  <a:lnTo>
                    <a:pt x="839" y="618"/>
                  </a:lnTo>
                  <a:lnTo>
                    <a:pt x="899" y="556"/>
                  </a:lnTo>
                  <a:lnTo>
                    <a:pt x="958" y="496"/>
                  </a:lnTo>
                  <a:lnTo>
                    <a:pt x="1016" y="436"/>
                  </a:lnTo>
                  <a:lnTo>
                    <a:pt x="1072" y="379"/>
                  </a:lnTo>
                  <a:lnTo>
                    <a:pt x="1127" y="323"/>
                  </a:lnTo>
                  <a:lnTo>
                    <a:pt x="1180" y="271"/>
                  </a:lnTo>
                  <a:lnTo>
                    <a:pt x="1229" y="221"/>
                  </a:lnTo>
                  <a:lnTo>
                    <a:pt x="1277" y="175"/>
                  </a:lnTo>
                  <a:lnTo>
                    <a:pt x="1322" y="132"/>
                  </a:lnTo>
                  <a:lnTo>
                    <a:pt x="1363" y="93"/>
                  </a:lnTo>
                  <a:lnTo>
                    <a:pt x="1401" y="58"/>
                  </a:lnTo>
                  <a:lnTo>
                    <a:pt x="1417" y="45"/>
                  </a:lnTo>
                  <a:lnTo>
                    <a:pt x="1434" y="32"/>
                  </a:lnTo>
                  <a:lnTo>
                    <a:pt x="1450" y="20"/>
                  </a:lnTo>
                  <a:lnTo>
                    <a:pt x="1466" y="12"/>
                  </a:lnTo>
                  <a:lnTo>
                    <a:pt x="1479" y="4"/>
                  </a:lnTo>
                  <a:lnTo>
                    <a:pt x="14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54"/>
            <p:cNvSpPr>
              <a:spLocks noEditPoints="1"/>
            </p:cNvSpPr>
            <p:nvPr/>
          </p:nvSpPr>
          <p:spPr bwMode="auto">
            <a:xfrm>
              <a:off x="6988176" y="3257551"/>
              <a:ext cx="263525" cy="239713"/>
            </a:xfrm>
            <a:custGeom>
              <a:avLst/>
              <a:gdLst>
                <a:gd name="T0" fmla="*/ 409 w 1825"/>
                <a:gd name="T1" fmla="*/ 771 h 1660"/>
                <a:gd name="T2" fmla="*/ 377 w 1825"/>
                <a:gd name="T3" fmla="*/ 789 h 1660"/>
                <a:gd name="T4" fmla="*/ 359 w 1825"/>
                <a:gd name="T5" fmla="*/ 821 h 1660"/>
                <a:gd name="T6" fmla="*/ 359 w 1825"/>
                <a:gd name="T7" fmla="*/ 859 h 1660"/>
                <a:gd name="T8" fmla="*/ 377 w 1825"/>
                <a:gd name="T9" fmla="*/ 890 h 1660"/>
                <a:gd name="T10" fmla="*/ 409 w 1825"/>
                <a:gd name="T11" fmla="*/ 909 h 1660"/>
                <a:gd name="T12" fmla="*/ 1380 w 1825"/>
                <a:gd name="T13" fmla="*/ 911 h 1660"/>
                <a:gd name="T14" fmla="*/ 1416 w 1825"/>
                <a:gd name="T15" fmla="*/ 901 h 1660"/>
                <a:gd name="T16" fmla="*/ 1441 w 1825"/>
                <a:gd name="T17" fmla="*/ 875 h 1660"/>
                <a:gd name="T18" fmla="*/ 1450 w 1825"/>
                <a:gd name="T19" fmla="*/ 840 h 1660"/>
                <a:gd name="T20" fmla="*/ 1441 w 1825"/>
                <a:gd name="T21" fmla="*/ 805 h 1660"/>
                <a:gd name="T22" fmla="*/ 1416 w 1825"/>
                <a:gd name="T23" fmla="*/ 779 h 1660"/>
                <a:gd name="T24" fmla="*/ 1380 w 1825"/>
                <a:gd name="T25" fmla="*/ 769 h 1660"/>
                <a:gd name="T26" fmla="*/ 422 w 1825"/>
                <a:gd name="T27" fmla="*/ 418 h 1660"/>
                <a:gd name="T28" fmla="*/ 387 w 1825"/>
                <a:gd name="T29" fmla="*/ 428 h 1660"/>
                <a:gd name="T30" fmla="*/ 362 w 1825"/>
                <a:gd name="T31" fmla="*/ 452 h 1660"/>
                <a:gd name="T32" fmla="*/ 352 w 1825"/>
                <a:gd name="T33" fmla="*/ 489 h 1660"/>
                <a:gd name="T34" fmla="*/ 362 w 1825"/>
                <a:gd name="T35" fmla="*/ 524 h 1660"/>
                <a:gd name="T36" fmla="*/ 387 w 1825"/>
                <a:gd name="T37" fmla="*/ 550 h 1660"/>
                <a:gd name="T38" fmla="*/ 422 w 1825"/>
                <a:gd name="T39" fmla="*/ 560 h 1660"/>
                <a:gd name="T40" fmla="*/ 1394 w 1825"/>
                <a:gd name="T41" fmla="*/ 557 h 1660"/>
                <a:gd name="T42" fmla="*/ 1425 w 1825"/>
                <a:gd name="T43" fmla="*/ 538 h 1660"/>
                <a:gd name="T44" fmla="*/ 1443 w 1825"/>
                <a:gd name="T45" fmla="*/ 507 h 1660"/>
                <a:gd name="T46" fmla="*/ 1443 w 1825"/>
                <a:gd name="T47" fmla="*/ 470 h 1660"/>
                <a:gd name="T48" fmla="*/ 1425 w 1825"/>
                <a:gd name="T49" fmla="*/ 438 h 1660"/>
                <a:gd name="T50" fmla="*/ 1394 w 1825"/>
                <a:gd name="T51" fmla="*/ 420 h 1660"/>
                <a:gd name="T52" fmla="*/ 422 w 1825"/>
                <a:gd name="T53" fmla="*/ 418 h 1660"/>
                <a:gd name="T54" fmla="*/ 1554 w 1825"/>
                <a:gd name="T55" fmla="*/ 0 h 1660"/>
                <a:gd name="T56" fmla="*/ 1824 w 1825"/>
                <a:gd name="T57" fmla="*/ 194 h 1660"/>
                <a:gd name="T58" fmla="*/ 1823 w 1825"/>
                <a:gd name="T59" fmla="*/ 1309 h 1660"/>
                <a:gd name="T60" fmla="*/ 1824 w 1825"/>
                <a:gd name="T61" fmla="*/ 1316 h 1660"/>
                <a:gd name="T62" fmla="*/ 1480 w 1825"/>
                <a:gd name="T63" fmla="*/ 1660 h 1660"/>
                <a:gd name="T64" fmla="*/ 1359 w 1825"/>
                <a:gd name="T65" fmla="*/ 1544 h 1660"/>
                <a:gd name="T66" fmla="*/ 1246 w 1825"/>
                <a:gd name="T67" fmla="*/ 1436 h 1660"/>
                <a:gd name="T68" fmla="*/ 1144 w 1825"/>
                <a:gd name="T69" fmla="*/ 1337 h 1660"/>
                <a:gd name="T70" fmla="*/ 1055 w 1825"/>
                <a:gd name="T71" fmla="*/ 1253 h 1660"/>
                <a:gd name="T72" fmla="*/ 987 w 1825"/>
                <a:gd name="T73" fmla="*/ 1191 h 1660"/>
                <a:gd name="T74" fmla="*/ 937 w 1825"/>
                <a:gd name="T75" fmla="*/ 1151 h 1660"/>
                <a:gd name="T76" fmla="*/ 894 w 1825"/>
                <a:gd name="T77" fmla="*/ 1129 h 1660"/>
                <a:gd name="T78" fmla="*/ 854 w 1825"/>
                <a:gd name="T79" fmla="*/ 1121 h 1660"/>
                <a:gd name="T80" fmla="*/ 808 w 1825"/>
                <a:gd name="T81" fmla="*/ 1128 h 1660"/>
                <a:gd name="T82" fmla="*/ 760 w 1825"/>
                <a:gd name="T83" fmla="*/ 1148 h 1660"/>
                <a:gd name="T84" fmla="*/ 718 w 1825"/>
                <a:gd name="T85" fmla="*/ 1174 h 1660"/>
                <a:gd name="T86" fmla="*/ 685 w 1825"/>
                <a:gd name="T87" fmla="*/ 1199 h 1660"/>
                <a:gd name="T88" fmla="*/ 666 w 1825"/>
                <a:gd name="T89" fmla="*/ 1216 h 1660"/>
                <a:gd name="T90" fmla="*/ 591 w 1825"/>
                <a:gd name="T91" fmla="*/ 1286 h 1660"/>
                <a:gd name="T92" fmla="*/ 505 w 1825"/>
                <a:gd name="T93" fmla="*/ 1368 h 1660"/>
                <a:gd name="T94" fmla="*/ 409 w 1825"/>
                <a:gd name="T95" fmla="*/ 1463 h 1660"/>
                <a:gd name="T96" fmla="*/ 306 w 1825"/>
                <a:gd name="T97" fmla="*/ 1567 h 1660"/>
                <a:gd name="T98" fmla="*/ 0 w 1825"/>
                <a:gd name="T99" fmla="*/ 1366 h 1660"/>
                <a:gd name="T100" fmla="*/ 1 w 1825"/>
                <a:gd name="T101" fmla="*/ 1361 h 1660"/>
                <a:gd name="T102" fmla="*/ 2 w 1825"/>
                <a:gd name="T103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25" h="1660">
                  <a:moveTo>
                    <a:pt x="427" y="769"/>
                  </a:moveTo>
                  <a:lnTo>
                    <a:pt x="409" y="771"/>
                  </a:lnTo>
                  <a:lnTo>
                    <a:pt x="392" y="779"/>
                  </a:lnTo>
                  <a:lnTo>
                    <a:pt x="377" y="789"/>
                  </a:lnTo>
                  <a:lnTo>
                    <a:pt x="367" y="805"/>
                  </a:lnTo>
                  <a:lnTo>
                    <a:pt x="359" y="821"/>
                  </a:lnTo>
                  <a:lnTo>
                    <a:pt x="357" y="840"/>
                  </a:lnTo>
                  <a:lnTo>
                    <a:pt x="359" y="859"/>
                  </a:lnTo>
                  <a:lnTo>
                    <a:pt x="367" y="875"/>
                  </a:lnTo>
                  <a:lnTo>
                    <a:pt x="377" y="890"/>
                  </a:lnTo>
                  <a:lnTo>
                    <a:pt x="392" y="901"/>
                  </a:lnTo>
                  <a:lnTo>
                    <a:pt x="409" y="909"/>
                  </a:lnTo>
                  <a:lnTo>
                    <a:pt x="427" y="911"/>
                  </a:lnTo>
                  <a:lnTo>
                    <a:pt x="1380" y="911"/>
                  </a:lnTo>
                  <a:lnTo>
                    <a:pt x="1399" y="909"/>
                  </a:lnTo>
                  <a:lnTo>
                    <a:pt x="1416" y="901"/>
                  </a:lnTo>
                  <a:lnTo>
                    <a:pt x="1430" y="890"/>
                  </a:lnTo>
                  <a:lnTo>
                    <a:pt x="1441" y="875"/>
                  </a:lnTo>
                  <a:lnTo>
                    <a:pt x="1448" y="859"/>
                  </a:lnTo>
                  <a:lnTo>
                    <a:pt x="1450" y="840"/>
                  </a:lnTo>
                  <a:lnTo>
                    <a:pt x="1448" y="821"/>
                  </a:lnTo>
                  <a:lnTo>
                    <a:pt x="1441" y="805"/>
                  </a:lnTo>
                  <a:lnTo>
                    <a:pt x="1430" y="789"/>
                  </a:lnTo>
                  <a:lnTo>
                    <a:pt x="1416" y="779"/>
                  </a:lnTo>
                  <a:lnTo>
                    <a:pt x="1399" y="771"/>
                  </a:lnTo>
                  <a:lnTo>
                    <a:pt x="1380" y="769"/>
                  </a:lnTo>
                  <a:lnTo>
                    <a:pt x="427" y="769"/>
                  </a:lnTo>
                  <a:close/>
                  <a:moveTo>
                    <a:pt x="422" y="418"/>
                  </a:moveTo>
                  <a:lnTo>
                    <a:pt x="404" y="420"/>
                  </a:lnTo>
                  <a:lnTo>
                    <a:pt x="387" y="428"/>
                  </a:lnTo>
                  <a:lnTo>
                    <a:pt x="373" y="438"/>
                  </a:lnTo>
                  <a:lnTo>
                    <a:pt x="362" y="452"/>
                  </a:lnTo>
                  <a:lnTo>
                    <a:pt x="355" y="470"/>
                  </a:lnTo>
                  <a:lnTo>
                    <a:pt x="352" y="489"/>
                  </a:lnTo>
                  <a:lnTo>
                    <a:pt x="355" y="507"/>
                  </a:lnTo>
                  <a:lnTo>
                    <a:pt x="362" y="524"/>
                  </a:lnTo>
                  <a:lnTo>
                    <a:pt x="373" y="538"/>
                  </a:lnTo>
                  <a:lnTo>
                    <a:pt x="387" y="550"/>
                  </a:lnTo>
                  <a:lnTo>
                    <a:pt x="404" y="557"/>
                  </a:lnTo>
                  <a:lnTo>
                    <a:pt x="422" y="560"/>
                  </a:lnTo>
                  <a:lnTo>
                    <a:pt x="1375" y="560"/>
                  </a:lnTo>
                  <a:lnTo>
                    <a:pt x="1394" y="557"/>
                  </a:lnTo>
                  <a:lnTo>
                    <a:pt x="1411" y="550"/>
                  </a:lnTo>
                  <a:lnTo>
                    <a:pt x="1425" y="538"/>
                  </a:lnTo>
                  <a:lnTo>
                    <a:pt x="1435" y="524"/>
                  </a:lnTo>
                  <a:lnTo>
                    <a:pt x="1443" y="507"/>
                  </a:lnTo>
                  <a:lnTo>
                    <a:pt x="1445" y="489"/>
                  </a:lnTo>
                  <a:lnTo>
                    <a:pt x="1443" y="470"/>
                  </a:lnTo>
                  <a:lnTo>
                    <a:pt x="1435" y="452"/>
                  </a:lnTo>
                  <a:lnTo>
                    <a:pt x="1425" y="438"/>
                  </a:lnTo>
                  <a:lnTo>
                    <a:pt x="1411" y="428"/>
                  </a:lnTo>
                  <a:lnTo>
                    <a:pt x="1394" y="420"/>
                  </a:lnTo>
                  <a:lnTo>
                    <a:pt x="1375" y="418"/>
                  </a:lnTo>
                  <a:lnTo>
                    <a:pt x="422" y="418"/>
                  </a:lnTo>
                  <a:close/>
                  <a:moveTo>
                    <a:pt x="2" y="0"/>
                  </a:moveTo>
                  <a:lnTo>
                    <a:pt x="1554" y="0"/>
                  </a:lnTo>
                  <a:lnTo>
                    <a:pt x="1825" y="189"/>
                  </a:lnTo>
                  <a:lnTo>
                    <a:pt x="1824" y="194"/>
                  </a:lnTo>
                  <a:lnTo>
                    <a:pt x="1823" y="197"/>
                  </a:lnTo>
                  <a:lnTo>
                    <a:pt x="1823" y="1309"/>
                  </a:lnTo>
                  <a:lnTo>
                    <a:pt x="1824" y="1312"/>
                  </a:lnTo>
                  <a:lnTo>
                    <a:pt x="1824" y="1316"/>
                  </a:lnTo>
                  <a:lnTo>
                    <a:pt x="1825" y="1318"/>
                  </a:lnTo>
                  <a:lnTo>
                    <a:pt x="1480" y="1660"/>
                  </a:lnTo>
                  <a:lnTo>
                    <a:pt x="1418" y="1601"/>
                  </a:lnTo>
                  <a:lnTo>
                    <a:pt x="1359" y="1544"/>
                  </a:lnTo>
                  <a:lnTo>
                    <a:pt x="1301" y="1488"/>
                  </a:lnTo>
                  <a:lnTo>
                    <a:pt x="1246" y="1436"/>
                  </a:lnTo>
                  <a:lnTo>
                    <a:pt x="1194" y="1385"/>
                  </a:lnTo>
                  <a:lnTo>
                    <a:pt x="1144" y="1337"/>
                  </a:lnTo>
                  <a:lnTo>
                    <a:pt x="1097" y="1293"/>
                  </a:lnTo>
                  <a:lnTo>
                    <a:pt x="1055" y="1253"/>
                  </a:lnTo>
                  <a:lnTo>
                    <a:pt x="1017" y="1217"/>
                  </a:lnTo>
                  <a:lnTo>
                    <a:pt x="987" y="1191"/>
                  </a:lnTo>
                  <a:lnTo>
                    <a:pt x="962" y="1170"/>
                  </a:lnTo>
                  <a:lnTo>
                    <a:pt x="937" y="1151"/>
                  </a:lnTo>
                  <a:lnTo>
                    <a:pt x="915" y="1138"/>
                  </a:lnTo>
                  <a:lnTo>
                    <a:pt x="894" y="1129"/>
                  </a:lnTo>
                  <a:lnTo>
                    <a:pt x="874" y="1123"/>
                  </a:lnTo>
                  <a:lnTo>
                    <a:pt x="854" y="1121"/>
                  </a:lnTo>
                  <a:lnTo>
                    <a:pt x="831" y="1122"/>
                  </a:lnTo>
                  <a:lnTo>
                    <a:pt x="808" y="1128"/>
                  </a:lnTo>
                  <a:lnTo>
                    <a:pt x="783" y="1137"/>
                  </a:lnTo>
                  <a:lnTo>
                    <a:pt x="760" y="1148"/>
                  </a:lnTo>
                  <a:lnTo>
                    <a:pt x="738" y="1161"/>
                  </a:lnTo>
                  <a:lnTo>
                    <a:pt x="718" y="1174"/>
                  </a:lnTo>
                  <a:lnTo>
                    <a:pt x="700" y="1187"/>
                  </a:lnTo>
                  <a:lnTo>
                    <a:pt x="685" y="1199"/>
                  </a:lnTo>
                  <a:lnTo>
                    <a:pt x="673" y="1208"/>
                  </a:lnTo>
                  <a:lnTo>
                    <a:pt x="666" y="1216"/>
                  </a:lnTo>
                  <a:lnTo>
                    <a:pt x="630" y="1248"/>
                  </a:lnTo>
                  <a:lnTo>
                    <a:pt x="591" y="1286"/>
                  </a:lnTo>
                  <a:lnTo>
                    <a:pt x="549" y="1325"/>
                  </a:lnTo>
                  <a:lnTo>
                    <a:pt x="505" y="1368"/>
                  </a:lnTo>
                  <a:lnTo>
                    <a:pt x="458" y="1414"/>
                  </a:lnTo>
                  <a:lnTo>
                    <a:pt x="409" y="1463"/>
                  </a:lnTo>
                  <a:lnTo>
                    <a:pt x="358" y="1514"/>
                  </a:lnTo>
                  <a:lnTo>
                    <a:pt x="306" y="1567"/>
                  </a:lnTo>
                  <a:lnTo>
                    <a:pt x="252" y="1622"/>
                  </a:lnTo>
                  <a:lnTo>
                    <a:pt x="0" y="1366"/>
                  </a:lnTo>
                  <a:lnTo>
                    <a:pt x="0" y="1364"/>
                  </a:lnTo>
                  <a:lnTo>
                    <a:pt x="1" y="1361"/>
                  </a:lnTo>
                  <a:lnTo>
                    <a:pt x="2" y="1359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8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1970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104823" y="1002957"/>
            <a:ext cx="1707735" cy="1678014"/>
            <a:chOff x="4029140" y="1350891"/>
            <a:chExt cx="4130544" cy="4132537"/>
          </a:xfrm>
          <a:effectLst>
            <a:reflection blurRad="6350" stA="41000" endPos="35000" dir="5400000" sy="-100000" algn="bl" rotWithShape="0"/>
          </a:effectLst>
        </p:grpSpPr>
        <p:grpSp>
          <p:nvGrpSpPr>
            <p:cNvPr id="57" name="Group 56"/>
            <p:cNvGrpSpPr/>
            <p:nvPr/>
          </p:nvGrpSpPr>
          <p:grpSpPr>
            <a:xfrm>
              <a:off x="4029140" y="1350891"/>
              <a:ext cx="4130544" cy="4071722"/>
              <a:chOff x="4029140" y="1350891"/>
              <a:chExt cx="4130544" cy="4071722"/>
            </a:xfrm>
          </p:grpSpPr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2249905"/>
              </a:xfrm>
              <a:custGeom>
                <a:avLst/>
                <a:gdLst>
                  <a:gd name="T0" fmla="*/ 1264 w 1264"/>
                  <a:gd name="T1" fmla="*/ 1377 h 1377"/>
                  <a:gd name="T2" fmla="*/ 1264 w 1264"/>
                  <a:gd name="T3" fmla="*/ 0 h 1377"/>
                  <a:gd name="T4" fmla="*/ 632 w 1264"/>
                  <a:gd name="T5" fmla="*/ 476 h 1377"/>
                  <a:gd name="T6" fmla="*/ 0 w 1264"/>
                  <a:gd name="T7" fmla="*/ 952 h 1377"/>
                  <a:gd name="T8" fmla="*/ 1264 w 1264"/>
                  <a:gd name="T9" fmla="*/ 1377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1264" y="1377"/>
                    </a:moveTo>
                    <a:lnTo>
                      <a:pt x="1264" y="0"/>
                    </a:lnTo>
                    <a:lnTo>
                      <a:pt x="632" y="476"/>
                    </a:lnTo>
                    <a:lnTo>
                      <a:pt x="0" y="952"/>
                    </a:lnTo>
                    <a:lnTo>
                      <a:pt x="1264" y="1377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2249905"/>
              </a:xfrm>
              <a:custGeom>
                <a:avLst/>
                <a:gdLst>
                  <a:gd name="T0" fmla="*/ 0 w 1264"/>
                  <a:gd name="T1" fmla="*/ 0 h 1377"/>
                  <a:gd name="T2" fmla="*/ 0 w 1264"/>
                  <a:gd name="T3" fmla="*/ 1377 h 1377"/>
                  <a:gd name="T4" fmla="*/ 1264 w 1264"/>
                  <a:gd name="T5" fmla="*/ 952 h 1377"/>
                  <a:gd name="T6" fmla="*/ 632 w 1264"/>
                  <a:gd name="T7" fmla="*/ 476 h 1377"/>
                  <a:gd name="T8" fmla="*/ 0 w 1264"/>
                  <a:gd name="T9" fmla="*/ 0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377">
                    <a:moveTo>
                      <a:pt x="0" y="0"/>
                    </a:moveTo>
                    <a:lnTo>
                      <a:pt x="0" y="1377"/>
                    </a:lnTo>
                    <a:lnTo>
                      <a:pt x="1264" y="952"/>
                    </a:lnTo>
                    <a:lnTo>
                      <a:pt x="632" y="4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7"/>
              <p:cNvSpPr>
                <a:spLocks/>
              </p:cNvSpPr>
              <p:nvPr/>
            </p:nvSpPr>
            <p:spPr bwMode="auto">
              <a:xfrm>
                <a:off x="6094412" y="2906380"/>
                <a:ext cx="2065272" cy="2516233"/>
              </a:xfrm>
              <a:custGeom>
                <a:avLst/>
                <a:gdLst>
                  <a:gd name="T0" fmla="*/ 1264 w 1264"/>
                  <a:gd name="T1" fmla="*/ 0 h 1540"/>
                  <a:gd name="T2" fmla="*/ 0 w 1264"/>
                  <a:gd name="T3" fmla="*/ 425 h 1540"/>
                  <a:gd name="T4" fmla="*/ 781 w 1264"/>
                  <a:gd name="T5" fmla="*/ 1540 h 1540"/>
                  <a:gd name="T6" fmla="*/ 1022 w 1264"/>
                  <a:gd name="T7" fmla="*/ 769 h 1540"/>
                  <a:gd name="T8" fmla="*/ 1264 w 1264"/>
                  <a:gd name="T9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1264" y="0"/>
                    </a:moveTo>
                    <a:lnTo>
                      <a:pt x="0" y="425"/>
                    </a:lnTo>
                    <a:lnTo>
                      <a:pt x="781" y="1540"/>
                    </a:lnTo>
                    <a:lnTo>
                      <a:pt x="1022" y="769"/>
                    </a:lnTo>
                    <a:lnTo>
                      <a:pt x="126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"/>
              <p:cNvSpPr>
                <a:spLocks/>
              </p:cNvSpPr>
              <p:nvPr/>
            </p:nvSpPr>
            <p:spPr bwMode="auto">
              <a:xfrm>
                <a:off x="4819956" y="3600795"/>
                <a:ext cx="2550546" cy="1821818"/>
              </a:xfrm>
              <a:custGeom>
                <a:avLst/>
                <a:gdLst>
                  <a:gd name="T0" fmla="*/ 1561 w 1561"/>
                  <a:gd name="T1" fmla="*/ 1115 h 1115"/>
                  <a:gd name="T2" fmla="*/ 780 w 1561"/>
                  <a:gd name="T3" fmla="*/ 0 h 1115"/>
                  <a:gd name="T4" fmla="*/ 0 w 1561"/>
                  <a:gd name="T5" fmla="*/ 1115 h 1115"/>
                  <a:gd name="T6" fmla="*/ 780 w 1561"/>
                  <a:gd name="T7" fmla="*/ 1115 h 1115"/>
                  <a:gd name="T8" fmla="*/ 1561 w 1561"/>
                  <a:gd name="T9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1115">
                    <a:moveTo>
                      <a:pt x="1561" y="1115"/>
                    </a:moveTo>
                    <a:lnTo>
                      <a:pt x="780" y="0"/>
                    </a:lnTo>
                    <a:lnTo>
                      <a:pt x="0" y="1115"/>
                    </a:lnTo>
                    <a:lnTo>
                      <a:pt x="780" y="1115"/>
                    </a:lnTo>
                    <a:lnTo>
                      <a:pt x="1561" y="11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9"/>
              <p:cNvSpPr>
                <a:spLocks/>
              </p:cNvSpPr>
              <p:nvPr/>
            </p:nvSpPr>
            <p:spPr bwMode="auto">
              <a:xfrm>
                <a:off x="4029140" y="2906380"/>
                <a:ext cx="2065272" cy="2516233"/>
              </a:xfrm>
              <a:custGeom>
                <a:avLst/>
                <a:gdLst>
                  <a:gd name="T0" fmla="*/ 484 w 1264"/>
                  <a:gd name="T1" fmla="*/ 1540 h 1540"/>
                  <a:gd name="T2" fmla="*/ 1264 w 1264"/>
                  <a:gd name="T3" fmla="*/ 425 h 1540"/>
                  <a:gd name="T4" fmla="*/ 0 w 1264"/>
                  <a:gd name="T5" fmla="*/ 0 h 1540"/>
                  <a:gd name="T6" fmla="*/ 242 w 1264"/>
                  <a:gd name="T7" fmla="*/ 769 h 1540"/>
                  <a:gd name="T8" fmla="*/ 484 w 1264"/>
                  <a:gd name="T9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4" h="1540">
                    <a:moveTo>
                      <a:pt x="484" y="1540"/>
                    </a:moveTo>
                    <a:lnTo>
                      <a:pt x="1264" y="425"/>
                    </a:lnTo>
                    <a:lnTo>
                      <a:pt x="0" y="0"/>
                    </a:lnTo>
                    <a:lnTo>
                      <a:pt x="242" y="769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Line 10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Line 11"/>
              <p:cNvSpPr>
                <a:spLocks noChangeShapeType="1"/>
              </p:cNvSpPr>
              <p:nvPr/>
            </p:nvSpPr>
            <p:spPr bwMode="auto">
              <a:xfrm>
                <a:off x="6761050" y="4551735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2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903514"/>
              </a:xfrm>
              <a:custGeom>
                <a:avLst/>
                <a:gdLst>
                  <a:gd name="T0" fmla="*/ 0 w 1264"/>
                  <a:gd name="T1" fmla="*/ 0 h 1165"/>
                  <a:gd name="T2" fmla="*/ 632 w 1264"/>
                  <a:gd name="T3" fmla="*/ 1165 h 1165"/>
                  <a:gd name="T4" fmla="*/ 1264 w 1264"/>
                  <a:gd name="T5" fmla="*/ 952 h 1165"/>
                  <a:gd name="T6" fmla="*/ 0 w 1264"/>
                  <a:gd name="T7" fmla="*/ 0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0"/>
                    </a:moveTo>
                    <a:lnTo>
                      <a:pt x="632" y="1165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3"/>
              <p:cNvSpPr>
                <a:spLocks/>
              </p:cNvSpPr>
              <p:nvPr/>
            </p:nvSpPr>
            <p:spPr bwMode="auto">
              <a:xfrm>
                <a:off x="6094412" y="1350891"/>
                <a:ext cx="2065272" cy="1555489"/>
              </a:xfrm>
              <a:custGeom>
                <a:avLst/>
                <a:gdLst>
                  <a:gd name="T0" fmla="*/ 0 w 1264"/>
                  <a:gd name="T1" fmla="*/ 0 h 952"/>
                  <a:gd name="T2" fmla="*/ 0 w 1264"/>
                  <a:gd name="T3" fmla="*/ 689 h 952"/>
                  <a:gd name="T4" fmla="*/ 1264 w 1264"/>
                  <a:gd name="T5" fmla="*/ 952 h 952"/>
                  <a:gd name="T6" fmla="*/ 0 w 1264"/>
                  <a:gd name="T7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0"/>
                    </a:moveTo>
                    <a:lnTo>
                      <a:pt x="0" y="689"/>
                    </a:lnTo>
                    <a:lnTo>
                      <a:pt x="1264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555489"/>
              </a:xfrm>
              <a:custGeom>
                <a:avLst/>
                <a:gdLst>
                  <a:gd name="T0" fmla="*/ 0 w 1264"/>
                  <a:gd name="T1" fmla="*/ 952 h 952"/>
                  <a:gd name="T2" fmla="*/ 1264 w 1264"/>
                  <a:gd name="T3" fmla="*/ 689 h 952"/>
                  <a:gd name="T4" fmla="*/ 1264 w 1264"/>
                  <a:gd name="T5" fmla="*/ 0 h 952"/>
                  <a:gd name="T6" fmla="*/ 0 w 1264"/>
                  <a:gd name="T7" fmla="*/ 95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952">
                    <a:moveTo>
                      <a:pt x="0" y="952"/>
                    </a:moveTo>
                    <a:lnTo>
                      <a:pt x="1264" y="689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5"/>
              <p:cNvSpPr>
                <a:spLocks/>
              </p:cNvSpPr>
              <p:nvPr/>
            </p:nvSpPr>
            <p:spPr bwMode="auto">
              <a:xfrm>
                <a:off x="4029140" y="1350891"/>
                <a:ext cx="2065272" cy="1903514"/>
              </a:xfrm>
              <a:custGeom>
                <a:avLst/>
                <a:gdLst>
                  <a:gd name="T0" fmla="*/ 0 w 1264"/>
                  <a:gd name="T1" fmla="*/ 952 h 1165"/>
                  <a:gd name="T2" fmla="*/ 632 w 1264"/>
                  <a:gd name="T3" fmla="*/ 1165 h 1165"/>
                  <a:gd name="T4" fmla="*/ 1264 w 1264"/>
                  <a:gd name="T5" fmla="*/ 0 h 1165"/>
                  <a:gd name="T6" fmla="*/ 0 w 1264"/>
                  <a:gd name="T7" fmla="*/ 952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4" h="1165">
                    <a:moveTo>
                      <a:pt x="0" y="952"/>
                    </a:moveTo>
                    <a:lnTo>
                      <a:pt x="632" y="1165"/>
                    </a:lnTo>
                    <a:lnTo>
                      <a:pt x="1264" y="0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6"/>
              <p:cNvSpPr>
                <a:spLocks/>
              </p:cNvSpPr>
              <p:nvPr/>
            </p:nvSpPr>
            <p:spPr bwMode="auto">
              <a:xfrm>
                <a:off x="4029140" y="2906380"/>
                <a:ext cx="1462357" cy="2516233"/>
              </a:xfrm>
              <a:custGeom>
                <a:avLst/>
                <a:gdLst>
                  <a:gd name="T0" fmla="*/ 484 w 895"/>
                  <a:gd name="T1" fmla="*/ 1540 h 1540"/>
                  <a:gd name="T2" fmla="*/ 895 w 895"/>
                  <a:gd name="T3" fmla="*/ 953 h 1540"/>
                  <a:gd name="T4" fmla="*/ 0 w 895"/>
                  <a:gd name="T5" fmla="*/ 0 h 1540"/>
                  <a:gd name="T6" fmla="*/ 484 w 895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5" h="1540">
                    <a:moveTo>
                      <a:pt x="484" y="1540"/>
                    </a:moveTo>
                    <a:lnTo>
                      <a:pt x="895" y="953"/>
                    </a:lnTo>
                    <a:lnTo>
                      <a:pt x="0" y="0"/>
                    </a:lnTo>
                    <a:lnTo>
                      <a:pt x="484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7"/>
              <p:cNvSpPr>
                <a:spLocks/>
              </p:cNvSpPr>
              <p:nvPr/>
            </p:nvSpPr>
            <p:spPr bwMode="auto">
              <a:xfrm>
                <a:off x="4029140" y="2906380"/>
                <a:ext cx="1032636" cy="2516233"/>
              </a:xfrm>
              <a:custGeom>
                <a:avLst/>
                <a:gdLst>
                  <a:gd name="T0" fmla="*/ 0 w 632"/>
                  <a:gd name="T1" fmla="*/ 0 h 1540"/>
                  <a:gd name="T2" fmla="*/ 632 w 632"/>
                  <a:gd name="T3" fmla="*/ 213 h 1540"/>
                  <a:gd name="T4" fmla="*/ 484 w 632"/>
                  <a:gd name="T5" fmla="*/ 1540 h 1540"/>
                  <a:gd name="T6" fmla="*/ 0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0" y="0"/>
                    </a:moveTo>
                    <a:lnTo>
                      <a:pt x="632" y="213"/>
                    </a:lnTo>
                    <a:lnTo>
                      <a:pt x="484" y="15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8"/>
              <p:cNvSpPr>
                <a:spLocks/>
              </p:cNvSpPr>
              <p:nvPr/>
            </p:nvSpPr>
            <p:spPr bwMode="auto">
              <a:xfrm>
                <a:off x="6731640" y="2906380"/>
                <a:ext cx="1428044" cy="2516233"/>
              </a:xfrm>
              <a:custGeom>
                <a:avLst/>
                <a:gdLst>
                  <a:gd name="T0" fmla="*/ 391 w 874"/>
                  <a:gd name="T1" fmla="*/ 1540 h 1540"/>
                  <a:gd name="T2" fmla="*/ 0 w 874"/>
                  <a:gd name="T3" fmla="*/ 983 h 1540"/>
                  <a:gd name="T4" fmla="*/ 874 w 874"/>
                  <a:gd name="T5" fmla="*/ 0 h 1540"/>
                  <a:gd name="T6" fmla="*/ 391 w 874"/>
                  <a:gd name="T7" fmla="*/ 154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4" h="1540">
                    <a:moveTo>
                      <a:pt x="391" y="1540"/>
                    </a:moveTo>
                    <a:lnTo>
                      <a:pt x="0" y="983"/>
                    </a:lnTo>
                    <a:lnTo>
                      <a:pt x="874" y="0"/>
                    </a:lnTo>
                    <a:lnTo>
                      <a:pt x="391" y="154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9"/>
              <p:cNvSpPr>
                <a:spLocks/>
              </p:cNvSpPr>
              <p:nvPr/>
            </p:nvSpPr>
            <p:spPr bwMode="auto">
              <a:xfrm>
                <a:off x="7127048" y="2906380"/>
                <a:ext cx="1032636" cy="2516233"/>
              </a:xfrm>
              <a:custGeom>
                <a:avLst/>
                <a:gdLst>
                  <a:gd name="T0" fmla="*/ 632 w 632"/>
                  <a:gd name="T1" fmla="*/ 0 h 1540"/>
                  <a:gd name="T2" fmla="*/ 0 w 632"/>
                  <a:gd name="T3" fmla="*/ 213 h 1540"/>
                  <a:gd name="T4" fmla="*/ 149 w 632"/>
                  <a:gd name="T5" fmla="*/ 1540 h 1540"/>
                  <a:gd name="T6" fmla="*/ 632 w 632"/>
                  <a:gd name="T7" fmla="*/ 0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2" h="1540">
                    <a:moveTo>
                      <a:pt x="632" y="0"/>
                    </a:moveTo>
                    <a:lnTo>
                      <a:pt x="0" y="213"/>
                    </a:lnTo>
                    <a:lnTo>
                      <a:pt x="149" y="1540"/>
                    </a:lnTo>
                    <a:lnTo>
                      <a:pt x="632" y="0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20"/>
              <p:cNvSpPr>
                <a:spLocks/>
              </p:cNvSpPr>
              <p:nvPr/>
            </p:nvSpPr>
            <p:spPr bwMode="auto">
              <a:xfrm>
                <a:off x="4819956" y="4463503"/>
                <a:ext cx="2550546" cy="959110"/>
              </a:xfrm>
              <a:custGeom>
                <a:avLst/>
                <a:gdLst>
                  <a:gd name="T0" fmla="*/ 1561 w 1561"/>
                  <a:gd name="T1" fmla="*/ 587 h 587"/>
                  <a:gd name="T2" fmla="*/ 411 w 1561"/>
                  <a:gd name="T3" fmla="*/ 0 h 587"/>
                  <a:gd name="T4" fmla="*/ 0 w 1561"/>
                  <a:gd name="T5" fmla="*/ 587 h 587"/>
                  <a:gd name="T6" fmla="*/ 1561 w 1561"/>
                  <a:gd name="T7" fmla="*/ 587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87">
                    <a:moveTo>
                      <a:pt x="1561" y="587"/>
                    </a:moveTo>
                    <a:lnTo>
                      <a:pt x="411" y="0"/>
                    </a:lnTo>
                    <a:lnTo>
                      <a:pt x="0" y="587"/>
                    </a:lnTo>
                    <a:lnTo>
                      <a:pt x="1561" y="58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21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  <a:gd name="T6" fmla="*/ 1561 w 1561"/>
                  <a:gd name="T7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  <a:lnTo>
                      <a:pt x="1561" y="557"/>
                    </a:ln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22"/>
              <p:cNvSpPr>
                <a:spLocks/>
              </p:cNvSpPr>
              <p:nvPr/>
            </p:nvSpPr>
            <p:spPr bwMode="auto">
              <a:xfrm>
                <a:off x="4819956" y="4512521"/>
                <a:ext cx="2550546" cy="910092"/>
              </a:xfrm>
              <a:custGeom>
                <a:avLst/>
                <a:gdLst>
                  <a:gd name="T0" fmla="*/ 1561 w 1561"/>
                  <a:gd name="T1" fmla="*/ 557 h 557"/>
                  <a:gd name="T2" fmla="*/ 1170 w 1561"/>
                  <a:gd name="T3" fmla="*/ 0 h 557"/>
                  <a:gd name="T4" fmla="*/ 0 w 1561"/>
                  <a:gd name="T5" fmla="*/ 55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1" h="557">
                    <a:moveTo>
                      <a:pt x="1561" y="557"/>
                    </a:moveTo>
                    <a:lnTo>
                      <a:pt x="1170" y="0"/>
                    </a:lnTo>
                    <a:lnTo>
                      <a:pt x="0" y="557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Line 23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Line 24"/>
              <p:cNvSpPr>
                <a:spLocks noChangeShapeType="1"/>
              </p:cNvSpPr>
              <p:nvPr/>
            </p:nvSpPr>
            <p:spPr bwMode="auto">
              <a:xfrm>
                <a:off x="6731640" y="4512521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Line 25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Line 26"/>
              <p:cNvSpPr>
                <a:spLocks noChangeShapeType="1"/>
              </p:cNvSpPr>
              <p:nvPr/>
            </p:nvSpPr>
            <p:spPr bwMode="auto">
              <a:xfrm>
                <a:off x="8159684" y="2906380"/>
                <a:ext cx="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5205341" y="5057000"/>
              <a:ext cx="1769558" cy="42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5918144" y="4108615"/>
              <a:ext cx="352537" cy="374939"/>
            </a:xfrm>
            <a:custGeom>
              <a:avLst/>
              <a:gdLst>
                <a:gd name="T0" fmla="*/ 3027 w 3291"/>
                <a:gd name="T1" fmla="*/ 2671 h 3494"/>
                <a:gd name="T2" fmla="*/ 2314 w 3291"/>
                <a:gd name="T3" fmla="*/ 3303 h 3494"/>
                <a:gd name="T4" fmla="*/ 1533 w 3291"/>
                <a:gd name="T5" fmla="*/ 3460 h 3494"/>
                <a:gd name="T6" fmla="*/ 1699 w 3291"/>
                <a:gd name="T7" fmla="*/ 3272 h 3494"/>
                <a:gd name="T8" fmla="*/ 2306 w 3291"/>
                <a:gd name="T9" fmla="*/ 2613 h 3494"/>
                <a:gd name="T10" fmla="*/ 2164 w 3291"/>
                <a:gd name="T11" fmla="*/ 2609 h 3494"/>
                <a:gd name="T12" fmla="*/ 1812 w 3291"/>
                <a:gd name="T13" fmla="*/ 3076 h 3494"/>
                <a:gd name="T14" fmla="*/ 1510 w 3291"/>
                <a:gd name="T15" fmla="*/ 3183 h 3494"/>
                <a:gd name="T16" fmla="*/ 1939 w 3291"/>
                <a:gd name="T17" fmla="*/ 2801 h 3494"/>
                <a:gd name="T18" fmla="*/ 3285 w 3291"/>
                <a:gd name="T19" fmla="*/ 1833 h 3494"/>
                <a:gd name="T20" fmla="*/ 3130 w 3291"/>
                <a:gd name="T21" fmla="*/ 2463 h 3494"/>
                <a:gd name="T22" fmla="*/ 2401 w 3291"/>
                <a:gd name="T23" fmla="*/ 2394 h 3494"/>
                <a:gd name="T24" fmla="*/ 2548 w 3291"/>
                <a:gd name="T25" fmla="*/ 1803 h 3494"/>
                <a:gd name="T26" fmla="*/ 2401 w 3291"/>
                <a:gd name="T27" fmla="*/ 1963 h 3494"/>
                <a:gd name="T28" fmla="*/ 2086 w 3291"/>
                <a:gd name="T29" fmla="*/ 2472 h 3494"/>
                <a:gd name="T30" fmla="*/ 2039 w 3291"/>
                <a:gd name="T31" fmla="*/ 1930 h 3494"/>
                <a:gd name="T32" fmla="*/ 3189 w 3291"/>
                <a:gd name="T33" fmla="*/ 1148 h 3494"/>
                <a:gd name="T34" fmla="*/ 3248 w 3291"/>
                <a:gd name="T35" fmla="*/ 1692 h 3494"/>
                <a:gd name="T36" fmla="*/ 2472 w 3291"/>
                <a:gd name="T37" fmla="*/ 1362 h 3494"/>
                <a:gd name="T38" fmla="*/ 2456 w 3291"/>
                <a:gd name="T39" fmla="*/ 1022 h 3494"/>
                <a:gd name="T40" fmla="*/ 2387 w 3291"/>
                <a:gd name="T41" fmla="*/ 1434 h 3494"/>
                <a:gd name="T42" fmla="*/ 1803 w 3291"/>
                <a:gd name="T43" fmla="*/ 1656 h 3494"/>
                <a:gd name="T44" fmla="*/ 1675 w 3291"/>
                <a:gd name="T45" fmla="*/ 1209 h 3494"/>
                <a:gd name="T46" fmla="*/ 1566 w 3291"/>
                <a:gd name="T47" fmla="*/ 268 h 3494"/>
                <a:gd name="T48" fmla="*/ 2114 w 3291"/>
                <a:gd name="T49" fmla="*/ 748 h 3494"/>
                <a:gd name="T50" fmla="*/ 2013 w 3291"/>
                <a:gd name="T51" fmla="*/ 914 h 3494"/>
                <a:gd name="T52" fmla="*/ 1902 w 3291"/>
                <a:gd name="T53" fmla="*/ 616 h 3494"/>
                <a:gd name="T54" fmla="*/ 1516 w 3291"/>
                <a:gd name="T55" fmla="*/ 298 h 3494"/>
                <a:gd name="T56" fmla="*/ 2047 w 3291"/>
                <a:gd name="T57" fmla="*/ 90 h 3494"/>
                <a:gd name="T58" fmla="*/ 2849 w 3291"/>
                <a:gd name="T59" fmla="*/ 590 h 3494"/>
                <a:gd name="T60" fmla="*/ 2993 w 3291"/>
                <a:gd name="T61" fmla="*/ 912 h 3494"/>
                <a:gd name="T62" fmla="*/ 2102 w 3291"/>
                <a:gd name="T63" fmla="*/ 571 h 3494"/>
                <a:gd name="T64" fmla="*/ 1518 w 3291"/>
                <a:gd name="T65" fmla="*/ 122 h 3494"/>
                <a:gd name="T66" fmla="*/ 1057 w 3291"/>
                <a:gd name="T67" fmla="*/ 3 h 3494"/>
                <a:gd name="T68" fmla="*/ 1263 w 3291"/>
                <a:gd name="T69" fmla="*/ 440 h 3494"/>
                <a:gd name="T70" fmla="*/ 1876 w 3291"/>
                <a:gd name="T71" fmla="*/ 696 h 3494"/>
                <a:gd name="T72" fmla="*/ 1899 w 3291"/>
                <a:gd name="T73" fmla="*/ 1015 h 3494"/>
                <a:gd name="T74" fmla="*/ 1584 w 3291"/>
                <a:gd name="T75" fmla="*/ 1119 h 3494"/>
                <a:gd name="T76" fmla="*/ 932 w 3291"/>
                <a:gd name="T77" fmla="*/ 922 h 3494"/>
                <a:gd name="T78" fmla="*/ 654 w 3291"/>
                <a:gd name="T79" fmla="*/ 1114 h 3494"/>
                <a:gd name="T80" fmla="*/ 749 w 3291"/>
                <a:gd name="T81" fmla="*/ 1334 h 3494"/>
                <a:gd name="T82" fmla="*/ 1288 w 3291"/>
                <a:gd name="T83" fmla="*/ 1513 h 3494"/>
                <a:gd name="T84" fmla="*/ 1860 w 3291"/>
                <a:gd name="T85" fmla="*/ 1800 h 3494"/>
                <a:gd name="T86" fmla="*/ 2034 w 3291"/>
                <a:gd name="T87" fmla="*/ 2276 h 3494"/>
                <a:gd name="T88" fmla="*/ 1799 w 3291"/>
                <a:gd name="T89" fmla="*/ 2840 h 3494"/>
                <a:gd name="T90" fmla="*/ 1263 w 3291"/>
                <a:gd name="T91" fmla="*/ 3248 h 3494"/>
                <a:gd name="T92" fmla="*/ 1016 w 3291"/>
                <a:gd name="T93" fmla="*/ 3494 h 3494"/>
                <a:gd name="T94" fmla="*/ 770 w 3291"/>
                <a:gd name="T95" fmla="*/ 3248 h 3494"/>
                <a:gd name="T96" fmla="*/ 81 w 3291"/>
                <a:gd name="T97" fmla="*/ 2746 h 3494"/>
                <a:gd name="T98" fmla="*/ 43 w 3291"/>
                <a:gd name="T99" fmla="*/ 2408 h 3494"/>
                <a:gd name="T100" fmla="*/ 362 w 3291"/>
                <a:gd name="T101" fmla="*/ 2306 h 3494"/>
                <a:gd name="T102" fmla="*/ 876 w 3291"/>
                <a:gd name="T103" fmla="*/ 2552 h 3494"/>
                <a:gd name="T104" fmla="*/ 1397 w 3291"/>
                <a:gd name="T105" fmla="*/ 2487 h 3494"/>
                <a:gd name="T106" fmla="*/ 1448 w 3291"/>
                <a:gd name="T107" fmla="*/ 2232 h 3494"/>
                <a:gd name="T108" fmla="*/ 1143 w 3291"/>
                <a:gd name="T109" fmla="*/ 2051 h 3494"/>
                <a:gd name="T110" fmla="*/ 524 w 3291"/>
                <a:gd name="T111" fmla="*/ 1860 h 3494"/>
                <a:gd name="T112" fmla="*/ 151 w 3291"/>
                <a:gd name="T113" fmla="*/ 1537 h 3494"/>
                <a:gd name="T114" fmla="*/ 110 w 3291"/>
                <a:gd name="T115" fmla="*/ 996 h 3494"/>
                <a:gd name="T116" fmla="*/ 506 w 3291"/>
                <a:gd name="T117" fmla="*/ 525 h 3494"/>
                <a:gd name="T118" fmla="*/ 842 w 3291"/>
                <a:gd name="T119" fmla="*/ 72 h 3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91" h="3494">
                  <a:moveTo>
                    <a:pt x="2358" y="2580"/>
                  </a:moveTo>
                  <a:lnTo>
                    <a:pt x="2977" y="2580"/>
                  </a:lnTo>
                  <a:lnTo>
                    <a:pt x="2993" y="2582"/>
                  </a:lnTo>
                  <a:lnTo>
                    <a:pt x="3007" y="2588"/>
                  </a:lnTo>
                  <a:lnTo>
                    <a:pt x="3019" y="2598"/>
                  </a:lnTo>
                  <a:lnTo>
                    <a:pt x="3028" y="2610"/>
                  </a:lnTo>
                  <a:lnTo>
                    <a:pt x="3034" y="2625"/>
                  </a:lnTo>
                  <a:lnTo>
                    <a:pt x="3035" y="2641"/>
                  </a:lnTo>
                  <a:lnTo>
                    <a:pt x="3033" y="2656"/>
                  </a:lnTo>
                  <a:lnTo>
                    <a:pt x="3027" y="2671"/>
                  </a:lnTo>
                  <a:lnTo>
                    <a:pt x="2971" y="2752"/>
                  </a:lnTo>
                  <a:lnTo>
                    <a:pt x="2912" y="2831"/>
                  </a:lnTo>
                  <a:lnTo>
                    <a:pt x="2849" y="2904"/>
                  </a:lnTo>
                  <a:lnTo>
                    <a:pt x="2782" y="2974"/>
                  </a:lnTo>
                  <a:lnTo>
                    <a:pt x="2711" y="3040"/>
                  </a:lnTo>
                  <a:lnTo>
                    <a:pt x="2638" y="3102"/>
                  </a:lnTo>
                  <a:lnTo>
                    <a:pt x="2561" y="3158"/>
                  </a:lnTo>
                  <a:lnTo>
                    <a:pt x="2482" y="3211"/>
                  </a:lnTo>
                  <a:lnTo>
                    <a:pt x="2400" y="3259"/>
                  </a:lnTo>
                  <a:lnTo>
                    <a:pt x="2314" y="3303"/>
                  </a:lnTo>
                  <a:lnTo>
                    <a:pt x="2228" y="3341"/>
                  </a:lnTo>
                  <a:lnTo>
                    <a:pt x="2138" y="3375"/>
                  </a:lnTo>
                  <a:lnTo>
                    <a:pt x="2047" y="3405"/>
                  </a:lnTo>
                  <a:lnTo>
                    <a:pt x="1954" y="3428"/>
                  </a:lnTo>
                  <a:lnTo>
                    <a:pt x="1859" y="3447"/>
                  </a:lnTo>
                  <a:lnTo>
                    <a:pt x="1763" y="3461"/>
                  </a:lnTo>
                  <a:lnTo>
                    <a:pt x="1666" y="3469"/>
                  </a:lnTo>
                  <a:lnTo>
                    <a:pt x="1567" y="3472"/>
                  </a:lnTo>
                  <a:lnTo>
                    <a:pt x="1549" y="3469"/>
                  </a:lnTo>
                  <a:lnTo>
                    <a:pt x="1533" y="3460"/>
                  </a:lnTo>
                  <a:lnTo>
                    <a:pt x="1520" y="3447"/>
                  </a:lnTo>
                  <a:lnTo>
                    <a:pt x="1511" y="3431"/>
                  </a:lnTo>
                  <a:lnTo>
                    <a:pt x="1508" y="3413"/>
                  </a:lnTo>
                  <a:lnTo>
                    <a:pt x="1508" y="3405"/>
                  </a:lnTo>
                  <a:lnTo>
                    <a:pt x="1510" y="3388"/>
                  </a:lnTo>
                  <a:lnTo>
                    <a:pt x="1518" y="3372"/>
                  </a:lnTo>
                  <a:lnTo>
                    <a:pt x="1529" y="3359"/>
                  </a:lnTo>
                  <a:lnTo>
                    <a:pt x="1543" y="3351"/>
                  </a:lnTo>
                  <a:lnTo>
                    <a:pt x="1622" y="3313"/>
                  </a:lnTo>
                  <a:lnTo>
                    <a:pt x="1699" y="3272"/>
                  </a:lnTo>
                  <a:lnTo>
                    <a:pt x="1773" y="3224"/>
                  </a:lnTo>
                  <a:lnTo>
                    <a:pt x="1844" y="3173"/>
                  </a:lnTo>
                  <a:lnTo>
                    <a:pt x="1913" y="3117"/>
                  </a:lnTo>
                  <a:lnTo>
                    <a:pt x="1980" y="3056"/>
                  </a:lnTo>
                  <a:lnTo>
                    <a:pt x="2043" y="2992"/>
                  </a:lnTo>
                  <a:lnTo>
                    <a:pt x="2102" y="2923"/>
                  </a:lnTo>
                  <a:lnTo>
                    <a:pt x="2159" y="2851"/>
                  </a:lnTo>
                  <a:lnTo>
                    <a:pt x="2211" y="2774"/>
                  </a:lnTo>
                  <a:lnTo>
                    <a:pt x="2260" y="2696"/>
                  </a:lnTo>
                  <a:lnTo>
                    <a:pt x="2306" y="2613"/>
                  </a:lnTo>
                  <a:lnTo>
                    <a:pt x="2316" y="2599"/>
                  </a:lnTo>
                  <a:lnTo>
                    <a:pt x="2327" y="2588"/>
                  </a:lnTo>
                  <a:lnTo>
                    <a:pt x="2342" y="2582"/>
                  </a:lnTo>
                  <a:lnTo>
                    <a:pt x="2358" y="2580"/>
                  </a:lnTo>
                  <a:close/>
                  <a:moveTo>
                    <a:pt x="2059" y="2580"/>
                  </a:moveTo>
                  <a:lnTo>
                    <a:pt x="2113" y="2580"/>
                  </a:lnTo>
                  <a:lnTo>
                    <a:pt x="2129" y="2582"/>
                  </a:lnTo>
                  <a:lnTo>
                    <a:pt x="2143" y="2588"/>
                  </a:lnTo>
                  <a:lnTo>
                    <a:pt x="2154" y="2598"/>
                  </a:lnTo>
                  <a:lnTo>
                    <a:pt x="2164" y="2609"/>
                  </a:lnTo>
                  <a:lnTo>
                    <a:pt x="2170" y="2624"/>
                  </a:lnTo>
                  <a:lnTo>
                    <a:pt x="2172" y="2639"/>
                  </a:lnTo>
                  <a:lnTo>
                    <a:pt x="2169" y="2655"/>
                  </a:lnTo>
                  <a:lnTo>
                    <a:pt x="2164" y="2669"/>
                  </a:lnTo>
                  <a:lnTo>
                    <a:pt x="2114" y="2748"/>
                  </a:lnTo>
                  <a:lnTo>
                    <a:pt x="2060" y="2821"/>
                  </a:lnTo>
                  <a:lnTo>
                    <a:pt x="2003" y="2892"/>
                  </a:lnTo>
                  <a:lnTo>
                    <a:pt x="1942" y="2958"/>
                  </a:lnTo>
                  <a:lnTo>
                    <a:pt x="1878" y="3020"/>
                  </a:lnTo>
                  <a:lnTo>
                    <a:pt x="1812" y="3076"/>
                  </a:lnTo>
                  <a:lnTo>
                    <a:pt x="1742" y="3129"/>
                  </a:lnTo>
                  <a:lnTo>
                    <a:pt x="1669" y="3177"/>
                  </a:lnTo>
                  <a:lnTo>
                    <a:pt x="1595" y="3220"/>
                  </a:lnTo>
                  <a:lnTo>
                    <a:pt x="1581" y="3224"/>
                  </a:lnTo>
                  <a:lnTo>
                    <a:pt x="1567" y="3226"/>
                  </a:lnTo>
                  <a:lnTo>
                    <a:pt x="1552" y="3224"/>
                  </a:lnTo>
                  <a:lnTo>
                    <a:pt x="1537" y="3218"/>
                  </a:lnTo>
                  <a:lnTo>
                    <a:pt x="1524" y="3208"/>
                  </a:lnTo>
                  <a:lnTo>
                    <a:pt x="1516" y="3196"/>
                  </a:lnTo>
                  <a:lnTo>
                    <a:pt x="1510" y="3183"/>
                  </a:lnTo>
                  <a:lnTo>
                    <a:pt x="1508" y="3168"/>
                  </a:lnTo>
                  <a:lnTo>
                    <a:pt x="1508" y="3089"/>
                  </a:lnTo>
                  <a:lnTo>
                    <a:pt x="1575" y="3066"/>
                  </a:lnTo>
                  <a:lnTo>
                    <a:pt x="1638" y="3038"/>
                  </a:lnTo>
                  <a:lnTo>
                    <a:pt x="1698" y="3007"/>
                  </a:lnTo>
                  <a:lnTo>
                    <a:pt x="1753" y="2972"/>
                  </a:lnTo>
                  <a:lnTo>
                    <a:pt x="1806" y="2935"/>
                  </a:lnTo>
                  <a:lnTo>
                    <a:pt x="1855" y="2893"/>
                  </a:lnTo>
                  <a:lnTo>
                    <a:pt x="1899" y="2849"/>
                  </a:lnTo>
                  <a:lnTo>
                    <a:pt x="1939" y="2801"/>
                  </a:lnTo>
                  <a:lnTo>
                    <a:pt x="1975" y="2750"/>
                  </a:lnTo>
                  <a:lnTo>
                    <a:pt x="2007" y="2697"/>
                  </a:lnTo>
                  <a:lnTo>
                    <a:pt x="2035" y="2639"/>
                  </a:lnTo>
                  <a:lnTo>
                    <a:pt x="2059" y="2580"/>
                  </a:lnTo>
                  <a:close/>
                  <a:moveTo>
                    <a:pt x="2566" y="1801"/>
                  </a:moveTo>
                  <a:lnTo>
                    <a:pt x="3232" y="1801"/>
                  </a:lnTo>
                  <a:lnTo>
                    <a:pt x="3248" y="1803"/>
                  </a:lnTo>
                  <a:lnTo>
                    <a:pt x="3263" y="1810"/>
                  </a:lnTo>
                  <a:lnTo>
                    <a:pt x="3275" y="1819"/>
                  </a:lnTo>
                  <a:lnTo>
                    <a:pt x="3285" y="1833"/>
                  </a:lnTo>
                  <a:lnTo>
                    <a:pt x="3290" y="1848"/>
                  </a:lnTo>
                  <a:lnTo>
                    <a:pt x="3291" y="1864"/>
                  </a:lnTo>
                  <a:lnTo>
                    <a:pt x="3282" y="1964"/>
                  </a:lnTo>
                  <a:lnTo>
                    <a:pt x="3267" y="2062"/>
                  </a:lnTo>
                  <a:lnTo>
                    <a:pt x="3246" y="2159"/>
                  </a:lnTo>
                  <a:lnTo>
                    <a:pt x="3220" y="2253"/>
                  </a:lnTo>
                  <a:lnTo>
                    <a:pt x="3189" y="2347"/>
                  </a:lnTo>
                  <a:lnTo>
                    <a:pt x="3152" y="2437"/>
                  </a:lnTo>
                  <a:lnTo>
                    <a:pt x="3143" y="2452"/>
                  </a:lnTo>
                  <a:lnTo>
                    <a:pt x="3130" y="2463"/>
                  </a:lnTo>
                  <a:lnTo>
                    <a:pt x="3114" y="2470"/>
                  </a:lnTo>
                  <a:lnTo>
                    <a:pt x="3097" y="2472"/>
                  </a:lnTo>
                  <a:lnTo>
                    <a:pt x="2456" y="2472"/>
                  </a:lnTo>
                  <a:lnTo>
                    <a:pt x="2442" y="2471"/>
                  </a:lnTo>
                  <a:lnTo>
                    <a:pt x="2429" y="2466"/>
                  </a:lnTo>
                  <a:lnTo>
                    <a:pt x="2417" y="2458"/>
                  </a:lnTo>
                  <a:lnTo>
                    <a:pt x="2408" y="2448"/>
                  </a:lnTo>
                  <a:lnTo>
                    <a:pt x="2400" y="2431"/>
                  </a:lnTo>
                  <a:lnTo>
                    <a:pt x="2397" y="2413"/>
                  </a:lnTo>
                  <a:lnTo>
                    <a:pt x="2401" y="2394"/>
                  </a:lnTo>
                  <a:lnTo>
                    <a:pt x="2429" y="2308"/>
                  </a:lnTo>
                  <a:lnTo>
                    <a:pt x="2452" y="2221"/>
                  </a:lnTo>
                  <a:lnTo>
                    <a:pt x="2472" y="2132"/>
                  </a:lnTo>
                  <a:lnTo>
                    <a:pt x="2488" y="2042"/>
                  </a:lnTo>
                  <a:lnTo>
                    <a:pt x="2500" y="1950"/>
                  </a:lnTo>
                  <a:lnTo>
                    <a:pt x="2506" y="1857"/>
                  </a:lnTo>
                  <a:lnTo>
                    <a:pt x="2511" y="1839"/>
                  </a:lnTo>
                  <a:lnTo>
                    <a:pt x="2519" y="1824"/>
                  </a:lnTo>
                  <a:lnTo>
                    <a:pt x="2532" y="1812"/>
                  </a:lnTo>
                  <a:lnTo>
                    <a:pt x="2548" y="1803"/>
                  </a:lnTo>
                  <a:lnTo>
                    <a:pt x="2566" y="1801"/>
                  </a:lnTo>
                  <a:close/>
                  <a:moveTo>
                    <a:pt x="1959" y="1801"/>
                  </a:moveTo>
                  <a:lnTo>
                    <a:pt x="2351" y="1801"/>
                  </a:lnTo>
                  <a:lnTo>
                    <a:pt x="2367" y="1803"/>
                  </a:lnTo>
                  <a:lnTo>
                    <a:pt x="2382" y="1810"/>
                  </a:lnTo>
                  <a:lnTo>
                    <a:pt x="2393" y="1819"/>
                  </a:lnTo>
                  <a:lnTo>
                    <a:pt x="2403" y="1832"/>
                  </a:lnTo>
                  <a:lnTo>
                    <a:pt x="2408" y="1847"/>
                  </a:lnTo>
                  <a:lnTo>
                    <a:pt x="2409" y="1863"/>
                  </a:lnTo>
                  <a:lnTo>
                    <a:pt x="2401" y="1963"/>
                  </a:lnTo>
                  <a:lnTo>
                    <a:pt x="2387" y="2061"/>
                  </a:lnTo>
                  <a:lnTo>
                    <a:pt x="2368" y="2156"/>
                  </a:lnTo>
                  <a:lnTo>
                    <a:pt x="2343" y="2252"/>
                  </a:lnTo>
                  <a:lnTo>
                    <a:pt x="2314" y="2345"/>
                  </a:lnTo>
                  <a:lnTo>
                    <a:pt x="2280" y="2436"/>
                  </a:lnTo>
                  <a:lnTo>
                    <a:pt x="2272" y="2451"/>
                  </a:lnTo>
                  <a:lnTo>
                    <a:pt x="2259" y="2463"/>
                  </a:lnTo>
                  <a:lnTo>
                    <a:pt x="2243" y="2470"/>
                  </a:lnTo>
                  <a:lnTo>
                    <a:pt x="2226" y="2472"/>
                  </a:lnTo>
                  <a:lnTo>
                    <a:pt x="2086" y="2472"/>
                  </a:lnTo>
                  <a:lnTo>
                    <a:pt x="2096" y="2423"/>
                  </a:lnTo>
                  <a:lnTo>
                    <a:pt x="2103" y="2373"/>
                  </a:lnTo>
                  <a:lnTo>
                    <a:pt x="2108" y="2321"/>
                  </a:lnTo>
                  <a:lnTo>
                    <a:pt x="2110" y="2268"/>
                  </a:lnTo>
                  <a:lnTo>
                    <a:pt x="2108" y="2203"/>
                  </a:lnTo>
                  <a:lnTo>
                    <a:pt x="2101" y="2143"/>
                  </a:lnTo>
                  <a:lnTo>
                    <a:pt x="2092" y="2084"/>
                  </a:lnTo>
                  <a:lnTo>
                    <a:pt x="2078" y="2030"/>
                  </a:lnTo>
                  <a:lnTo>
                    <a:pt x="2061" y="1979"/>
                  </a:lnTo>
                  <a:lnTo>
                    <a:pt x="2039" y="1930"/>
                  </a:lnTo>
                  <a:lnTo>
                    <a:pt x="2016" y="1884"/>
                  </a:lnTo>
                  <a:lnTo>
                    <a:pt x="1989" y="1842"/>
                  </a:lnTo>
                  <a:lnTo>
                    <a:pt x="1959" y="1801"/>
                  </a:lnTo>
                  <a:close/>
                  <a:moveTo>
                    <a:pt x="2456" y="1022"/>
                  </a:moveTo>
                  <a:lnTo>
                    <a:pt x="3097" y="1022"/>
                  </a:lnTo>
                  <a:lnTo>
                    <a:pt x="3114" y="1024"/>
                  </a:lnTo>
                  <a:lnTo>
                    <a:pt x="3130" y="1031"/>
                  </a:lnTo>
                  <a:lnTo>
                    <a:pt x="3143" y="1042"/>
                  </a:lnTo>
                  <a:lnTo>
                    <a:pt x="3152" y="1057"/>
                  </a:lnTo>
                  <a:lnTo>
                    <a:pt x="3189" y="1148"/>
                  </a:lnTo>
                  <a:lnTo>
                    <a:pt x="3220" y="1241"/>
                  </a:lnTo>
                  <a:lnTo>
                    <a:pt x="3246" y="1336"/>
                  </a:lnTo>
                  <a:lnTo>
                    <a:pt x="3267" y="1432"/>
                  </a:lnTo>
                  <a:lnTo>
                    <a:pt x="3282" y="1531"/>
                  </a:lnTo>
                  <a:lnTo>
                    <a:pt x="3291" y="1631"/>
                  </a:lnTo>
                  <a:lnTo>
                    <a:pt x="3290" y="1647"/>
                  </a:lnTo>
                  <a:lnTo>
                    <a:pt x="3285" y="1662"/>
                  </a:lnTo>
                  <a:lnTo>
                    <a:pt x="3275" y="1675"/>
                  </a:lnTo>
                  <a:lnTo>
                    <a:pt x="3263" y="1685"/>
                  </a:lnTo>
                  <a:lnTo>
                    <a:pt x="3248" y="1692"/>
                  </a:lnTo>
                  <a:lnTo>
                    <a:pt x="3232" y="1694"/>
                  </a:lnTo>
                  <a:lnTo>
                    <a:pt x="2566" y="1694"/>
                  </a:lnTo>
                  <a:lnTo>
                    <a:pt x="2548" y="1691"/>
                  </a:lnTo>
                  <a:lnTo>
                    <a:pt x="2532" y="1683"/>
                  </a:lnTo>
                  <a:lnTo>
                    <a:pt x="2519" y="1670"/>
                  </a:lnTo>
                  <a:lnTo>
                    <a:pt x="2511" y="1656"/>
                  </a:lnTo>
                  <a:lnTo>
                    <a:pt x="2506" y="1638"/>
                  </a:lnTo>
                  <a:lnTo>
                    <a:pt x="2499" y="1545"/>
                  </a:lnTo>
                  <a:lnTo>
                    <a:pt x="2488" y="1453"/>
                  </a:lnTo>
                  <a:lnTo>
                    <a:pt x="2472" y="1362"/>
                  </a:lnTo>
                  <a:lnTo>
                    <a:pt x="2452" y="1273"/>
                  </a:lnTo>
                  <a:lnTo>
                    <a:pt x="2429" y="1186"/>
                  </a:lnTo>
                  <a:lnTo>
                    <a:pt x="2401" y="1101"/>
                  </a:lnTo>
                  <a:lnTo>
                    <a:pt x="2398" y="1081"/>
                  </a:lnTo>
                  <a:lnTo>
                    <a:pt x="2400" y="1063"/>
                  </a:lnTo>
                  <a:lnTo>
                    <a:pt x="2408" y="1046"/>
                  </a:lnTo>
                  <a:lnTo>
                    <a:pt x="2418" y="1036"/>
                  </a:lnTo>
                  <a:lnTo>
                    <a:pt x="2429" y="1028"/>
                  </a:lnTo>
                  <a:lnTo>
                    <a:pt x="2442" y="1024"/>
                  </a:lnTo>
                  <a:lnTo>
                    <a:pt x="2456" y="1022"/>
                  </a:lnTo>
                  <a:close/>
                  <a:moveTo>
                    <a:pt x="1982" y="1022"/>
                  </a:moveTo>
                  <a:lnTo>
                    <a:pt x="2226" y="1022"/>
                  </a:lnTo>
                  <a:lnTo>
                    <a:pt x="2243" y="1024"/>
                  </a:lnTo>
                  <a:lnTo>
                    <a:pt x="2259" y="1031"/>
                  </a:lnTo>
                  <a:lnTo>
                    <a:pt x="2272" y="1043"/>
                  </a:lnTo>
                  <a:lnTo>
                    <a:pt x="2280" y="1058"/>
                  </a:lnTo>
                  <a:lnTo>
                    <a:pt x="2314" y="1149"/>
                  </a:lnTo>
                  <a:lnTo>
                    <a:pt x="2344" y="1243"/>
                  </a:lnTo>
                  <a:lnTo>
                    <a:pt x="2368" y="1338"/>
                  </a:lnTo>
                  <a:lnTo>
                    <a:pt x="2387" y="1434"/>
                  </a:lnTo>
                  <a:lnTo>
                    <a:pt x="2401" y="1532"/>
                  </a:lnTo>
                  <a:lnTo>
                    <a:pt x="2409" y="1631"/>
                  </a:lnTo>
                  <a:lnTo>
                    <a:pt x="2408" y="1647"/>
                  </a:lnTo>
                  <a:lnTo>
                    <a:pt x="2403" y="1662"/>
                  </a:lnTo>
                  <a:lnTo>
                    <a:pt x="2393" y="1675"/>
                  </a:lnTo>
                  <a:lnTo>
                    <a:pt x="2382" y="1685"/>
                  </a:lnTo>
                  <a:lnTo>
                    <a:pt x="2367" y="1692"/>
                  </a:lnTo>
                  <a:lnTo>
                    <a:pt x="2351" y="1694"/>
                  </a:lnTo>
                  <a:lnTo>
                    <a:pt x="1853" y="1694"/>
                  </a:lnTo>
                  <a:lnTo>
                    <a:pt x="1803" y="1656"/>
                  </a:lnTo>
                  <a:lnTo>
                    <a:pt x="1748" y="1619"/>
                  </a:lnTo>
                  <a:lnTo>
                    <a:pt x="1693" y="1588"/>
                  </a:lnTo>
                  <a:lnTo>
                    <a:pt x="1633" y="1558"/>
                  </a:lnTo>
                  <a:lnTo>
                    <a:pt x="1571" y="1530"/>
                  </a:lnTo>
                  <a:lnTo>
                    <a:pt x="1508" y="1506"/>
                  </a:lnTo>
                  <a:lnTo>
                    <a:pt x="1508" y="1165"/>
                  </a:lnTo>
                  <a:lnTo>
                    <a:pt x="1549" y="1185"/>
                  </a:lnTo>
                  <a:lnTo>
                    <a:pt x="1589" y="1198"/>
                  </a:lnTo>
                  <a:lnTo>
                    <a:pt x="1631" y="1207"/>
                  </a:lnTo>
                  <a:lnTo>
                    <a:pt x="1675" y="1209"/>
                  </a:lnTo>
                  <a:lnTo>
                    <a:pt x="1719" y="1207"/>
                  </a:lnTo>
                  <a:lnTo>
                    <a:pt x="1762" y="1198"/>
                  </a:lnTo>
                  <a:lnTo>
                    <a:pt x="1803" y="1186"/>
                  </a:lnTo>
                  <a:lnTo>
                    <a:pt x="1841" y="1168"/>
                  </a:lnTo>
                  <a:lnTo>
                    <a:pt x="1876" y="1146"/>
                  </a:lnTo>
                  <a:lnTo>
                    <a:pt x="1907" y="1120"/>
                  </a:lnTo>
                  <a:lnTo>
                    <a:pt x="1936" y="1091"/>
                  </a:lnTo>
                  <a:lnTo>
                    <a:pt x="1960" y="1058"/>
                  </a:lnTo>
                  <a:lnTo>
                    <a:pt x="1982" y="1022"/>
                  </a:lnTo>
                  <a:close/>
                  <a:moveTo>
                    <a:pt x="1566" y="268"/>
                  </a:moveTo>
                  <a:lnTo>
                    <a:pt x="1581" y="270"/>
                  </a:lnTo>
                  <a:lnTo>
                    <a:pt x="1595" y="275"/>
                  </a:lnTo>
                  <a:lnTo>
                    <a:pt x="1669" y="318"/>
                  </a:lnTo>
                  <a:lnTo>
                    <a:pt x="1742" y="366"/>
                  </a:lnTo>
                  <a:lnTo>
                    <a:pt x="1812" y="418"/>
                  </a:lnTo>
                  <a:lnTo>
                    <a:pt x="1878" y="475"/>
                  </a:lnTo>
                  <a:lnTo>
                    <a:pt x="1942" y="537"/>
                  </a:lnTo>
                  <a:lnTo>
                    <a:pt x="2003" y="603"/>
                  </a:lnTo>
                  <a:lnTo>
                    <a:pt x="2061" y="673"/>
                  </a:lnTo>
                  <a:lnTo>
                    <a:pt x="2114" y="748"/>
                  </a:lnTo>
                  <a:lnTo>
                    <a:pt x="2164" y="825"/>
                  </a:lnTo>
                  <a:lnTo>
                    <a:pt x="2170" y="840"/>
                  </a:lnTo>
                  <a:lnTo>
                    <a:pt x="2173" y="855"/>
                  </a:lnTo>
                  <a:lnTo>
                    <a:pt x="2170" y="871"/>
                  </a:lnTo>
                  <a:lnTo>
                    <a:pt x="2164" y="885"/>
                  </a:lnTo>
                  <a:lnTo>
                    <a:pt x="2154" y="897"/>
                  </a:lnTo>
                  <a:lnTo>
                    <a:pt x="2143" y="907"/>
                  </a:lnTo>
                  <a:lnTo>
                    <a:pt x="2129" y="912"/>
                  </a:lnTo>
                  <a:lnTo>
                    <a:pt x="2113" y="914"/>
                  </a:lnTo>
                  <a:lnTo>
                    <a:pt x="2013" y="914"/>
                  </a:lnTo>
                  <a:lnTo>
                    <a:pt x="2016" y="893"/>
                  </a:lnTo>
                  <a:lnTo>
                    <a:pt x="2017" y="872"/>
                  </a:lnTo>
                  <a:lnTo>
                    <a:pt x="2015" y="829"/>
                  </a:lnTo>
                  <a:lnTo>
                    <a:pt x="2007" y="790"/>
                  </a:lnTo>
                  <a:lnTo>
                    <a:pt x="1997" y="754"/>
                  </a:lnTo>
                  <a:lnTo>
                    <a:pt x="1983" y="720"/>
                  </a:lnTo>
                  <a:lnTo>
                    <a:pt x="1965" y="690"/>
                  </a:lnTo>
                  <a:lnTo>
                    <a:pt x="1945" y="662"/>
                  </a:lnTo>
                  <a:lnTo>
                    <a:pt x="1924" y="637"/>
                  </a:lnTo>
                  <a:lnTo>
                    <a:pt x="1902" y="616"/>
                  </a:lnTo>
                  <a:lnTo>
                    <a:pt x="1878" y="598"/>
                  </a:lnTo>
                  <a:lnTo>
                    <a:pt x="1856" y="583"/>
                  </a:lnTo>
                  <a:lnTo>
                    <a:pt x="1791" y="543"/>
                  </a:lnTo>
                  <a:lnTo>
                    <a:pt x="1723" y="508"/>
                  </a:lnTo>
                  <a:lnTo>
                    <a:pt x="1653" y="476"/>
                  </a:lnTo>
                  <a:lnTo>
                    <a:pt x="1582" y="448"/>
                  </a:lnTo>
                  <a:lnTo>
                    <a:pt x="1508" y="422"/>
                  </a:lnTo>
                  <a:lnTo>
                    <a:pt x="1508" y="328"/>
                  </a:lnTo>
                  <a:lnTo>
                    <a:pt x="1510" y="313"/>
                  </a:lnTo>
                  <a:lnTo>
                    <a:pt x="1516" y="298"/>
                  </a:lnTo>
                  <a:lnTo>
                    <a:pt x="1524" y="286"/>
                  </a:lnTo>
                  <a:lnTo>
                    <a:pt x="1537" y="276"/>
                  </a:lnTo>
                  <a:lnTo>
                    <a:pt x="1551" y="271"/>
                  </a:lnTo>
                  <a:lnTo>
                    <a:pt x="1566" y="268"/>
                  </a:lnTo>
                  <a:close/>
                  <a:moveTo>
                    <a:pt x="1567" y="22"/>
                  </a:moveTo>
                  <a:lnTo>
                    <a:pt x="1666" y="26"/>
                  </a:lnTo>
                  <a:lnTo>
                    <a:pt x="1763" y="34"/>
                  </a:lnTo>
                  <a:lnTo>
                    <a:pt x="1859" y="47"/>
                  </a:lnTo>
                  <a:lnTo>
                    <a:pt x="1954" y="66"/>
                  </a:lnTo>
                  <a:lnTo>
                    <a:pt x="2047" y="90"/>
                  </a:lnTo>
                  <a:lnTo>
                    <a:pt x="2138" y="119"/>
                  </a:lnTo>
                  <a:lnTo>
                    <a:pt x="2227" y="153"/>
                  </a:lnTo>
                  <a:lnTo>
                    <a:pt x="2314" y="191"/>
                  </a:lnTo>
                  <a:lnTo>
                    <a:pt x="2400" y="235"/>
                  </a:lnTo>
                  <a:lnTo>
                    <a:pt x="2482" y="284"/>
                  </a:lnTo>
                  <a:lnTo>
                    <a:pt x="2561" y="336"/>
                  </a:lnTo>
                  <a:lnTo>
                    <a:pt x="2638" y="393"/>
                  </a:lnTo>
                  <a:lnTo>
                    <a:pt x="2711" y="455"/>
                  </a:lnTo>
                  <a:lnTo>
                    <a:pt x="2782" y="521"/>
                  </a:lnTo>
                  <a:lnTo>
                    <a:pt x="2849" y="590"/>
                  </a:lnTo>
                  <a:lnTo>
                    <a:pt x="2912" y="665"/>
                  </a:lnTo>
                  <a:lnTo>
                    <a:pt x="2971" y="742"/>
                  </a:lnTo>
                  <a:lnTo>
                    <a:pt x="3027" y="824"/>
                  </a:lnTo>
                  <a:lnTo>
                    <a:pt x="3033" y="839"/>
                  </a:lnTo>
                  <a:lnTo>
                    <a:pt x="3035" y="854"/>
                  </a:lnTo>
                  <a:lnTo>
                    <a:pt x="3034" y="870"/>
                  </a:lnTo>
                  <a:lnTo>
                    <a:pt x="3028" y="884"/>
                  </a:lnTo>
                  <a:lnTo>
                    <a:pt x="3019" y="896"/>
                  </a:lnTo>
                  <a:lnTo>
                    <a:pt x="3007" y="906"/>
                  </a:lnTo>
                  <a:lnTo>
                    <a:pt x="2993" y="912"/>
                  </a:lnTo>
                  <a:lnTo>
                    <a:pt x="2977" y="914"/>
                  </a:lnTo>
                  <a:lnTo>
                    <a:pt x="2358" y="914"/>
                  </a:lnTo>
                  <a:lnTo>
                    <a:pt x="2342" y="912"/>
                  </a:lnTo>
                  <a:lnTo>
                    <a:pt x="2327" y="906"/>
                  </a:lnTo>
                  <a:lnTo>
                    <a:pt x="2316" y="895"/>
                  </a:lnTo>
                  <a:lnTo>
                    <a:pt x="2306" y="883"/>
                  </a:lnTo>
                  <a:lnTo>
                    <a:pt x="2260" y="800"/>
                  </a:lnTo>
                  <a:lnTo>
                    <a:pt x="2211" y="720"/>
                  </a:lnTo>
                  <a:lnTo>
                    <a:pt x="2159" y="643"/>
                  </a:lnTo>
                  <a:lnTo>
                    <a:pt x="2102" y="571"/>
                  </a:lnTo>
                  <a:lnTo>
                    <a:pt x="2043" y="503"/>
                  </a:lnTo>
                  <a:lnTo>
                    <a:pt x="1980" y="438"/>
                  </a:lnTo>
                  <a:lnTo>
                    <a:pt x="1913" y="377"/>
                  </a:lnTo>
                  <a:lnTo>
                    <a:pt x="1844" y="321"/>
                  </a:lnTo>
                  <a:lnTo>
                    <a:pt x="1773" y="270"/>
                  </a:lnTo>
                  <a:lnTo>
                    <a:pt x="1699" y="223"/>
                  </a:lnTo>
                  <a:lnTo>
                    <a:pt x="1622" y="181"/>
                  </a:lnTo>
                  <a:lnTo>
                    <a:pt x="1543" y="144"/>
                  </a:lnTo>
                  <a:lnTo>
                    <a:pt x="1528" y="135"/>
                  </a:lnTo>
                  <a:lnTo>
                    <a:pt x="1518" y="122"/>
                  </a:lnTo>
                  <a:lnTo>
                    <a:pt x="1510" y="107"/>
                  </a:lnTo>
                  <a:lnTo>
                    <a:pt x="1508" y="89"/>
                  </a:lnTo>
                  <a:lnTo>
                    <a:pt x="1510" y="73"/>
                  </a:lnTo>
                  <a:lnTo>
                    <a:pt x="1516" y="58"/>
                  </a:lnTo>
                  <a:lnTo>
                    <a:pt x="1525" y="44"/>
                  </a:lnTo>
                  <a:lnTo>
                    <a:pt x="1537" y="33"/>
                  </a:lnTo>
                  <a:lnTo>
                    <a:pt x="1552" y="26"/>
                  </a:lnTo>
                  <a:lnTo>
                    <a:pt x="1567" y="22"/>
                  </a:lnTo>
                  <a:close/>
                  <a:moveTo>
                    <a:pt x="1016" y="0"/>
                  </a:moveTo>
                  <a:lnTo>
                    <a:pt x="1057" y="3"/>
                  </a:lnTo>
                  <a:lnTo>
                    <a:pt x="1094" y="13"/>
                  </a:lnTo>
                  <a:lnTo>
                    <a:pt x="1131" y="28"/>
                  </a:lnTo>
                  <a:lnTo>
                    <a:pt x="1163" y="48"/>
                  </a:lnTo>
                  <a:lnTo>
                    <a:pt x="1191" y="72"/>
                  </a:lnTo>
                  <a:lnTo>
                    <a:pt x="1216" y="101"/>
                  </a:lnTo>
                  <a:lnTo>
                    <a:pt x="1236" y="133"/>
                  </a:lnTo>
                  <a:lnTo>
                    <a:pt x="1251" y="168"/>
                  </a:lnTo>
                  <a:lnTo>
                    <a:pt x="1260" y="206"/>
                  </a:lnTo>
                  <a:lnTo>
                    <a:pt x="1263" y="247"/>
                  </a:lnTo>
                  <a:lnTo>
                    <a:pt x="1263" y="440"/>
                  </a:lnTo>
                  <a:lnTo>
                    <a:pt x="1349" y="457"/>
                  </a:lnTo>
                  <a:lnTo>
                    <a:pt x="1433" y="477"/>
                  </a:lnTo>
                  <a:lnTo>
                    <a:pt x="1515" y="503"/>
                  </a:lnTo>
                  <a:lnTo>
                    <a:pt x="1593" y="533"/>
                  </a:lnTo>
                  <a:lnTo>
                    <a:pt x="1670" y="566"/>
                  </a:lnTo>
                  <a:lnTo>
                    <a:pt x="1744" y="604"/>
                  </a:lnTo>
                  <a:lnTo>
                    <a:pt x="1815" y="647"/>
                  </a:lnTo>
                  <a:lnTo>
                    <a:pt x="1836" y="660"/>
                  </a:lnTo>
                  <a:lnTo>
                    <a:pt x="1857" y="676"/>
                  </a:lnTo>
                  <a:lnTo>
                    <a:pt x="1876" y="696"/>
                  </a:lnTo>
                  <a:lnTo>
                    <a:pt x="1894" y="719"/>
                  </a:lnTo>
                  <a:lnTo>
                    <a:pt x="1909" y="744"/>
                  </a:lnTo>
                  <a:lnTo>
                    <a:pt x="1923" y="772"/>
                  </a:lnTo>
                  <a:lnTo>
                    <a:pt x="1933" y="803"/>
                  </a:lnTo>
                  <a:lnTo>
                    <a:pt x="1939" y="836"/>
                  </a:lnTo>
                  <a:lnTo>
                    <a:pt x="1941" y="872"/>
                  </a:lnTo>
                  <a:lnTo>
                    <a:pt x="1939" y="911"/>
                  </a:lnTo>
                  <a:lnTo>
                    <a:pt x="1931" y="948"/>
                  </a:lnTo>
                  <a:lnTo>
                    <a:pt x="1917" y="984"/>
                  </a:lnTo>
                  <a:lnTo>
                    <a:pt x="1899" y="1015"/>
                  </a:lnTo>
                  <a:lnTo>
                    <a:pt x="1876" y="1045"/>
                  </a:lnTo>
                  <a:lnTo>
                    <a:pt x="1851" y="1071"/>
                  </a:lnTo>
                  <a:lnTo>
                    <a:pt x="1821" y="1092"/>
                  </a:lnTo>
                  <a:lnTo>
                    <a:pt x="1788" y="1110"/>
                  </a:lnTo>
                  <a:lnTo>
                    <a:pt x="1752" y="1123"/>
                  </a:lnTo>
                  <a:lnTo>
                    <a:pt x="1714" y="1131"/>
                  </a:lnTo>
                  <a:lnTo>
                    <a:pt x="1675" y="1135"/>
                  </a:lnTo>
                  <a:lnTo>
                    <a:pt x="1643" y="1132"/>
                  </a:lnTo>
                  <a:lnTo>
                    <a:pt x="1613" y="1127"/>
                  </a:lnTo>
                  <a:lnTo>
                    <a:pt x="1584" y="1119"/>
                  </a:lnTo>
                  <a:lnTo>
                    <a:pt x="1557" y="1107"/>
                  </a:lnTo>
                  <a:lnTo>
                    <a:pt x="1531" y="1093"/>
                  </a:lnTo>
                  <a:lnTo>
                    <a:pt x="1449" y="1048"/>
                  </a:lnTo>
                  <a:lnTo>
                    <a:pt x="1371" y="1010"/>
                  </a:lnTo>
                  <a:lnTo>
                    <a:pt x="1293" y="978"/>
                  </a:lnTo>
                  <a:lnTo>
                    <a:pt x="1215" y="953"/>
                  </a:lnTo>
                  <a:lnTo>
                    <a:pt x="1138" y="935"/>
                  </a:lnTo>
                  <a:lnTo>
                    <a:pt x="1061" y="923"/>
                  </a:lnTo>
                  <a:lnTo>
                    <a:pt x="986" y="920"/>
                  </a:lnTo>
                  <a:lnTo>
                    <a:pt x="932" y="922"/>
                  </a:lnTo>
                  <a:lnTo>
                    <a:pt x="884" y="927"/>
                  </a:lnTo>
                  <a:lnTo>
                    <a:pt x="840" y="937"/>
                  </a:lnTo>
                  <a:lnTo>
                    <a:pt x="801" y="951"/>
                  </a:lnTo>
                  <a:lnTo>
                    <a:pt x="767" y="967"/>
                  </a:lnTo>
                  <a:lnTo>
                    <a:pt x="736" y="985"/>
                  </a:lnTo>
                  <a:lnTo>
                    <a:pt x="710" y="1007"/>
                  </a:lnTo>
                  <a:lnTo>
                    <a:pt x="689" y="1030"/>
                  </a:lnTo>
                  <a:lnTo>
                    <a:pt x="673" y="1057"/>
                  </a:lnTo>
                  <a:lnTo>
                    <a:pt x="661" y="1085"/>
                  </a:lnTo>
                  <a:lnTo>
                    <a:pt x="654" y="1114"/>
                  </a:lnTo>
                  <a:lnTo>
                    <a:pt x="652" y="1145"/>
                  </a:lnTo>
                  <a:lnTo>
                    <a:pt x="652" y="1153"/>
                  </a:lnTo>
                  <a:lnTo>
                    <a:pt x="653" y="1181"/>
                  </a:lnTo>
                  <a:lnTo>
                    <a:pt x="657" y="1208"/>
                  </a:lnTo>
                  <a:lnTo>
                    <a:pt x="663" y="1232"/>
                  </a:lnTo>
                  <a:lnTo>
                    <a:pt x="673" y="1256"/>
                  </a:lnTo>
                  <a:lnTo>
                    <a:pt x="686" y="1277"/>
                  </a:lnTo>
                  <a:lnTo>
                    <a:pt x="703" y="1297"/>
                  </a:lnTo>
                  <a:lnTo>
                    <a:pt x="724" y="1316"/>
                  </a:lnTo>
                  <a:lnTo>
                    <a:pt x="749" y="1334"/>
                  </a:lnTo>
                  <a:lnTo>
                    <a:pt x="779" y="1351"/>
                  </a:lnTo>
                  <a:lnTo>
                    <a:pt x="813" y="1369"/>
                  </a:lnTo>
                  <a:lnTo>
                    <a:pt x="852" y="1386"/>
                  </a:lnTo>
                  <a:lnTo>
                    <a:pt x="897" y="1403"/>
                  </a:lnTo>
                  <a:lnTo>
                    <a:pt x="947" y="1418"/>
                  </a:lnTo>
                  <a:lnTo>
                    <a:pt x="1004" y="1437"/>
                  </a:lnTo>
                  <a:lnTo>
                    <a:pt x="1067" y="1454"/>
                  </a:lnTo>
                  <a:lnTo>
                    <a:pt x="1136" y="1473"/>
                  </a:lnTo>
                  <a:lnTo>
                    <a:pt x="1212" y="1492"/>
                  </a:lnTo>
                  <a:lnTo>
                    <a:pt x="1288" y="1513"/>
                  </a:lnTo>
                  <a:lnTo>
                    <a:pt x="1362" y="1535"/>
                  </a:lnTo>
                  <a:lnTo>
                    <a:pt x="1432" y="1558"/>
                  </a:lnTo>
                  <a:lnTo>
                    <a:pt x="1499" y="1582"/>
                  </a:lnTo>
                  <a:lnTo>
                    <a:pt x="1561" y="1608"/>
                  </a:lnTo>
                  <a:lnTo>
                    <a:pt x="1621" y="1635"/>
                  </a:lnTo>
                  <a:lnTo>
                    <a:pt x="1677" y="1664"/>
                  </a:lnTo>
                  <a:lnTo>
                    <a:pt x="1728" y="1695"/>
                  </a:lnTo>
                  <a:lnTo>
                    <a:pt x="1776" y="1728"/>
                  </a:lnTo>
                  <a:lnTo>
                    <a:pt x="1820" y="1762"/>
                  </a:lnTo>
                  <a:lnTo>
                    <a:pt x="1860" y="1800"/>
                  </a:lnTo>
                  <a:lnTo>
                    <a:pt x="1895" y="1840"/>
                  </a:lnTo>
                  <a:lnTo>
                    <a:pt x="1927" y="1882"/>
                  </a:lnTo>
                  <a:lnTo>
                    <a:pt x="1955" y="1928"/>
                  </a:lnTo>
                  <a:lnTo>
                    <a:pt x="1980" y="1976"/>
                  </a:lnTo>
                  <a:lnTo>
                    <a:pt x="1999" y="2028"/>
                  </a:lnTo>
                  <a:lnTo>
                    <a:pt x="2014" y="2082"/>
                  </a:lnTo>
                  <a:lnTo>
                    <a:pt x="2025" y="2140"/>
                  </a:lnTo>
                  <a:lnTo>
                    <a:pt x="2032" y="2202"/>
                  </a:lnTo>
                  <a:lnTo>
                    <a:pt x="2034" y="2268"/>
                  </a:lnTo>
                  <a:lnTo>
                    <a:pt x="2034" y="2276"/>
                  </a:lnTo>
                  <a:lnTo>
                    <a:pt x="2032" y="2346"/>
                  </a:lnTo>
                  <a:lnTo>
                    <a:pt x="2023" y="2414"/>
                  </a:lnTo>
                  <a:lnTo>
                    <a:pt x="2012" y="2478"/>
                  </a:lnTo>
                  <a:lnTo>
                    <a:pt x="1995" y="2539"/>
                  </a:lnTo>
                  <a:lnTo>
                    <a:pt x="1972" y="2598"/>
                  </a:lnTo>
                  <a:lnTo>
                    <a:pt x="1947" y="2653"/>
                  </a:lnTo>
                  <a:lnTo>
                    <a:pt x="1916" y="2704"/>
                  </a:lnTo>
                  <a:lnTo>
                    <a:pt x="1880" y="2753"/>
                  </a:lnTo>
                  <a:lnTo>
                    <a:pt x="1842" y="2799"/>
                  </a:lnTo>
                  <a:lnTo>
                    <a:pt x="1799" y="2840"/>
                  </a:lnTo>
                  <a:lnTo>
                    <a:pt x="1753" y="2880"/>
                  </a:lnTo>
                  <a:lnTo>
                    <a:pt x="1703" y="2915"/>
                  </a:lnTo>
                  <a:lnTo>
                    <a:pt x="1649" y="2946"/>
                  </a:lnTo>
                  <a:lnTo>
                    <a:pt x="1592" y="2975"/>
                  </a:lnTo>
                  <a:lnTo>
                    <a:pt x="1533" y="3001"/>
                  </a:lnTo>
                  <a:lnTo>
                    <a:pt x="1470" y="3022"/>
                  </a:lnTo>
                  <a:lnTo>
                    <a:pt x="1404" y="3040"/>
                  </a:lnTo>
                  <a:lnTo>
                    <a:pt x="1334" y="3055"/>
                  </a:lnTo>
                  <a:lnTo>
                    <a:pt x="1263" y="3066"/>
                  </a:lnTo>
                  <a:lnTo>
                    <a:pt x="1263" y="3248"/>
                  </a:lnTo>
                  <a:lnTo>
                    <a:pt x="1260" y="3288"/>
                  </a:lnTo>
                  <a:lnTo>
                    <a:pt x="1251" y="3326"/>
                  </a:lnTo>
                  <a:lnTo>
                    <a:pt x="1236" y="3361"/>
                  </a:lnTo>
                  <a:lnTo>
                    <a:pt x="1216" y="3394"/>
                  </a:lnTo>
                  <a:lnTo>
                    <a:pt x="1191" y="3423"/>
                  </a:lnTo>
                  <a:lnTo>
                    <a:pt x="1163" y="3447"/>
                  </a:lnTo>
                  <a:lnTo>
                    <a:pt x="1130" y="3466"/>
                  </a:lnTo>
                  <a:lnTo>
                    <a:pt x="1094" y="3482"/>
                  </a:lnTo>
                  <a:lnTo>
                    <a:pt x="1057" y="3491"/>
                  </a:lnTo>
                  <a:lnTo>
                    <a:pt x="1016" y="3494"/>
                  </a:lnTo>
                  <a:lnTo>
                    <a:pt x="976" y="3491"/>
                  </a:lnTo>
                  <a:lnTo>
                    <a:pt x="939" y="3482"/>
                  </a:lnTo>
                  <a:lnTo>
                    <a:pt x="903" y="3466"/>
                  </a:lnTo>
                  <a:lnTo>
                    <a:pt x="870" y="3447"/>
                  </a:lnTo>
                  <a:lnTo>
                    <a:pt x="842" y="3423"/>
                  </a:lnTo>
                  <a:lnTo>
                    <a:pt x="817" y="3394"/>
                  </a:lnTo>
                  <a:lnTo>
                    <a:pt x="797" y="3361"/>
                  </a:lnTo>
                  <a:lnTo>
                    <a:pt x="782" y="3326"/>
                  </a:lnTo>
                  <a:lnTo>
                    <a:pt x="773" y="3288"/>
                  </a:lnTo>
                  <a:lnTo>
                    <a:pt x="770" y="3248"/>
                  </a:lnTo>
                  <a:lnTo>
                    <a:pt x="770" y="3045"/>
                  </a:lnTo>
                  <a:lnTo>
                    <a:pt x="683" y="3026"/>
                  </a:lnTo>
                  <a:lnTo>
                    <a:pt x="596" y="3003"/>
                  </a:lnTo>
                  <a:lnTo>
                    <a:pt x="510" y="2975"/>
                  </a:lnTo>
                  <a:lnTo>
                    <a:pt x="426" y="2943"/>
                  </a:lnTo>
                  <a:lnTo>
                    <a:pt x="343" y="2906"/>
                  </a:lnTo>
                  <a:lnTo>
                    <a:pt x="262" y="2865"/>
                  </a:lnTo>
                  <a:lnTo>
                    <a:pt x="183" y="2818"/>
                  </a:lnTo>
                  <a:lnTo>
                    <a:pt x="108" y="2767"/>
                  </a:lnTo>
                  <a:lnTo>
                    <a:pt x="81" y="2746"/>
                  </a:lnTo>
                  <a:lnTo>
                    <a:pt x="59" y="2721"/>
                  </a:lnTo>
                  <a:lnTo>
                    <a:pt x="38" y="2692"/>
                  </a:lnTo>
                  <a:lnTo>
                    <a:pt x="22" y="2660"/>
                  </a:lnTo>
                  <a:lnTo>
                    <a:pt x="10" y="2626"/>
                  </a:lnTo>
                  <a:lnTo>
                    <a:pt x="2" y="2590"/>
                  </a:lnTo>
                  <a:lnTo>
                    <a:pt x="0" y="2553"/>
                  </a:lnTo>
                  <a:lnTo>
                    <a:pt x="2" y="2514"/>
                  </a:lnTo>
                  <a:lnTo>
                    <a:pt x="11" y="2475"/>
                  </a:lnTo>
                  <a:lnTo>
                    <a:pt x="25" y="2440"/>
                  </a:lnTo>
                  <a:lnTo>
                    <a:pt x="43" y="2408"/>
                  </a:lnTo>
                  <a:lnTo>
                    <a:pt x="65" y="2380"/>
                  </a:lnTo>
                  <a:lnTo>
                    <a:pt x="91" y="2354"/>
                  </a:lnTo>
                  <a:lnTo>
                    <a:pt x="121" y="2332"/>
                  </a:lnTo>
                  <a:lnTo>
                    <a:pt x="154" y="2315"/>
                  </a:lnTo>
                  <a:lnTo>
                    <a:pt x="189" y="2301"/>
                  </a:lnTo>
                  <a:lnTo>
                    <a:pt x="227" y="2294"/>
                  </a:lnTo>
                  <a:lnTo>
                    <a:pt x="267" y="2290"/>
                  </a:lnTo>
                  <a:lnTo>
                    <a:pt x="302" y="2293"/>
                  </a:lnTo>
                  <a:lnTo>
                    <a:pt x="333" y="2298"/>
                  </a:lnTo>
                  <a:lnTo>
                    <a:pt x="362" y="2306"/>
                  </a:lnTo>
                  <a:lnTo>
                    <a:pt x="387" y="2317"/>
                  </a:lnTo>
                  <a:lnTo>
                    <a:pt x="410" y="2330"/>
                  </a:lnTo>
                  <a:lnTo>
                    <a:pt x="429" y="2343"/>
                  </a:lnTo>
                  <a:lnTo>
                    <a:pt x="488" y="2384"/>
                  </a:lnTo>
                  <a:lnTo>
                    <a:pt x="549" y="2421"/>
                  </a:lnTo>
                  <a:lnTo>
                    <a:pt x="611" y="2455"/>
                  </a:lnTo>
                  <a:lnTo>
                    <a:pt x="675" y="2486"/>
                  </a:lnTo>
                  <a:lnTo>
                    <a:pt x="740" y="2513"/>
                  </a:lnTo>
                  <a:lnTo>
                    <a:pt x="806" y="2534"/>
                  </a:lnTo>
                  <a:lnTo>
                    <a:pt x="876" y="2552"/>
                  </a:lnTo>
                  <a:lnTo>
                    <a:pt x="946" y="2565"/>
                  </a:lnTo>
                  <a:lnTo>
                    <a:pt x="1019" y="2572"/>
                  </a:lnTo>
                  <a:lnTo>
                    <a:pt x="1093" y="2574"/>
                  </a:lnTo>
                  <a:lnTo>
                    <a:pt x="1149" y="2573"/>
                  </a:lnTo>
                  <a:lnTo>
                    <a:pt x="1201" y="2567"/>
                  </a:lnTo>
                  <a:lnTo>
                    <a:pt x="1250" y="2558"/>
                  </a:lnTo>
                  <a:lnTo>
                    <a:pt x="1294" y="2546"/>
                  </a:lnTo>
                  <a:lnTo>
                    <a:pt x="1333" y="2529"/>
                  </a:lnTo>
                  <a:lnTo>
                    <a:pt x="1367" y="2509"/>
                  </a:lnTo>
                  <a:lnTo>
                    <a:pt x="1397" y="2487"/>
                  </a:lnTo>
                  <a:lnTo>
                    <a:pt x="1422" y="2462"/>
                  </a:lnTo>
                  <a:lnTo>
                    <a:pt x="1441" y="2433"/>
                  </a:lnTo>
                  <a:lnTo>
                    <a:pt x="1456" y="2402"/>
                  </a:lnTo>
                  <a:lnTo>
                    <a:pt x="1464" y="2368"/>
                  </a:lnTo>
                  <a:lnTo>
                    <a:pt x="1467" y="2331"/>
                  </a:lnTo>
                  <a:lnTo>
                    <a:pt x="1467" y="2323"/>
                  </a:lnTo>
                  <a:lnTo>
                    <a:pt x="1465" y="2299"/>
                  </a:lnTo>
                  <a:lnTo>
                    <a:pt x="1463" y="2276"/>
                  </a:lnTo>
                  <a:lnTo>
                    <a:pt x="1457" y="2253"/>
                  </a:lnTo>
                  <a:lnTo>
                    <a:pt x="1448" y="2232"/>
                  </a:lnTo>
                  <a:lnTo>
                    <a:pt x="1438" y="2212"/>
                  </a:lnTo>
                  <a:lnTo>
                    <a:pt x="1423" y="2193"/>
                  </a:lnTo>
                  <a:lnTo>
                    <a:pt x="1404" y="2173"/>
                  </a:lnTo>
                  <a:lnTo>
                    <a:pt x="1381" y="2155"/>
                  </a:lnTo>
                  <a:lnTo>
                    <a:pt x="1355" y="2138"/>
                  </a:lnTo>
                  <a:lnTo>
                    <a:pt x="1323" y="2120"/>
                  </a:lnTo>
                  <a:lnTo>
                    <a:pt x="1286" y="2103"/>
                  </a:lnTo>
                  <a:lnTo>
                    <a:pt x="1244" y="2086"/>
                  </a:lnTo>
                  <a:lnTo>
                    <a:pt x="1197" y="2068"/>
                  </a:lnTo>
                  <a:lnTo>
                    <a:pt x="1143" y="2051"/>
                  </a:lnTo>
                  <a:lnTo>
                    <a:pt x="1084" y="2033"/>
                  </a:lnTo>
                  <a:lnTo>
                    <a:pt x="1018" y="2014"/>
                  </a:lnTo>
                  <a:lnTo>
                    <a:pt x="945" y="1995"/>
                  </a:lnTo>
                  <a:lnTo>
                    <a:pt x="878" y="1978"/>
                  </a:lnTo>
                  <a:lnTo>
                    <a:pt x="813" y="1960"/>
                  </a:lnTo>
                  <a:lnTo>
                    <a:pt x="750" y="1942"/>
                  </a:lnTo>
                  <a:lnTo>
                    <a:pt x="690" y="1923"/>
                  </a:lnTo>
                  <a:lnTo>
                    <a:pt x="631" y="1903"/>
                  </a:lnTo>
                  <a:lnTo>
                    <a:pt x="576" y="1882"/>
                  </a:lnTo>
                  <a:lnTo>
                    <a:pt x="524" y="1860"/>
                  </a:lnTo>
                  <a:lnTo>
                    <a:pt x="474" y="1837"/>
                  </a:lnTo>
                  <a:lnTo>
                    <a:pt x="426" y="1812"/>
                  </a:lnTo>
                  <a:lnTo>
                    <a:pt x="381" y="1785"/>
                  </a:lnTo>
                  <a:lnTo>
                    <a:pt x="339" y="1758"/>
                  </a:lnTo>
                  <a:lnTo>
                    <a:pt x="300" y="1727"/>
                  </a:lnTo>
                  <a:lnTo>
                    <a:pt x="263" y="1694"/>
                  </a:lnTo>
                  <a:lnTo>
                    <a:pt x="230" y="1659"/>
                  </a:lnTo>
                  <a:lnTo>
                    <a:pt x="201" y="1621"/>
                  </a:lnTo>
                  <a:lnTo>
                    <a:pt x="174" y="1580"/>
                  </a:lnTo>
                  <a:lnTo>
                    <a:pt x="151" y="1537"/>
                  </a:lnTo>
                  <a:lnTo>
                    <a:pt x="131" y="1491"/>
                  </a:lnTo>
                  <a:lnTo>
                    <a:pt x="114" y="1441"/>
                  </a:lnTo>
                  <a:lnTo>
                    <a:pt x="101" y="1387"/>
                  </a:lnTo>
                  <a:lnTo>
                    <a:pt x="93" y="1330"/>
                  </a:lnTo>
                  <a:lnTo>
                    <a:pt x="86" y="1269"/>
                  </a:lnTo>
                  <a:lnTo>
                    <a:pt x="84" y="1204"/>
                  </a:lnTo>
                  <a:lnTo>
                    <a:pt x="84" y="1196"/>
                  </a:lnTo>
                  <a:lnTo>
                    <a:pt x="87" y="1127"/>
                  </a:lnTo>
                  <a:lnTo>
                    <a:pt x="96" y="1060"/>
                  </a:lnTo>
                  <a:lnTo>
                    <a:pt x="110" y="996"/>
                  </a:lnTo>
                  <a:lnTo>
                    <a:pt x="129" y="935"/>
                  </a:lnTo>
                  <a:lnTo>
                    <a:pt x="153" y="876"/>
                  </a:lnTo>
                  <a:lnTo>
                    <a:pt x="181" y="821"/>
                  </a:lnTo>
                  <a:lnTo>
                    <a:pt x="215" y="769"/>
                  </a:lnTo>
                  <a:lnTo>
                    <a:pt x="253" y="720"/>
                  </a:lnTo>
                  <a:lnTo>
                    <a:pt x="295" y="673"/>
                  </a:lnTo>
                  <a:lnTo>
                    <a:pt x="342" y="632"/>
                  </a:lnTo>
                  <a:lnTo>
                    <a:pt x="393" y="592"/>
                  </a:lnTo>
                  <a:lnTo>
                    <a:pt x="447" y="557"/>
                  </a:lnTo>
                  <a:lnTo>
                    <a:pt x="506" y="525"/>
                  </a:lnTo>
                  <a:lnTo>
                    <a:pt x="566" y="498"/>
                  </a:lnTo>
                  <a:lnTo>
                    <a:pt x="631" y="474"/>
                  </a:lnTo>
                  <a:lnTo>
                    <a:pt x="699" y="454"/>
                  </a:lnTo>
                  <a:lnTo>
                    <a:pt x="770" y="439"/>
                  </a:lnTo>
                  <a:lnTo>
                    <a:pt x="770" y="247"/>
                  </a:lnTo>
                  <a:lnTo>
                    <a:pt x="773" y="206"/>
                  </a:lnTo>
                  <a:lnTo>
                    <a:pt x="783" y="168"/>
                  </a:lnTo>
                  <a:lnTo>
                    <a:pt x="798" y="133"/>
                  </a:lnTo>
                  <a:lnTo>
                    <a:pt x="817" y="101"/>
                  </a:lnTo>
                  <a:lnTo>
                    <a:pt x="842" y="72"/>
                  </a:lnTo>
                  <a:lnTo>
                    <a:pt x="870" y="48"/>
                  </a:lnTo>
                  <a:lnTo>
                    <a:pt x="903" y="28"/>
                  </a:lnTo>
                  <a:lnTo>
                    <a:pt x="939" y="13"/>
                  </a:lnTo>
                  <a:lnTo>
                    <a:pt x="977" y="3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509038" y="2829908"/>
              <a:ext cx="376386" cy="373901"/>
              <a:chOff x="5851525" y="3186113"/>
              <a:chExt cx="481013" cy="477838"/>
            </a:xfrm>
            <a:solidFill>
              <a:schemeClr val="bg1"/>
            </a:solidFill>
          </p:grpSpPr>
          <p:sp>
            <p:nvSpPr>
              <p:cNvPr id="97" name="Freeform 6"/>
              <p:cNvSpPr>
                <a:spLocks/>
              </p:cNvSpPr>
              <p:nvPr/>
            </p:nvSpPr>
            <p:spPr bwMode="auto">
              <a:xfrm>
                <a:off x="5851525" y="3259138"/>
                <a:ext cx="406400" cy="404813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7"/>
              <p:cNvSpPr>
                <a:spLocks/>
              </p:cNvSpPr>
              <p:nvPr/>
            </p:nvSpPr>
            <p:spPr bwMode="auto">
              <a:xfrm>
                <a:off x="5954713" y="3344863"/>
                <a:ext cx="217488" cy="215900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"/>
              <p:cNvSpPr>
                <a:spLocks/>
              </p:cNvSpPr>
              <p:nvPr/>
            </p:nvSpPr>
            <p:spPr bwMode="auto">
              <a:xfrm>
                <a:off x="6067425" y="3186113"/>
                <a:ext cx="265113" cy="263525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6292866" y="2823543"/>
              <a:ext cx="396543" cy="386630"/>
              <a:chOff x="6075363" y="3203575"/>
              <a:chExt cx="508000" cy="495300"/>
            </a:xfrm>
            <a:solidFill>
              <a:schemeClr val="bg1"/>
            </a:solidFill>
          </p:grpSpPr>
          <p:sp>
            <p:nvSpPr>
              <p:cNvPr id="87" name="Freeform 28"/>
              <p:cNvSpPr>
                <a:spLocks noEditPoints="1"/>
              </p:cNvSpPr>
              <p:nvPr/>
            </p:nvSpPr>
            <p:spPr bwMode="auto">
              <a:xfrm>
                <a:off x="6202363" y="3340100"/>
                <a:ext cx="250825" cy="358775"/>
              </a:xfrm>
              <a:custGeom>
                <a:avLst/>
                <a:gdLst>
                  <a:gd name="T0" fmla="*/ 702 w 1741"/>
                  <a:gd name="T1" fmla="*/ 659 h 2484"/>
                  <a:gd name="T2" fmla="*/ 560 w 1741"/>
                  <a:gd name="T3" fmla="*/ 917 h 2484"/>
                  <a:gd name="T4" fmla="*/ 511 w 1741"/>
                  <a:gd name="T5" fmla="*/ 1162 h 2484"/>
                  <a:gd name="T6" fmla="*/ 535 w 1741"/>
                  <a:gd name="T7" fmla="*/ 1389 h 2484"/>
                  <a:gd name="T8" fmla="*/ 610 w 1741"/>
                  <a:gd name="T9" fmla="*/ 1598 h 2484"/>
                  <a:gd name="T10" fmla="*/ 717 w 1741"/>
                  <a:gd name="T11" fmla="*/ 1782 h 2484"/>
                  <a:gd name="T12" fmla="*/ 777 w 1741"/>
                  <a:gd name="T13" fmla="*/ 1857 h 2484"/>
                  <a:gd name="T14" fmla="*/ 771 w 1741"/>
                  <a:gd name="T15" fmla="*/ 1775 h 2484"/>
                  <a:gd name="T16" fmla="*/ 761 w 1741"/>
                  <a:gd name="T17" fmla="*/ 1625 h 2484"/>
                  <a:gd name="T18" fmla="*/ 765 w 1741"/>
                  <a:gd name="T19" fmla="*/ 1432 h 2484"/>
                  <a:gd name="T20" fmla="*/ 800 w 1741"/>
                  <a:gd name="T21" fmla="*/ 1223 h 2484"/>
                  <a:gd name="T22" fmla="*/ 880 w 1741"/>
                  <a:gd name="T23" fmla="*/ 1023 h 2484"/>
                  <a:gd name="T24" fmla="*/ 842 w 1741"/>
                  <a:gd name="T25" fmla="*/ 1261 h 2484"/>
                  <a:gd name="T26" fmla="*/ 847 w 1741"/>
                  <a:gd name="T27" fmla="*/ 1514 h 2484"/>
                  <a:gd name="T28" fmla="*/ 871 w 1741"/>
                  <a:gd name="T29" fmla="*/ 1753 h 2484"/>
                  <a:gd name="T30" fmla="*/ 886 w 1741"/>
                  <a:gd name="T31" fmla="*/ 1950 h 2484"/>
                  <a:gd name="T32" fmla="*/ 1001 w 1741"/>
                  <a:gd name="T33" fmla="*/ 1888 h 2484"/>
                  <a:gd name="T34" fmla="*/ 1160 w 1741"/>
                  <a:gd name="T35" fmla="*/ 1624 h 2484"/>
                  <a:gd name="T36" fmla="*/ 1227 w 1741"/>
                  <a:gd name="T37" fmla="*/ 1377 h 2484"/>
                  <a:gd name="T38" fmla="*/ 1222 w 1741"/>
                  <a:gd name="T39" fmla="*/ 1148 h 2484"/>
                  <a:gd name="T40" fmla="*/ 1164 w 1741"/>
                  <a:gd name="T41" fmla="*/ 939 h 2484"/>
                  <a:gd name="T42" fmla="*/ 1073 w 1741"/>
                  <a:gd name="T43" fmla="*/ 752 h 2484"/>
                  <a:gd name="T44" fmla="*/ 972 w 1741"/>
                  <a:gd name="T45" fmla="*/ 592 h 2484"/>
                  <a:gd name="T46" fmla="*/ 880 w 1741"/>
                  <a:gd name="T47" fmla="*/ 458 h 2484"/>
                  <a:gd name="T48" fmla="*/ 1103 w 1741"/>
                  <a:gd name="T49" fmla="*/ 28 h 2484"/>
                  <a:gd name="T50" fmla="*/ 1365 w 1741"/>
                  <a:gd name="T51" fmla="*/ 146 h 2484"/>
                  <a:gd name="T52" fmla="*/ 1571 w 1741"/>
                  <a:gd name="T53" fmla="*/ 338 h 2484"/>
                  <a:gd name="T54" fmla="*/ 1702 w 1741"/>
                  <a:gd name="T55" fmla="*/ 590 h 2484"/>
                  <a:gd name="T56" fmla="*/ 1741 w 1741"/>
                  <a:gd name="T57" fmla="*/ 884 h 2484"/>
                  <a:gd name="T58" fmla="*/ 1713 w 1741"/>
                  <a:gd name="T59" fmla="*/ 1138 h 2484"/>
                  <a:gd name="T60" fmla="*/ 1643 w 1741"/>
                  <a:gd name="T61" fmla="*/ 1335 h 2484"/>
                  <a:gd name="T62" fmla="*/ 1547 w 1741"/>
                  <a:gd name="T63" fmla="*/ 1490 h 2484"/>
                  <a:gd name="T64" fmla="*/ 1442 w 1741"/>
                  <a:gd name="T65" fmla="*/ 1618 h 2484"/>
                  <a:gd name="T66" fmla="*/ 1347 w 1741"/>
                  <a:gd name="T67" fmla="*/ 1737 h 2484"/>
                  <a:gd name="T68" fmla="*/ 1277 w 1741"/>
                  <a:gd name="T69" fmla="*/ 1863 h 2484"/>
                  <a:gd name="T70" fmla="*/ 1231 w 1741"/>
                  <a:gd name="T71" fmla="*/ 2174 h 2484"/>
                  <a:gd name="T72" fmla="*/ 1154 w 1741"/>
                  <a:gd name="T73" fmla="*/ 2347 h 2484"/>
                  <a:gd name="T74" fmla="*/ 1009 w 1741"/>
                  <a:gd name="T75" fmla="*/ 2456 h 2484"/>
                  <a:gd name="T76" fmla="*/ 821 w 1741"/>
                  <a:gd name="T77" fmla="*/ 2479 h 2484"/>
                  <a:gd name="T78" fmla="*/ 652 w 1741"/>
                  <a:gd name="T79" fmla="*/ 2407 h 2484"/>
                  <a:gd name="T80" fmla="*/ 538 w 1741"/>
                  <a:gd name="T81" fmla="*/ 2263 h 2484"/>
                  <a:gd name="T82" fmla="*/ 484 w 1741"/>
                  <a:gd name="T83" fmla="*/ 1934 h 2484"/>
                  <a:gd name="T84" fmla="*/ 439 w 1741"/>
                  <a:gd name="T85" fmla="*/ 1804 h 2484"/>
                  <a:gd name="T86" fmla="*/ 359 w 1741"/>
                  <a:gd name="T87" fmla="*/ 1690 h 2484"/>
                  <a:gd name="T88" fmla="*/ 261 w 1741"/>
                  <a:gd name="T89" fmla="*/ 1574 h 2484"/>
                  <a:gd name="T90" fmla="*/ 160 w 1741"/>
                  <a:gd name="T91" fmla="*/ 1444 h 2484"/>
                  <a:gd name="T92" fmla="*/ 73 w 1741"/>
                  <a:gd name="T93" fmla="*/ 1283 h 2484"/>
                  <a:gd name="T94" fmla="*/ 15 w 1741"/>
                  <a:gd name="T95" fmla="*/ 1078 h 2484"/>
                  <a:gd name="T96" fmla="*/ 3 w 1741"/>
                  <a:gd name="T97" fmla="*/ 807 h 2484"/>
                  <a:gd name="T98" fmla="*/ 76 w 1741"/>
                  <a:gd name="T99" fmla="*/ 523 h 2484"/>
                  <a:gd name="T100" fmla="*/ 232 w 1741"/>
                  <a:gd name="T101" fmla="*/ 284 h 2484"/>
                  <a:gd name="T102" fmla="*/ 456 w 1741"/>
                  <a:gd name="T103" fmla="*/ 108 h 2484"/>
                  <a:gd name="T104" fmla="*/ 730 w 1741"/>
                  <a:gd name="T105" fmla="*/ 13 h 2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41" h="2484">
                    <a:moveTo>
                      <a:pt x="880" y="458"/>
                    </a:moveTo>
                    <a:lnTo>
                      <a:pt x="813" y="525"/>
                    </a:lnTo>
                    <a:lnTo>
                      <a:pt x="753" y="592"/>
                    </a:lnTo>
                    <a:lnTo>
                      <a:pt x="702" y="659"/>
                    </a:lnTo>
                    <a:lnTo>
                      <a:pt x="656" y="724"/>
                    </a:lnTo>
                    <a:lnTo>
                      <a:pt x="618" y="789"/>
                    </a:lnTo>
                    <a:lnTo>
                      <a:pt x="585" y="854"/>
                    </a:lnTo>
                    <a:lnTo>
                      <a:pt x="560" y="917"/>
                    </a:lnTo>
                    <a:lnTo>
                      <a:pt x="540" y="979"/>
                    </a:lnTo>
                    <a:lnTo>
                      <a:pt x="525" y="1041"/>
                    </a:lnTo>
                    <a:lnTo>
                      <a:pt x="517" y="1102"/>
                    </a:lnTo>
                    <a:lnTo>
                      <a:pt x="511" y="1162"/>
                    </a:lnTo>
                    <a:lnTo>
                      <a:pt x="511" y="1221"/>
                    </a:lnTo>
                    <a:lnTo>
                      <a:pt x="515" y="1278"/>
                    </a:lnTo>
                    <a:lnTo>
                      <a:pt x="524" y="1334"/>
                    </a:lnTo>
                    <a:lnTo>
                      <a:pt x="535" y="1389"/>
                    </a:lnTo>
                    <a:lnTo>
                      <a:pt x="550" y="1443"/>
                    </a:lnTo>
                    <a:lnTo>
                      <a:pt x="568" y="1496"/>
                    </a:lnTo>
                    <a:lnTo>
                      <a:pt x="588" y="1547"/>
                    </a:lnTo>
                    <a:lnTo>
                      <a:pt x="610" y="1598"/>
                    </a:lnTo>
                    <a:lnTo>
                      <a:pt x="635" y="1645"/>
                    </a:lnTo>
                    <a:lnTo>
                      <a:pt x="661" y="1693"/>
                    </a:lnTo>
                    <a:lnTo>
                      <a:pt x="688" y="1738"/>
                    </a:lnTo>
                    <a:lnTo>
                      <a:pt x="717" y="1782"/>
                    </a:lnTo>
                    <a:lnTo>
                      <a:pt x="745" y="1824"/>
                    </a:lnTo>
                    <a:lnTo>
                      <a:pt x="775" y="1865"/>
                    </a:lnTo>
                    <a:lnTo>
                      <a:pt x="777" y="1864"/>
                    </a:lnTo>
                    <a:lnTo>
                      <a:pt x="777" y="1857"/>
                    </a:lnTo>
                    <a:lnTo>
                      <a:pt x="777" y="1846"/>
                    </a:lnTo>
                    <a:lnTo>
                      <a:pt x="775" y="1827"/>
                    </a:lnTo>
                    <a:lnTo>
                      <a:pt x="773" y="1803"/>
                    </a:lnTo>
                    <a:lnTo>
                      <a:pt x="771" y="1775"/>
                    </a:lnTo>
                    <a:lnTo>
                      <a:pt x="767" y="1744"/>
                    </a:lnTo>
                    <a:lnTo>
                      <a:pt x="765" y="1707"/>
                    </a:lnTo>
                    <a:lnTo>
                      <a:pt x="762" y="1668"/>
                    </a:lnTo>
                    <a:lnTo>
                      <a:pt x="761" y="1625"/>
                    </a:lnTo>
                    <a:lnTo>
                      <a:pt x="760" y="1580"/>
                    </a:lnTo>
                    <a:lnTo>
                      <a:pt x="760" y="1532"/>
                    </a:lnTo>
                    <a:lnTo>
                      <a:pt x="762" y="1483"/>
                    </a:lnTo>
                    <a:lnTo>
                      <a:pt x="765" y="1432"/>
                    </a:lnTo>
                    <a:lnTo>
                      <a:pt x="770" y="1381"/>
                    </a:lnTo>
                    <a:lnTo>
                      <a:pt x="777" y="1328"/>
                    </a:lnTo>
                    <a:lnTo>
                      <a:pt x="787" y="1275"/>
                    </a:lnTo>
                    <a:lnTo>
                      <a:pt x="800" y="1223"/>
                    </a:lnTo>
                    <a:lnTo>
                      <a:pt x="815" y="1171"/>
                    </a:lnTo>
                    <a:lnTo>
                      <a:pt x="833" y="1120"/>
                    </a:lnTo>
                    <a:lnTo>
                      <a:pt x="855" y="1070"/>
                    </a:lnTo>
                    <a:lnTo>
                      <a:pt x="880" y="1023"/>
                    </a:lnTo>
                    <a:lnTo>
                      <a:pt x="865" y="1079"/>
                    </a:lnTo>
                    <a:lnTo>
                      <a:pt x="854" y="1138"/>
                    </a:lnTo>
                    <a:lnTo>
                      <a:pt x="846" y="1199"/>
                    </a:lnTo>
                    <a:lnTo>
                      <a:pt x="842" y="1261"/>
                    </a:lnTo>
                    <a:lnTo>
                      <a:pt x="840" y="1323"/>
                    </a:lnTo>
                    <a:lnTo>
                      <a:pt x="841" y="1387"/>
                    </a:lnTo>
                    <a:lnTo>
                      <a:pt x="843" y="1450"/>
                    </a:lnTo>
                    <a:lnTo>
                      <a:pt x="847" y="1514"/>
                    </a:lnTo>
                    <a:lnTo>
                      <a:pt x="852" y="1575"/>
                    </a:lnTo>
                    <a:lnTo>
                      <a:pt x="859" y="1637"/>
                    </a:lnTo>
                    <a:lnTo>
                      <a:pt x="865" y="1696"/>
                    </a:lnTo>
                    <a:lnTo>
                      <a:pt x="871" y="1753"/>
                    </a:lnTo>
                    <a:lnTo>
                      <a:pt x="876" y="1808"/>
                    </a:lnTo>
                    <a:lnTo>
                      <a:pt x="882" y="1859"/>
                    </a:lnTo>
                    <a:lnTo>
                      <a:pt x="884" y="1907"/>
                    </a:lnTo>
                    <a:lnTo>
                      <a:pt x="886" y="1950"/>
                    </a:lnTo>
                    <a:lnTo>
                      <a:pt x="885" y="1990"/>
                    </a:lnTo>
                    <a:lnTo>
                      <a:pt x="880" y="2025"/>
                    </a:lnTo>
                    <a:lnTo>
                      <a:pt x="945" y="1956"/>
                    </a:lnTo>
                    <a:lnTo>
                      <a:pt x="1001" y="1888"/>
                    </a:lnTo>
                    <a:lnTo>
                      <a:pt x="1051" y="1821"/>
                    </a:lnTo>
                    <a:lnTo>
                      <a:pt x="1094" y="1754"/>
                    </a:lnTo>
                    <a:lnTo>
                      <a:pt x="1130" y="1689"/>
                    </a:lnTo>
                    <a:lnTo>
                      <a:pt x="1160" y="1624"/>
                    </a:lnTo>
                    <a:lnTo>
                      <a:pt x="1185" y="1561"/>
                    </a:lnTo>
                    <a:lnTo>
                      <a:pt x="1205" y="1498"/>
                    </a:lnTo>
                    <a:lnTo>
                      <a:pt x="1219" y="1437"/>
                    </a:lnTo>
                    <a:lnTo>
                      <a:pt x="1227" y="1377"/>
                    </a:lnTo>
                    <a:lnTo>
                      <a:pt x="1231" y="1318"/>
                    </a:lnTo>
                    <a:lnTo>
                      <a:pt x="1231" y="1259"/>
                    </a:lnTo>
                    <a:lnTo>
                      <a:pt x="1228" y="1203"/>
                    </a:lnTo>
                    <a:lnTo>
                      <a:pt x="1222" y="1148"/>
                    </a:lnTo>
                    <a:lnTo>
                      <a:pt x="1211" y="1093"/>
                    </a:lnTo>
                    <a:lnTo>
                      <a:pt x="1197" y="1041"/>
                    </a:lnTo>
                    <a:lnTo>
                      <a:pt x="1182" y="989"/>
                    </a:lnTo>
                    <a:lnTo>
                      <a:pt x="1164" y="939"/>
                    </a:lnTo>
                    <a:lnTo>
                      <a:pt x="1143" y="890"/>
                    </a:lnTo>
                    <a:lnTo>
                      <a:pt x="1121" y="843"/>
                    </a:lnTo>
                    <a:lnTo>
                      <a:pt x="1098" y="797"/>
                    </a:lnTo>
                    <a:lnTo>
                      <a:pt x="1073" y="752"/>
                    </a:lnTo>
                    <a:lnTo>
                      <a:pt x="1048" y="710"/>
                    </a:lnTo>
                    <a:lnTo>
                      <a:pt x="1024" y="669"/>
                    </a:lnTo>
                    <a:lnTo>
                      <a:pt x="998" y="630"/>
                    </a:lnTo>
                    <a:lnTo>
                      <a:pt x="972" y="592"/>
                    </a:lnTo>
                    <a:lnTo>
                      <a:pt x="948" y="555"/>
                    </a:lnTo>
                    <a:lnTo>
                      <a:pt x="925" y="521"/>
                    </a:lnTo>
                    <a:lnTo>
                      <a:pt x="902" y="488"/>
                    </a:lnTo>
                    <a:lnTo>
                      <a:pt x="880" y="458"/>
                    </a:lnTo>
                    <a:close/>
                    <a:moveTo>
                      <a:pt x="880" y="0"/>
                    </a:moveTo>
                    <a:lnTo>
                      <a:pt x="957" y="3"/>
                    </a:lnTo>
                    <a:lnTo>
                      <a:pt x="1031" y="13"/>
                    </a:lnTo>
                    <a:lnTo>
                      <a:pt x="1103" y="28"/>
                    </a:lnTo>
                    <a:lnTo>
                      <a:pt x="1173" y="49"/>
                    </a:lnTo>
                    <a:lnTo>
                      <a:pt x="1240" y="76"/>
                    </a:lnTo>
                    <a:lnTo>
                      <a:pt x="1305" y="108"/>
                    </a:lnTo>
                    <a:lnTo>
                      <a:pt x="1365" y="146"/>
                    </a:lnTo>
                    <a:lnTo>
                      <a:pt x="1423" y="187"/>
                    </a:lnTo>
                    <a:lnTo>
                      <a:pt x="1476" y="233"/>
                    </a:lnTo>
                    <a:lnTo>
                      <a:pt x="1525" y="284"/>
                    </a:lnTo>
                    <a:lnTo>
                      <a:pt x="1571" y="338"/>
                    </a:lnTo>
                    <a:lnTo>
                      <a:pt x="1611" y="397"/>
                    </a:lnTo>
                    <a:lnTo>
                      <a:pt x="1647" y="458"/>
                    </a:lnTo>
                    <a:lnTo>
                      <a:pt x="1677" y="523"/>
                    </a:lnTo>
                    <a:lnTo>
                      <a:pt x="1702" y="590"/>
                    </a:lnTo>
                    <a:lnTo>
                      <a:pt x="1720" y="660"/>
                    </a:lnTo>
                    <a:lnTo>
                      <a:pt x="1733" y="733"/>
                    </a:lnTo>
                    <a:lnTo>
                      <a:pt x="1741" y="807"/>
                    </a:lnTo>
                    <a:lnTo>
                      <a:pt x="1741" y="884"/>
                    </a:lnTo>
                    <a:lnTo>
                      <a:pt x="1739" y="954"/>
                    </a:lnTo>
                    <a:lnTo>
                      <a:pt x="1733" y="1019"/>
                    </a:lnTo>
                    <a:lnTo>
                      <a:pt x="1725" y="1081"/>
                    </a:lnTo>
                    <a:lnTo>
                      <a:pt x="1713" y="1138"/>
                    </a:lnTo>
                    <a:lnTo>
                      <a:pt x="1699" y="1192"/>
                    </a:lnTo>
                    <a:lnTo>
                      <a:pt x="1683" y="1243"/>
                    </a:lnTo>
                    <a:lnTo>
                      <a:pt x="1663" y="1291"/>
                    </a:lnTo>
                    <a:lnTo>
                      <a:pt x="1643" y="1335"/>
                    </a:lnTo>
                    <a:lnTo>
                      <a:pt x="1621" y="1377"/>
                    </a:lnTo>
                    <a:lnTo>
                      <a:pt x="1597" y="1416"/>
                    </a:lnTo>
                    <a:lnTo>
                      <a:pt x="1573" y="1454"/>
                    </a:lnTo>
                    <a:lnTo>
                      <a:pt x="1547" y="1490"/>
                    </a:lnTo>
                    <a:lnTo>
                      <a:pt x="1521" y="1523"/>
                    </a:lnTo>
                    <a:lnTo>
                      <a:pt x="1495" y="1556"/>
                    </a:lnTo>
                    <a:lnTo>
                      <a:pt x="1468" y="1587"/>
                    </a:lnTo>
                    <a:lnTo>
                      <a:pt x="1442" y="1618"/>
                    </a:lnTo>
                    <a:lnTo>
                      <a:pt x="1418" y="1648"/>
                    </a:lnTo>
                    <a:lnTo>
                      <a:pt x="1393" y="1678"/>
                    </a:lnTo>
                    <a:lnTo>
                      <a:pt x="1369" y="1707"/>
                    </a:lnTo>
                    <a:lnTo>
                      <a:pt x="1347" y="1737"/>
                    </a:lnTo>
                    <a:lnTo>
                      <a:pt x="1326" y="1768"/>
                    </a:lnTo>
                    <a:lnTo>
                      <a:pt x="1308" y="1798"/>
                    </a:lnTo>
                    <a:lnTo>
                      <a:pt x="1292" y="1830"/>
                    </a:lnTo>
                    <a:lnTo>
                      <a:pt x="1277" y="1863"/>
                    </a:lnTo>
                    <a:lnTo>
                      <a:pt x="1266" y="1897"/>
                    </a:lnTo>
                    <a:lnTo>
                      <a:pt x="1257" y="1933"/>
                    </a:lnTo>
                    <a:lnTo>
                      <a:pt x="1252" y="1971"/>
                    </a:lnTo>
                    <a:lnTo>
                      <a:pt x="1231" y="2174"/>
                    </a:lnTo>
                    <a:lnTo>
                      <a:pt x="1220" y="2222"/>
                    </a:lnTo>
                    <a:lnTo>
                      <a:pt x="1202" y="2267"/>
                    </a:lnTo>
                    <a:lnTo>
                      <a:pt x="1181" y="2308"/>
                    </a:lnTo>
                    <a:lnTo>
                      <a:pt x="1154" y="2347"/>
                    </a:lnTo>
                    <a:lnTo>
                      <a:pt x="1123" y="2381"/>
                    </a:lnTo>
                    <a:lnTo>
                      <a:pt x="1088" y="2411"/>
                    </a:lnTo>
                    <a:lnTo>
                      <a:pt x="1051" y="2436"/>
                    </a:lnTo>
                    <a:lnTo>
                      <a:pt x="1009" y="2456"/>
                    </a:lnTo>
                    <a:lnTo>
                      <a:pt x="964" y="2471"/>
                    </a:lnTo>
                    <a:lnTo>
                      <a:pt x="918" y="2480"/>
                    </a:lnTo>
                    <a:lnTo>
                      <a:pt x="870" y="2484"/>
                    </a:lnTo>
                    <a:lnTo>
                      <a:pt x="821" y="2479"/>
                    </a:lnTo>
                    <a:lnTo>
                      <a:pt x="775" y="2469"/>
                    </a:lnTo>
                    <a:lnTo>
                      <a:pt x="731" y="2454"/>
                    </a:lnTo>
                    <a:lnTo>
                      <a:pt x="690" y="2433"/>
                    </a:lnTo>
                    <a:lnTo>
                      <a:pt x="652" y="2407"/>
                    </a:lnTo>
                    <a:lnTo>
                      <a:pt x="617" y="2376"/>
                    </a:lnTo>
                    <a:lnTo>
                      <a:pt x="586" y="2342"/>
                    </a:lnTo>
                    <a:lnTo>
                      <a:pt x="560" y="2304"/>
                    </a:lnTo>
                    <a:lnTo>
                      <a:pt x="538" y="2263"/>
                    </a:lnTo>
                    <a:lnTo>
                      <a:pt x="521" y="2220"/>
                    </a:lnTo>
                    <a:lnTo>
                      <a:pt x="509" y="2174"/>
                    </a:lnTo>
                    <a:lnTo>
                      <a:pt x="487" y="1971"/>
                    </a:lnTo>
                    <a:lnTo>
                      <a:pt x="484" y="1934"/>
                    </a:lnTo>
                    <a:lnTo>
                      <a:pt x="477" y="1900"/>
                    </a:lnTo>
                    <a:lnTo>
                      <a:pt x="467" y="1867"/>
                    </a:lnTo>
                    <a:lnTo>
                      <a:pt x="454" y="1835"/>
                    </a:lnTo>
                    <a:lnTo>
                      <a:pt x="439" y="1804"/>
                    </a:lnTo>
                    <a:lnTo>
                      <a:pt x="422" y="1775"/>
                    </a:lnTo>
                    <a:lnTo>
                      <a:pt x="402" y="1746"/>
                    </a:lnTo>
                    <a:lnTo>
                      <a:pt x="382" y="1718"/>
                    </a:lnTo>
                    <a:lnTo>
                      <a:pt x="359" y="1690"/>
                    </a:lnTo>
                    <a:lnTo>
                      <a:pt x="337" y="1662"/>
                    </a:lnTo>
                    <a:lnTo>
                      <a:pt x="312" y="1632"/>
                    </a:lnTo>
                    <a:lnTo>
                      <a:pt x="287" y="1604"/>
                    </a:lnTo>
                    <a:lnTo>
                      <a:pt x="261" y="1574"/>
                    </a:lnTo>
                    <a:lnTo>
                      <a:pt x="236" y="1544"/>
                    </a:lnTo>
                    <a:lnTo>
                      <a:pt x="211" y="1512"/>
                    </a:lnTo>
                    <a:lnTo>
                      <a:pt x="185" y="1479"/>
                    </a:lnTo>
                    <a:lnTo>
                      <a:pt x="160" y="1444"/>
                    </a:lnTo>
                    <a:lnTo>
                      <a:pt x="136" y="1408"/>
                    </a:lnTo>
                    <a:lnTo>
                      <a:pt x="114" y="1369"/>
                    </a:lnTo>
                    <a:lnTo>
                      <a:pt x="93" y="1328"/>
                    </a:lnTo>
                    <a:lnTo>
                      <a:pt x="73" y="1283"/>
                    </a:lnTo>
                    <a:lnTo>
                      <a:pt x="56" y="1237"/>
                    </a:lnTo>
                    <a:lnTo>
                      <a:pt x="40" y="1187"/>
                    </a:lnTo>
                    <a:lnTo>
                      <a:pt x="26" y="1134"/>
                    </a:lnTo>
                    <a:lnTo>
                      <a:pt x="15" y="1078"/>
                    </a:lnTo>
                    <a:lnTo>
                      <a:pt x="6" y="1017"/>
                    </a:lnTo>
                    <a:lnTo>
                      <a:pt x="2" y="953"/>
                    </a:lnTo>
                    <a:lnTo>
                      <a:pt x="0" y="884"/>
                    </a:lnTo>
                    <a:lnTo>
                      <a:pt x="3" y="807"/>
                    </a:lnTo>
                    <a:lnTo>
                      <a:pt x="13" y="733"/>
                    </a:lnTo>
                    <a:lnTo>
                      <a:pt x="28" y="660"/>
                    </a:lnTo>
                    <a:lnTo>
                      <a:pt x="49" y="590"/>
                    </a:lnTo>
                    <a:lnTo>
                      <a:pt x="76" y="523"/>
                    </a:lnTo>
                    <a:lnTo>
                      <a:pt x="108" y="458"/>
                    </a:lnTo>
                    <a:lnTo>
                      <a:pt x="145" y="397"/>
                    </a:lnTo>
                    <a:lnTo>
                      <a:pt x="186" y="338"/>
                    </a:lnTo>
                    <a:lnTo>
                      <a:pt x="232" y="284"/>
                    </a:lnTo>
                    <a:lnTo>
                      <a:pt x="283" y="233"/>
                    </a:lnTo>
                    <a:lnTo>
                      <a:pt x="337" y="187"/>
                    </a:lnTo>
                    <a:lnTo>
                      <a:pt x="395" y="146"/>
                    </a:lnTo>
                    <a:lnTo>
                      <a:pt x="456" y="108"/>
                    </a:lnTo>
                    <a:lnTo>
                      <a:pt x="521" y="76"/>
                    </a:lnTo>
                    <a:lnTo>
                      <a:pt x="588" y="49"/>
                    </a:lnTo>
                    <a:lnTo>
                      <a:pt x="658" y="28"/>
                    </a:lnTo>
                    <a:lnTo>
                      <a:pt x="730" y="13"/>
                    </a:lnTo>
                    <a:lnTo>
                      <a:pt x="804" y="3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29"/>
              <p:cNvSpPr>
                <a:spLocks/>
              </p:cNvSpPr>
              <p:nvPr/>
            </p:nvSpPr>
            <p:spPr bwMode="auto">
              <a:xfrm>
                <a:off x="6075363" y="3446463"/>
                <a:ext cx="98425" cy="20638"/>
              </a:xfrm>
              <a:custGeom>
                <a:avLst/>
                <a:gdLst>
                  <a:gd name="T0" fmla="*/ 74 w 679"/>
                  <a:gd name="T1" fmla="*/ 0 h 150"/>
                  <a:gd name="T2" fmla="*/ 605 w 679"/>
                  <a:gd name="T3" fmla="*/ 0 h 150"/>
                  <a:gd name="T4" fmla="*/ 626 w 679"/>
                  <a:gd name="T5" fmla="*/ 2 h 150"/>
                  <a:gd name="T6" fmla="*/ 643 w 679"/>
                  <a:gd name="T7" fmla="*/ 10 h 150"/>
                  <a:gd name="T8" fmla="*/ 658 w 679"/>
                  <a:gd name="T9" fmla="*/ 22 h 150"/>
                  <a:gd name="T10" fmla="*/ 670 w 679"/>
                  <a:gd name="T11" fmla="*/ 37 h 150"/>
                  <a:gd name="T12" fmla="*/ 676 w 679"/>
                  <a:gd name="T13" fmla="*/ 54 h 150"/>
                  <a:gd name="T14" fmla="*/ 679 w 679"/>
                  <a:gd name="T15" fmla="*/ 75 h 150"/>
                  <a:gd name="T16" fmla="*/ 677 w 679"/>
                  <a:gd name="T17" fmla="*/ 93 h 150"/>
                  <a:gd name="T18" fmla="*/ 672 w 679"/>
                  <a:gd name="T19" fmla="*/ 110 h 150"/>
                  <a:gd name="T20" fmla="*/ 663 w 679"/>
                  <a:gd name="T21" fmla="*/ 125 h 150"/>
                  <a:gd name="T22" fmla="*/ 651 w 679"/>
                  <a:gd name="T23" fmla="*/ 137 h 150"/>
                  <a:gd name="T24" fmla="*/ 638 w 679"/>
                  <a:gd name="T25" fmla="*/ 147 h 150"/>
                  <a:gd name="T26" fmla="*/ 622 w 679"/>
                  <a:gd name="T27" fmla="*/ 150 h 150"/>
                  <a:gd name="T28" fmla="*/ 605 w 679"/>
                  <a:gd name="T29" fmla="*/ 149 h 150"/>
                  <a:gd name="T30" fmla="*/ 74 w 679"/>
                  <a:gd name="T31" fmla="*/ 149 h 150"/>
                  <a:gd name="T32" fmla="*/ 54 w 679"/>
                  <a:gd name="T33" fmla="*/ 147 h 150"/>
                  <a:gd name="T34" fmla="*/ 37 w 679"/>
                  <a:gd name="T35" fmla="*/ 139 h 150"/>
                  <a:gd name="T36" fmla="*/ 22 w 679"/>
                  <a:gd name="T37" fmla="*/ 128 h 150"/>
                  <a:gd name="T38" fmla="*/ 10 w 679"/>
                  <a:gd name="T39" fmla="*/ 112 h 150"/>
                  <a:gd name="T40" fmla="*/ 2 w 679"/>
                  <a:gd name="T41" fmla="*/ 95 h 150"/>
                  <a:gd name="T42" fmla="*/ 0 w 679"/>
                  <a:gd name="T43" fmla="*/ 75 h 150"/>
                  <a:gd name="T44" fmla="*/ 2 w 679"/>
                  <a:gd name="T45" fmla="*/ 54 h 150"/>
                  <a:gd name="T46" fmla="*/ 10 w 679"/>
                  <a:gd name="T47" fmla="*/ 37 h 150"/>
                  <a:gd name="T48" fmla="*/ 22 w 679"/>
                  <a:gd name="T49" fmla="*/ 22 h 150"/>
                  <a:gd name="T50" fmla="*/ 37 w 679"/>
                  <a:gd name="T51" fmla="*/ 10 h 150"/>
                  <a:gd name="T52" fmla="*/ 54 w 679"/>
                  <a:gd name="T53" fmla="*/ 2 h 150"/>
                  <a:gd name="T54" fmla="*/ 74 w 679"/>
                  <a:gd name="T5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9" h="150">
                    <a:moveTo>
                      <a:pt x="74" y="0"/>
                    </a:moveTo>
                    <a:lnTo>
                      <a:pt x="605" y="0"/>
                    </a:lnTo>
                    <a:lnTo>
                      <a:pt x="626" y="2"/>
                    </a:lnTo>
                    <a:lnTo>
                      <a:pt x="643" y="10"/>
                    </a:lnTo>
                    <a:lnTo>
                      <a:pt x="658" y="22"/>
                    </a:lnTo>
                    <a:lnTo>
                      <a:pt x="670" y="37"/>
                    </a:lnTo>
                    <a:lnTo>
                      <a:pt x="676" y="54"/>
                    </a:lnTo>
                    <a:lnTo>
                      <a:pt x="679" y="75"/>
                    </a:lnTo>
                    <a:lnTo>
                      <a:pt x="677" y="93"/>
                    </a:lnTo>
                    <a:lnTo>
                      <a:pt x="672" y="110"/>
                    </a:lnTo>
                    <a:lnTo>
                      <a:pt x="663" y="125"/>
                    </a:lnTo>
                    <a:lnTo>
                      <a:pt x="651" y="137"/>
                    </a:lnTo>
                    <a:lnTo>
                      <a:pt x="638" y="147"/>
                    </a:lnTo>
                    <a:lnTo>
                      <a:pt x="622" y="150"/>
                    </a:lnTo>
                    <a:lnTo>
                      <a:pt x="605" y="149"/>
                    </a:lnTo>
                    <a:lnTo>
                      <a:pt x="74" y="149"/>
                    </a:lnTo>
                    <a:lnTo>
                      <a:pt x="54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0" y="112"/>
                    </a:lnTo>
                    <a:lnTo>
                      <a:pt x="2" y="95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30"/>
              <p:cNvSpPr>
                <a:spLocks/>
              </p:cNvSpPr>
              <p:nvPr/>
            </p:nvSpPr>
            <p:spPr bwMode="auto">
              <a:xfrm>
                <a:off x="6484938" y="3446463"/>
                <a:ext cx="98425" cy="20638"/>
              </a:xfrm>
              <a:custGeom>
                <a:avLst/>
                <a:gdLst>
                  <a:gd name="T0" fmla="*/ 75 w 682"/>
                  <a:gd name="T1" fmla="*/ 0 h 149"/>
                  <a:gd name="T2" fmla="*/ 606 w 682"/>
                  <a:gd name="T3" fmla="*/ 0 h 149"/>
                  <a:gd name="T4" fmla="*/ 627 w 682"/>
                  <a:gd name="T5" fmla="*/ 2 h 149"/>
                  <a:gd name="T6" fmla="*/ 645 w 682"/>
                  <a:gd name="T7" fmla="*/ 8 h 149"/>
                  <a:gd name="T8" fmla="*/ 660 w 682"/>
                  <a:gd name="T9" fmla="*/ 16 h 149"/>
                  <a:gd name="T10" fmla="*/ 672 w 682"/>
                  <a:gd name="T11" fmla="*/ 27 h 149"/>
                  <a:gd name="T12" fmla="*/ 679 w 682"/>
                  <a:gd name="T13" fmla="*/ 41 h 149"/>
                  <a:gd name="T14" fmla="*/ 682 w 682"/>
                  <a:gd name="T15" fmla="*/ 57 h 149"/>
                  <a:gd name="T16" fmla="*/ 680 w 682"/>
                  <a:gd name="T17" fmla="*/ 75 h 149"/>
                  <a:gd name="T18" fmla="*/ 678 w 682"/>
                  <a:gd name="T19" fmla="*/ 95 h 149"/>
                  <a:gd name="T20" fmla="*/ 670 w 682"/>
                  <a:gd name="T21" fmla="*/ 112 h 149"/>
                  <a:gd name="T22" fmla="*/ 658 w 682"/>
                  <a:gd name="T23" fmla="*/ 128 h 149"/>
                  <a:gd name="T24" fmla="*/ 644 w 682"/>
                  <a:gd name="T25" fmla="*/ 139 h 149"/>
                  <a:gd name="T26" fmla="*/ 626 w 682"/>
                  <a:gd name="T27" fmla="*/ 147 h 149"/>
                  <a:gd name="T28" fmla="*/ 606 w 682"/>
                  <a:gd name="T29" fmla="*/ 149 h 149"/>
                  <a:gd name="T30" fmla="*/ 75 w 682"/>
                  <a:gd name="T31" fmla="*/ 149 h 149"/>
                  <a:gd name="T32" fmla="*/ 55 w 682"/>
                  <a:gd name="T33" fmla="*/ 147 h 149"/>
                  <a:gd name="T34" fmla="*/ 37 w 682"/>
                  <a:gd name="T35" fmla="*/ 139 h 149"/>
                  <a:gd name="T36" fmla="*/ 22 w 682"/>
                  <a:gd name="T37" fmla="*/ 128 h 149"/>
                  <a:gd name="T38" fmla="*/ 11 w 682"/>
                  <a:gd name="T39" fmla="*/ 112 h 149"/>
                  <a:gd name="T40" fmla="*/ 4 w 682"/>
                  <a:gd name="T41" fmla="*/ 95 h 149"/>
                  <a:gd name="T42" fmla="*/ 0 w 682"/>
                  <a:gd name="T43" fmla="*/ 75 h 149"/>
                  <a:gd name="T44" fmla="*/ 4 w 682"/>
                  <a:gd name="T45" fmla="*/ 54 h 149"/>
                  <a:gd name="T46" fmla="*/ 11 w 682"/>
                  <a:gd name="T47" fmla="*/ 37 h 149"/>
                  <a:gd name="T48" fmla="*/ 22 w 682"/>
                  <a:gd name="T49" fmla="*/ 22 h 149"/>
                  <a:gd name="T50" fmla="*/ 37 w 682"/>
                  <a:gd name="T51" fmla="*/ 10 h 149"/>
                  <a:gd name="T52" fmla="*/ 55 w 682"/>
                  <a:gd name="T53" fmla="*/ 2 h 149"/>
                  <a:gd name="T54" fmla="*/ 75 w 682"/>
                  <a:gd name="T5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2" h="149">
                    <a:moveTo>
                      <a:pt x="75" y="0"/>
                    </a:moveTo>
                    <a:lnTo>
                      <a:pt x="606" y="0"/>
                    </a:lnTo>
                    <a:lnTo>
                      <a:pt x="627" y="2"/>
                    </a:lnTo>
                    <a:lnTo>
                      <a:pt x="645" y="8"/>
                    </a:lnTo>
                    <a:lnTo>
                      <a:pt x="660" y="16"/>
                    </a:lnTo>
                    <a:lnTo>
                      <a:pt x="672" y="27"/>
                    </a:lnTo>
                    <a:lnTo>
                      <a:pt x="679" y="41"/>
                    </a:lnTo>
                    <a:lnTo>
                      <a:pt x="682" y="57"/>
                    </a:lnTo>
                    <a:lnTo>
                      <a:pt x="680" y="75"/>
                    </a:lnTo>
                    <a:lnTo>
                      <a:pt x="678" y="95"/>
                    </a:lnTo>
                    <a:lnTo>
                      <a:pt x="670" y="112"/>
                    </a:lnTo>
                    <a:lnTo>
                      <a:pt x="658" y="128"/>
                    </a:lnTo>
                    <a:lnTo>
                      <a:pt x="644" y="139"/>
                    </a:lnTo>
                    <a:lnTo>
                      <a:pt x="626" y="147"/>
                    </a:lnTo>
                    <a:lnTo>
                      <a:pt x="606" y="149"/>
                    </a:lnTo>
                    <a:lnTo>
                      <a:pt x="75" y="149"/>
                    </a:lnTo>
                    <a:lnTo>
                      <a:pt x="55" y="147"/>
                    </a:lnTo>
                    <a:lnTo>
                      <a:pt x="37" y="139"/>
                    </a:lnTo>
                    <a:lnTo>
                      <a:pt x="22" y="128"/>
                    </a:lnTo>
                    <a:lnTo>
                      <a:pt x="11" y="112"/>
                    </a:lnTo>
                    <a:lnTo>
                      <a:pt x="4" y="95"/>
                    </a:lnTo>
                    <a:lnTo>
                      <a:pt x="0" y="75"/>
                    </a:lnTo>
                    <a:lnTo>
                      <a:pt x="4" y="54"/>
                    </a:lnTo>
                    <a:lnTo>
                      <a:pt x="11" y="37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5" y="2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31"/>
              <p:cNvSpPr>
                <a:spLocks/>
              </p:cNvSpPr>
              <p:nvPr/>
            </p:nvSpPr>
            <p:spPr bwMode="auto">
              <a:xfrm>
                <a:off x="6105525" y="3529013"/>
                <a:ext cx="90487" cy="61913"/>
              </a:xfrm>
              <a:custGeom>
                <a:avLst/>
                <a:gdLst>
                  <a:gd name="T0" fmla="*/ 541 w 626"/>
                  <a:gd name="T1" fmla="*/ 0 h 424"/>
                  <a:gd name="T2" fmla="*/ 558 w 626"/>
                  <a:gd name="T3" fmla="*/ 3 h 424"/>
                  <a:gd name="T4" fmla="*/ 575 w 626"/>
                  <a:gd name="T5" fmla="*/ 8 h 424"/>
                  <a:gd name="T6" fmla="*/ 591 w 626"/>
                  <a:gd name="T7" fmla="*/ 17 h 424"/>
                  <a:gd name="T8" fmla="*/ 605 w 626"/>
                  <a:gd name="T9" fmla="*/ 29 h 424"/>
                  <a:gd name="T10" fmla="*/ 616 w 626"/>
                  <a:gd name="T11" fmla="*/ 42 h 424"/>
                  <a:gd name="T12" fmla="*/ 622 w 626"/>
                  <a:gd name="T13" fmla="*/ 56 h 424"/>
                  <a:gd name="T14" fmla="*/ 626 w 626"/>
                  <a:gd name="T15" fmla="*/ 73 h 424"/>
                  <a:gd name="T16" fmla="*/ 626 w 626"/>
                  <a:gd name="T17" fmla="*/ 90 h 424"/>
                  <a:gd name="T18" fmla="*/ 621 w 626"/>
                  <a:gd name="T19" fmla="*/ 106 h 424"/>
                  <a:gd name="T20" fmla="*/ 613 w 626"/>
                  <a:gd name="T21" fmla="*/ 123 h 424"/>
                  <a:gd name="T22" fmla="*/ 600 w 626"/>
                  <a:gd name="T23" fmla="*/ 137 h 424"/>
                  <a:gd name="T24" fmla="*/ 584 w 626"/>
                  <a:gd name="T25" fmla="*/ 147 h 424"/>
                  <a:gd name="T26" fmla="*/ 117 w 626"/>
                  <a:gd name="T27" fmla="*/ 415 h 424"/>
                  <a:gd name="T28" fmla="*/ 108 w 626"/>
                  <a:gd name="T29" fmla="*/ 420 h 424"/>
                  <a:gd name="T30" fmla="*/ 96 w 626"/>
                  <a:gd name="T31" fmla="*/ 423 h 424"/>
                  <a:gd name="T32" fmla="*/ 84 w 626"/>
                  <a:gd name="T33" fmla="*/ 424 h 424"/>
                  <a:gd name="T34" fmla="*/ 74 w 626"/>
                  <a:gd name="T35" fmla="*/ 424 h 424"/>
                  <a:gd name="T36" fmla="*/ 60 w 626"/>
                  <a:gd name="T37" fmla="*/ 422 h 424"/>
                  <a:gd name="T38" fmla="*/ 46 w 626"/>
                  <a:gd name="T39" fmla="*/ 416 h 424"/>
                  <a:gd name="T40" fmla="*/ 31 w 626"/>
                  <a:gd name="T41" fmla="*/ 406 h 424"/>
                  <a:gd name="T42" fmla="*/ 19 w 626"/>
                  <a:gd name="T43" fmla="*/ 395 h 424"/>
                  <a:gd name="T44" fmla="*/ 11 w 626"/>
                  <a:gd name="T45" fmla="*/ 382 h 424"/>
                  <a:gd name="T46" fmla="*/ 3 w 626"/>
                  <a:gd name="T47" fmla="*/ 367 h 424"/>
                  <a:gd name="T48" fmla="*/ 0 w 626"/>
                  <a:gd name="T49" fmla="*/ 351 h 424"/>
                  <a:gd name="T50" fmla="*/ 1 w 626"/>
                  <a:gd name="T51" fmla="*/ 333 h 424"/>
                  <a:gd name="T52" fmla="*/ 5 w 626"/>
                  <a:gd name="T53" fmla="*/ 316 h 424"/>
                  <a:gd name="T54" fmla="*/ 14 w 626"/>
                  <a:gd name="T55" fmla="*/ 301 h 424"/>
                  <a:gd name="T56" fmla="*/ 26 w 626"/>
                  <a:gd name="T57" fmla="*/ 287 h 424"/>
                  <a:gd name="T58" fmla="*/ 43 w 626"/>
                  <a:gd name="T59" fmla="*/ 276 h 424"/>
                  <a:gd name="T60" fmla="*/ 509 w 626"/>
                  <a:gd name="T61" fmla="*/ 9 h 424"/>
                  <a:gd name="T62" fmla="*/ 524 w 626"/>
                  <a:gd name="T63" fmla="*/ 3 h 424"/>
                  <a:gd name="T64" fmla="*/ 541 w 626"/>
                  <a:gd name="T65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6" h="424">
                    <a:moveTo>
                      <a:pt x="541" y="0"/>
                    </a:moveTo>
                    <a:lnTo>
                      <a:pt x="558" y="3"/>
                    </a:lnTo>
                    <a:lnTo>
                      <a:pt x="575" y="8"/>
                    </a:lnTo>
                    <a:lnTo>
                      <a:pt x="591" y="17"/>
                    </a:lnTo>
                    <a:lnTo>
                      <a:pt x="605" y="29"/>
                    </a:lnTo>
                    <a:lnTo>
                      <a:pt x="616" y="42"/>
                    </a:lnTo>
                    <a:lnTo>
                      <a:pt x="622" y="56"/>
                    </a:lnTo>
                    <a:lnTo>
                      <a:pt x="626" y="73"/>
                    </a:lnTo>
                    <a:lnTo>
                      <a:pt x="626" y="90"/>
                    </a:lnTo>
                    <a:lnTo>
                      <a:pt x="621" y="106"/>
                    </a:lnTo>
                    <a:lnTo>
                      <a:pt x="613" y="123"/>
                    </a:lnTo>
                    <a:lnTo>
                      <a:pt x="600" y="137"/>
                    </a:lnTo>
                    <a:lnTo>
                      <a:pt x="584" y="147"/>
                    </a:lnTo>
                    <a:lnTo>
                      <a:pt x="117" y="415"/>
                    </a:lnTo>
                    <a:lnTo>
                      <a:pt x="108" y="420"/>
                    </a:lnTo>
                    <a:lnTo>
                      <a:pt x="96" y="423"/>
                    </a:lnTo>
                    <a:lnTo>
                      <a:pt x="84" y="424"/>
                    </a:lnTo>
                    <a:lnTo>
                      <a:pt x="74" y="424"/>
                    </a:lnTo>
                    <a:lnTo>
                      <a:pt x="60" y="422"/>
                    </a:lnTo>
                    <a:lnTo>
                      <a:pt x="46" y="416"/>
                    </a:lnTo>
                    <a:lnTo>
                      <a:pt x="31" y="406"/>
                    </a:lnTo>
                    <a:lnTo>
                      <a:pt x="19" y="395"/>
                    </a:lnTo>
                    <a:lnTo>
                      <a:pt x="11" y="382"/>
                    </a:lnTo>
                    <a:lnTo>
                      <a:pt x="3" y="367"/>
                    </a:lnTo>
                    <a:lnTo>
                      <a:pt x="0" y="351"/>
                    </a:lnTo>
                    <a:lnTo>
                      <a:pt x="1" y="333"/>
                    </a:lnTo>
                    <a:lnTo>
                      <a:pt x="5" y="316"/>
                    </a:lnTo>
                    <a:lnTo>
                      <a:pt x="14" y="301"/>
                    </a:lnTo>
                    <a:lnTo>
                      <a:pt x="26" y="287"/>
                    </a:lnTo>
                    <a:lnTo>
                      <a:pt x="43" y="276"/>
                    </a:lnTo>
                    <a:lnTo>
                      <a:pt x="509" y="9"/>
                    </a:lnTo>
                    <a:lnTo>
                      <a:pt x="524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32"/>
              <p:cNvSpPr>
                <a:spLocks/>
              </p:cNvSpPr>
              <p:nvPr/>
            </p:nvSpPr>
            <p:spPr bwMode="auto">
              <a:xfrm>
                <a:off x="6462713" y="3322638"/>
                <a:ext cx="90487" cy="61913"/>
              </a:xfrm>
              <a:custGeom>
                <a:avLst/>
                <a:gdLst>
                  <a:gd name="T0" fmla="*/ 541 w 626"/>
                  <a:gd name="T1" fmla="*/ 0 h 426"/>
                  <a:gd name="T2" fmla="*/ 558 w 626"/>
                  <a:gd name="T3" fmla="*/ 0 h 426"/>
                  <a:gd name="T4" fmla="*/ 574 w 626"/>
                  <a:gd name="T5" fmla="*/ 5 h 426"/>
                  <a:gd name="T6" fmla="*/ 590 w 626"/>
                  <a:gd name="T7" fmla="*/ 13 h 426"/>
                  <a:gd name="T8" fmla="*/ 604 w 626"/>
                  <a:gd name="T9" fmla="*/ 26 h 426"/>
                  <a:gd name="T10" fmla="*/ 615 w 626"/>
                  <a:gd name="T11" fmla="*/ 42 h 426"/>
                  <a:gd name="T12" fmla="*/ 623 w 626"/>
                  <a:gd name="T13" fmla="*/ 57 h 426"/>
                  <a:gd name="T14" fmla="*/ 626 w 626"/>
                  <a:gd name="T15" fmla="*/ 73 h 426"/>
                  <a:gd name="T16" fmla="*/ 625 w 626"/>
                  <a:gd name="T17" fmla="*/ 91 h 426"/>
                  <a:gd name="T18" fmla="*/ 620 w 626"/>
                  <a:gd name="T19" fmla="*/ 108 h 426"/>
                  <a:gd name="T20" fmla="*/ 612 w 626"/>
                  <a:gd name="T21" fmla="*/ 124 h 426"/>
                  <a:gd name="T22" fmla="*/ 600 w 626"/>
                  <a:gd name="T23" fmla="*/ 137 h 426"/>
                  <a:gd name="T24" fmla="*/ 584 w 626"/>
                  <a:gd name="T25" fmla="*/ 148 h 426"/>
                  <a:gd name="T26" fmla="*/ 116 w 626"/>
                  <a:gd name="T27" fmla="*/ 415 h 426"/>
                  <a:gd name="T28" fmla="*/ 107 w 626"/>
                  <a:gd name="T29" fmla="*/ 422 h 426"/>
                  <a:gd name="T30" fmla="*/ 95 w 626"/>
                  <a:gd name="T31" fmla="*/ 425 h 426"/>
                  <a:gd name="T32" fmla="*/ 84 w 626"/>
                  <a:gd name="T33" fmla="*/ 426 h 426"/>
                  <a:gd name="T34" fmla="*/ 74 w 626"/>
                  <a:gd name="T35" fmla="*/ 426 h 426"/>
                  <a:gd name="T36" fmla="*/ 63 w 626"/>
                  <a:gd name="T37" fmla="*/ 425 h 426"/>
                  <a:gd name="T38" fmla="*/ 51 w 626"/>
                  <a:gd name="T39" fmla="*/ 422 h 426"/>
                  <a:gd name="T40" fmla="*/ 38 w 626"/>
                  <a:gd name="T41" fmla="*/ 416 h 426"/>
                  <a:gd name="T42" fmla="*/ 27 w 626"/>
                  <a:gd name="T43" fmla="*/ 409 h 426"/>
                  <a:gd name="T44" fmla="*/ 17 w 626"/>
                  <a:gd name="T45" fmla="*/ 398 h 426"/>
                  <a:gd name="T46" fmla="*/ 10 w 626"/>
                  <a:gd name="T47" fmla="*/ 383 h 426"/>
                  <a:gd name="T48" fmla="*/ 3 w 626"/>
                  <a:gd name="T49" fmla="*/ 369 h 426"/>
                  <a:gd name="T50" fmla="*/ 0 w 626"/>
                  <a:gd name="T51" fmla="*/ 351 h 426"/>
                  <a:gd name="T52" fmla="*/ 0 w 626"/>
                  <a:gd name="T53" fmla="*/ 334 h 426"/>
                  <a:gd name="T54" fmla="*/ 6 w 626"/>
                  <a:gd name="T55" fmla="*/ 318 h 426"/>
                  <a:gd name="T56" fmla="*/ 13 w 626"/>
                  <a:gd name="T57" fmla="*/ 302 h 426"/>
                  <a:gd name="T58" fmla="*/ 26 w 626"/>
                  <a:gd name="T59" fmla="*/ 288 h 426"/>
                  <a:gd name="T60" fmla="*/ 42 w 626"/>
                  <a:gd name="T61" fmla="*/ 277 h 426"/>
                  <a:gd name="T62" fmla="*/ 509 w 626"/>
                  <a:gd name="T63" fmla="*/ 10 h 426"/>
                  <a:gd name="T64" fmla="*/ 523 w 626"/>
                  <a:gd name="T65" fmla="*/ 3 h 426"/>
                  <a:gd name="T66" fmla="*/ 541 w 626"/>
                  <a:gd name="T67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6" h="426">
                    <a:moveTo>
                      <a:pt x="541" y="0"/>
                    </a:moveTo>
                    <a:lnTo>
                      <a:pt x="558" y="0"/>
                    </a:lnTo>
                    <a:lnTo>
                      <a:pt x="574" y="5"/>
                    </a:lnTo>
                    <a:lnTo>
                      <a:pt x="590" y="13"/>
                    </a:lnTo>
                    <a:lnTo>
                      <a:pt x="604" y="26"/>
                    </a:lnTo>
                    <a:lnTo>
                      <a:pt x="615" y="42"/>
                    </a:lnTo>
                    <a:lnTo>
                      <a:pt x="623" y="57"/>
                    </a:lnTo>
                    <a:lnTo>
                      <a:pt x="626" y="73"/>
                    </a:lnTo>
                    <a:lnTo>
                      <a:pt x="625" y="91"/>
                    </a:lnTo>
                    <a:lnTo>
                      <a:pt x="620" y="108"/>
                    </a:lnTo>
                    <a:lnTo>
                      <a:pt x="612" y="124"/>
                    </a:lnTo>
                    <a:lnTo>
                      <a:pt x="600" y="137"/>
                    </a:lnTo>
                    <a:lnTo>
                      <a:pt x="584" y="148"/>
                    </a:lnTo>
                    <a:lnTo>
                      <a:pt x="116" y="415"/>
                    </a:lnTo>
                    <a:lnTo>
                      <a:pt x="107" y="422"/>
                    </a:lnTo>
                    <a:lnTo>
                      <a:pt x="95" y="425"/>
                    </a:lnTo>
                    <a:lnTo>
                      <a:pt x="84" y="426"/>
                    </a:lnTo>
                    <a:lnTo>
                      <a:pt x="74" y="426"/>
                    </a:lnTo>
                    <a:lnTo>
                      <a:pt x="63" y="425"/>
                    </a:lnTo>
                    <a:lnTo>
                      <a:pt x="51" y="422"/>
                    </a:lnTo>
                    <a:lnTo>
                      <a:pt x="38" y="416"/>
                    </a:lnTo>
                    <a:lnTo>
                      <a:pt x="27" y="409"/>
                    </a:lnTo>
                    <a:lnTo>
                      <a:pt x="17" y="398"/>
                    </a:lnTo>
                    <a:lnTo>
                      <a:pt x="10" y="383"/>
                    </a:lnTo>
                    <a:lnTo>
                      <a:pt x="3" y="369"/>
                    </a:lnTo>
                    <a:lnTo>
                      <a:pt x="0" y="351"/>
                    </a:lnTo>
                    <a:lnTo>
                      <a:pt x="0" y="334"/>
                    </a:lnTo>
                    <a:lnTo>
                      <a:pt x="6" y="318"/>
                    </a:lnTo>
                    <a:lnTo>
                      <a:pt x="13" y="302"/>
                    </a:lnTo>
                    <a:lnTo>
                      <a:pt x="26" y="288"/>
                    </a:lnTo>
                    <a:lnTo>
                      <a:pt x="42" y="277"/>
                    </a:lnTo>
                    <a:lnTo>
                      <a:pt x="509" y="10"/>
                    </a:lnTo>
                    <a:lnTo>
                      <a:pt x="523" y="3"/>
                    </a:lnTo>
                    <a:lnTo>
                      <a:pt x="5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33"/>
              <p:cNvSpPr>
                <a:spLocks/>
              </p:cNvSpPr>
              <p:nvPr/>
            </p:nvSpPr>
            <p:spPr bwMode="auto">
              <a:xfrm>
                <a:off x="6402388" y="3233738"/>
                <a:ext cx="60325" cy="90488"/>
              </a:xfrm>
              <a:custGeom>
                <a:avLst/>
                <a:gdLst>
                  <a:gd name="T0" fmla="*/ 346 w 423"/>
                  <a:gd name="T1" fmla="*/ 0 h 629"/>
                  <a:gd name="T2" fmla="*/ 363 w 423"/>
                  <a:gd name="T3" fmla="*/ 4 h 629"/>
                  <a:gd name="T4" fmla="*/ 381 w 423"/>
                  <a:gd name="T5" fmla="*/ 11 h 629"/>
                  <a:gd name="T6" fmla="*/ 397 w 423"/>
                  <a:gd name="T7" fmla="*/ 22 h 629"/>
                  <a:gd name="T8" fmla="*/ 410 w 423"/>
                  <a:gd name="T9" fmla="*/ 36 h 629"/>
                  <a:gd name="T10" fmla="*/ 418 w 423"/>
                  <a:gd name="T11" fmla="*/ 52 h 629"/>
                  <a:gd name="T12" fmla="*/ 423 w 423"/>
                  <a:gd name="T13" fmla="*/ 68 h 629"/>
                  <a:gd name="T14" fmla="*/ 423 w 423"/>
                  <a:gd name="T15" fmla="*/ 86 h 629"/>
                  <a:gd name="T16" fmla="*/ 420 w 423"/>
                  <a:gd name="T17" fmla="*/ 103 h 629"/>
                  <a:gd name="T18" fmla="*/ 413 w 423"/>
                  <a:gd name="T19" fmla="*/ 117 h 629"/>
                  <a:gd name="T20" fmla="*/ 148 w 423"/>
                  <a:gd name="T21" fmla="*/ 586 h 629"/>
                  <a:gd name="T22" fmla="*/ 140 w 423"/>
                  <a:gd name="T23" fmla="*/ 603 h 629"/>
                  <a:gd name="T24" fmla="*/ 130 w 423"/>
                  <a:gd name="T25" fmla="*/ 616 h 629"/>
                  <a:gd name="T26" fmla="*/ 117 w 423"/>
                  <a:gd name="T27" fmla="*/ 623 h 629"/>
                  <a:gd name="T28" fmla="*/ 102 w 423"/>
                  <a:gd name="T29" fmla="*/ 628 h 629"/>
                  <a:gd name="T30" fmla="*/ 84 w 423"/>
                  <a:gd name="T31" fmla="*/ 629 h 629"/>
                  <a:gd name="T32" fmla="*/ 66 w 423"/>
                  <a:gd name="T33" fmla="*/ 629 h 629"/>
                  <a:gd name="T34" fmla="*/ 53 w 423"/>
                  <a:gd name="T35" fmla="*/ 625 h 629"/>
                  <a:gd name="T36" fmla="*/ 42 w 423"/>
                  <a:gd name="T37" fmla="*/ 619 h 629"/>
                  <a:gd name="T38" fmla="*/ 26 w 423"/>
                  <a:gd name="T39" fmla="*/ 608 h 629"/>
                  <a:gd name="T40" fmla="*/ 13 w 423"/>
                  <a:gd name="T41" fmla="*/ 595 h 629"/>
                  <a:gd name="T42" fmla="*/ 4 w 423"/>
                  <a:gd name="T43" fmla="*/ 581 h 629"/>
                  <a:gd name="T44" fmla="*/ 0 w 423"/>
                  <a:gd name="T45" fmla="*/ 565 h 629"/>
                  <a:gd name="T46" fmla="*/ 0 w 423"/>
                  <a:gd name="T47" fmla="*/ 547 h 629"/>
                  <a:gd name="T48" fmla="*/ 3 w 423"/>
                  <a:gd name="T49" fmla="*/ 530 h 629"/>
                  <a:gd name="T50" fmla="*/ 10 w 423"/>
                  <a:gd name="T51" fmla="*/ 512 h 629"/>
                  <a:gd name="T52" fmla="*/ 276 w 423"/>
                  <a:gd name="T53" fmla="*/ 43 h 629"/>
                  <a:gd name="T54" fmla="*/ 285 w 423"/>
                  <a:gd name="T55" fmla="*/ 26 h 629"/>
                  <a:gd name="T56" fmla="*/ 298 w 423"/>
                  <a:gd name="T57" fmla="*/ 14 h 629"/>
                  <a:gd name="T58" fmla="*/ 312 w 423"/>
                  <a:gd name="T59" fmla="*/ 6 h 629"/>
                  <a:gd name="T60" fmla="*/ 328 w 423"/>
                  <a:gd name="T61" fmla="*/ 1 h 629"/>
                  <a:gd name="T62" fmla="*/ 346 w 423"/>
                  <a:gd name="T6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3" h="629">
                    <a:moveTo>
                      <a:pt x="346" y="0"/>
                    </a:moveTo>
                    <a:lnTo>
                      <a:pt x="363" y="4"/>
                    </a:lnTo>
                    <a:lnTo>
                      <a:pt x="381" y="11"/>
                    </a:lnTo>
                    <a:lnTo>
                      <a:pt x="397" y="22"/>
                    </a:lnTo>
                    <a:lnTo>
                      <a:pt x="410" y="36"/>
                    </a:lnTo>
                    <a:lnTo>
                      <a:pt x="418" y="52"/>
                    </a:lnTo>
                    <a:lnTo>
                      <a:pt x="423" y="68"/>
                    </a:lnTo>
                    <a:lnTo>
                      <a:pt x="423" y="86"/>
                    </a:lnTo>
                    <a:lnTo>
                      <a:pt x="420" y="103"/>
                    </a:lnTo>
                    <a:lnTo>
                      <a:pt x="413" y="117"/>
                    </a:lnTo>
                    <a:lnTo>
                      <a:pt x="148" y="586"/>
                    </a:lnTo>
                    <a:lnTo>
                      <a:pt x="140" y="603"/>
                    </a:lnTo>
                    <a:lnTo>
                      <a:pt x="130" y="616"/>
                    </a:lnTo>
                    <a:lnTo>
                      <a:pt x="117" y="623"/>
                    </a:lnTo>
                    <a:lnTo>
                      <a:pt x="102" y="628"/>
                    </a:lnTo>
                    <a:lnTo>
                      <a:pt x="84" y="629"/>
                    </a:lnTo>
                    <a:lnTo>
                      <a:pt x="66" y="629"/>
                    </a:lnTo>
                    <a:lnTo>
                      <a:pt x="53" y="625"/>
                    </a:lnTo>
                    <a:lnTo>
                      <a:pt x="42" y="619"/>
                    </a:lnTo>
                    <a:lnTo>
                      <a:pt x="26" y="608"/>
                    </a:lnTo>
                    <a:lnTo>
                      <a:pt x="13" y="595"/>
                    </a:lnTo>
                    <a:lnTo>
                      <a:pt x="4" y="581"/>
                    </a:lnTo>
                    <a:lnTo>
                      <a:pt x="0" y="565"/>
                    </a:lnTo>
                    <a:lnTo>
                      <a:pt x="0" y="547"/>
                    </a:lnTo>
                    <a:lnTo>
                      <a:pt x="3" y="530"/>
                    </a:lnTo>
                    <a:lnTo>
                      <a:pt x="10" y="512"/>
                    </a:lnTo>
                    <a:lnTo>
                      <a:pt x="276" y="43"/>
                    </a:lnTo>
                    <a:lnTo>
                      <a:pt x="285" y="26"/>
                    </a:lnTo>
                    <a:lnTo>
                      <a:pt x="298" y="14"/>
                    </a:lnTo>
                    <a:lnTo>
                      <a:pt x="312" y="6"/>
                    </a:lnTo>
                    <a:lnTo>
                      <a:pt x="328" y="1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34"/>
              <p:cNvSpPr>
                <a:spLocks/>
              </p:cNvSpPr>
              <p:nvPr/>
            </p:nvSpPr>
            <p:spPr bwMode="auto">
              <a:xfrm>
                <a:off x="6318250" y="3203575"/>
                <a:ext cx="22225" cy="98425"/>
              </a:xfrm>
              <a:custGeom>
                <a:avLst/>
                <a:gdLst>
                  <a:gd name="T0" fmla="*/ 74 w 149"/>
                  <a:gd name="T1" fmla="*/ 0 h 683"/>
                  <a:gd name="T2" fmla="*/ 95 w 149"/>
                  <a:gd name="T3" fmla="*/ 2 h 683"/>
                  <a:gd name="T4" fmla="*/ 112 w 149"/>
                  <a:gd name="T5" fmla="*/ 10 h 683"/>
                  <a:gd name="T6" fmla="*/ 127 w 149"/>
                  <a:gd name="T7" fmla="*/ 22 h 683"/>
                  <a:gd name="T8" fmla="*/ 139 w 149"/>
                  <a:gd name="T9" fmla="*/ 36 h 683"/>
                  <a:gd name="T10" fmla="*/ 147 w 149"/>
                  <a:gd name="T11" fmla="*/ 54 h 683"/>
                  <a:gd name="T12" fmla="*/ 149 w 149"/>
                  <a:gd name="T13" fmla="*/ 75 h 683"/>
                  <a:gd name="T14" fmla="*/ 149 w 149"/>
                  <a:gd name="T15" fmla="*/ 608 h 683"/>
                  <a:gd name="T16" fmla="*/ 147 w 149"/>
                  <a:gd name="T17" fmla="*/ 627 h 683"/>
                  <a:gd name="T18" fmla="*/ 139 w 149"/>
                  <a:gd name="T19" fmla="*/ 646 h 683"/>
                  <a:gd name="T20" fmla="*/ 127 w 149"/>
                  <a:gd name="T21" fmla="*/ 661 h 683"/>
                  <a:gd name="T22" fmla="*/ 112 w 149"/>
                  <a:gd name="T23" fmla="*/ 672 h 683"/>
                  <a:gd name="T24" fmla="*/ 95 w 149"/>
                  <a:gd name="T25" fmla="*/ 679 h 683"/>
                  <a:gd name="T26" fmla="*/ 74 w 149"/>
                  <a:gd name="T27" fmla="*/ 683 h 683"/>
                  <a:gd name="T28" fmla="*/ 57 w 149"/>
                  <a:gd name="T29" fmla="*/ 679 h 683"/>
                  <a:gd name="T30" fmla="*/ 41 w 149"/>
                  <a:gd name="T31" fmla="*/ 673 h 683"/>
                  <a:gd name="T32" fmla="*/ 27 w 149"/>
                  <a:gd name="T33" fmla="*/ 663 h 683"/>
                  <a:gd name="T34" fmla="*/ 16 w 149"/>
                  <a:gd name="T35" fmla="*/ 650 h 683"/>
                  <a:gd name="T36" fmla="*/ 8 w 149"/>
                  <a:gd name="T37" fmla="*/ 636 h 683"/>
                  <a:gd name="T38" fmla="*/ 2 w 149"/>
                  <a:gd name="T39" fmla="*/ 622 h 683"/>
                  <a:gd name="T40" fmla="*/ 0 w 149"/>
                  <a:gd name="T41" fmla="*/ 608 h 683"/>
                  <a:gd name="T42" fmla="*/ 0 w 149"/>
                  <a:gd name="T43" fmla="*/ 75 h 683"/>
                  <a:gd name="T44" fmla="*/ 2 w 149"/>
                  <a:gd name="T45" fmla="*/ 54 h 683"/>
                  <a:gd name="T46" fmla="*/ 10 w 149"/>
                  <a:gd name="T47" fmla="*/ 36 h 683"/>
                  <a:gd name="T48" fmla="*/ 22 w 149"/>
                  <a:gd name="T49" fmla="*/ 22 h 683"/>
                  <a:gd name="T50" fmla="*/ 37 w 149"/>
                  <a:gd name="T51" fmla="*/ 10 h 683"/>
                  <a:gd name="T52" fmla="*/ 54 w 149"/>
                  <a:gd name="T53" fmla="*/ 2 h 683"/>
                  <a:gd name="T54" fmla="*/ 74 w 149"/>
                  <a:gd name="T55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9" h="683">
                    <a:moveTo>
                      <a:pt x="74" y="0"/>
                    </a:moveTo>
                    <a:lnTo>
                      <a:pt x="95" y="2"/>
                    </a:lnTo>
                    <a:lnTo>
                      <a:pt x="112" y="10"/>
                    </a:lnTo>
                    <a:lnTo>
                      <a:pt x="127" y="22"/>
                    </a:lnTo>
                    <a:lnTo>
                      <a:pt x="139" y="36"/>
                    </a:lnTo>
                    <a:lnTo>
                      <a:pt x="147" y="54"/>
                    </a:lnTo>
                    <a:lnTo>
                      <a:pt x="149" y="75"/>
                    </a:lnTo>
                    <a:lnTo>
                      <a:pt x="149" y="608"/>
                    </a:lnTo>
                    <a:lnTo>
                      <a:pt x="147" y="627"/>
                    </a:lnTo>
                    <a:lnTo>
                      <a:pt x="139" y="646"/>
                    </a:lnTo>
                    <a:lnTo>
                      <a:pt x="127" y="661"/>
                    </a:lnTo>
                    <a:lnTo>
                      <a:pt x="112" y="672"/>
                    </a:lnTo>
                    <a:lnTo>
                      <a:pt x="95" y="679"/>
                    </a:lnTo>
                    <a:lnTo>
                      <a:pt x="74" y="683"/>
                    </a:lnTo>
                    <a:lnTo>
                      <a:pt x="57" y="679"/>
                    </a:lnTo>
                    <a:lnTo>
                      <a:pt x="41" y="673"/>
                    </a:lnTo>
                    <a:lnTo>
                      <a:pt x="27" y="663"/>
                    </a:lnTo>
                    <a:lnTo>
                      <a:pt x="16" y="650"/>
                    </a:lnTo>
                    <a:lnTo>
                      <a:pt x="8" y="636"/>
                    </a:lnTo>
                    <a:lnTo>
                      <a:pt x="2" y="622"/>
                    </a:lnTo>
                    <a:lnTo>
                      <a:pt x="0" y="608"/>
                    </a:lnTo>
                    <a:lnTo>
                      <a:pt x="0" y="75"/>
                    </a:lnTo>
                    <a:lnTo>
                      <a:pt x="2" y="54"/>
                    </a:lnTo>
                    <a:lnTo>
                      <a:pt x="10" y="36"/>
                    </a:lnTo>
                    <a:lnTo>
                      <a:pt x="22" y="22"/>
                    </a:lnTo>
                    <a:lnTo>
                      <a:pt x="37" y="10"/>
                    </a:lnTo>
                    <a:lnTo>
                      <a:pt x="54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35"/>
              <p:cNvSpPr>
                <a:spLocks/>
              </p:cNvSpPr>
              <p:nvPr/>
            </p:nvSpPr>
            <p:spPr bwMode="auto">
              <a:xfrm>
                <a:off x="6196013" y="3232150"/>
                <a:ext cx="61912" cy="90488"/>
              </a:xfrm>
              <a:custGeom>
                <a:avLst/>
                <a:gdLst>
                  <a:gd name="T0" fmla="*/ 73 w 424"/>
                  <a:gd name="T1" fmla="*/ 0 h 629"/>
                  <a:gd name="T2" fmla="*/ 90 w 424"/>
                  <a:gd name="T3" fmla="*/ 1 h 629"/>
                  <a:gd name="T4" fmla="*/ 107 w 424"/>
                  <a:gd name="T5" fmla="*/ 5 h 629"/>
                  <a:gd name="T6" fmla="*/ 124 w 424"/>
                  <a:gd name="T7" fmla="*/ 14 h 629"/>
                  <a:gd name="T8" fmla="*/ 138 w 424"/>
                  <a:gd name="T9" fmla="*/ 25 h 629"/>
                  <a:gd name="T10" fmla="*/ 148 w 424"/>
                  <a:gd name="T11" fmla="*/ 42 h 629"/>
                  <a:gd name="T12" fmla="*/ 413 w 424"/>
                  <a:gd name="T13" fmla="*/ 511 h 629"/>
                  <a:gd name="T14" fmla="*/ 421 w 424"/>
                  <a:gd name="T15" fmla="*/ 526 h 629"/>
                  <a:gd name="T16" fmla="*/ 424 w 424"/>
                  <a:gd name="T17" fmla="*/ 542 h 629"/>
                  <a:gd name="T18" fmla="*/ 423 w 424"/>
                  <a:gd name="T19" fmla="*/ 560 h 629"/>
                  <a:gd name="T20" fmla="*/ 419 w 424"/>
                  <a:gd name="T21" fmla="*/ 577 h 629"/>
                  <a:gd name="T22" fmla="*/ 410 w 424"/>
                  <a:gd name="T23" fmla="*/ 593 h 629"/>
                  <a:gd name="T24" fmla="*/ 398 w 424"/>
                  <a:gd name="T25" fmla="*/ 607 h 629"/>
                  <a:gd name="T26" fmla="*/ 381 w 424"/>
                  <a:gd name="T27" fmla="*/ 618 h 629"/>
                  <a:gd name="T28" fmla="*/ 372 w 424"/>
                  <a:gd name="T29" fmla="*/ 623 h 629"/>
                  <a:gd name="T30" fmla="*/ 360 w 424"/>
                  <a:gd name="T31" fmla="*/ 627 h 629"/>
                  <a:gd name="T32" fmla="*/ 349 w 424"/>
                  <a:gd name="T33" fmla="*/ 628 h 629"/>
                  <a:gd name="T34" fmla="*/ 339 w 424"/>
                  <a:gd name="T35" fmla="*/ 629 h 629"/>
                  <a:gd name="T36" fmla="*/ 327 w 424"/>
                  <a:gd name="T37" fmla="*/ 628 h 629"/>
                  <a:gd name="T38" fmla="*/ 315 w 424"/>
                  <a:gd name="T39" fmla="*/ 625 h 629"/>
                  <a:gd name="T40" fmla="*/ 303 w 424"/>
                  <a:gd name="T41" fmla="*/ 619 h 629"/>
                  <a:gd name="T42" fmla="*/ 292 w 424"/>
                  <a:gd name="T43" fmla="*/ 612 h 629"/>
                  <a:gd name="T44" fmla="*/ 282 w 424"/>
                  <a:gd name="T45" fmla="*/ 600 h 629"/>
                  <a:gd name="T46" fmla="*/ 275 w 424"/>
                  <a:gd name="T47" fmla="*/ 586 h 629"/>
                  <a:gd name="T48" fmla="*/ 9 w 424"/>
                  <a:gd name="T49" fmla="*/ 116 h 629"/>
                  <a:gd name="T50" fmla="*/ 3 w 424"/>
                  <a:gd name="T51" fmla="*/ 102 h 629"/>
                  <a:gd name="T52" fmla="*/ 0 w 424"/>
                  <a:gd name="T53" fmla="*/ 85 h 629"/>
                  <a:gd name="T54" fmla="*/ 0 w 424"/>
                  <a:gd name="T55" fmla="*/ 68 h 629"/>
                  <a:gd name="T56" fmla="*/ 5 w 424"/>
                  <a:gd name="T57" fmla="*/ 51 h 629"/>
                  <a:gd name="T58" fmla="*/ 14 w 424"/>
                  <a:gd name="T59" fmla="*/ 35 h 629"/>
                  <a:gd name="T60" fmla="*/ 26 w 424"/>
                  <a:gd name="T61" fmla="*/ 21 h 629"/>
                  <a:gd name="T62" fmla="*/ 42 w 424"/>
                  <a:gd name="T63" fmla="*/ 10 h 629"/>
                  <a:gd name="T64" fmla="*/ 57 w 424"/>
                  <a:gd name="T65" fmla="*/ 3 h 629"/>
                  <a:gd name="T66" fmla="*/ 73 w 424"/>
                  <a:gd name="T6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4" h="629">
                    <a:moveTo>
                      <a:pt x="73" y="0"/>
                    </a:moveTo>
                    <a:lnTo>
                      <a:pt x="90" y="1"/>
                    </a:lnTo>
                    <a:lnTo>
                      <a:pt x="107" y="5"/>
                    </a:lnTo>
                    <a:lnTo>
                      <a:pt x="124" y="14"/>
                    </a:lnTo>
                    <a:lnTo>
                      <a:pt x="138" y="25"/>
                    </a:lnTo>
                    <a:lnTo>
                      <a:pt x="148" y="42"/>
                    </a:lnTo>
                    <a:lnTo>
                      <a:pt x="413" y="511"/>
                    </a:lnTo>
                    <a:lnTo>
                      <a:pt x="421" y="526"/>
                    </a:lnTo>
                    <a:lnTo>
                      <a:pt x="424" y="542"/>
                    </a:lnTo>
                    <a:lnTo>
                      <a:pt x="423" y="560"/>
                    </a:lnTo>
                    <a:lnTo>
                      <a:pt x="419" y="577"/>
                    </a:lnTo>
                    <a:lnTo>
                      <a:pt x="410" y="593"/>
                    </a:lnTo>
                    <a:lnTo>
                      <a:pt x="398" y="607"/>
                    </a:lnTo>
                    <a:lnTo>
                      <a:pt x="381" y="618"/>
                    </a:lnTo>
                    <a:lnTo>
                      <a:pt x="372" y="623"/>
                    </a:lnTo>
                    <a:lnTo>
                      <a:pt x="360" y="627"/>
                    </a:lnTo>
                    <a:lnTo>
                      <a:pt x="349" y="628"/>
                    </a:lnTo>
                    <a:lnTo>
                      <a:pt x="339" y="629"/>
                    </a:lnTo>
                    <a:lnTo>
                      <a:pt x="327" y="628"/>
                    </a:lnTo>
                    <a:lnTo>
                      <a:pt x="315" y="625"/>
                    </a:lnTo>
                    <a:lnTo>
                      <a:pt x="303" y="619"/>
                    </a:lnTo>
                    <a:lnTo>
                      <a:pt x="292" y="612"/>
                    </a:lnTo>
                    <a:lnTo>
                      <a:pt x="282" y="600"/>
                    </a:lnTo>
                    <a:lnTo>
                      <a:pt x="275" y="586"/>
                    </a:lnTo>
                    <a:lnTo>
                      <a:pt x="9" y="116"/>
                    </a:lnTo>
                    <a:lnTo>
                      <a:pt x="3" y="102"/>
                    </a:lnTo>
                    <a:lnTo>
                      <a:pt x="0" y="85"/>
                    </a:lnTo>
                    <a:lnTo>
                      <a:pt x="0" y="68"/>
                    </a:lnTo>
                    <a:lnTo>
                      <a:pt x="5" y="51"/>
                    </a:lnTo>
                    <a:lnTo>
                      <a:pt x="14" y="35"/>
                    </a:lnTo>
                    <a:lnTo>
                      <a:pt x="26" y="21"/>
                    </a:lnTo>
                    <a:lnTo>
                      <a:pt x="42" y="10"/>
                    </a:lnTo>
                    <a:lnTo>
                      <a:pt x="57" y="3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36"/>
              <p:cNvSpPr>
                <a:spLocks/>
              </p:cNvSpPr>
              <p:nvPr/>
            </p:nvSpPr>
            <p:spPr bwMode="auto">
              <a:xfrm>
                <a:off x="6462713" y="3530600"/>
                <a:ext cx="90487" cy="61913"/>
              </a:xfrm>
              <a:custGeom>
                <a:avLst/>
                <a:gdLst>
                  <a:gd name="T0" fmla="*/ 81 w 624"/>
                  <a:gd name="T1" fmla="*/ 0 h 426"/>
                  <a:gd name="T2" fmla="*/ 98 w 624"/>
                  <a:gd name="T3" fmla="*/ 3 h 426"/>
                  <a:gd name="T4" fmla="*/ 116 w 624"/>
                  <a:gd name="T5" fmla="*/ 11 h 426"/>
                  <a:gd name="T6" fmla="*/ 584 w 624"/>
                  <a:gd name="T7" fmla="*/ 277 h 426"/>
                  <a:gd name="T8" fmla="*/ 598 w 624"/>
                  <a:gd name="T9" fmla="*/ 290 h 426"/>
                  <a:gd name="T10" fmla="*/ 611 w 624"/>
                  <a:gd name="T11" fmla="*/ 305 h 426"/>
                  <a:gd name="T12" fmla="*/ 619 w 624"/>
                  <a:gd name="T13" fmla="*/ 322 h 426"/>
                  <a:gd name="T14" fmla="*/ 624 w 624"/>
                  <a:gd name="T15" fmla="*/ 342 h 426"/>
                  <a:gd name="T16" fmla="*/ 623 w 624"/>
                  <a:gd name="T17" fmla="*/ 362 h 426"/>
                  <a:gd name="T18" fmla="*/ 615 w 624"/>
                  <a:gd name="T19" fmla="*/ 384 h 426"/>
                  <a:gd name="T20" fmla="*/ 607 w 624"/>
                  <a:gd name="T21" fmla="*/ 400 h 426"/>
                  <a:gd name="T22" fmla="*/ 598 w 624"/>
                  <a:gd name="T23" fmla="*/ 413 h 426"/>
                  <a:gd name="T24" fmla="*/ 585 w 624"/>
                  <a:gd name="T25" fmla="*/ 421 h 426"/>
                  <a:gd name="T26" fmla="*/ 570 w 624"/>
                  <a:gd name="T27" fmla="*/ 425 h 426"/>
                  <a:gd name="T28" fmla="*/ 551 w 624"/>
                  <a:gd name="T29" fmla="*/ 426 h 426"/>
                  <a:gd name="T30" fmla="*/ 533 w 624"/>
                  <a:gd name="T31" fmla="*/ 426 h 426"/>
                  <a:gd name="T32" fmla="*/ 520 w 624"/>
                  <a:gd name="T33" fmla="*/ 423 h 426"/>
                  <a:gd name="T34" fmla="*/ 509 w 624"/>
                  <a:gd name="T35" fmla="*/ 415 h 426"/>
                  <a:gd name="T36" fmla="*/ 42 w 624"/>
                  <a:gd name="T37" fmla="*/ 149 h 426"/>
                  <a:gd name="T38" fmla="*/ 26 w 624"/>
                  <a:gd name="T39" fmla="*/ 138 h 426"/>
                  <a:gd name="T40" fmla="*/ 13 w 624"/>
                  <a:gd name="T41" fmla="*/ 127 h 426"/>
                  <a:gd name="T42" fmla="*/ 6 w 624"/>
                  <a:gd name="T43" fmla="*/ 111 h 426"/>
                  <a:gd name="T44" fmla="*/ 0 w 624"/>
                  <a:gd name="T45" fmla="*/ 96 h 426"/>
                  <a:gd name="T46" fmla="*/ 0 w 624"/>
                  <a:gd name="T47" fmla="*/ 79 h 426"/>
                  <a:gd name="T48" fmla="*/ 3 w 624"/>
                  <a:gd name="T49" fmla="*/ 61 h 426"/>
                  <a:gd name="T50" fmla="*/ 11 w 624"/>
                  <a:gd name="T51" fmla="*/ 43 h 426"/>
                  <a:gd name="T52" fmla="*/ 21 w 624"/>
                  <a:gd name="T53" fmla="*/ 26 h 426"/>
                  <a:gd name="T54" fmla="*/ 34 w 624"/>
                  <a:gd name="T55" fmla="*/ 14 h 426"/>
                  <a:gd name="T56" fmla="*/ 48 w 624"/>
                  <a:gd name="T57" fmla="*/ 5 h 426"/>
                  <a:gd name="T58" fmla="*/ 64 w 624"/>
                  <a:gd name="T59" fmla="*/ 1 h 426"/>
                  <a:gd name="T60" fmla="*/ 81 w 624"/>
                  <a:gd name="T61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426">
                    <a:moveTo>
                      <a:pt x="81" y="0"/>
                    </a:moveTo>
                    <a:lnTo>
                      <a:pt x="98" y="3"/>
                    </a:lnTo>
                    <a:lnTo>
                      <a:pt x="116" y="11"/>
                    </a:lnTo>
                    <a:lnTo>
                      <a:pt x="584" y="277"/>
                    </a:lnTo>
                    <a:lnTo>
                      <a:pt x="598" y="290"/>
                    </a:lnTo>
                    <a:lnTo>
                      <a:pt x="611" y="305"/>
                    </a:lnTo>
                    <a:lnTo>
                      <a:pt x="619" y="322"/>
                    </a:lnTo>
                    <a:lnTo>
                      <a:pt x="624" y="342"/>
                    </a:lnTo>
                    <a:lnTo>
                      <a:pt x="623" y="362"/>
                    </a:lnTo>
                    <a:lnTo>
                      <a:pt x="615" y="384"/>
                    </a:lnTo>
                    <a:lnTo>
                      <a:pt x="607" y="400"/>
                    </a:lnTo>
                    <a:lnTo>
                      <a:pt x="598" y="413"/>
                    </a:lnTo>
                    <a:lnTo>
                      <a:pt x="585" y="421"/>
                    </a:lnTo>
                    <a:lnTo>
                      <a:pt x="570" y="425"/>
                    </a:lnTo>
                    <a:lnTo>
                      <a:pt x="551" y="426"/>
                    </a:lnTo>
                    <a:lnTo>
                      <a:pt x="533" y="426"/>
                    </a:lnTo>
                    <a:lnTo>
                      <a:pt x="520" y="423"/>
                    </a:lnTo>
                    <a:lnTo>
                      <a:pt x="509" y="415"/>
                    </a:lnTo>
                    <a:lnTo>
                      <a:pt x="42" y="149"/>
                    </a:lnTo>
                    <a:lnTo>
                      <a:pt x="26" y="138"/>
                    </a:lnTo>
                    <a:lnTo>
                      <a:pt x="13" y="127"/>
                    </a:lnTo>
                    <a:lnTo>
                      <a:pt x="6" y="111"/>
                    </a:lnTo>
                    <a:lnTo>
                      <a:pt x="0" y="96"/>
                    </a:lnTo>
                    <a:lnTo>
                      <a:pt x="0" y="79"/>
                    </a:lnTo>
                    <a:lnTo>
                      <a:pt x="3" y="61"/>
                    </a:lnTo>
                    <a:lnTo>
                      <a:pt x="11" y="43"/>
                    </a:lnTo>
                    <a:lnTo>
                      <a:pt x="21" y="26"/>
                    </a:lnTo>
                    <a:lnTo>
                      <a:pt x="34" y="14"/>
                    </a:lnTo>
                    <a:lnTo>
                      <a:pt x="48" y="5"/>
                    </a:lnTo>
                    <a:lnTo>
                      <a:pt x="64" y="1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37"/>
              <p:cNvSpPr>
                <a:spLocks/>
              </p:cNvSpPr>
              <p:nvPr/>
            </p:nvSpPr>
            <p:spPr bwMode="auto">
              <a:xfrm>
                <a:off x="6105525" y="3322638"/>
                <a:ext cx="90487" cy="61913"/>
              </a:xfrm>
              <a:custGeom>
                <a:avLst/>
                <a:gdLst>
                  <a:gd name="T0" fmla="*/ 81 w 626"/>
                  <a:gd name="T1" fmla="*/ 0 h 426"/>
                  <a:gd name="T2" fmla="*/ 99 w 626"/>
                  <a:gd name="T3" fmla="*/ 3 h 426"/>
                  <a:gd name="T4" fmla="*/ 117 w 626"/>
                  <a:gd name="T5" fmla="*/ 10 h 426"/>
                  <a:gd name="T6" fmla="*/ 584 w 626"/>
                  <a:gd name="T7" fmla="*/ 277 h 426"/>
                  <a:gd name="T8" fmla="*/ 600 w 626"/>
                  <a:gd name="T9" fmla="*/ 288 h 426"/>
                  <a:gd name="T10" fmla="*/ 613 w 626"/>
                  <a:gd name="T11" fmla="*/ 302 h 426"/>
                  <a:gd name="T12" fmla="*/ 621 w 626"/>
                  <a:gd name="T13" fmla="*/ 318 h 426"/>
                  <a:gd name="T14" fmla="*/ 626 w 626"/>
                  <a:gd name="T15" fmla="*/ 334 h 426"/>
                  <a:gd name="T16" fmla="*/ 626 w 626"/>
                  <a:gd name="T17" fmla="*/ 351 h 426"/>
                  <a:gd name="T18" fmla="*/ 622 w 626"/>
                  <a:gd name="T19" fmla="*/ 369 h 426"/>
                  <a:gd name="T20" fmla="*/ 616 w 626"/>
                  <a:gd name="T21" fmla="*/ 383 h 426"/>
                  <a:gd name="T22" fmla="*/ 608 w 626"/>
                  <a:gd name="T23" fmla="*/ 400 h 426"/>
                  <a:gd name="T24" fmla="*/ 598 w 626"/>
                  <a:gd name="T25" fmla="*/ 412 h 426"/>
                  <a:gd name="T26" fmla="*/ 585 w 626"/>
                  <a:gd name="T27" fmla="*/ 419 h 426"/>
                  <a:gd name="T28" fmla="*/ 570 w 626"/>
                  <a:gd name="T29" fmla="*/ 424 h 426"/>
                  <a:gd name="T30" fmla="*/ 552 w 626"/>
                  <a:gd name="T31" fmla="*/ 426 h 426"/>
                  <a:gd name="T32" fmla="*/ 534 w 626"/>
                  <a:gd name="T33" fmla="*/ 425 h 426"/>
                  <a:gd name="T34" fmla="*/ 521 w 626"/>
                  <a:gd name="T35" fmla="*/ 423 h 426"/>
                  <a:gd name="T36" fmla="*/ 509 w 626"/>
                  <a:gd name="T37" fmla="*/ 415 h 426"/>
                  <a:gd name="T38" fmla="*/ 43 w 626"/>
                  <a:gd name="T39" fmla="*/ 148 h 426"/>
                  <a:gd name="T40" fmla="*/ 27 w 626"/>
                  <a:gd name="T41" fmla="*/ 138 h 426"/>
                  <a:gd name="T42" fmla="*/ 14 w 626"/>
                  <a:gd name="T43" fmla="*/ 125 h 426"/>
                  <a:gd name="T44" fmla="*/ 5 w 626"/>
                  <a:gd name="T45" fmla="*/ 111 h 426"/>
                  <a:gd name="T46" fmla="*/ 1 w 626"/>
                  <a:gd name="T47" fmla="*/ 95 h 426"/>
                  <a:gd name="T48" fmla="*/ 0 w 626"/>
                  <a:gd name="T49" fmla="*/ 78 h 426"/>
                  <a:gd name="T50" fmla="*/ 3 w 626"/>
                  <a:gd name="T51" fmla="*/ 60 h 426"/>
                  <a:gd name="T52" fmla="*/ 11 w 626"/>
                  <a:gd name="T53" fmla="*/ 42 h 426"/>
                  <a:gd name="T54" fmla="*/ 22 w 626"/>
                  <a:gd name="T55" fmla="*/ 26 h 426"/>
                  <a:gd name="T56" fmla="*/ 33 w 626"/>
                  <a:gd name="T57" fmla="*/ 13 h 426"/>
                  <a:gd name="T58" fmla="*/ 49 w 626"/>
                  <a:gd name="T59" fmla="*/ 5 h 426"/>
                  <a:gd name="T60" fmla="*/ 64 w 626"/>
                  <a:gd name="T61" fmla="*/ 0 h 426"/>
                  <a:gd name="T62" fmla="*/ 81 w 626"/>
                  <a:gd name="T6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6" h="426">
                    <a:moveTo>
                      <a:pt x="81" y="0"/>
                    </a:moveTo>
                    <a:lnTo>
                      <a:pt x="99" y="3"/>
                    </a:lnTo>
                    <a:lnTo>
                      <a:pt x="117" y="10"/>
                    </a:lnTo>
                    <a:lnTo>
                      <a:pt x="584" y="277"/>
                    </a:lnTo>
                    <a:lnTo>
                      <a:pt x="600" y="288"/>
                    </a:lnTo>
                    <a:lnTo>
                      <a:pt x="613" y="302"/>
                    </a:lnTo>
                    <a:lnTo>
                      <a:pt x="621" y="318"/>
                    </a:lnTo>
                    <a:lnTo>
                      <a:pt x="626" y="334"/>
                    </a:lnTo>
                    <a:lnTo>
                      <a:pt x="626" y="351"/>
                    </a:lnTo>
                    <a:lnTo>
                      <a:pt x="622" y="369"/>
                    </a:lnTo>
                    <a:lnTo>
                      <a:pt x="616" y="383"/>
                    </a:lnTo>
                    <a:lnTo>
                      <a:pt x="608" y="400"/>
                    </a:lnTo>
                    <a:lnTo>
                      <a:pt x="598" y="412"/>
                    </a:lnTo>
                    <a:lnTo>
                      <a:pt x="585" y="419"/>
                    </a:lnTo>
                    <a:lnTo>
                      <a:pt x="570" y="424"/>
                    </a:lnTo>
                    <a:lnTo>
                      <a:pt x="552" y="426"/>
                    </a:lnTo>
                    <a:lnTo>
                      <a:pt x="534" y="425"/>
                    </a:lnTo>
                    <a:lnTo>
                      <a:pt x="521" y="423"/>
                    </a:lnTo>
                    <a:lnTo>
                      <a:pt x="509" y="415"/>
                    </a:lnTo>
                    <a:lnTo>
                      <a:pt x="43" y="148"/>
                    </a:lnTo>
                    <a:lnTo>
                      <a:pt x="27" y="138"/>
                    </a:lnTo>
                    <a:lnTo>
                      <a:pt x="14" y="125"/>
                    </a:lnTo>
                    <a:lnTo>
                      <a:pt x="5" y="111"/>
                    </a:lnTo>
                    <a:lnTo>
                      <a:pt x="1" y="95"/>
                    </a:lnTo>
                    <a:lnTo>
                      <a:pt x="0" y="78"/>
                    </a:lnTo>
                    <a:lnTo>
                      <a:pt x="3" y="60"/>
                    </a:lnTo>
                    <a:lnTo>
                      <a:pt x="11" y="42"/>
                    </a:lnTo>
                    <a:lnTo>
                      <a:pt x="22" y="26"/>
                    </a:lnTo>
                    <a:lnTo>
                      <a:pt x="33" y="13"/>
                    </a:lnTo>
                    <a:lnTo>
                      <a:pt x="49" y="5"/>
                    </a:lnTo>
                    <a:lnTo>
                      <a:pt x="64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5293723" y="3597510"/>
              <a:ext cx="368081" cy="369044"/>
              <a:chOff x="4619625" y="3089275"/>
              <a:chExt cx="606426" cy="608013"/>
            </a:xfrm>
            <a:solidFill>
              <a:schemeClr val="bg1"/>
            </a:solidFill>
          </p:grpSpPr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619625" y="3089275"/>
                <a:ext cx="606425" cy="608013"/>
              </a:xfrm>
              <a:custGeom>
                <a:avLst/>
                <a:gdLst>
                  <a:gd name="T0" fmla="*/ 232 w 3436"/>
                  <a:gd name="T1" fmla="*/ 0 h 3447"/>
                  <a:gd name="T2" fmla="*/ 364 w 3436"/>
                  <a:gd name="T3" fmla="*/ 246 h 3447"/>
                  <a:gd name="T4" fmla="*/ 405 w 3436"/>
                  <a:gd name="T5" fmla="*/ 256 h 3447"/>
                  <a:gd name="T6" fmla="*/ 436 w 3436"/>
                  <a:gd name="T7" fmla="*/ 281 h 3447"/>
                  <a:gd name="T8" fmla="*/ 454 w 3436"/>
                  <a:gd name="T9" fmla="*/ 317 h 3447"/>
                  <a:gd name="T10" fmla="*/ 454 w 3436"/>
                  <a:gd name="T11" fmla="*/ 360 h 3447"/>
                  <a:gd name="T12" fmla="*/ 436 w 3436"/>
                  <a:gd name="T13" fmla="*/ 397 h 3447"/>
                  <a:gd name="T14" fmla="*/ 405 w 3436"/>
                  <a:gd name="T15" fmla="*/ 421 h 3447"/>
                  <a:gd name="T16" fmla="*/ 364 w 3436"/>
                  <a:gd name="T17" fmla="*/ 431 h 3447"/>
                  <a:gd name="T18" fmla="*/ 232 w 3436"/>
                  <a:gd name="T19" fmla="*/ 844 h 3447"/>
                  <a:gd name="T20" fmla="*/ 385 w 3436"/>
                  <a:gd name="T21" fmla="*/ 846 h 3447"/>
                  <a:gd name="T22" fmla="*/ 422 w 3436"/>
                  <a:gd name="T23" fmla="*/ 864 h 3447"/>
                  <a:gd name="T24" fmla="*/ 447 w 3436"/>
                  <a:gd name="T25" fmla="*/ 896 h 3447"/>
                  <a:gd name="T26" fmla="*/ 456 w 3436"/>
                  <a:gd name="T27" fmla="*/ 936 h 3447"/>
                  <a:gd name="T28" fmla="*/ 447 w 3436"/>
                  <a:gd name="T29" fmla="*/ 976 h 3447"/>
                  <a:gd name="T30" fmla="*/ 422 w 3436"/>
                  <a:gd name="T31" fmla="*/ 1008 h 3447"/>
                  <a:gd name="T32" fmla="*/ 385 w 3436"/>
                  <a:gd name="T33" fmla="*/ 1026 h 3447"/>
                  <a:gd name="T34" fmla="*/ 232 w 3436"/>
                  <a:gd name="T35" fmla="*/ 1028 h 3447"/>
                  <a:gd name="T36" fmla="*/ 364 w 3436"/>
                  <a:gd name="T37" fmla="*/ 1441 h 3447"/>
                  <a:gd name="T38" fmla="*/ 405 w 3436"/>
                  <a:gd name="T39" fmla="*/ 1450 h 3447"/>
                  <a:gd name="T40" fmla="*/ 436 w 3436"/>
                  <a:gd name="T41" fmla="*/ 1475 h 3447"/>
                  <a:gd name="T42" fmla="*/ 454 w 3436"/>
                  <a:gd name="T43" fmla="*/ 1512 h 3447"/>
                  <a:gd name="T44" fmla="*/ 454 w 3436"/>
                  <a:gd name="T45" fmla="*/ 1554 h 3447"/>
                  <a:gd name="T46" fmla="*/ 436 w 3436"/>
                  <a:gd name="T47" fmla="*/ 1590 h 3447"/>
                  <a:gd name="T48" fmla="*/ 405 w 3436"/>
                  <a:gd name="T49" fmla="*/ 1616 h 3447"/>
                  <a:gd name="T50" fmla="*/ 364 w 3436"/>
                  <a:gd name="T51" fmla="*/ 1625 h 3447"/>
                  <a:gd name="T52" fmla="*/ 232 w 3436"/>
                  <a:gd name="T53" fmla="*/ 2037 h 3447"/>
                  <a:gd name="T54" fmla="*/ 385 w 3436"/>
                  <a:gd name="T55" fmla="*/ 2040 h 3447"/>
                  <a:gd name="T56" fmla="*/ 422 w 3436"/>
                  <a:gd name="T57" fmla="*/ 2058 h 3447"/>
                  <a:gd name="T58" fmla="*/ 447 w 3436"/>
                  <a:gd name="T59" fmla="*/ 2089 h 3447"/>
                  <a:gd name="T60" fmla="*/ 456 w 3436"/>
                  <a:gd name="T61" fmla="*/ 2130 h 3447"/>
                  <a:gd name="T62" fmla="*/ 447 w 3436"/>
                  <a:gd name="T63" fmla="*/ 2171 h 3447"/>
                  <a:gd name="T64" fmla="*/ 422 w 3436"/>
                  <a:gd name="T65" fmla="*/ 2203 h 3447"/>
                  <a:gd name="T66" fmla="*/ 385 w 3436"/>
                  <a:gd name="T67" fmla="*/ 2220 h 3447"/>
                  <a:gd name="T68" fmla="*/ 232 w 3436"/>
                  <a:gd name="T69" fmla="*/ 2223 h 3447"/>
                  <a:gd name="T70" fmla="*/ 364 w 3436"/>
                  <a:gd name="T71" fmla="*/ 2634 h 3447"/>
                  <a:gd name="T72" fmla="*/ 405 w 3436"/>
                  <a:gd name="T73" fmla="*/ 2644 h 3447"/>
                  <a:gd name="T74" fmla="*/ 436 w 3436"/>
                  <a:gd name="T75" fmla="*/ 2669 h 3447"/>
                  <a:gd name="T76" fmla="*/ 454 w 3436"/>
                  <a:gd name="T77" fmla="*/ 2705 h 3447"/>
                  <a:gd name="T78" fmla="*/ 454 w 3436"/>
                  <a:gd name="T79" fmla="*/ 2748 h 3447"/>
                  <a:gd name="T80" fmla="*/ 436 w 3436"/>
                  <a:gd name="T81" fmla="*/ 2785 h 3447"/>
                  <a:gd name="T82" fmla="*/ 405 w 3436"/>
                  <a:gd name="T83" fmla="*/ 2811 h 3447"/>
                  <a:gd name="T84" fmla="*/ 364 w 3436"/>
                  <a:gd name="T85" fmla="*/ 2819 h 3447"/>
                  <a:gd name="T86" fmla="*/ 232 w 3436"/>
                  <a:gd name="T87" fmla="*/ 3216 h 3447"/>
                  <a:gd name="T88" fmla="*/ 3436 w 3436"/>
                  <a:gd name="T89" fmla="*/ 3447 h 3447"/>
                  <a:gd name="T90" fmla="*/ 0 w 3436"/>
                  <a:gd name="T91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36" h="3447">
                    <a:moveTo>
                      <a:pt x="0" y="0"/>
                    </a:moveTo>
                    <a:lnTo>
                      <a:pt x="232" y="0"/>
                    </a:lnTo>
                    <a:lnTo>
                      <a:pt x="232" y="246"/>
                    </a:lnTo>
                    <a:lnTo>
                      <a:pt x="364" y="246"/>
                    </a:lnTo>
                    <a:lnTo>
                      <a:pt x="385" y="248"/>
                    </a:lnTo>
                    <a:lnTo>
                      <a:pt x="405" y="256"/>
                    </a:lnTo>
                    <a:lnTo>
                      <a:pt x="422" y="266"/>
                    </a:lnTo>
                    <a:lnTo>
                      <a:pt x="436" y="281"/>
                    </a:lnTo>
                    <a:lnTo>
                      <a:pt x="447" y="298"/>
                    </a:lnTo>
                    <a:lnTo>
                      <a:pt x="454" y="317"/>
                    </a:lnTo>
                    <a:lnTo>
                      <a:pt x="456" y="339"/>
                    </a:lnTo>
                    <a:lnTo>
                      <a:pt x="454" y="360"/>
                    </a:lnTo>
                    <a:lnTo>
                      <a:pt x="447" y="379"/>
                    </a:lnTo>
                    <a:lnTo>
                      <a:pt x="436" y="397"/>
                    </a:lnTo>
                    <a:lnTo>
                      <a:pt x="422" y="411"/>
                    </a:lnTo>
                    <a:lnTo>
                      <a:pt x="405" y="421"/>
                    </a:lnTo>
                    <a:lnTo>
                      <a:pt x="385" y="429"/>
                    </a:lnTo>
                    <a:lnTo>
                      <a:pt x="364" y="431"/>
                    </a:lnTo>
                    <a:lnTo>
                      <a:pt x="232" y="431"/>
                    </a:lnTo>
                    <a:lnTo>
                      <a:pt x="232" y="844"/>
                    </a:lnTo>
                    <a:lnTo>
                      <a:pt x="364" y="844"/>
                    </a:lnTo>
                    <a:lnTo>
                      <a:pt x="385" y="846"/>
                    </a:lnTo>
                    <a:lnTo>
                      <a:pt x="405" y="853"/>
                    </a:lnTo>
                    <a:lnTo>
                      <a:pt x="422" y="864"/>
                    </a:lnTo>
                    <a:lnTo>
                      <a:pt x="436" y="878"/>
                    </a:lnTo>
                    <a:lnTo>
                      <a:pt x="447" y="896"/>
                    </a:lnTo>
                    <a:lnTo>
                      <a:pt x="454" y="915"/>
                    </a:lnTo>
                    <a:lnTo>
                      <a:pt x="456" y="936"/>
                    </a:lnTo>
                    <a:lnTo>
                      <a:pt x="454" y="957"/>
                    </a:lnTo>
                    <a:lnTo>
                      <a:pt x="447" y="976"/>
                    </a:lnTo>
                    <a:lnTo>
                      <a:pt x="436" y="993"/>
                    </a:lnTo>
                    <a:lnTo>
                      <a:pt x="422" y="1008"/>
                    </a:lnTo>
                    <a:lnTo>
                      <a:pt x="405" y="1019"/>
                    </a:lnTo>
                    <a:lnTo>
                      <a:pt x="385" y="1026"/>
                    </a:lnTo>
                    <a:lnTo>
                      <a:pt x="364" y="1028"/>
                    </a:lnTo>
                    <a:lnTo>
                      <a:pt x="232" y="1028"/>
                    </a:lnTo>
                    <a:lnTo>
                      <a:pt x="232" y="1441"/>
                    </a:lnTo>
                    <a:lnTo>
                      <a:pt x="364" y="1441"/>
                    </a:lnTo>
                    <a:lnTo>
                      <a:pt x="385" y="1443"/>
                    </a:lnTo>
                    <a:lnTo>
                      <a:pt x="405" y="1450"/>
                    </a:lnTo>
                    <a:lnTo>
                      <a:pt x="422" y="1461"/>
                    </a:lnTo>
                    <a:lnTo>
                      <a:pt x="436" y="1475"/>
                    </a:lnTo>
                    <a:lnTo>
                      <a:pt x="447" y="1493"/>
                    </a:lnTo>
                    <a:lnTo>
                      <a:pt x="454" y="1512"/>
                    </a:lnTo>
                    <a:lnTo>
                      <a:pt x="456" y="1533"/>
                    </a:lnTo>
                    <a:lnTo>
                      <a:pt x="454" y="1554"/>
                    </a:lnTo>
                    <a:lnTo>
                      <a:pt x="447" y="1573"/>
                    </a:lnTo>
                    <a:lnTo>
                      <a:pt x="436" y="1590"/>
                    </a:lnTo>
                    <a:lnTo>
                      <a:pt x="422" y="1605"/>
                    </a:lnTo>
                    <a:lnTo>
                      <a:pt x="405" y="1616"/>
                    </a:lnTo>
                    <a:lnTo>
                      <a:pt x="385" y="1622"/>
                    </a:lnTo>
                    <a:lnTo>
                      <a:pt x="364" y="1625"/>
                    </a:lnTo>
                    <a:lnTo>
                      <a:pt x="232" y="1625"/>
                    </a:lnTo>
                    <a:lnTo>
                      <a:pt x="232" y="2037"/>
                    </a:lnTo>
                    <a:lnTo>
                      <a:pt x="364" y="2037"/>
                    </a:lnTo>
                    <a:lnTo>
                      <a:pt x="385" y="2040"/>
                    </a:lnTo>
                    <a:lnTo>
                      <a:pt x="405" y="2047"/>
                    </a:lnTo>
                    <a:lnTo>
                      <a:pt x="422" y="2058"/>
                    </a:lnTo>
                    <a:lnTo>
                      <a:pt x="436" y="2072"/>
                    </a:lnTo>
                    <a:lnTo>
                      <a:pt x="447" y="2089"/>
                    </a:lnTo>
                    <a:lnTo>
                      <a:pt x="454" y="2109"/>
                    </a:lnTo>
                    <a:lnTo>
                      <a:pt x="456" y="2130"/>
                    </a:lnTo>
                    <a:lnTo>
                      <a:pt x="454" y="2152"/>
                    </a:lnTo>
                    <a:lnTo>
                      <a:pt x="447" y="2171"/>
                    </a:lnTo>
                    <a:lnTo>
                      <a:pt x="436" y="2188"/>
                    </a:lnTo>
                    <a:lnTo>
                      <a:pt x="422" y="2203"/>
                    </a:lnTo>
                    <a:lnTo>
                      <a:pt x="405" y="2213"/>
                    </a:lnTo>
                    <a:lnTo>
                      <a:pt x="385" y="2220"/>
                    </a:lnTo>
                    <a:lnTo>
                      <a:pt x="364" y="2223"/>
                    </a:lnTo>
                    <a:lnTo>
                      <a:pt x="232" y="2223"/>
                    </a:lnTo>
                    <a:lnTo>
                      <a:pt x="232" y="2634"/>
                    </a:lnTo>
                    <a:lnTo>
                      <a:pt x="364" y="2634"/>
                    </a:lnTo>
                    <a:lnTo>
                      <a:pt x="385" y="2638"/>
                    </a:lnTo>
                    <a:lnTo>
                      <a:pt x="405" y="2644"/>
                    </a:lnTo>
                    <a:lnTo>
                      <a:pt x="422" y="2655"/>
                    </a:lnTo>
                    <a:lnTo>
                      <a:pt x="436" y="2669"/>
                    </a:lnTo>
                    <a:lnTo>
                      <a:pt x="447" y="2686"/>
                    </a:lnTo>
                    <a:lnTo>
                      <a:pt x="454" y="2705"/>
                    </a:lnTo>
                    <a:lnTo>
                      <a:pt x="456" y="2727"/>
                    </a:lnTo>
                    <a:lnTo>
                      <a:pt x="454" y="2748"/>
                    </a:lnTo>
                    <a:lnTo>
                      <a:pt x="447" y="2768"/>
                    </a:lnTo>
                    <a:lnTo>
                      <a:pt x="436" y="2785"/>
                    </a:lnTo>
                    <a:lnTo>
                      <a:pt x="422" y="2799"/>
                    </a:lnTo>
                    <a:lnTo>
                      <a:pt x="405" y="2811"/>
                    </a:lnTo>
                    <a:lnTo>
                      <a:pt x="385" y="2817"/>
                    </a:lnTo>
                    <a:lnTo>
                      <a:pt x="364" y="2819"/>
                    </a:lnTo>
                    <a:lnTo>
                      <a:pt x="232" y="2819"/>
                    </a:lnTo>
                    <a:lnTo>
                      <a:pt x="232" y="3216"/>
                    </a:lnTo>
                    <a:lnTo>
                      <a:pt x="3436" y="3216"/>
                    </a:lnTo>
                    <a:lnTo>
                      <a:pt x="3436" y="3447"/>
                    </a:lnTo>
                    <a:lnTo>
                      <a:pt x="0" y="34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5130800" y="3494088"/>
                <a:ext cx="76200" cy="127000"/>
              </a:xfrm>
              <a:custGeom>
                <a:avLst/>
                <a:gdLst>
                  <a:gd name="T0" fmla="*/ 0 w 429"/>
                  <a:gd name="T1" fmla="*/ 0 h 726"/>
                  <a:gd name="T2" fmla="*/ 429 w 429"/>
                  <a:gd name="T3" fmla="*/ 269 h 726"/>
                  <a:gd name="T4" fmla="*/ 429 w 429"/>
                  <a:gd name="T5" fmla="*/ 726 h 726"/>
                  <a:gd name="T6" fmla="*/ 0 w 429"/>
                  <a:gd name="T7" fmla="*/ 726 h 726"/>
                  <a:gd name="T8" fmla="*/ 0 w 429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726">
                    <a:moveTo>
                      <a:pt x="0" y="0"/>
                    </a:moveTo>
                    <a:lnTo>
                      <a:pt x="429" y="269"/>
                    </a:lnTo>
                    <a:lnTo>
                      <a:pt x="429" y="726"/>
                    </a:lnTo>
                    <a:lnTo>
                      <a:pt x="0" y="7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5005388" y="3413125"/>
                <a:ext cx="76200" cy="207963"/>
              </a:xfrm>
              <a:custGeom>
                <a:avLst/>
                <a:gdLst>
                  <a:gd name="T0" fmla="*/ 0 w 430"/>
                  <a:gd name="T1" fmla="*/ 0 h 1185"/>
                  <a:gd name="T2" fmla="*/ 430 w 430"/>
                  <a:gd name="T3" fmla="*/ 270 h 1185"/>
                  <a:gd name="T4" fmla="*/ 430 w 430"/>
                  <a:gd name="T5" fmla="*/ 1185 h 1185"/>
                  <a:gd name="T6" fmla="*/ 0 w 430"/>
                  <a:gd name="T7" fmla="*/ 1185 h 1185"/>
                  <a:gd name="T8" fmla="*/ 0 w 430"/>
                  <a:gd name="T9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1185">
                    <a:moveTo>
                      <a:pt x="0" y="0"/>
                    </a:moveTo>
                    <a:lnTo>
                      <a:pt x="430" y="270"/>
                    </a:lnTo>
                    <a:lnTo>
                      <a:pt x="430" y="1185"/>
                    </a:lnTo>
                    <a:lnTo>
                      <a:pt x="0" y="11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881563" y="3332163"/>
                <a:ext cx="76200" cy="288925"/>
              </a:xfrm>
              <a:custGeom>
                <a:avLst/>
                <a:gdLst>
                  <a:gd name="T0" fmla="*/ 0 w 429"/>
                  <a:gd name="T1" fmla="*/ 0 h 1642"/>
                  <a:gd name="T2" fmla="*/ 429 w 429"/>
                  <a:gd name="T3" fmla="*/ 296 h 1642"/>
                  <a:gd name="T4" fmla="*/ 429 w 429"/>
                  <a:gd name="T5" fmla="*/ 1642 h 1642"/>
                  <a:gd name="T6" fmla="*/ 0 w 429"/>
                  <a:gd name="T7" fmla="*/ 1642 h 1642"/>
                  <a:gd name="T8" fmla="*/ 0 w 429"/>
                  <a:gd name="T9" fmla="*/ 0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1642">
                    <a:moveTo>
                      <a:pt x="0" y="0"/>
                    </a:moveTo>
                    <a:lnTo>
                      <a:pt x="429" y="296"/>
                    </a:lnTo>
                    <a:lnTo>
                      <a:pt x="429" y="1642"/>
                    </a:lnTo>
                    <a:lnTo>
                      <a:pt x="0" y="16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757738" y="3255963"/>
                <a:ext cx="74613" cy="365125"/>
              </a:xfrm>
              <a:custGeom>
                <a:avLst/>
                <a:gdLst>
                  <a:gd name="T0" fmla="*/ 0 w 431"/>
                  <a:gd name="T1" fmla="*/ 0 h 2073"/>
                  <a:gd name="T2" fmla="*/ 431 w 431"/>
                  <a:gd name="T3" fmla="*/ 269 h 2073"/>
                  <a:gd name="T4" fmla="*/ 431 w 431"/>
                  <a:gd name="T5" fmla="*/ 2073 h 2073"/>
                  <a:gd name="T6" fmla="*/ 0 w 431"/>
                  <a:gd name="T7" fmla="*/ 2073 h 2073"/>
                  <a:gd name="T8" fmla="*/ 0 w 431"/>
                  <a:gd name="T9" fmla="*/ 0 h 2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2073">
                    <a:moveTo>
                      <a:pt x="0" y="0"/>
                    </a:moveTo>
                    <a:lnTo>
                      <a:pt x="431" y="269"/>
                    </a:lnTo>
                    <a:lnTo>
                      <a:pt x="431" y="2073"/>
                    </a:lnTo>
                    <a:lnTo>
                      <a:pt x="0" y="20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760913" y="3095625"/>
                <a:ext cx="465138" cy="339725"/>
              </a:xfrm>
              <a:custGeom>
                <a:avLst/>
                <a:gdLst>
                  <a:gd name="T0" fmla="*/ 143 w 2637"/>
                  <a:gd name="T1" fmla="*/ 0 h 1926"/>
                  <a:gd name="T2" fmla="*/ 2174 w 2637"/>
                  <a:gd name="T3" fmla="*/ 1413 h 1926"/>
                  <a:gd name="T4" fmla="*/ 2339 w 2637"/>
                  <a:gd name="T5" fmla="*/ 1199 h 1926"/>
                  <a:gd name="T6" fmla="*/ 2637 w 2637"/>
                  <a:gd name="T7" fmla="*/ 1926 h 1926"/>
                  <a:gd name="T8" fmla="*/ 1861 w 2637"/>
                  <a:gd name="T9" fmla="*/ 1823 h 1926"/>
                  <a:gd name="T10" fmla="*/ 2021 w 2637"/>
                  <a:gd name="T11" fmla="*/ 1612 h 1926"/>
                  <a:gd name="T12" fmla="*/ 0 w 2637"/>
                  <a:gd name="T13" fmla="*/ 206 h 1926"/>
                  <a:gd name="T14" fmla="*/ 143 w 2637"/>
                  <a:gd name="T15" fmla="*/ 0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7" h="1926">
                    <a:moveTo>
                      <a:pt x="143" y="0"/>
                    </a:moveTo>
                    <a:lnTo>
                      <a:pt x="2174" y="1413"/>
                    </a:lnTo>
                    <a:lnTo>
                      <a:pt x="2339" y="1199"/>
                    </a:lnTo>
                    <a:lnTo>
                      <a:pt x="2637" y="1926"/>
                    </a:lnTo>
                    <a:lnTo>
                      <a:pt x="1861" y="1823"/>
                    </a:lnTo>
                    <a:lnTo>
                      <a:pt x="2021" y="1612"/>
                    </a:lnTo>
                    <a:lnTo>
                      <a:pt x="0" y="206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510141" y="3592127"/>
              <a:ext cx="384961" cy="379810"/>
              <a:chOff x="6878638" y="3190876"/>
              <a:chExt cx="474663" cy="468312"/>
            </a:xfrm>
            <a:solidFill>
              <a:schemeClr val="bg1"/>
            </a:solidFill>
          </p:grpSpPr>
          <p:sp>
            <p:nvSpPr>
              <p:cNvPr id="68" name="Freeform 42"/>
              <p:cNvSpPr>
                <a:spLocks/>
              </p:cNvSpPr>
              <p:nvPr/>
            </p:nvSpPr>
            <p:spPr bwMode="auto">
              <a:xfrm>
                <a:off x="6880226" y="3602038"/>
                <a:ext cx="1588" cy="1588"/>
              </a:xfrm>
              <a:custGeom>
                <a:avLst/>
                <a:gdLst>
                  <a:gd name="T0" fmla="*/ 0 w 9"/>
                  <a:gd name="T1" fmla="*/ 0 h 14"/>
                  <a:gd name="T2" fmla="*/ 3 w 9"/>
                  <a:gd name="T3" fmla="*/ 6 h 14"/>
                  <a:gd name="T4" fmla="*/ 6 w 9"/>
                  <a:gd name="T5" fmla="*/ 10 h 14"/>
                  <a:gd name="T6" fmla="*/ 9 w 9"/>
                  <a:gd name="T7" fmla="*/ 14 h 14"/>
                  <a:gd name="T8" fmla="*/ 6 w 9"/>
                  <a:gd name="T9" fmla="*/ 10 h 14"/>
                  <a:gd name="T10" fmla="*/ 3 w 9"/>
                  <a:gd name="T11" fmla="*/ 6 h 14"/>
                  <a:gd name="T12" fmla="*/ 0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0" y="0"/>
                    </a:moveTo>
                    <a:lnTo>
                      <a:pt x="3" y="6"/>
                    </a:lnTo>
                    <a:lnTo>
                      <a:pt x="6" y="10"/>
                    </a:lnTo>
                    <a:lnTo>
                      <a:pt x="9" y="14"/>
                    </a:lnTo>
                    <a:lnTo>
                      <a:pt x="6" y="1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43"/>
              <p:cNvSpPr>
                <a:spLocks/>
              </p:cNvSpPr>
              <p:nvPr/>
            </p:nvSpPr>
            <p:spPr bwMode="auto">
              <a:xfrm>
                <a:off x="6878638" y="3598863"/>
                <a:ext cx="0" cy="1588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6 h 10"/>
                  <a:gd name="T4" fmla="*/ 1 w 1"/>
                  <a:gd name="T5" fmla="*/ 10 h 10"/>
                  <a:gd name="T6" fmla="*/ 0 w 1"/>
                  <a:gd name="T7" fmla="*/ 6 h 10"/>
                  <a:gd name="T8" fmla="*/ 0 w 1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44"/>
              <p:cNvSpPr>
                <a:spLocks/>
              </p:cNvSpPr>
              <p:nvPr/>
            </p:nvSpPr>
            <p:spPr bwMode="auto">
              <a:xfrm>
                <a:off x="6883401" y="3605213"/>
                <a:ext cx="1588" cy="0"/>
              </a:xfrm>
              <a:custGeom>
                <a:avLst/>
                <a:gdLst>
                  <a:gd name="T0" fmla="*/ 0 w 10"/>
                  <a:gd name="T1" fmla="*/ 0 h 6"/>
                  <a:gd name="T2" fmla="*/ 4 w 10"/>
                  <a:gd name="T3" fmla="*/ 3 h 6"/>
                  <a:gd name="T4" fmla="*/ 7 w 10"/>
                  <a:gd name="T5" fmla="*/ 5 h 6"/>
                  <a:gd name="T6" fmla="*/ 10 w 10"/>
                  <a:gd name="T7" fmla="*/ 6 h 6"/>
                  <a:gd name="T8" fmla="*/ 7 w 10"/>
                  <a:gd name="T9" fmla="*/ 5 h 6"/>
                  <a:gd name="T10" fmla="*/ 3 w 10"/>
                  <a:gd name="T11" fmla="*/ 3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4" y="3"/>
                    </a:lnTo>
                    <a:lnTo>
                      <a:pt x="7" y="5"/>
                    </a:lnTo>
                    <a:lnTo>
                      <a:pt x="10" y="6"/>
                    </a:lnTo>
                    <a:lnTo>
                      <a:pt x="7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45"/>
              <p:cNvSpPr>
                <a:spLocks/>
              </p:cNvSpPr>
              <p:nvPr/>
            </p:nvSpPr>
            <p:spPr bwMode="auto">
              <a:xfrm>
                <a:off x="6878638" y="3595688"/>
                <a:ext cx="0" cy="3175"/>
              </a:xfrm>
              <a:custGeom>
                <a:avLst/>
                <a:gdLst>
                  <a:gd name="T0" fmla="*/ 0 w 4"/>
                  <a:gd name="T1" fmla="*/ 0 h 17"/>
                  <a:gd name="T2" fmla="*/ 1 w 4"/>
                  <a:gd name="T3" fmla="*/ 9 h 17"/>
                  <a:gd name="T4" fmla="*/ 4 w 4"/>
                  <a:gd name="T5" fmla="*/ 17 h 17"/>
                  <a:gd name="T6" fmla="*/ 1 w 4"/>
                  <a:gd name="T7" fmla="*/ 9 h 17"/>
                  <a:gd name="T8" fmla="*/ 0 w 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lnTo>
                      <a:pt x="1" y="9"/>
                    </a:lnTo>
                    <a:lnTo>
                      <a:pt x="4" y="17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46"/>
              <p:cNvSpPr>
                <a:spLocks noEditPoints="1"/>
              </p:cNvSpPr>
              <p:nvPr/>
            </p:nvSpPr>
            <p:spPr bwMode="auto">
              <a:xfrm>
                <a:off x="6881813" y="3603626"/>
                <a:ext cx="1588" cy="1588"/>
              </a:xfrm>
              <a:custGeom>
                <a:avLst/>
                <a:gdLst>
                  <a:gd name="T0" fmla="*/ 9 w 12"/>
                  <a:gd name="T1" fmla="*/ 6 h 8"/>
                  <a:gd name="T2" fmla="*/ 9 w 12"/>
                  <a:gd name="T3" fmla="*/ 6 h 8"/>
                  <a:gd name="T4" fmla="*/ 12 w 12"/>
                  <a:gd name="T5" fmla="*/ 8 h 8"/>
                  <a:gd name="T6" fmla="*/ 9 w 12"/>
                  <a:gd name="T7" fmla="*/ 6 h 8"/>
                  <a:gd name="T8" fmla="*/ 0 w 12"/>
                  <a:gd name="T9" fmla="*/ 0 h 8"/>
                  <a:gd name="T10" fmla="*/ 4 w 12"/>
                  <a:gd name="T11" fmla="*/ 4 h 8"/>
                  <a:gd name="T12" fmla="*/ 8 w 12"/>
                  <a:gd name="T13" fmla="*/ 6 h 8"/>
                  <a:gd name="T14" fmla="*/ 9 w 12"/>
                  <a:gd name="T15" fmla="*/ 6 h 8"/>
                  <a:gd name="T16" fmla="*/ 4 w 12"/>
                  <a:gd name="T17" fmla="*/ 4 h 8"/>
                  <a:gd name="T18" fmla="*/ 1 w 12"/>
                  <a:gd name="T19" fmla="*/ 2 h 8"/>
                  <a:gd name="T20" fmla="*/ 0 w 12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8">
                    <a:moveTo>
                      <a:pt x="9" y="6"/>
                    </a:moveTo>
                    <a:lnTo>
                      <a:pt x="9" y="6"/>
                    </a:lnTo>
                    <a:lnTo>
                      <a:pt x="12" y="8"/>
                    </a:lnTo>
                    <a:lnTo>
                      <a:pt x="9" y="6"/>
                    </a:lnTo>
                    <a:close/>
                    <a:moveTo>
                      <a:pt x="0" y="0"/>
                    </a:moveTo>
                    <a:lnTo>
                      <a:pt x="4" y="4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4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47"/>
              <p:cNvSpPr>
                <a:spLocks/>
              </p:cNvSpPr>
              <p:nvPr/>
            </p:nvSpPr>
            <p:spPr bwMode="auto">
              <a:xfrm>
                <a:off x="6878638" y="3600451"/>
                <a:ext cx="1588" cy="1588"/>
              </a:xfrm>
              <a:custGeom>
                <a:avLst/>
                <a:gdLst>
                  <a:gd name="T0" fmla="*/ 0 w 7"/>
                  <a:gd name="T1" fmla="*/ 0 h 8"/>
                  <a:gd name="T2" fmla="*/ 2 w 7"/>
                  <a:gd name="T3" fmla="*/ 3 h 8"/>
                  <a:gd name="T4" fmla="*/ 5 w 7"/>
                  <a:gd name="T5" fmla="*/ 6 h 8"/>
                  <a:gd name="T6" fmla="*/ 7 w 7"/>
                  <a:gd name="T7" fmla="*/ 8 h 8"/>
                  <a:gd name="T8" fmla="*/ 5 w 7"/>
                  <a:gd name="T9" fmla="*/ 6 h 8"/>
                  <a:gd name="T10" fmla="*/ 2 w 7"/>
                  <a:gd name="T11" fmla="*/ 3 h 8"/>
                  <a:gd name="T12" fmla="*/ 0 w 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lnTo>
                      <a:pt x="2" y="3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48"/>
              <p:cNvSpPr>
                <a:spLocks/>
              </p:cNvSpPr>
              <p:nvPr/>
            </p:nvSpPr>
            <p:spPr bwMode="auto">
              <a:xfrm>
                <a:off x="7216776" y="3376613"/>
                <a:ext cx="136525" cy="268288"/>
              </a:xfrm>
              <a:custGeom>
                <a:avLst/>
                <a:gdLst>
                  <a:gd name="T0" fmla="*/ 950 w 950"/>
                  <a:gd name="T1" fmla="*/ 0 h 1865"/>
                  <a:gd name="T2" fmla="*/ 950 w 950"/>
                  <a:gd name="T3" fmla="*/ 1865 h 1865"/>
                  <a:gd name="T4" fmla="*/ 913 w 950"/>
                  <a:gd name="T5" fmla="*/ 1830 h 1865"/>
                  <a:gd name="T6" fmla="*/ 874 w 950"/>
                  <a:gd name="T7" fmla="*/ 1790 h 1865"/>
                  <a:gd name="T8" fmla="*/ 830 w 950"/>
                  <a:gd name="T9" fmla="*/ 1748 h 1865"/>
                  <a:gd name="T10" fmla="*/ 783 w 950"/>
                  <a:gd name="T11" fmla="*/ 1702 h 1865"/>
                  <a:gd name="T12" fmla="*/ 732 w 950"/>
                  <a:gd name="T13" fmla="*/ 1653 h 1865"/>
                  <a:gd name="T14" fmla="*/ 679 w 950"/>
                  <a:gd name="T15" fmla="*/ 1601 h 1865"/>
                  <a:gd name="T16" fmla="*/ 624 w 950"/>
                  <a:gd name="T17" fmla="*/ 1548 h 1865"/>
                  <a:gd name="T18" fmla="*/ 566 w 950"/>
                  <a:gd name="T19" fmla="*/ 1492 h 1865"/>
                  <a:gd name="T20" fmla="*/ 506 w 950"/>
                  <a:gd name="T21" fmla="*/ 1434 h 1865"/>
                  <a:gd name="T22" fmla="*/ 445 w 950"/>
                  <a:gd name="T23" fmla="*/ 1374 h 1865"/>
                  <a:gd name="T24" fmla="*/ 383 w 950"/>
                  <a:gd name="T25" fmla="*/ 1313 h 1865"/>
                  <a:gd name="T26" fmla="*/ 320 w 950"/>
                  <a:gd name="T27" fmla="*/ 1252 h 1865"/>
                  <a:gd name="T28" fmla="*/ 256 w 950"/>
                  <a:gd name="T29" fmla="*/ 1190 h 1865"/>
                  <a:gd name="T30" fmla="*/ 191 w 950"/>
                  <a:gd name="T31" fmla="*/ 1128 h 1865"/>
                  <a:gd name="T32" fmla="*/ 128 w 950"/>
                  <a:gd name="T33" fmla="*/ 1065 h 1865"/>
                  <a:gd name="T34" fmla="*/ 63 w 950"/>
                  <a:gd name="T35" fmla="*/ 1004 h 1865"/>
                  <a:gd name="T36" fmla="*/ 0 w 950"/>
                  <a:gd name="T37" fmla="*/ 942 h 1865"/>
                  <a:gd name="T38" fmla="*/ 950 w 950"/>
                  <a:gd name="T39" fmla="*/ 0 h 1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0" h="1865">
                    <a:moveTo>
                      <a:pt x="950" y="0"/>
                    </a:moveTo>
                    <a:lnTo>
                      <a:pt x="950" y="1865"/>
                    </a:lnTo>
                    <a:lnTo>
                      <a:pt x="913" y="1830"/>
                    </a:lnTo>
                    <a:lnTo>
                      <a:pt x="874" y="1790"/>
                    </a:lnTo>
                    <a:lnTo>
                      <a:pt x="830" y="1748"/>
                    </a:lnTo>
                    <a:lnTo>
                      <a:pt x="783" y="1702"/>
                    </a:lnTo>
                    <a:lnTo>
                      <a:pt x="732" y="1653"/>
                    </a:lnTo>
                    <a:lnTo>
                      <a:pt x="679" y="1601"/>
                    </a:lnTo>
                    <a:lnTo>
                      <a:pt x="624" y="1548"/>
                    </a:lnTo>
                    <a:lnTo>
                      <a:pt x="566" y="1492"/>
                    </a:lnTo>
                    <a:lnTo>
                      <a:pt x="506" y="1434"/>
                    </a:lnTo>
                    <a:lnTo>
                      <a:pt x="445" y="1374"/>
                    </a:lnTo>
                    <a:lnTo>
                      <a:pt x="383" y="1313"/>
                    </a:lnTo>
                    <a:lnTo>
                      <a:pt x="320" y="1252"/>
                    </a:lnTo>
                    <a:lnTo>
                      <a:pt x="256" y="1190"/>
                    </a:lnTo>
                    <a:lnTo>
                      <a:pt x="191" y="1128"/>
                    </a:lnTo>
                    <a:lnTo>
                      <a:pt x="128" y="1065"/>
                    </a:lnTo>
                    <a:lnTo>
                      <a:pt x="63" y="1004"/>
                    </a:lnTo>
                    <a:lnTo>
                      <a:pt x="0" y="942"/>
                    </a:lnTo>
                    <a:lnTo>
                      <a:pt x="9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49"/>
              <p:cNvSpPr>
                <a:spLocks/>
              </p:cNvSpPr>
              <p:nvPr/>
            </p:nvSpPr>
            <p:spPr bwMode="auto">
              <a:xfrm>
                <a:off x="7272338" y="3298826"/>
                <a:ext cx="76200" cy="130175"/>
              </a:xfrm>
              <a:custGeom>
                <a:avLst/>
                <a:gdLst>
                  <a:gd name="T0" fmla="*/ 0 w 532"/>
                  <a:gd name="T1" fmla="*/ 0 h 896"/>
                  <a:gd name="T2" fmla="*/ 532 w 532"/>
                  <a:gd name="T3" fmla="*/ 369 h 896"/>
                  <a:gd name="T4" fmla="*/ 0 w 532"/>
                  <a:gd name="T5" fmla="*/ 896 h 896"/>
                  <a:gd name="T6" fmla="*/ 0 w 532"/>
                  <a:gd name="T7" fmla="*/ 0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2" h="896">
                    <a:moveTo>
                      <a:pt x="0" y="0"/>
                    </a:moveTo>
                    <a:lnTo>
                      <a:pt x="532" y="369"/>
                    </a:lnTo>
                    <a:lnTo>
                      <a:pt x="0" y="8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0"/>
              <p:cNvSpPr>
                <a:spLocks/>
              </p:cNvSpPr>
              <p:nvPr/>
            </p:nvSpPr>
            <p:spPr bwMode="auto">
              <a:xfrm>
                <a:off x="7046913" y="3190876"/>
                <a:ext cx="138113" cy="47625"/>
              </a:xfrm>
              <a:custGeom>
                <a:avLst/>
                <a:gdLst>
                  <a:gd name="T0" fmla="*/ 470 w 953"/>
                  <a:gd name="T1" fmla="*/ 0 h 336"/>
                  <a:gd name="T2" fmla="*/ 953 w 953"/>
                  <a:gd name="T3" fmla="*/ 336 h 336"/>
                  <a:gd name="T4" fmla="*/ 0 w 953"/>
                  <a:gd name="T5" fmla="*/ 336 h 336"/>
                  <a:gd name="T6" fmla="*/ 470 w 953"/>
                  <a:gd name="T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3" h="336">
                    <a:moveTo>
                      <a:pt x="470" y="0"/>
                    </a:moveTo>
                    <a:lnTo>
                      <a:pt x="953" y="336"/>
                    </a:lnTo>
                    <a:lnTo>
                      <a:pt x="0" y="336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51"/>
              <p:cNvSpPr>
                <a:spLocks/>
              </p:cNvSpPr>
              <p:nvPr/>
            </p:nvSpPr>
            <p:spPr bwMode="auto">
              <a:xfrm>
                <a:off x="6886576" y="3297238"/>
                <a:ext cx="79375" cy="134938"/>
              </a:xfrm>
              <a:custGeom>
                <a:avLst/>
                <a:gdLst>
                  <a:gd name="T0" fmla="*/ 543 w 543"/>
                  <a:gd name="T1" fmla="*/ 0 h 935"/>
                  <a:gd name="T2" fmla="*/ 543 w 543"/>
                  <a:gd name="T3" fmla="*/ 935 h 935"/>
                  <a:gd name="T4" fmla="*/ 0 w 543"/>
                  <a:gd name="T5" fmla="*/ 387 h 935"/>
                  <a:gd name="T6" fmla="*/ 543 w 543"/>
                  <a:gd name="T7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3" h="935">
                    <a:moveTo>
                      <a:pt x="543" y="0"/>
                    </a:moveTo>
                    <a:lnTo>
                      <a:pt x="543" y="935"/>
                    </a:lnTo>
                    <a:lnTo>
                      <a:pt x="0" y="387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52"/>
              <p:cNvSpPr>
                <a:spLocks/>
              </p:cNvSpPr>
              <p:nvPr/>
            </p:nvSpPr>
            <p:spPr bwMode="auto">
              <a:xfrm>
                <a:off x="6883401" y="3376613"/>
                <a:ext cx="128588" cy="266700"/>
              </a:xfrm>
              <a:custGeom>
                <a:avLst/>
                <a:gdLst>
                  <a:gd name="T0" fmla="*/ 0 w 891"/>
                  <a:gd name="T1" fmla="*/ 0 h 1851"/>
                  <a:gd name="T2" fmla="*/ 891 w 891"/>
                  <a:gd name="T3" fmla="*/ 902 h 1851"/>
                  <a:gd name="T4" fmla="*/ 833 w 891"/>
                  <a:gd name="T5" fmla="*/ 965 h 1851"/>
                  <a:gd name="T6" fmla="*/ 772 w 891"/>
                  <a:gd name="T7" fmla="*/ 1026 h 1851"/>
                  <a:gd name="T8" fmla="*/ 713 w 891"/>
                  <a:gd name="T9" fmla="*/ 1089 h 1851"/>
                  <a:gd name="T10" fmla="*/ 653 w 891"/>
                  <a:gd name="T11" fmla="*/ 1152 h 1851"/>
                  <a:gd name="T12" fmla="*/ 593 w 891"/>
                  <a:gd name="T13" fmla="*/ 1215 h 1851"/>
                  <a:gd name="T14" fmla="*/ 535 w 891"/>
                  <a:gd name="T15" fmla="*/ 1277 h 1851"/>
                  <a:gd name="T16" fmla="*/ 477 w 891"/>
                  <a:gd name="T17" fmla="*/ 1339 h 1851"/>
                  <a:gd name="T18" fmla="*/ 419 w 891"/>
                  <a:gd name="T19" fmla="*/ 1400 h 1851"/>
                  <a:gd name="T20" fmla="*/ 363 w 891"/>
                  <a:gd name="T21" fmla="*/ 1459 h 1851"/>
                  <a:gd name="T22" fmla="*/ 309 w 891"/>
                  <a:gd name="T23" fmla="*/ 1517 h 1851"/>
                  <a:gd name="T24" fmla="*/ 257 w 891"/>
                  <a:gd name="T25" fmla="*/ 1573 h 1851"/>
                  <a:gd name="T26" fmla="*/ 207 w 891"/>
                  <a:gd name="T27" fmla="*/ 1627 h 1851"/>
                  <a:gd name="T28" fmla="*/ 160 w 891"/>
                  <a:gd name="T29" fmla="*/ 1679 h 1851"/>
                  <a:gd name="T30" fmla="*/ 115 w 891"/>
                  <a:gd name="T31" fmla="*/ 1727 h 1851"/>
                  <a:gd name="T32" fmla="*/ 73 w 891"/>
                  <a:gd name="T33" fmla="*/ 1772 h 1851"/>
                  <a:gd name="T34" fmla="*/ 35 w 891"/>
                  <a:gd name="T35" fmla="*/ 1814 h 1851"/>
                  <a:gd name="T36" fmla="*/ 0 w 891"/>
                  <a:gd name="T37" fmla="*/ 1851 h 1851"/>
                  <a:gd name="T38" fmla="*/ 0 w 891"/>
                  <a:gd name="T39" fmla="*/ 0 h 1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1" h="1851">
                    <a:moveTo>
                      <a:pt x="0" y="0"/>
                    </a:moveTo>
                    <a:lnTo>
                      <a:pt x="891" y="902"/>
                    </a:lnTo>
                    <a:lnTo>
                      <a:pt x="833" y="965"/>
                    </a:lnTo>
                    <a:lnTo>
                      <a:pt x="772" y="1026"/>
                    </a:lnTo>
                    <a:lnTo>
                      <a:pt x="713" y="1089"/>
                    </a:lnTo>
                    <a:lnTo>
                      <a:pt x="653" y="1152"/>
                    </a:lnTo>
                    <a:lnTo>
                      <a:pt x="593" y="1215"/>
                    </a:lnTo>
                    <a:lnTo>
                      <a:pt x="535" y="1277"/>
                    </a:lnTo>
                    <a:lnTo>
                      <a:pt x="477" y="1339"/>
                    </a:lnTo>
                    <a:lnTo>
                      <a:pt x="419" y="1400"/>
                    </a:lnTo>
                    <a:lnTo>
                      <a:pt x="363" y="1459"/>
                    </a:lnTo>
                    <a:lnTo>
                      <a:pt x="309" y="1517"/>
                    </a:lnTo>
                    <a:lnTo>
                      <a:pt x="257" y="1573"/>
                    </a:lnTo>
                    <a:lnTo>
                      <a:pt x="207" y="1627"/>
                    </a:lnTo>
                    <a:lnTo>
                      <a:pt x="160" y="1679"/>
                    </a:lnTo>
                    <a:lnTo>
                      <a:pt x="115" y="1727"/>
                    </a:lnTo>
                    <a:lnTo>
                      <a:pt x="73" y="1772"/>
                    </a:lnTo>
                    <a:lnTo>
                      <a:pt x="35" y="1814"/>
                    </a:lnTo>
                    <a:lnTo>
                      <a:pt x="0" y="185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53"/>
              <p:cNvSpPr>
                <a:spLocks/>
              </p:cNvSpPr>
              <p:nvPr/>
            </p:nvSpPr>
            <p:spPr bwMode="auto">
              <a:xfrm>
                <a:off x="6896101" y="3440113"/>
                <a:ext cx="442913" cy="219075"/>
              </a:xfrm>
              <a:custGeom>
                <a:avLst/>
                <a:gdLst>
                  <a:gd name="T0" fmla="*/ 1495 w 3069"/>
                  <a:gd name="T1" fmla="*/ 3 h 1514"/>
                  <a:gd name="T2" fmla="*/ 1513 w 3069"/>
                  <a:gd name="T3" fmla="*/ 15 h 1514"/>
                  <a:gd name="T4" fmla="*/ 1543 w 3069"/>
                  <a:gd name="T5" fmla="*/ 39 h 1514"/>
                  <a:gd name="T6" fmla="*/ 1600 w 3069"/>
                  <a:gd name="T7" fmla="*/ 92 h 1514"/>
                  <a:gd name="T8" fmla="*/ 1686 w 3069"/>
                  <a:gd name="T9" fmla="*/ 174 h 1514"/>
                  <a:gd name="T10" fmla="*/ 1784 w 3069"/>
                  <a:gd name="T11" fmla="*/ 267 h 1514"/>
                  <a:gd name="T12" fmla="*/ 1892 w 3069"/>
                  <a:gd name="T13" fmla="*/ 371 h 1514"/>
                  <a:gd name="T14" fmla="*/ 2008 w 3069"/>
                  <a:gd name="T15" fmla="*/ 484 h 1514"/>
                  <a:gd name="T16" fmla="*/ 2130 w 3069"/>
                  <a:gd name="T17" fmla="*/ 602 h 1514"/>
                  <a:gd name="T18" fmla="*/ 2256 w 3069"/>
                  <a:gd name="T19" fmla="*/ 724 h 1514"/>
                  <a:gd name="T20" fmla="*/ 2383 w 3069"/>
                  <a:gd name="T21" fmla="*/ 846 h 1514"/>
                  <a:gd name="T22" fmla="*/ 2508 w 3069"/>
                  <a:gd name="T23" fmla="*/ 967 h 1514"/>
                  <a:gd name="T24" fmla="*/ 2630 w 3069"/>
                  <a:gd name="T25" fmla="*/ 1085 h 1514"/>
                  <a:gd name="T26" fmla="*/ 2745 w 3069"/>
                  <a:gd name="T27" fmla="*/ 1198 h 1514"/>
                  <a:gd name="T28" fmla="*/ 2852 w 3069"/>
                  <a:gd name="T29" fmla="*/ 1302 h 1514"/>
                  <a:gd name="T30" fmla="*/ 2949 w 3069"/>
                  <a:gd name="T31" fmla="*/ 1397 h 1514"/>
                  <a:gd name="T32" fmla="*/ 3033 w 3069"/>
                  <a:gd name="T33" fmla="*/ 1478 h 1514"/>
                  <a:gd name="T34" fmla="*/ 0 w 3069"/>
                  <a:gd name="T35" fmla="*/ 1514 h 1514"/>
                  <a:gd name="T36" fmla="*/ 72 w 3069"/>
                  <a:gd name="T37" fmla="*/ 1436 h 1514"/>
                  <a:gd name="T38" fmla="*/ 158 w 3069"/>
                  <a:gd name="T39" fmla="*/ 1342 h 1514"/>
                  <a:gd name="T40" fmla="*/ 256 w 3069"/>
                  <a:gd name="T41" fmla="*/ 1237 h 1514"/>
                  <a:gd name="T42" fmla="*/ 363 w 3069"/>
                  <a:gd name="T43" fmla="*/ 1122 h 1514"/>
                  <a:gd name="T44" fmla="*/ 478 w 3069"/>
                  <a:gd name="T45" fmla="*/ 1000 h 1514"/>
                  <a:gd name="T46" fmla="*/ 597 w 3069"/>
                  <a:gd name="T47" fmla="*/ 874 h 1514"/>
                  <a:gd name="T48" fmla="*/ 717 w 3069"/>
                  <a:gd name="T49" fmla="*/ 746 h 1514"/>
                  <a:gd name="T50" fmla="*/ 839 w 3069"/>
                  <a:gd name="T51" fmla="*/ 618 h 1514"/>
                  <a:gd name="T52" fmla="*/ 958 w 3069"/>
                  <a:gd name="T53" fmla="*/ 496 h 1514"/>
                  <a:gd name="T54" fmla="*/ 1072 w 3069"/>
                  <a:gd name="T55" fmla="*/ 379 h 1514"/>
                  <a:gd name="T56" fmla="*/ 1180 w 3069"/>
                  <a:gd name="T57" fmla="*/ 271 h 1514"/>
                  <a:gd name="T58" fmla="*/ 1277 w 3069"/>
                  <a:gd name="T59" fmla="*/ 175 h 1514"/>
                  <a:gd name="T60" fmla="*/ 1363 w 3069"/>
                  <a:gd name="T61" fmla="*/ 93 h 1514"/>
                  <a:gd name="T62" fmla="*/ 1417 w 3069"/>
                  <a:gd name="T63" fmla="*/ 45 h 1514"/>
                  <a:gd name="T64" fmla="*/ 1450 w 3069"/>
                  <a:gd name="T65" fmla="*/ 20 h 1514"/>
                  <a:gd name="T66" fmla="*/ 1479 w 3069"/>
                  <a:gd name="T67" fmla="*/ 4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69" h="1514">
                    <a:moveTo>
                      <a:pt x="1490" y="0"/>
                    </a:moveTo>
                    <a:lnTo>
                      <a:pt x="1495" y="3"/>
                    </a:lnTo>
                    <a:lnTo>
                      <a:pt x="1503" y="8"/>
                    </a:lnTo>
                    <a:lnTo>
                      <a:pt x="1513" y="15"/>
                    </a:lnTo>
                    <a:lnTo>
                      <a:pt x="1526" y="25"/>
                    </a:lnTo>
                    <a:lnTo>
                      <a:pt x="1543" y="39"/>
                    </a:lnTo>
                    <a:lnTo>
                      <a:pt x="1563" y="57"/>
                    </a:lnTo>
                    <a:lnTo>
                      <a:pt x="1600" y="92"/>
                    </a:lnTo>
                    <a:lnTo>
                      <a:pt x="1642" y="131"/>
                    </a:lnTo>
                    <a:lnTo>
                      <a:pt x="1686" y="174"/>
                    </a:lnTo>
                    <a:lnTo>
                      <a:pt x="1734" y="219"/>
                    </a:lnTo>
                    <a:lnTo>
                      <a:pt x="1784" y="267"/>
                    </a:lnTo>
                    <a:lnTo>
                      <a:pt x="1837" y="319"/>
                    </a:lnTo>
                    <a:lnTo>
                      <a:pt x="1892" y="371"/>
                    </a:lnTo>
                    <a:lnTo>
                      <a:pt x="1949" y="427"/>
                    </a:lnTo>
                    <a:lnTo>
                      <a:pt x="2008" y="484"/>
                    </a:lnTo>
                    <a:lnTo>
                      <a:pt x="2069" y="542"/>
                    </a:lnTo>
                    <a:lnTo>
                      <a:pt x="2130" y="602"/>
                    </a:lnTo>
                    <a:lnTo>
                      <a:pt x="2193" y="662"/>
                    </a:lnTo>
                    <a:lnTo>
                      <a:pt x="2256" y="724"/>
                    </a:lnTo>
                    <a:lnTo>
                      <a:pt x="2319" y="785"/>
                    </a:lnTo>
                    <a:lnTo>
                      <a:pt x="2383" y="846"/>
                    </a:lnTo>
                    <a:lnTo>
                      <a:pt x="2445" y="907"/>
                    </a:lnTo>
                    <a:lnTo>
                      <a:pt x="2508" y="967"/>
                    </a:lnTo>
                    <a:lnTo>
                      <a:pt x="2569" y="1026"/>
                    </a:lnTo>
                    <a:lnTo>
                      <a:pt x="2630" y="1085"/>
                    </a:lnTo>
                    <a:lnTo>
                      <a:pt x="2688" y="1142"/>
                    </a:lnTo>
                    <a:lnTo>
                      <a:pt x="2745" y="1198"/>
                    </a:lnTo>
                    <a:lnTo>
                      <a:pt x="2799" y="1251"/>
                    </a:lnTo>
                    <a:lnTo>
                      <a:pt x="2852" y="1302"/>
                    </a:lnTo>
                    <a:lnTo>
                      <a:pt x="2902" y="1351"/>
                    </a:lnTo>
                    <a:lnTo>
                      <a:pt x="2949" y="1397"/>
                    </a:lnTo>
                    <a:lnTo>
                      <a:pt x="2993" y="1439"/>
                    </a:lnTo>
                    <a:lnTo>
                      <a:pt x="3033" y="1478"/>
                    </a:lnTo>
                    <a:lnTo>
                      <a:pt x="3069" y="1514"/>
                    </a:lnTo>
                    <a:lnTo>
                      <a:pt x="0" y="1514"/>
                    </a:lnTo>
                    <a:lnTo>
                      <a:pt x="34" y="1476"/>
                    </a:lnTo>
                    <a:lnTo>
                      <a:pt x="72" y="1436"/>
                    </a:lnTo>
                    <a:lnTo>
                      <a:pt x="113" y="1390"/>
                    </a:lnTo>
                    <a:lnTo>
                      <a:pt x="158" y="1342"/>
                    </a:lnTo>
                    <a:lnTo>
                      <a:pt x="205" y="1291"/>
                    </a:lnTo>
                    <a:lnTo>
                      <a:pt x="256" y="1237"/>
                    </a:lnTo>
                    <a:lnTo>
                      <a:pt x="308" y="1180"/>
                    </a:lnTo>
                    <a:lnTo>
                      <a:pt x="363" y="1122"/>
                    </a:lnTo>
                    <a:lnTo>
                      <a:pt x="419" y="1062"/>
                    </a:lnTo>
                    <a:lnTo>
                      <a:pt x="478" y="1000"/>
                    </a:lnTo>
                    <a:lnTo>
                      <a:pt x="536" y="937"/>
                    </a:lnTo>
                    <a:lnTo>
                      <a:pt x="597" y="874"/>
                    </a:lnTo>
                    <a:lnTo>
                      <a:pt x="657" y="810"/>
                    </a:lnTo>
                    <a:lnTo>
                      <a:pt x="717" y="746"/>
                    </a:lnTo>
                    <a:lnTo>
                      <a:pt x="779" y="682"/>
                    </a:lnTo>
                    <a:lnTo>
                      <a:pt x="839" y="618"/>
                    </a:lnTo>
                    <a:lnTo>
                      <a:pt x="899" y="556"/>
                    </a:lnTo>
                    <a:lnTo>
                      <a:pt x="958" y="496"/>
                    </a:lnTo>
                    <a:lnTo>
                      <a:pt x="1016" y="436"/>
                    </a:lnTo>
                    <a:lnTo>
                      <a:pt x="1072" y="379"/>
                    </a:lnTo>
                    <a:lnTo>
                      <a:pt x="1127" y="323"/>
                    </a:lnTo>
                    <a:lnTo>
                      <a:pt x="1180" y="271"/>
                    </a:lnTo>
                    <a:lnTo>
                      <a:pt x="1229" y="221"/>
                    </a:lnTo>
                    <a:lnTo>
                      <a:pt x="1277" y="175"/>
                    </a:lnTo>
                    <a:lnTo>
                      <a:pt x="1322" y="132"/>
                    </a:lnTo>
                    <a:lnTo>
                      <a:pt x="1363" y="93"/>
                    </a:lnTo>
                    <a:lnTo>
                      <a:pt x="1401" y="58"/>
                    </a:lnTo>
                    <a:lnTo>
                      <a:pt x="1417" y="45"/>
                    </a:lnTo>
                    <a:lnTo>
                      <a:pt x="1434" y="32"/>
                    </a:lnTo>
                    <a:lnTo>
                      <a:pt x="1450" y="20"/>
                    </a:lnTo>
                    <a:lnTo>
                      <a:pt x="1466" y="12"/>
                    </a:lnTo>
                    <a:lnTo>
                      <a:pt x="1479" y="4"/>
                    </a:lnTo>
                    <a:lnTo>
                      <a:pt x="14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54"/>
              <p:cNvSpPr>
                <a:spLocks noEditPoints="1"/>
              </p:cNvSpPr>
              <p:nvPr/>
            </p:nvSpPr>
            <p:spPr bwMode="auto">
              <a:xfrm>
                <a:off x="6988176" y="3257551"/>
                <a:ext cx="263525" cy="239713"/>
              </a:xfrm>
              <a:custGeom>
                <a:avLst/>
                <a:gdLst>
                  <a:gd name="T0" fmla="*/ 409 w 1825"/>
                  <a:gd name="T1" fmla="*/ 771 h 1660"/>
                  <a:gd name="T2" fmla="*/ 377 w 1825"/>
                  <a:gd name="T3" fmla="*/ 789 h 1660"/>
                  <a:gd name="T4" fmla="*/ 359 w 1825"/>
                  <a:gd name="T5" fmla="*/ 821 h 1660"/>
                  <a:gd name="T6" fmla="*/ 359 w 1825"/>
                  <a:gd name="T7" fmla="*/ 859 h 1660"/>
                  <a:gd name="T8" fmla="*/ 377 w 1825"/>
                  <a:gd name="T9" fmla="*/ 890 h 1660"/>
                  <a:gd name="T10" fmla="*/ 409 w 1825"/>
                  <a:gd name="T11" fmla="*/ 909 h 1660"/>
                  <a:gd name="T12" fmla="*/ 1380 w 1825"/>
                  <a:gd name="T13" fmla="*/ 911 h 1660"/>
                  <a:gd name="T14" fmla="*/ 1416 w 1825"/>
                  <a:gd name="T15" fmla="*/ 901 h 1660"/>
                  <a:gd name="T16" fmla="*/ 1441 w 1825"/>
                  <a:gd name="T17" fmla="*/ 875 h 1660"/>
                  <a:gd name="T18" fmla="*/ 1450 w 1825"/>
                  <a:gd name="T19" fmla="*/ 840 h 1660"/>
                  <a:gd name="T20" fmla="*/ 1441 w 1825"/>
                  <a:gd name="T21" fmla="*/ 805 h 1660"/>
                  <a:gd name="T22" fmla="*/ 1416 w 1825"/>
                  <a:gd name="T23" fmla="*/ 779 h 1660"/>
                  <a:gd name="T24" fmla="*/ 1380 w 1825"/>
                  <a:gd name="T25" fmla="*/ 769 h 1660"/>
                  <a:gd name="T26" fmla="*/ 422 w 1825"/>
                  <a:gd name="T27" fmla="*/ 418 h 1660"/>
                  <a:gd name="T28" fmla="*/ 387 w 1825"/>
                  <a:gd name="T29" fmla="*/ 428 h 1660"/>
                  <a:gd name="T30" fmla="*/ 362 w 1825"/>
                  <a:gd name="T31" fmla="*/ 452 h 1660"/>
                  <a:gd name="T32" fmla="*/ 352 w 1825"/>
                  <a:gd name="T33" fmla="*/ 489 h 1660"/>
                  <a:gd name="T34" fmla="*/ 362 w 1825"/>
                  <a:gd name="T35" fmla="*/ 524 h 1660"/>
                  <a:gd name="T36" fmla="*/ 387 w 1825"/>
                  <a:gd name="T37" fmla="*/ 550 h 1660"/>
                  <a:gd name="T38" fmla="*/ 422 w 1825"/>
                  <a:gd name="T39" fmla="*/ 560 h 1660"/>
                  <a:gd name="T40" fmla="*/ 1394 w 1825"/>
                  <a:gd name="T41" fmla="*/ 557 h 1660"/>
                  <a:gd name="T42" fmla="*/ 1425 w 1825"/>
                  <a:gd name="T43" fmla="*/ 538 h 1660"/>
                  <a:gd name="T44" fmla="*/ 1443 w 1825"/>
                  <a:gd name="T45" fmla="*/ 507 h 1660"/>
                  <a:gd name="T46" fmla="*/ 1443 w 1825"/>
                  <a:gd name="T47" fmla="*/ 470 h 1660"/>
                  <a:gd name="T48" fmla="*/ 1425 w 1825"/>
                  <a:gd name="T49" fmla="*/ 438 h 1660"/>
                  <a:gd name="T50" fmla="*/ 1394 w 1825"/>
                  <a:gd name="T51" fmla="*/ 420 h 1660"/>
                  <a:gd name="T52" fmla="*/ 422 w 1825"/>
                  <a:gd name="T53" fmla="*/ 418 h 1660"/>
                  <a:gd name="T54" fmla="*/ 1554 w 1825"/>
                  <a:gd name="T55" fmla="*/ 0 h 1660"/>
                  <a:gd name="T56" fmla="*/ 1824 w 1825"/>
                  <a:gd name="T57" fmla="*/ 194 h 1660"/>
                  <a:gd name="T58" fmla="*/ 1823 w 1825"/>
                  <a:gd name="T59" fmla="*/ 1309 h 1660"/>
                  <a:gd name="T60" fmla="*/ 1824 w 1825"/>
                  <a:gd name="T61" fmla="*/ 1316 h 1660"/>
                  <a:gd name="T62" fmla="*/ 1480 w 1825"/>
                  <a:gd name="T63" fmla="*/ 1660 h 1660"/>
                  <a:gd name="T64" fmla="*/ 1359 w 1825"/>
                  <a:gd name="T65" fmla="*/ 1544 h 1660"/>
                  <a:gd name="T66" fmla="*/ 1246 w 1825"/>
                  <a:gd name="T67" fmla="*/ 1436 h 1660"/>
                  <a:gd name="T68" fmla="*/ 1144 w 1825"/>
                  <a:gd name="T69" fmla="*/ 1337 h 1660"/>
                  <a:gd name="T70" fmla="*/ 1055 w 1825"/>
                  <a:gd name="T71" fmla="*/ 1253 h 1660"/>
                  <a:gd name="T72" fmla="*/ 987 w 1825"/>
                  <a:gd name="T73" fmla="*/ 1191 h 1660"/>
                  <a:gd name="T74" fmla="*/ 937 w 1825"/>
                  <a:gd name="T75" fmla="*/ 1151 h 1660"/>
                  <a:gd name="T76" fmla="*/ 894 w 1825"/>
                  <a:gd name="T77" fmla="*/ 1129 h 1660"/>
                  <a:gd name="T78" fmla="*/ 854 w 1825"/>
                  <a:gd name="T79" fmla="*/ 1121 h 1660"/>
                  <a:gd name="T80" fmla="*/ 808 w 1825"/>
                  <a:gd name="T81" fmla="*/ 1128 h 1660"/>
                  <a:gd name="T82" fmla="*/ 760 w 1825"/>
                  <a:gd name="T83" fmla="*/ 1148 h 1660"/>
                  <a:gd name="T84" fmla="*/ 718 w 1825"/>
                  <a:gd name="T85" fmla="*/ 1174 h 1660"/>
                  <a:gd name="T86" fmla="*/ 685 w 1825"/>
                  <a:gd name="T87" fmla="*/ 1199 h 1660"/>
                  <a:gd name="T88" fmla="*/ 666 w 1825"/>
                  <a:gd name="T89" fmla="*/ 1216 h 1660"/>
                  <a:gd name="T90" fmla="*/ 591 w 1825"/>
                  <a:gd name="T91" fmla="*/ 1286 h 1660"/>
                  <a:gd name="T92" fmla="*/ 505 w 1825"/>
                  <a:gd name="T93" fmla="*/ 1368 h 1660"/>
                  <a:gd name="T94" fmla="*/ 409 w 1825"/>
                  <a:gd name="T95" fmla="*/ 1463 h 1660"/>
                  <a:gd name="T96" fmla="*/ 306 w 1825"/>
                  <a:gd name="T97" fmla="*/ 1567 h 1660"/>
                  <a:gd name="T98" fmla="*/ 0 w 1825"/>
                  <a:gd name="T99" fmla="*/ 1366 h 1660"/>
                  <a:gd name="T100" fmla="*/ 1 w 1825"/>
                  <a:gd name="T101" fmla="*/ 1361 h 1660"/>
                  <a:gd name="T102" fmla="*/ 2 w 1825"/>
                  <a:gd name="T103" fmla="*/ 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25" h="1660">
                    <a:moveTo>
                      <a:pt x="427" y="769"/>
                    </a:moveTo>
                    <a:lnTo>
                      <a:pt x="409" y="771"/>
                    </a:lnTo>
                    <a:lnTo>
                      <a:pt x="392" y="779"/>
                    </a:lnTo>
                    <a:lnTo>
                      <a:pt x="377" y="789"/>
                    </a:lnTo>
                    <a:lnTo>
                      <a:pt x="367" y="805"/>
                    </a:lnTo>
                    <a:lnTo>
                      <a:pt x="359" y="821"/>
                    </a:lnTo>
                    <a:lnTo>
                      <a:pt x="357" y="840"/>
                    </a:lnTo>
                    <a:lnTo>
                      <a:pt x="359" y="859"/>
                    </a:lnTo>
                    <a:lnTo>
                      <a:pt x="367" y="875"/>
                    </a:lnTo>
                    <a:lnTo>
                      <a:pt x="377" y="890"/>
                    </a:lnTo>
                    <a:lnTo>
                      <a:pt x="392" y="901"/>
                    </a:lnTo>
                    <a:lnTo>
                      <a:pt x="409" y="909"/>
                    </a:lnTo>
                    <a:lnTo>
                      <a:pt x="427" y="911"/>
                    </a:lnTo>
                    <a:lnTo>
                      <a:pt x="1380" y="911"/>
                    </a:lnTo>
                    <a:lnTo>
                      <a:pt x="1399" y="909"/>
                    </a:lnTo>
                    <a:lnTo>
                      <a:pt x="1416" y="901"/>
                    </a:lnTo>
                    <a:lnTo>
                      <a:pt x="1430" y="890"/>
                    </a:lnTo>
                    <a:lnTo>
                      <a:pt x="1441" y="875"/>
                    </a:lnTo>
                    <a:lnTo>
                      <a:pt x="1448" y="859"/>
                    </a:lnTo>
                    <a:lnTo>
                      <a:pt x="1450" y="840"/>
                    </a:lnTo>
                    <a:lnTo>
                      <a:pt x="1448" y="821"/>
                    </a:lnTo>
                    <a:lnTo>
                      <a:pt x="1441" y="805"/>
                    </a:lnTo>
                    <a:lnTo>
                      <a:pt x="1430" y="789"/>
                    </a:lnTo>
                    <a:lnTo>
                      <a:pt x="1416" y="779"/>
                    </a:lnTo>
                    <a:lnTo>
                      <a:pt x="1399" y="771"/>
                    </a:lnTo>
                    <a:lnTo>
                      <a:pt x="1380" y="769"/>
                    </a:lnTo>
                    <a:lnTo>
                      <a:pt x="427" y="769"/>
                    </a:lnTo>
                    <a:close/>
                    <a:moveTo>
                      <a:pt x="422" y="418"/>
                    </a:moveTo>
                    <a:lnTo>
                      <a:pt x="404" y="420"/>
                    </a:lnTo>
                    <a:lnTo>
                      <a:pt x="387" y="428"/>
                    </a:lnTo>
                    <a:lnTo>
                      <a:pt x="373" y="438"/>
                    </a:lnTo>
                    <a:lnTo>
                      <a:pt x="362" y="452"/>
                    </a:lnTo>
                    <a:lnTo>
                      <a:pt x="355" y="470"/>
                    </a:lnTo>
                    <a:lnTo>
                      <a:pt x="352" y="489"/>
                    </a:lnTo>
                    <a:lnTo>
                      <a:pt x="355" y="507"/>
                    </a:lnTo>
                    <a:lnTo>
                      <a:pt x="362" y="524"/>
                    </a:lnTo>
                    <a:lnTo>
                      <a:pt x="373" y="538"/>
                    </a:lnTo>
                    <a:lnTo>
                      <a:pt x="387" y="550"/>
                    </a:lnTo>
                    <a:lnTo>
                      <a:pt x="404" y="557"/>
                    </a:lnTo>
                    <a:lnTo>
                      <a:pt x="422" y="560"/>
                    </a:lnTo>
                    <a:lnTo>
                      <a:pt x="1375" y="560"/>
                    </a:lnTo>
                    <a:lnTo>
                      <a:pt x="1394" y="557"/>
                    </a:lnTo>
                    <a:lnTo>
                      <a:pt x="1411" y="550"/>
                    </a:lnTo>
                    <a:lnTo>
                      <a:pt x="1425" y="538"/>
                    </a:lnTo>
                    <a:lnTo>
                      <a:pt x="1435" y="524"/>
                    </a:lnTo>
                    <a:lnTo>
                      <a:pt x="1443" y="507"/>
                    </a:lnTo>
                    <a:lnTo>
                      <a:pt x="1445" y="489"/>
                    </a:lnTo>
                    <a:lnTo>
                      <a:pt x="1443" y="470"/>
                    </a:lnTo>
                    <a:lnTo>
                      <a:pt x="1435" y="452"/>
                    </a:lnTo>
                    <a:lnTo>
                      <a:pt x="1425" y="438"/>
                    </a:lnTo>
                    <a:lnTo>
                      <a:pt x="1411" y="428"/>
                    </a:lnTo>
                    <a:lnTo>
                      <a:pt x="1394" y="420"/>
                    </a:lnTo>
                    <a:lnTo>
                      <a:pt x="1375" y="418"/>
                    </a:lnTo>
                    <a:lnTo>
                      <a:pt x="422" y="418"/>
                    </a:lnTo>
                    <a:close/>
                    <a:moveTo>
                      <a:pt x="2" y="0"/>
                    </a:moveTo>
                    <a:lnTo>
                      <a:pt x="1554" y="0"/>
                    </a:lnTo>
                    <a:lnTo>
                      <a:pt x="1825" y="189"/>
                    </a:lnTo>
                    <a:lnTo>
                      <a:pt x="1824" y="194"/>
                    </a:lnTo>
                    <a:lnTo>
                      <a:pt x="1823" y="197"/>
                    </a:lnTo>
                    <a:lnTo>
                      <a:pt x="1823" y="1309"/>
                    </a:lnTo>
                    <a:lnTo>
                      <a:pt x="1824" y="1312"/>
                    </a:lnTo>
                    <a:lnTo>
                      <a:pt x="1824" y="1316"/>
                    </a:lnTo>
                    <a:lnTo>
                      <a:pt x="1825" y="1318"/>
                    </a:lnTo>
                    <a:lnTo>
                      <a:pt x="1480" y="1660"/>
                    </a:lnTo>
                    <a:lnTo>
                      <a:pt x="1418" y="1601"/>
                    </a:lnTo>
                    <a:lnTo>
                      <a:pt x="1359" y="1544"/>
                    </a:lnTo>
                    <a:lnTo>
                      <a:pt x="1301" y="1488"/>
                    </a:lnTo>
                    <a:lnTo>
                      <a:pt x="1246" y="1436"/>
                    </a:lnTo>
                    <a:lnTo>
                      <a:pt x="1194" y="1385"/>
                    </a:lnTo>
                    <a:lnTo>
                      <a:pt x="1144" y="1337"/>
                    </a:lnTo>
                    <a:lnTo>
                      <a:pt x="1097" y="1293"/>
                    </a:lnTo>
                    <a:lnTo>
                      <a:pt x="1055" y="1253"/>
                    </a:lnTo>
                    <a:lnTo>
                      <a:pt x="1017" y="1217"/>
                    </a:lnTo>
                    <a:lnTo>
                      <a:pt x="987" y="1191"/>
                    </a:lnTo>
                    <a:lnTo>
                      <a:pt x="962" y="1170"/>
                    </a:lnTo>
                    <a:lnTo>
                      <a:pt x="937" y="1151"/>
                    </a:lnTo>
                    <a:lnTo>
                      <a:pt x="915" y="1138"/>
                    </a:lnTo>
                    <a:lnTo>
                      <a:pt x="894" y="1129"/>
                    </a:lnTo>
                    <a:lnTo>
                      <a:pt x="874" y="1123"/>
                    </a:lnTo>
                    <a:lnTo>
                      <a:pt x="854" y="1121"/>
                    </a:lnTo>
                    <a:lnTo>
                      <a:pt x="831" y="1122"/>
                    </a:lnTo>
                    <a:lnTo>
                      <a:pt x="808" y="1128"/>
                    </a:lnTo>
                    <a:lnTo>
                      <a:pt x="783" y="1137"/>
                    </a:lnTo>
                    <a:lnTo>
                      <a:pt x="760" y="1148"/>
                    </a:lnTo>
                    <a:lnTo>
                      <a:pt x="738" y="1161"/>
                    </a:lnTo>
                    <a:lnTo>
                      <a:pt x="718" y="1174"/>
                    </a:lnTo>
                    <a:lnTo>
                      <a:pt x="700" y="1187"/>
                    </a:lnTo>
                    <a:lnTo>
                      <a:pt x="685" y="1199"/>
                    </a:lnTo>
                    <a:lnTo>
                      <a:pt x="673" y="1208"/>
                    </a:lnTo>
                    <a:lnTo>
                      <a:pt x="666" y="1216"/>
                    </a:lnTo>
                    <a:lnTo>
                      <a:pt x="630" y="1248"/>
                    </a:lnTo>
                    <a:lnTo>
                      <a:pt x="591" y="1286"/>
                    </a:lnTo>
                    <a:lnTo>
                      <a:pt x="549" y="1325"/>
                    </a:lnTo>
                    <a:lnTo>
                      <a:pt x="505" y="1368"/>
                    </a:lnTo>
                    <a:lnTo>
                      <a:pt x="458" y="1414"/>
                    </a:lnTo>
                    <a:lnTo>
                      <a:pt x="409" y="1463"/>
                    </a:lnTo>
                    <a:lnTo>
                      <a:pt x="358" y="1514"/>
                    </a:lnTo>
                    <a:lnTo>
                      <a:pt x="306" y="1567"/>
                    </a:lnTo>
                    <a:lnTo>
                      <a:pt x="252" y="1622"/>
                    </a:lnTo>
                    <a:lnTo>
                      <a:pt x="0" y="1366"/>
                    </a:lnTo>
                    <a:lnTo>
                      <a:pt x="0" y="1364"/>
                    </a:lnTo>
                    <a:lnTo>
                      <a:pt x="1" y="1361"/>
                    </a:lnTo>
                    <a:lnTo>
                      <a:pt x="2" y="135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 rot="2206855">
              <a:off x="6193228" y="2029889"/>
              <a:ext cx="1575244" cy="46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6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6465855">
              <a:off x="6763387" y="3844672"/>
              <a:ext cx="1575246" cy="44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6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9393145" flipH="1">
              <a:off x="4420350" y="2029889"/>
              <a:ext cx="1575244" cy="46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6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5134145" flipH="1">
              <a:off x="3850190" y="3844672"/>
              <a:ext cx="1575246" cy="44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6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11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002060"/>
      </a:dk2>
      <a:lt2>
        <a:srgbClr val="234567"/>
      </a:lt2>
      <a:accent1>
        <a:srgbClr val="134275"/>
      </a:accent1>
      <a:accent2>
        <a:srgbClr val="EC2227"/>
      </a:accent2>
      <a:accent3>
        <a:srgbClr val="F15B26"/>
      </a:accent3>
      <a:accent4>
        <a:srgbClr val="F79321"/>
      </a:accent4>
      <a:accent5>
        <a:srgbClr val="FBB03B"/>
      </a:accent5>
      <a:accent6>
        <a:srgbClr val="C1282D"/>
      </a:accent6>
      <a:hlink>
        <a:srgbClr val="EC2227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5440</TotalTime>
  <Words>282</Words>
  <Application>Microsoft Macintosh PowerPoint</Application>
  <PresentationFormat>Custom</PresentationFormat>
  <Paragraphs>59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Origami Pentagon Diagram</vt:lpstr>
      <vt:lpstr>Origami Pentagon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137</cp:revision>
  <dcterms:created xsi:type="dcterms:W3CDTF">2013-09-12T13:05:01Z</dcterms:created>
  <dcterms:modified xsi:type="dcterms:W3CDTF">2016-07-11T13:19:17Z</dcterms:modified>
</cp:coreProperties>
</file>