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2" r:id="rId2"/>
  </p:sldMasterIdLst>
  <p:notesMasterIdLst>
    <p:notesMasterId r:id="rId7"/>
  </p:notesMasterIdLst>
  <p:sldIdLst>
    <p:sldId id="276" r:id="rId3"/>
    <p:sldId id="277" r:id="rId4"/>
    <p:sldId id="290" r:id="rId5"/>
    <p:sldId id="268" r:id="rId6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E8E8"/>
    <a:srgbClr val="E0E0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753"/>
    <p:restoredTop sz="94624"/>
  </p:normalViewPr>
  <p:slideViewPr>
    <p:cSldViewPr>
      <p:cViewPr>
        <p:scale>
          <a:sx n="75" d="100"/>
          <a:sy n="75" d="100"/>
        </p:scale>
        <p:origin x="342" y="-132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1/6/2024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2D21D1-52E2-420B-B491-CFF6D7BB79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721027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1/6/2024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3886200"/>
            <a:ext cx="12188825" cy="29718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88" tIns="45695" rIns="91388" bIns="45695" rtlCol="0" anchor="ctr"/>
          <a:lstStyle/>
          <a:p>
            <a:pPr algn="ctr"/>
            <a:endParaRPr lang="en-US" sz="1798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3" y="3887118"/>
            <a:ext cx="10360501" cy="610820"/>
          </a:xfrm>
        </p:spPr>
        <p:txBody>
          <a:bodyPr/>
          <a:lstStyle>
            <a:lvl1pPr algn="ctr">
              <a:defRPr lang="en-US" sz="3998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398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1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2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73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65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56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47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39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30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1/6/2024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680966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3" y="2130429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1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3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74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66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57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49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41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32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921764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033692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4"/>
            <a:ext cx="10360501" cy="1362075"/>
          </a:xfrm>
        </p:spPr>
        <p:txBody>
          <a:bodyPr anchor="t"/>
          <a:lstStyle>
            <a:lvl1pPr algn="l">
              <a:defRPr sz="529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698">
                <a:solidFill>
                  <a:schemeClr val="tx1">
                    <a:tint val="75000"/>
                  </a:schemeClr>
                </a:solidFill>
              </a:defRPr>
            </a:lvl1pPr>
            <a:lvl2pPr marL="609158" indent="0">
              <a:buNone/>
              <a:defRPr sz="2398">
                <a:solidFill>
                  <a:schemeClr val="tx1">
                    <a:tint val="75000"/>
                  </a:schemeClr>
                </a:solidFill>
              </a:defRPr>
            </a:lvl2pPr>
            <a:lvl3pPr marL="1218317" indent="0">
              <a:buNone/>
              <a:defRPr sz="2098">
                <a:solidFill>
                  <a:schemeClr val="tx1">
                    <a:tint val="75000"/>
                  </a:schemeClr>
                </a:solidFill>
              </a:defRPr>
            </a:lvl3pPr>
            <a:lvl4pPr marL="1827474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4pPr>
            <a:lvl5pPr marL="2436633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5pPr>
            <a:lvl6pPr marL="3045792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6pPr>
            <a:lvl7pPr marL="3654949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7pPr>
            <a:lvl8pPr marL="4264107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8pPr>
            <a:lvl9pPr marL="4873265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685052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4"/>
            <a:ext cx="5383398" cy="4525963"/>
          </a:xfrm>
        </p:spPr>
        <p:txBody>
          <a:bodyPr/>
          <a:lstStyle>
            <a:lvl1pPr>
              <a:defRPr sz="3698"/>
            </a:lvl1pPr>
            <a:lvl2pPr>
              <a:defRPr sz="3198"/>
            </a:lvl2pPr>
            <a:lvl3pPr>
              <a:defRPr sz="2698"/>
            </a:lvl3pPr>
            <a:lvl4pPr>
              <a:defRPr sz="2398"/>
            </a:lvl4pPr>
            <a:lvl5pPr>
              <a:defRPr sz="2398"/>
            </a:lvl5pPr>
            <a:lvl6pPr>
              <a:defRPr sz="2398"/>
            </a:lvl6pPr>
            <a:lvl7pPr>
              <a:defRPr sz="2398"/>
            </a:lvl7pPr>
            <a:lvl8pPr>
              <a:defRPr sz="2398"/>
            </a:lvl8pPr>
            <a:lvl9pPr>
              <a:defRPr sz="23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4"/>
            <a:ext cx="5383398" cy="4525963"/>
          </a:xfrm>
        </p:spPr>
        <p:txBody>
          <a:bodyPr/>
          <a:lstStyle>
            <a:lvl1pPr>
              <a:defRPr sz="3698"/>
            </a:lvl1pPr>
            <a:lvl2pPr>
              <a:defRPr sz="3198"/>
            </a:lvl2pPr>
            <a:lvl3pPr>
              <a:defRPr sz="2698"/>
            </a:lvl3pPr>
            <a:lvl4pPr>
              <a:defRPr sz="2398"/>
            </a:lvl4pPr>
            <a:lvl5pPr>
              <a:defRPr sz="2398"/>
            </a:lvl5pPr>
            <a:lvl6pPr>
              <a:defRPr sz="2398"/>
            </a:lvl6pPr>
            <a:lvl7pPr>
              <a:defRPr sz="2398"/>
            </a:lvl7pPr>
            <a:lvl8pPr>
              <a:defRPr sz="2398"/>
            </a:lvl8pPr>
            <a:lvl9pPr>
              <a:defRPr sz="23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582451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6"/>
            <a:ext cx="5385514" cy="639763"/>
          </a:xfrm>
        </p:spPr>
        <p:txBody>
          <a:bodyPr anchor="b"/>
          <a:lstStyle>
            <a:lvl1pPr marL="0" indent="0">
              <a:buNone/>
              <a:defRPr sz="3198" b="1"/>
            </a:lvl1pPr>
            <a:lvl2pPr marL="609158" indent="0">
              <a:buNone/>
              <a:defRPr sz="2698" b="1"/>
            </a:lvl2pPr>
            <a:lvl3pPr marL="1218317" indent="0">
              <a:buNone/>
              <a:defRPr sz="2398" b="1"/>
            </a:lvl3pPr>
            <a:lvl4pPr marL="1827474" indent="0">
              <a:buNone/>
              <a:defRPr sz="2098" b="1"/>
            </a:lvl4pPr>
            <a:lvl5pPr marL="2436633" indent="0">
              <a:buNone/>
              <a:defRPr sz="2098" b="1"/>
            </a:lvl5pPr>
            <a:lvl6pPr marL="3045792" indent="0">
              <a:buNone/>
              <a:defRPr sz="2098" b="1"/>
            </a:lvl6pPr>
            <a:lvl7pPr marL="3654949" indent="0">
              <a:buNone/>
              <a:defRPr sz="2098" b="1"/>
            </a:lvl7pPr>
            <a:lvl8pPr marL="4264107" indent="0">
              <a:buNone/>
              <a:defRPr sz="2098" b="1"/>
            </a:lvl8pPr>
            <a:lvl9pPr marL="4873265" indent="0">
              <a:buNone/>
              <a:defRPr sz="209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198"/>
            </a:lvl1pPr>
            <a:lvl2pPr>
              <a:defRPr sz="2698"/>
            </a:lvl2pPr>
            <a:lvl3pPr>
              <a:defRPr sz="2398"/>
            </a:lvl3pPr>
            <a:lvl4pPr>
              <a:defRPr sz="2098"/>
            </a:lvl4pPr>
            <a:lvl5pPr>
              <a:defRPr sz="2098"/>
            </a:lvl5pPr>
            <a:lvl6pPr>
              <a:defRPr sz="2098"/>
            </a:lvl6pPr>
            <a:lvl7pPr>
              <a:defRPr sz="2098"/>
            </a:lvl7pPr>
            <a:lvl8pPr>
              <a:defRPr sz="2098"/>
            </a:lvl8pPr>
            <a:lvl9pPr>
              <a:defRPr sz="20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7" y="1535116"/>
            <a:ext cx="5387630" cy="639763"/>
          </a:xfrm>
        </p:spPr>
        <p:txBody>
          <a:bodyPr anchor="b"/>
          <a:lstStyle>
            <a:lvl1pPr marL="0" indent="0">
              <a:buNone/>
              <a:defRPr sz="3198" b="1"/>
            </a:lvl1pPr>
            <a:lvl2pPr marL="609158" indent="0">
              <a:buNone/>
              <a:defRPr sz="2698" b="1"/>
            </a:lvl2pPr>
            <a:lvl3pPr marL="1218317" indent="0">
              <a:buNone/>
              <a:defRPr sz="2398" b="1"/>
            </a:lvl3pPr>
            <a:lvl4pPr marL="1827474" indent="0">
              <a:buNone/>
              <a:defRPr sz="2098" b="1"/>
            </a:lvl4pPr>
            <a:lvl5pPr marL="2436633" indent="0">
              <a:buNone/>
              <a:defRPr sz="2098" b="1"/>
            </a:lvl5pPr>
            <a:lvl6pPr marL="3045792" indent="0">
              <a:buNone/>
              <a:defRPr sz="2098" b="1"/>
            </a:lvl6pPr>
            <a:lvl7pPr marL="3654949" indent="0">
              <a:buNone/>
              <a:defRPr sz="2098" b="1"/>
            </a:lvl7pPr>
            <a:lvl8pPr marL="4264107" indent="0">
              <a:buNone/>
              <a:defRPr sz="2098" b="1"/>
            </a:lvl8pPr>
            <a:lvl9pPr marL="4873265" indent="0">
              <a:buNone/>
              <a:defRPr sz="209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7" y="2174875"/>
            <a:ext cx="5387630" cy="3951288"/>
          </a:xfrm>
        </p:spPr>
        <p:txBody>
          <a:bodyPr/>
          <a:lstStyle>
            <a:lvl1pPr>
              <a:defRPr sz="3198"/>
            </a:lvl1pPr>
            <a:lvl2pPr>
              <a:defRPr sz="2698"/>
            </a:lvl2pPr>
            <a:lvl3pPr>
              <a:defRPr sz="2398"/>
            </a:lvl3pPr>
            <a:lvl4pPr>
              <a:defRPr sz="2098"/>
            </a:lvl4pPr>
            <a:lvl5pPr>
              <a:defRPr sz="2098"/>
            </a:lvl5pPr>
            <a:lvl6pPr>
              <a:defRPr sz="2098"/>
            </a:lvl6pPr>
            <a:lvl7pPr>
              <a:defRPr sz="2098"/>
            </a:lvl7pPr>
            <a:lvl8pPr>
              <a:defRPr sz="2098"/>
            </a:lvl8pPr>
            <a:lvl9pPr>
              <a:defRPr sz="20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1/6/2024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45113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2130426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71847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598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283080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1/6/2024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090714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5" y="273052"/>
            <a:ext cx="4010039" cy="1162051"/>
          </a:xfrm>
        </p:spPr>
        <p:txBody>
          <a:bodyPr anchor="b"/>
          <a:lstStyle>
            <a:lvl1pPr algn="l">
              <a:defRPr sz="2698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6"/>
            <a:ext cx="6813892" cy="5853113"/>
          </a:xfrm>
        </p:spPr>
        <p:txBody>
          <a:bodyPr/>
          <a:lstStyle>
            <a:lvl1pPr>
              <a:defRPr sz="4298"/>
            </a:lvl1pPr>
            <a:lvl2pPr>
              <a:defRPr sz="3698"/>
            </a:lvl2pPr>
            <a:lvl3pPr>
              <a:defRPr sz="3198"/>
            </a:lvl3pPr>
            <a:lvl4pPr>
              <a:defRPr sz="2698"/>
            </a:lvl4pPr>
            <a:lvl5pPr>
              <a:defRPr sz="2698"/>
            </a:lvl5pPr>
            <a:lvl6pPr>
              <a:defRPr sz="2698"/>
            </a:lvl6pPr>
            <a:lvl7pPr>
              <a:defRPr sz="2698"/>
            </a:lvl7pPr>
            <a:lvl8pPr>
              <a:defRPr sz="2698"/>
            </a:lvl8pPr>
            <a:lvl9pPr>
              <a:defRPr sz="26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5" y="1435104"/>
            <a:ext cx="4010039" cy="4691063"/>
          </a:xfrm>
        </p:spPr>
        <p:txBody>
          <a:bodyPr/>
          <a:lstStyle>
            <a:lvl1pPr marL="0" indent="0">
              <a:buNone/>
              <a:defRPr sz="1898"/>
            </a:lvl1pPr>
            <a:lvl2pPr marL="609158" indent="0">
              <a:buNone/>
              <a:defRPr sz="1600"/>
            </a:lvl2pPr>
            <a:lvl3pPr marL="1218317" indent="0">
              <a:buNone/>
              <a:defRPr sz="1300"/>
            </a:lvl3pPr>
            <a:lvl4pPr marL="1827474" indent="0">
              <a:buNone/>
              <a:defRPr sz="1200"/>
            </a:lvl4pPr>
            <a:lvl5pPr marL="2436633" indent="0">
              <a:buNone/>
              <a:defRPr sz="1200"/>
            </a:lvl5pPr>
            <a:lvl6pPr marL="3045792" indent="0">
              <a:buNone/>
              <a:defRPr sz="1200"/>
            </a:lvl6pPr>
            <a:lvl7pPr marL="3654949" indent="0">
              <a:buNone/>
              <a:defRPr sz="1200"/>
            </a:lvl7pPr>
            <a:lvl8pPr marL="4264107" indent="0">
              <a:buNone/>
              <a:defRPr sz="1200"/>
            </a:lvl8pPr>
            <a:lvl9pPr marL="4873265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042533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6" y="4800603"/>
            <a:ext cx="7313295" cy="566739"/>
          </a:xfrm>
        </p:spPr>
        <p:txBody>
          <a:bodyPr anchor="b"/>
          <a:lstStyle>
            <a:lvl1pPr algn="l">
              <a:defRPr sz="2698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6" y="612775"/>
            <a:ext cx="7313295" cy="4114800"/>
          </a:xfrm>
        </p:spPr>
        <p:txBody>
          <a:bodyPr/>
          <a:lstStyle>
            <a:lvl1pPr marL="0" indent="0">
              <a:buNone/>
              <a:defRPr sz="4298"/>
            </a:lvl1pPr>
            <a:lvl2pPr marL="609158" indent="0">
              <a:buNone/>
              <a:defRPr sz="3698"/>
            </a:lvl2pPr>
            <a:lvl3pPr marL="1218317" indent="0">
              <a:buNone/>
              <a:defRPr sz="3198"/>
            </a:lvl3pPr>
            <a:lvl4pPr marL="1827474" indent="0">
              <a:buNone/>
              <a:defRPr sz="2698"/>
            </a:lvl4pPr>
            <a:lvl5pPr marL="2436633" indent="0">
              <a:buNone/>
              <a:defRPr sz="2698"/>
            </a:lvl5pPr>
            <a:lvl6pPr marL="3045792" indent="0">
              <a:buNone/>
              <a:defRPr sz="2698"/>
            </a:lvl6pPr>
            <a:lvl7pPr marL="3654949" indent="0">
              <a:buNone/>
              <a:defRPr sz="2698"/>
            </a:lvl7pPr>
            <a:lvl8pPr marL="4264107" indent="0">
              <a:buNone/>
              <a:defRPr sz="2698"/>
            </a:lvl8pPr>
            <a:lvl9pPr marL="4873265" indent="0">
              <a:buNone/>
              <a:defRPr sz="2698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6" y="5367342"/>
            <a:ext cx="7313295" cy="804863"/>
          </a:xfrm>
        </p:spPr>
        <p:txBody>
          <a:bodyPr/>
          <a:lstStyle>
            <a:lvl1pPr marL="0" indent="0">
              <a:buNone/>
              <a:defRPr sz="1898"/>
            </a:lvl1pPr>
            <a:lvl2pPr marL="609158" indent="0">
              <a:buNone/>
              <a:defRPr sz="1600"/>
            </a:lvl2pPr>
            <a:lvl3pPr marL="1218317" indent="0">
              <a:buNone/>
              <a:defRPr sz="1300"/>
            </a:lvl3pPr>
            <a:lvl4pPr marL="1827474" indent="0">
              <a:buNone/>
              <a:defRPr sz="1200"/>
            </a:lvl4pPr>
            <a:lvl5pPr marL="2436633" indent="0">
              <a:buNone/>
              <a:defRPr sz="1200"/>
            </a:lvl5pPr>
            <a:lvl6pPr marL="3045792" indent="0">
              <a:buNone/>
              <a:defRPr sz="1200"/>
            </a:lvl6pPr>
            <a:lvl7pPr marL="3654949" indent="0">
              <a:buNone/>
              <a:defRPr sz="1200"/>
            </a:lvl7pPr>
            <a:lvl8pPr marL="4264107" indent="0">
              <a:buNone/>
              <a:defRPr sz="1200"/>
            </a:lvl8pPr>
            <a:lvl9pPr marL="4873265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833995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448672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42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42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477119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7"/>
            <a:ext cx="5930678" cy="711081"/>
          </a:xfrm>
        </p:spPr>
        <p:txBody>
          <a:bodyPr>
            <a:normAutofit/>
          </a:bodyPr>
          <a:lstStyle>
            <a:lvl1pPr algn="ctr">
              <a:defRPr sz="3598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42195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1/6/2024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1/6/2024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0" tIns="60949" rIns="0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0" tIns="60949" rIns="0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1/6/2024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2" y="274642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2" y="1138426"/>
            <a:ext cx="10969943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4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1/6/2024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6" y="6356354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6" y="6356354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95479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</p:sldLayoutIdLst>
  <p:txStyles>
    <p:titleStyle>
      <a:lvl1pPr algn="l" defTabSz="1218317" rtl="0" eaLnBrk="1" latinLnBrk="0" hangingPunct="1">
        <a:spcBef>
          <a:spcPct val="0"/>
        </a:spcBef>
        <a:buNone/>
        <a:defRPr sz="359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6868" indent="-456868" algn="l" defTabSz="1218317" rtl="0" eaLnBrk="1" latinLnBrk="0" hangingPunct="1">
        <a:spcBef>
          <a:spcPct val="20000"/>
        </a:spcBef>
        <a:buFont typeface="Arial" pitchFamily="34" charset="0"/>
        <a:buChar char="•"/>
        <a:defRPr sz="3598" kern="1200">
          <a:solidFill>
            <a:schemeClr val="tx1"/>
          </a:solidFill>
          <a:latin typeface="+mj-lt"/>
          <a:ea typeface="+mn-ea"/>
          <a:cs typeface="+mn-cs"/>
        </a:defRPr>
      </a:lvl1pPr>
      <a:lvl2pPr marL="989883" indent="-380723" algn="l" defTabSz="1218317" rtl="0" eaLnBrk="1" latinLnBrk="0" hangingPunct="1">
        <a:spcBef>
          <a:spcPct val="20000"/>
        </a:spcBef>
        <a:buFont typeface="Arial" pitchFamily="34" charset="0"/>
        <a:buChar char="–"/>
        <a:defRPr sz="3198" kern="1200">
          <a:solidFill>
            <a:schemeClr val="tx1"/>
          </a:solidFill>
          <a:latin typeface="+mj-lt"/>
          <a:ea typeface="+mn-ea"/>
          <a:cs typeface="+mn-cs"/>
        </a:defRPr>
      </a:lvl2pPr>
      <a:lvl3pPr marL="1522895" indent="-304580" algn="l" defTabSz="1218317" rtl="0" eaLnBrk="1" latinLnBrk="0" hangingPunct="1">
        <a:spcBef>
          <a:spcPct val="20000"/>
        </a:spcBef>
        <a:buFont typeface="Arial" pitchFamily="34" charset="0"/>
        <a:buChar char="•"/>
        <a:defRPr sz="2398" kern="1200">
          <a:solidFill>
            <a:schemeClr val="tx1"/>
          </a:solidFill>
          <a:latin typeface="+mj-lt"/>
          <a:ea typeface="+mn-ea"/>
          <a:cs typeface="+mn-cs"/>
        </a:defRPr>
      </a:lvl3pPr>
      <a:lvl4pPr marL="2132054" indent="-304580" algn="l" defTabSz="1218317" rtl="0" eaLnBrk="1" latinLnBrk="0" hangingPunct="1">
        <a:spcBef>
          <a:spcPct val="20000"/>
        </a:spcBef>
        <a:buFont typeface="Arial" pitchFamily="34" charset="0"/>
        <a:buChar char="–"/>
        <a:defRPr sz="1998" kern="1200">
          <a:solidFill>
            <a:schemeClr val="tx1"/>
          </a:solidFill>
          <a:latin typeface="+mj-lt"/>
          <a:ea typeface="+mn-ea"/>
          <a:cs typeface="+mn-cs"/>
        </a:defRPr>
      </a:lvl4pPr>
      <a:lvl5pPr marL="2741212" indent="-304580" algn="l" defTabSz="1218317" rtl="0" eaLnBrk="1" latinLnBrk="0" hangingPunct="1">
        <a:spcBef>
          <a:spcPct val="20000"/>
        </a:spcBef>
        <a:buFont typeface="Arial" pitchFamily="34" charset="0"/>
        <a:buChar char="»"/>
        <a:defRPr sz="1998" kern="1200">
          <a:solidFill>
            <a:schemeClr val="tx1"/>
          </a:solidFill>
          <a:latin typeface="+mj-lt"/>
          <a:ea typeface="+mn-ea"/>
          <a:cs typeface="+mn-cs"/>
        </a:defRPr>
      </a:lvl5pPr>
      <a:lvl6pPr marL="3350369" indent="-304580" algn="l" defTabSz="1218317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6pPr>
      <a:lvl7pPr marL="3959529" indent="-304580" algn="l" defTabSz="1218317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7pPr>
      <a:lvl8pPr marL="4568687" indent="-304580" algn="l" defTabSz="1218317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8pPr>
      <a:lvl9pPr marL="5177844" indent="-304580" algn="l" defTabSz="1218317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1pPr>
      <a:lvl2pPr marL="609158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2pPr>
      <a:lvl3pPr marL="1218317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3pPr>
      <a:lvl4pPr marL="1827474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4pPr>
      <a:lvl5pPr marL="2436633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5pPr>
      <a:lvl6pPr marL="3045792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6pPr>
      <a:lvl7pPr marL="3654949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7pPr>
      <a:lvl8pPr marL="4264107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8pPr>
      <a:lvl9pPr marL="4873265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3.png"/><Relationship Id="rId5" Type="http://schemas.openxmlformats.org/officeDocument/2006/relationships/image" Target="../media/image2.jpg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Rectangle: Rounded Corners 150">
            <a:extLst>
              <a:ext uri="{FF2B5EF4-FFF2-40B4-BE49-F238E27FC236}">
                <a16:creationId xmlns:a16="http://schemas.microsoft.com/office/drawing/2014/main" id="{ED0F0E83-1404-D7BE-B4E6-A62DDE133BB0}"/>
              </a:ext>
            </a:extLst>
          </p:cNvPr>
          <p:cNvSpPr/>
          <p:nvPr/>
        </p:nvSpPr>
        <p:spPr>
          <a:xfrm>
            <a:off x="609441" y="4008571"/>
            <a:ext cx="3240360" cy="2300749"/>
          </a:xfrm>
          <a:prstGeom prst="roundRect">
            <a:avLst>
              <a:gd name="adj" fmla="val 8045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2" name="Rectangle: Rounded Corners 151">
            <a:extLst>
              <a:ext uri="{FF2B5EF4-FFF2-40B4-BE49-F238E27FC236}">
                <a16:creationId xmlns:a16="http://schemas.microsoft.com/office/drawing/2014/main" id="{31C300B1-C034-F683-B024-D65D0DA8D7F7}"/>
              </a:ext>
            </a:extLst>
          </p:cNvPr>
          <p:cNvSpPr/>
          <p:nvPr/>
        </p:nvSpPr>
        <p:spPr>
          <a:xfrm>
            <a:off x="4474233" y="4008571"/>
            <a:ext cx="3240360" cy="2300749"/>
          </a:xfrm>
          <a:prstGeom prst="roundRect">
            <a:avLst>
              <a:gd name="adj" fmla="val 8045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3" name="Rectangle: Rounded Corners 152">
            <a:extLst>
              <a:ext uri="{FF2B5EF4-FFF2-40B4-BE49-F238E27FC236}">
                <a16:creationId xmlns:a16="http://schemas.microsoft.com/office/drawing/2014/main" id="{53ED5C7C-9C35-9624-B68D-931017C354A6}"/>
              </a:ext>
            </a:extLst>
          </p:cNvPr>
          <p:cNvSpPr/>
          <p:nvPr/>
        </p:nvSpPr>
        <p:spPr>
          <a:xfrm>
            <a:off x="8339024" y="4008571"/>
            <a:ext cx="3240360" cy="2300749"/>
          </a:xfrm>
          <a:prstGeom prst="roundRect">
            <a:avLst>
              <a:gd name="adj" fmla="val 8045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D078E8FA-153E-B108-EF22-EF97553C90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</p:spPr>
        <p:txBody>
          <a:bodyPr/>
          <a:lstStyle/>
          <a:p>
            <a:r>
              <a:rPr lang="en-US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</a:rPr>
              <a:t>Fish &amp; Fishbowl Metaphor Slide Template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614AFB59-26B7-3938-6EA0-1106044D657B}"/>
              </a:ext>
            </a:extLst>
          </p:cNvPr>
          <p:cNvGrpSpPr/>
          <p:nvPr/>
        </p:nvGrpSpPr>
        <p:grpSpPr>
          <a:xfrm>
            <a:off x="4788561" y="2854684"/>
            <a:ext cx="2605351" cy="2201357"/>
            <a:chOff x="1053852" y="3501008"/>
            <a:chExt cx="3035303" cy="2564638"/>
          </a:xfrm>
        </p:grpSpPr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06106456-3ADB-76E1-8CF1-988722C26DA7}"/>
                </a:ext>
              </a:extLst>
            </p:cNvPr>
            <p:cNvSpPr/>
            <p:nvPr/>
          </p:nvSpPr>
          <p:spPr>
            <a:xfrm>
              <a:off x="1053852" y="5517231"/>
              <a:ext cx="3035303" cy="548415"/>
            </a:xfrm>
            <a:prstGeom prst="ellipse">
              <a:avLst/>
            </a:prstGeom>
            <a:gradFill flip="none" rotWithShape="1">
              <a:gsLst>
                <a:gs pos="0">
                  <a:sysClr val="windowText" lastClr="000000">
                    <a:lumMod val="50000"/>
                    <a:lumOff val="50000"/>
                    <a:alpha val="70000"/>
                  </a:sysClr>
                </a:gs>
                <a:gs pos="100000">
                  <a:sysClr val="window" lastClr="FFFFFF">
                    <a:alpha val="0"/>
                    <a:lumMod val="100000"/>
                  </a:sysClr>
                </a:gs>
              </a:gsLst>
              <a:path path="shap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0" name="Oval 1">
              <a:extLst>
                <a:ext uri="{FF2B5EF4-FFF2-40B4-BE49-F238E27FC236}">
                  <a16:creationId xmlns:a16="http://schemas.microsoft.com/office/drawing/2014/main" id="{9AD1C2FE-7A4D-5170-3E76-63F2B2BB8B00}"/>
                </a:ext>
              </a:extLst>
            </p:cNvPr>
            <p:cNvSpPr/>
            <p:nvPr/>
          </p:nvSpPr>
          <p:spPr>
            <a:xfrm>
              <a:off x="1289033" y="4287811"/>
              <a:ext cx="2473676" cy="1450903"/>
            </a:xfrm>
            <a:custGeom>
              <a:avLst/>
              <a:gdLst/>
              <a:ahLst/>
              <a:cxnLst/>
              <a:rect l="l" t="t" r="r" b="b"/>
              <a:pathLst>
                <a:path w="3530600" h="2070828">
                  <a:moveTo>
                    <a:pt x="26458" y="0"/>
                  </a:moveTo>
                  <a:lnTo>
                    <a:pt x="3504143" y="0"/>
                  </a:lnTo>
                  <a:cubicBezTo>
                    <a:pt x="3522457" y="94791"/>
                    <a:pt x="3530600" y="192578"/>
                    <a:pt x="3530600" y="292281"/>
                  </a:cubicBezTo>
                  <a:cubicBezTo>
                    <a:pt x="3530600" y="1274546"/>
                    <a:pt x="2740248" y="2070828"/>
                    <a:pt x="1765300" y="2070828"/>
                  </a:cubicBezTo>
                  <a:cubicBezTo>
                    <a:pt x="790352" y="2070828"/>
                    <a:pt x="0" y="1274546"/>
                    <a:pt x="0" y="292281"/>
                  </a:cubicBezTo>
                  <a:cubicBezTo>
                    <a:pt x="0" y="192578"/>
                    <a:pt x="8143" y="94791"/>
                    <a:pt x="26458" y="0"/>
                  </a:cubicBezTo>
                  <a:close/>
                </a:path>
              </a:pathLst>
            </a:custGeom>
            <a:solidFill>
              <a:srgbClr val="00B0F0"/>
            </a:solidFill>
            <a:ln w="63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Oval 1">
              <a:extLst>
                <a:ext uri="{FF2B5EF4-FFF2-40B4-BE49-F238E27FC236}">
                  <a16:creationId xmlns:a16="http://schemas.microsoft.com/office/drawing/2014/main" id="{6537D915-65CA-47B3-23FE-AF3E294AB7B7}"/>
                </a:ext>
              </a:extLst>
            </p:cNvPr>
            <p:cNvSpPr/>
            <p:nvPr/>
          </p:nvSpPr>
          <p:spPr>
            <a:xfrm>
              <a:off x="1289033" y="3551846"/>
              <a:ext cx="2473676" cy="2192341"/>
            </a:xfrm>
            <a:custGeom>
              <a:avLst/>
              <a:gdLst/>
              <a:ahLst/>
              <a:cxnLst/>
              <a:rect l="l" t="t" r="r" b="b"/>
              <a:pathLst>
                <a:path w="3530600" h="3342278">
                  <a:moveTo>
                    <a:pt x="618489" y="0"/>
                  </a:moveTo>
                  <a:lnTo>
                    <a:pt x="2912111" y="0"/>
                  </a:lnTo>
                  <a:cubicBezTo>
                    <a:pt x="3291035" y="347469"/>
                    <a:pt x="3530600" y="864897"/>
                    <a:pt x="3530600" y="1442539"/>
                  </a:cubicBezTo>
                  <a:cubicBezTo>
                    <a:pt x="3530600" y="2491736"/>
                    <a:pt x="2740248" y="3342278"/>
                    <a:pt x="1765300" y="3342278"/>
                  </a:cubicBezTo>
                  <a:cubicBezTo>
                    <a:pt x="790352" y="3342278"/>
                    <a:pt x="0" y="2491736"/>
                    <a:pt x="0" y="1442539"/>
                  </a:cubicBezTo>
                  <a:cubicBezTo>
                    <a:pt x="0" y="864897"/>
                    <a:pt x="239566" y="347469"/>
                    <a:pt x="618489" y="0"/>
                  </a:cubicBez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 w="6350">
              <a:noFill/>
            </a:ln>
            <a:effectLst>
              <a:outerShdw blurRad="1092200" dir="14340000" sx="1000" sy="1000" rotWithShape="0">
                <a:prstClr val="black"/>
              </a:outerShdw>
            </a:effectLst>
            <a:scene3d>
              <a:camera prst="orthographicFront">
                <a:rot lat="0" lon="0" rev="0"/>
              </a:camera>
              <a:lightRig rig="chilly" dir="t">
                <a:rot lat="0" lon="0" rev="18480000"/>
              </a:lightRig>
            </a:scene3d>
            <a:sp3d prstMaterial="clear">
              <a:bevelT h="63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Oval 1">
              <a:extLst>
                <a:ext uri="{FF2B5EF4-FFF2-40B4-BE49-F238E27FC236}">
                  <a16:creationId xmlns:a16="http://schemas.microsoft.com/office/drawing/2014/main" id="{6FB9A968-B5E9-E862-9B7E-5591CCAA2FA6}"/>
                </a:ext>
              </a:extLst>
            </p:cNvPr>
            <p:cNvSpPr/>
            <p:nvPr/>
          </p:nvSpPr>
          <p:spPr>
            <a:xfrm>
              <a:off x="1269256" y="4287811"/>
              <a:ext cx="2473676" cy="1450903"/>
            </a:xfrm>
            <a:custGeom>
              <a:avLst/>
              <a:gdLst/>
              <a:ahLst/>
              <a:cxnLst/>
              <a:rect l="l" t="t" r="r" b="b"/>
              <a:pathLst>
                <a:path w="3530600" h="2070828">
                  <a:moveTo>
                    <a:pt x="26458" y="0"/>
                  </a:moveTo>
                  <a:lnTo>
                    <a:pt x="3504143" y="0"/>
                  </a:lnTo>
                  <a:cubicBezTo>
                    <a:pt x="3522457" y="94791"/>
                    <a:pt x="3530600" y="192578"/>
                    <a:pt x="3530600" y="292281"/>
                  </a:cubicBezTo>
                  <a:cubicBezTo>
                    <a:pt x="3530600" y="1274546"/>
                    <a:pt x="2740248" y="2070828"/>
                    <a:pt x="1765300" y="2070828"/>
                  </a:cubicBezTo>
                  <a:cubicBezTo>
                    <a:pt x="790352" y="2070828"/>
                    <a:pt x="0" y="1274546"/>
                    <a:pt x="0" y="292281"/>
                  </a:cubicBezTo>
                  <a:cubicBezTo>
                    <a:pt x="0" y="192578"/>
                    <a:pt x="8143" y="94791"/>
                    <a:pt x="26458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00B0F0">
                    <a:tint val="66000"/>
                    <a:satMod val="160000"/>
                    <a:alpha val="0"/>
                  </a:srgbClr>
                </a:gs>
                <a:gs pos="67000">
                  <a:srgbClr val="00B0F0">
                    <a:tint val="23500"/>
                    <a:satMod val="160000"/>
                    <a:lumMod val="48000"/>
                    <a:lumOff val="52000"/>
                  </a:srgbClr>
                </a:gs>
              </a:gsLst>
              <a:lin ang="5400000" scaled="1"/>
              <a:tileRect/>
            </a:gradFill>
            <a:ln w="63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BBE96480-65A5-316D-BD3B-22031F6F275D}"/>
                </a:ext>
              </a:extLst>
            </p:cNvPr>
            <p:cNvSpPr/>
            <p:nvPr/>
          </p:nvSpPr>
          <p:spPr>
            <a:xfrm>
              <a:off x="1727291" y="3501008"/>
              <a:ext cx="1601661" cy="99966"/>
            </a:xfrm>
            <a:prstGeom prst="ellipse">
              <a:avLst/>
            </a:prstGeom>
            <a:solidFill>
              <a:schemeClr val="bg1"/>
            </a:solidFill>
            <a:ln w="6350">
              <a:solidFill>
                <a:schemeClr val="tx1">
                  <a:lumMod val="50000"/>
                  <a:lumOff val="50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AC075769-EF4A-057F-382A-3EC95D553CDF}"/>
                </a:ext>
              </a:extLst>
            </p:cNvPr>
            <p:cNvSpPr/>
            <p:nvPr/>
          </p:nvSpPr>
          <p:spPr>
            <a:xfrm>
              <a:off x="1306506" y="4248294"/>
              <a:ext cx="2444466" cy="85422"/>
            </a:xfrm>
            <a:prstGeom prst="ellipse">
              <a:avLst/>
            </a:prstGeom>
            <a:solidFill>
              <a:srgbClr val="09A6CD">
                <a:alpha val="69804"/>
              </a:srgbClr>
            </a:solidFill>
            <a:ln w="6350">
              <a:solidFill>
                <a:srgbClr val="09A6CD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Moon 5">
              <a:extLst>
                <a:ext uri="{FF2B5EF4-FFF2-40B4-BE49-F238E27FC236}">
                  <a16:creationId xmlns:a16="http://schemas.microsoft.com/office/drawing/2014/main" id="{EEBE314A-F400-E508-F610-DB77904617B2}"/>
                </a:ext>
              </a:extLst>
            </p:cNvPr>
            <p:cNvSpPr/>
            <p:nvPr/>
          </p:nvSpPr>
          <p:spPr>
            <a:xfrm rot="13448691">
              <a:off x="2707212" y="3975108"/>
              <a:ext cx="774031" cy="2059550"/>
            </a:xfrm>
            <a:custGeom>
              <a:avLst/>
              <a:gdLst>
                <a:gd name="connsiteX0" fmla="*/ 1030849 w 1030849"/>
                <a:gd name="connsiteY0" fmla="*/ 2799309 h 2799309"/>
                <a:gd name="connsiteX1" fmla="*/ 0 w 1030849"/>
                <a:gd name="connsiteY1" fmla="*/ 1399654 h 2799309"/>
                <a:gd name="connsiteX2" fmla="*/ 1030849 w 1030849"/>
                <a:gd name="connsiteY2" fmla="*/ -1 h 2799309"/>
                <a:gd name="connsiteX3" fmla="*/ 299709 w 1030849"/>
                <a:gd name="connsiteY3" fmla="*/ 1399653 h 2799309"/>
                <a:gd name="connsiteX4" fmla="*/ 1030849 w 1030849"/>
                <a:gd name="connsiteY4" fmla="*/ 2799307 h 2799309"/>
                <a:gd name="connsiteX5" fmla="*/ 1030849 w 1030849"/>
                <a:gd name="connsiteY5" fmla="*/ 2799309 h 2799309"/>
                <a:gd name="connsiteX0" fmla="*/ 1102646 w 1102646"/>
                <a:gd name="connsiteY0" fmla="*/ 2939531 h 2939531"/>
                <a:gd name="connsiteX1" fmla="*/ 220 w 1102646"/>
                <a:gd name="connsiteY1" fmla="*/ 1399655 h 2939531"/>
                <a:gd name="connsiteX2" fmla="*/ 1031069 w 1102646"/>
                <a:gd name="connsiteY2" fmla="*/ 0 h 2939531"/>
                <a:gd name="connsiteX3" fmla="*/ 299929 w 1102646"/>
                <a:gd name="connsiteY3" fmla="*/ 1399654 h 2939531"/>
                <a:gd name="connsiteX4" fmla="*/ 1031069 w 1102646"/>
                <a:gd name="connsiteY4" fmla="*/ 2799308 h 2939531"/>
                <a:gd name="connsiteX5" fmla="*/ 1102646 w 1102646"/>
                <a:gd name="connsiteY5" fmla="*/ 2939531 h 2939531"/>
                <a:gd name="connsiteX0" fmla="*/ 1102646 w 1104786"/>
                <a:gd name="connsiteY0" fmla="*/ 2939531 h 2939531"/>
                <a:gd name="connsiteX1" fmla="*/ 220 w 1104786"/>
                <a:gd name="connsiteY1" fmla="*/ 1399655 h 2939531"/>
                <a:gd name="connsiteX2" fmla="*/ 1031069 w 1104786"/>
                <a:gd name="connsiteY2" fmla="*/ 0 h 2939531"/>
                <a:gd name="connsiteX3" fmla="*/ 299929 w 1104786"/>
                <a:gd name="connsiteY3" fmla="*/ 1399654 h 2939531"/>
                <a:gd name="connsiteX4" fmla="*/ 1102646 w 1104786"/>
                <a:gd name="connsiteY4" fmla="*/ 2939531 h 2939531"/>
                <a:gd name="connsiteX0" fmla="*/ 1102984 w 1105124"/>
                <a:gd name="connsiteY0" fmla="*/ 2939531 h 2939531"/>
                <a:gd name="connsiteX1" fmla="*/ 558 w 1105124"/>
                <a:gd name="connsiteY1" fmla="*/ 1399655 h 2939531"/>
                <a:gd name="connsiteX2" fmla="*/ 1031407 w 1105124"/>
                <a:gd name="connsiteY2" fmla="*/ 0 h 2939531"/>
                <a:gd name="connsiteX3" fmla="*/ 300267 w 1105124"/>
                <a:gd name="connsiteY3" fmla="*/ 1399654 h 2939531"/>
                <a:gd name="connsiteX4" fmla="*/ 1102984 w 1105124"/>
                <a:gd name="connsiteY4" fmla="*/ 2939531 h 2939531"/>
                <a:gd name="connsiteX0" fmla="*/ 1104476 w 1106616"/>
                <a:gd name="connsiteY0" fmla="*/ 2939531 h 2939531"/>
                <a:gd name="connsiteX1" fmla="*/ 2050 w 1106616"/>
                <a:gd name="connsiteY1" fmla="*/ 1399655 h 2939531"/>
                <a:gd name="connsiteX2" fmla="*/ 1032899 w 1106616"/>
                <a:gd name="connsiteY2" fmla="*/ 0 h 2939531"/>
                <a:gd name="connsiteX3" fmla="*/ 301759 w 1106616"/>
                <a:gd name="connsiteY3" fmla="*/ 1399654 h 2939531"/>
                <a:gd name="connsiteX4" fmla="*/ 1104476 w 1106616"/>
                <a:gd name="connsiteY4" fmla="*/ 2939531 h 2939531"/>
                <a:gd name="connsiteX0" fmla="*/ 1104476 w 1106616"/>
                <a:gd name="connsiteY0" fmla="*/ 2939531 h 2939531"/>
                <a:gd name="connsiteX1" fmla="*/ 2050 w 1106616"/>
                <a:gd name="connsiteY1" fmla="*/ 1399655 h 2939531"/>
                <a:gd name="connsiteX2" fmla="*/ 1032899 w 1106616"/>
                <a:gd name="connsiteY2" fmla="*/ 0 h 2939531"/>
                <a:gd name="connsiteX3" fmla="*/ 301759 w 1106616"/>
                <a:gd name="connsiteY3" fmla="*/ 1399654 h 2939531"/>
                <a:gd name="connsiteX4" fmla="*/ 1104476 w 1106616"/>
                <a:gd name="connsiteY4" fmla="*/ 2939531 h 2939531"/>
                <a:gd name="connsiteX0" fmla="*/ 1102627 w 1104767"/>
                <a:gd name="connsiteY0" fmla="*/ 2939531 h 2939531"/>
                <a:gd name="connsiteX1" fmla="*/ 201 w 1104767"/>
                <a:gd name="connsiteY1" fmla="*/ 1399655 h 2939531"/>
                <a:gd name="connsiteX2" fmla="*/ 1031050 w 1104767"/>
                <a:gd name="connsiteY2" fmla="*/ 0 h 2939531"/>
                <a:gd name="connsiteX3" fmla="*/ 299910 w 1104767"/>
                <a:gd name="connsiteY3" fmla="*/ 1399654 h 2939531"/>
                <a:gd name="connsiteX4" fmla="*/ 1102627 w 1104767"/>
                <a:gd name="connsiteY4" fmla="*/ 2939531 h 2939531"/>
                <a:gd name="connsiteX0" fmla="*/ 1102459 w 1104599"/>
                <a:gd name="connsiteY0" fmla="*/ 2939531 h 2939531"/>
                <a:gd name="connsiteX1" fmla="*/ 33 w 1104599"/>
                <a:gd name="connsiteY1" fmla="*/ 1399655 h 2939531"/>
                <a:gd name="connsiteX2" fmla="*/ 1030882 w 1104599"/>
                <a:gd name="connsiteY2" fmla="*/ 0 h 2939531"/>
                <a:gd name="connsiteX3" fmla="*/ 299742 w 1104599"/>
                <a:gd name="connsiteY3" fmla="*/ 1399654 h 2939531"/>
                <a:gd name="connsiteX4" fmla="*/ 1102459 w 1104599"/>
                <a:gd name="connsiteY4" fmla="*/ 2939531 h 2939531"/>
                <a:gd name="connsiteX0" fmla="*/ 1102753 w 1104893"/>
                <a:gd name="connsiteY0" fmla="*/ 2939531 h 2939531"/>
                <a:gd name="connsiteX1" fmla="*/ 327 w 1104893"/>
                <a:gd name="connsiteY1" fmla="*/ 1399655 h 2939531"/>
                <a:gd name="connsiteX2" fmla="*/ 1031176 w 1104893"/>
                <a:gd name="connsiteY2" fmla="*/ 0 h 2939531"/>
                <a:gd name="connsiteX3" fmla="*/ 300036 w 1104893"/>
                <a:gd name="connsiteY3" fmla="*/ 1399654 h 2939531"/>
                <a:gd name="connsiteX4" fmla="*/ 1102753 w 1104893"/>
                <a:gd name="connsiteY4" fmla="*/ 2939531 h 2939531"/>
                <a:gd name="connsiteX0" fmla="*/ 1102753 w 1104893"/>
                <a:gd name="connsiteY0" fmla="*/ 2939531 h 2939531"/>
                <a:gd name="connsiteX1" fmla="*/ 327 w 1104893"/>
                <a:gd name="connsiteY1" fmla="*/ 1399655 h 2939531"/>
                <a:gd name="connsiteX2" fmla="*/ 1031176 w 1104893"/>
                <a:gd name="connsiteY2" fmla="*/ 0 h 2939531"/>
                <a:gd name="connsiteX3" fmla="*/ 300036 w 1104893"/>
                <a:gd name="connsiteY3" fmla="*/ 1399654 h 2939531"/>
                <a:gd name="connsiteX4" fmla="*/ 1102753 w 1104893"/>
                <a:gd name="connsiteY4" fmla="*/ 2939531 h 2939531"/>
                <a:gd name="connsiteX0" fmla="*/ 1102753 w 1104634"/>
                <a:gd name="connsiteY0" fmla="*/ 2939531 h 2939531"/>
                <a:gd name="connsiteX1" fmla="*/ 327 w 1104634"/>
                <a:gd name="connsiteY1" fmla="*/ 1399655 h 2939531"/>
                <a:gd name="connsiteX2" fmla="*/ 1031176 w 1104634"/>
                <a:gd name="connsiteY2" fmla="*/ 0 h 2939531"/>
                <a:gd name="connsiteX3" fmla="*/ 300036 w 1104634"/>
                <a:gd name="connsiteY3" fmla="*/ 1399654 h 2939531"/>
                <a:gd name="connsiteX4" fmla="*/ 1102753 w 1104634"/>
                <a:gd name="connsiteY4" fmla="*/ 2939531 h 2939531"/>
                <a:gd name="connsiteX0" fmla="*/ 1102753 w 1104750"/>
                <a:gd name="connsiteY0" fmla="*/ 2939531 h 2939531"/>
                <a:gd name="connsiteX1" fmla="*/ 327 w 1104750"/>
                <a:gd name="connsiteY1" fmla="*/ 1399655 h 2939531"/>
                <a:gd name="connsiteX2" fmla="*/ 1031176 w 1104750"/>
                <a:gd name="connsiteY2" fmla="*/ 0 h 2939531"/>
                <a:gd name="connsiteX3" fmla="*/ 300036 w 1104750"/>
                <a:gd name="connsiteY3" fmla="*/ 1399654 h 2939531"/>
                <a:gd name="connsiteX4" fmla="*/ 1102753 w 1104750"/>
                <a:gd name="connsiteY4" fmla="*/ 2939531 h 29395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04750" h="2939531">
                  <a:moveTo>
                    <a:pt x="1102753" y="2939531"/>
                  </a:moveTo>
                  <a:cubicBezTo>
                    <a:pt x="1052802" y="2939531"/>
                    <a:pt x="33888" y="2505403"/>
                    <a:pt x="327" y="1399655"/>
                  </a:cubicBezTo>
                  <a:cubicBezTo>
                    <a:pt x="-14281" y="918343"/>
                    <a:pt x="461854" y="0"/>
                    <a:pt x="1031176" y="0"/>
                  </a:cubicBezTo>
                  <a:cubicBezTo>
                    <a:pt x="593235" y="208315"/>
                    <a:pt x="329359" y="846690"/>
                    <a:pt x="300036" y="1399654"/>
                  </a:cubicBezTo>
                  <a:cubicBezTo>
                    <a:pt x="248718" y="2367388"/>
                    <a:pt x="1152704" y="2939531"/>
                    <a:pt x="1102753" y="2939531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alpha val="72000"/>
                  </a:schemeClr>
                </a:gs>
                <a:gs pos="100000">
                  <a:schemeClr val="accent1">
                    <a:tint val="23500"/>
                    <a:satMod val="160000"/>
                    <a:alpha val="11000"/>
                  </a:scheme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Oval 1">
              <a:extLst>
                <a:ext uri="{FF2B5EF4-FFF2-40B4-BE49-F238E27FC236}">
                  <a16:creationId xmlns:a16="http://schemas.microsoft.com/office/drawing/2014/main" id="{732DA33D-C1E1-B8AB-C19C-17E25016874A}"/>
                </a:ext>
              </a:extLst>
            </p:cNvPr>
            <p:cNvSpPr/>
            <p:nvPr/>
          </p:nvSpPr>
          <p:spPr>
            <a:xfrm>
              <a:off x="1608022" y="3599231"/>
              <a:ext cx="2066607" cy="1831570"/>
            </a:xfrm>
            <a:custGeom>
              <a:avLst/>
              <a:gdLst/>
              <a:ahLst/>
              <a:cxnLst/>
              <a:rect l="l" t="t" r="r" b="b"/>
              <a:pathLst>
                <a:path w="3530600" h="3342278">
                  <a:moveTo>
                    <a:pt x="618489" y="0"/>
                  </a:moveTo>
                  <a:lnTo>
                    <a:pt x="2912111" y="0"/>
                  </a:lnTo>
                  <a:cubicBezTo>
                    <a:pt x="3291035" y="347469"/>
                    <a:pt x="3530600" y="864897"/>
                    <a:pt x="3530600" y="1442539"/>
                  </a:cubicBezTo>
                  <a:cubicBezTo>
                    <a:pt x="3530600" y="2491736"/>
                    <a:pt x="2740248" y="3342278"/>
                    <a:pt x="1765300" y="3342278"/>
                  </a:cubicBezTo>
                  <a:cubicBezTo>
                    <a:pt x="790352" y="3342278"/>
                    <a:pt x="0" y="2491736"/>
                    <a:pt x="0" y="1442539"/>
                  </a:cubicBezTo>
                  <a:cubicBezTo>
                    <a:pt x="0" y="864897"/>
                    <a:pt x="239566" y="347469"/>
                    <a:pt x="618489" y="0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alpha val="57000"/>
                  </a:schemeClr>
                </a:gs>
                <a:gs pos="100000">
                  <a:schemeClr val="accent1">
                    <a:tint val="23500"/>
                    <a:satMod val="160000"/>
                    <a:alpha val="0"/>
                  </a:schemeClr>
                </a:gs>
              </a:gsLst>
              <a:lin ang="5400000" scaled="0"/>
            </a:gra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Oval 1">
              <a:extLst>
                <a:ext uri="{FF2B5EF4-FFF2-40B4-BE49-F238E27FC236}">
                  <a16:creationId xmlns:a16="http://schemas.microsoft.com/office/drawing/2014/main" id="{42096FEF-4F2A-5DD7-15DE-C604BD66F6E5}"/>
                </a:ext>
              </a:extLst>
            </p:cNvPr>
            <p:cNvSpPr/>
            <p:nvPr/>
          </p:nvSpPr>
          <p:spPr>
            <a:xfrm>
              <a:off x="1992940" y="3599231"/>
              <a:ext cx="1566235" cy="1388106"/>
            </a:xfrm>
            <a:custGeom>
              <a:avLst/>
              <a:gdLst/>
              <a:ahLst/>
              <a:cxnLst/>
              <a:rect l="l" t="t" r="r" b="b"/>
              <a:pathLst>
                <a:path w="3530600" h="3342278">
                  <a:moveTo>
                    <a:pt x="618489" y="0"/>
                  </a:moveTo>
                  <a:lnTo>
                    <a:pt x="2912111" y="0"/>
                  </a:lnTo>
                  <a:cubicBezTo>
                    <a:pt x="3291035" y="347469"/>
                    <a:pt x="3530600" y="864897"/>
                    <a:pt x="3530600" y="1442539"/>
                  </a:cubicBezTo>
                  <a:cubicBezTo>
                    <a:pt x="3530600" y="2491736"/>
                    <a:pt x="2740248" y="3342278"/>
                    <a:pt x="1765300" y="3342278"/>
                  </a:cubicBezTo>
                  <a:cubicBezTo>
                    <a:pt x="790352" y="3342278"/>
                    <a:pt x="0" y="2491736"/>
                    <a:pt x="0" y="1442539"/>
                  </a:cubicBezTo>
                  <a:cubicBezTo>
                    <a:pt x="0" y="864897"/>
                    <a:pt x="239566" y="347469"/>
                    <a:pt x="618489" y="0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1000"/>
                    <a:lumOff val="99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5400000" scaled="0"/>
            </a:gra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0AF0212D-A4ED-0BEF-538F-29755F7716E2}"/>
              </a:ext>
            </a:extLst>
          </p:cNvPr>
          <p:cNvGrpSpPr/>
          <p:nvPr/>
        </p:nvGrpSpPr>
        <p:grpSpPr>
          <a:xfrm>
            <a:off x="8379457" y="2464271"/>
            <a:ext cx="3148868" cy="2660594"/>
            <a:chOff x="1053852" y="3501008"/>
            <a:chExt cx="3035303" cy="2564638"/>
          </a:xfrm>
        </p:grpSpPr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C762F8FD-26BA-C5B0-E605-0E51DA9C4EF9}"/>
                </a:ext>
              </a:extLst>
            </p:cNvPr>
            <p:cNvSpPr/>
            <p:nvPr/>
          </p:nvSpPr>
          <p:spPr>
            <a:xfrm>
              <a:off x="1053852" y="5517231"/>
              <a:ext cx="3035303" cy="548415"/>
            </a:xfrm>
            <a:prstGeom prst="ellipse">
              <a:avLst/>
            </a:prstGeom>
            <a:gradFill flip="none" rotWithShape="1">
              <a:gsLst>
                <a:gs pos="0">
                  <a:sysClr val="windowText" lastClr="000000">
                    <a:lumMod val="50000"/>
                    <a:lumOff val="50000"/>
                    <a:alpha val="70000"/>
                  </a:sysClr>
                </a:gs>
                <a:gs pos="100000">
                  <a:sysClr val="window" lastClr="FFFFFF">
                    <a:alpha val="0"/>
                    <a:lumMod val="100000"/>
                  </a:sysClr>
                </a:gs>
              </a:gsLst>
              <a:path path="shap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0" name="Oval 1">
              <a:extLst>
                <a:ext uri="{FF2B5EF4-FFF2-40B4-BE49-F238E27FC236}">
                  <a16:creationId xmlns:a16="http://schemas.microsoft.com/office/drawing/2014/main" id="{A31A4390-D8A9-4A8F-062C-B17DE128EB58}"/>
                </a:ext>
              </a:extLst>
            </p:cNvPr>
            <p:cNvSpPr/>
            <p:nvPr/>
          </p:nvSpPr>
          <p:spPr>
            <a:xfrm>
              <a:off x="1289033" y="4287811"/>
              <a:ext cx="2473676" cy="1450903"/>
            </a:xfrm>
            <a:custGeom>
              <a:avLst/>
              <a:gdLst/>
              <a:ahLst/>
              <a:cxnLst/>
              <a:rect l="l" t="t" r="r" b="b"/>
              <a:pathLst>
                <a:path w="3530600" h="2070828">
                  <a:moveTo>
                    <a:pt x="26458" y="0"/>
                  </a:moveTo>
                  <a:lnTo>
                    <a:pt x="3504143" y="0"/>
                  </a:lnTo>
                  <a:cubicBezTo>
                    <a:pt x="3522457" y="94791"/>
                    <a:pt x="3530600" y="192578"/>
                    <a:pt x="3530600" y="292281"/>
                  </a:cubicBezTo>
                  <a:cubicBezTo>
                    <a:pt x="3530600" y="1274546"/>
                    <a:pt x="2740248" y="2070828"/>
                    <a:pt x="1765300" y="2070828"/>
                  </a:cubicBezTo>
                  <a:cubicBezTo>
                    <a:pt x="790352" y="2070828"/>
                    <a:pt x="0" y="1274546"/>
                    <a:pt x="0" y="292281"/>
                  </a:cubicBezTo>
                  <a:cubicBezTo>
                    <a:pt x="0" y="192578"/>
                    <a:pt x="8143" y="94791"/>
                    <a:pt x="26458" y="0"/>
                  </a:cubicBezTo>
                  <a:close/>
                </a:path>
              </a:pathLst>
            </a:custGeom>
            <a:solidFill>
              <a:srgbClr val="00B0F0"/>
            </a:solidFill>
            <a:ln w="63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1">
              <a:extLst>
                <a:ext uri="{FF2B5EF4-FFF2-40B4-BE49-F238E27FC236}">
                  <a16:creationId xmlns:a16="http://schemas.microsoft.com/office/drawing/2014/main" id="{1021CA7E-FAC1-B7C7-C04A-3FCCE550F4D2}"/>
                </a:ext>
              </a:extLst>
            </p:cNvPr>
            <p:cNvSpPr/>
            <p:nvPr/>
          </p:nvSpPr>
          <p:spPr>
            <a:xfrm>
              <a:off x="1289033" y="3551846"/>
              <a:ext cx="2473676" cy="2192341"/>
            </a:xfrm>
            <a:custGeom>
              <a:avLst/>
              <a:gdLst/>
              <a:ahLst/>
              <a:cxnLst/>
              <a:rect l="l" t="t" r="r" b="b"/>
              <a:pathLst>
                <a:path w="3530600" h="3342278">
                  <a:moveTo>
                    <a:pt x="618489" y="0"/>
                  </a:moveTo>
                  <a:lnTo>
                    <a:pt x="2912111" y="0"/>
                  </a:lnTo>
                  <a:cubicBezTo>
                    <a:pt x="3291035" y="347469"/>
                    <a:pt x="3530600" y="864897"/>
                    <a:pt x="3530600" y="1442539"/>
                  </a:cubicBezTo>
                  <a:cubicBezTo>
                    <a:pt x="3530600" y="2491736"/>
                    <a:pt x="2740248" y="3342278"/>
                    <a:pt x="1765300" y="3342278"/>
                  </a:cubicBezTo>
                  <a:cubicBezTo>
                    <a:pt x="790352" y="3342278"/>
                    <a:pt x="0" y="2491736"/>
                    <a:pt x="0" y="1442539"/>
                  </a:cubicBezTo>
                  <a:cubicBezTo>
                    <a:pt x="0" y="864897"/>
                    <a:pt x="239566" y="347469"/>
                    <a:pt x="618489" y="0"/>
                  </a:cubicBez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 w="6350">
              <a:noFill/>
            </a:ln>
            <a:effectLst>
              <a:outerShdw blurRad="1092200" dir="14340000" sx="1000" sy="1000" rotWithShape="0">
                <a:prstClr val="black"/>
              </a:outerShdw>
            </a:effectLst>
            <a:scene3d>
              <a:camera prst="orthographicFront">
                <a:rot lat="0" lon="0" rev="0"/>
              </a:camera>
              <a:lightRig rig="chilly" dir="t">
                <a:rot lat="0" lon="0" rev="18480000"/>
              </a:lightRig>
            </a:scene3d>
            <a:sp3d prstMaterial="clear">
              <a:bevelT h="63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Oval 1">
              <a:extLst>
                <a:ext uri="{FF2B5EF4-FFF2-40B4-BE49-F238E27FC236}">
                  <a16:creationId xmlns:a16="http://schemas.microsoft.com/office/drawing/2014/main" id="{5993C2CD-2966-9DF2-5583-7679F878F666}"/>
                </a:ext>
              </a:extLst>
            </p:cNvPr>
            <p:cNvSpPr/>
            <p:nvPr/>
          </p:nvSpPr>
          <p:spPr>
            <a:xfrm>
              <a:off x="1269256" y="4287811"/>
              <a:ext cx="2473676" cy="1450903"/>
            </a:xfrm>
            <a:custGeom>
              <a:avLst/>
              <a:gdLst/>
              <a:ahLst/>
              <a:cxnLst/>
              <a:rect l="l" t="t" r="r" b="b"/>
              <a:pathLst>
                <a:path w="3530600" h="2070828">
                  <a:moveTo>
                    <a:pt x="26458" y="0"/>
                  </a:moveTo>
                  <a:lnTo>
                    <a:pt x="3504143" y="0"/>
                  </a:lnTo>
                  <a:cubicBezTo>
                    <a:pt x="3522457" y="94791"/>
                    <a:pt x="3530600" y="192578"/>
                    <a:pt x="3530600" y="292281"/>
                  </a:cubicBezTo>
                  <a:cubicBezTo>
                    <a:pt x="3530600" y="1274546"/>
                    <a:pt x="2740248" y="2070828"/>
                    <a:pt x="1765300" y="2070828"/>
                  </a:cubicBezTo>
                  <a:cubicBezTo>
                    <a:pt x="790352" y="2070828"/>
                    <a:pt x="0" y="1274546"/>
                    <a:pt x="0" y="292281"/>
                  </a:cubicBezTo>
                  <a:cubicBezTo>
                    <a:pt x="0" y="192578"/>
                    <a:pt x="8143" y="94791"/>
                    <a:pt x="26458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00B0F0">
                    <a:tint val="66000"/>
                    <a:satMod val="160000"/>
                    <a:alpha val="0"/>
                  </a:srgbClr>
                </a:gs>
                <a:gs pos="67000">
                  <a:srgbClr val="00B0F0">
                    <a:tint val="23500"/>
                    <a:satMod val="160000"/>
                    <a:lumMod val="48000"/>
                    <a:lumOff val="52000"/>
                  </a:srgbClr>
                </a:gs>
              </a:gsLst>
              <a:lin ang="5400000" scaled="1"/>
              <a:tileRect/>
            </a:gradFill>
            <a:ln w="63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A707B483-91DF-A811-DB80-1E1C32D08F2A}"/>
                </a:ext>
              </a:extLst>
            </p:cNvPr>
            <p:cNvSpPr/>
            <p:nvPr/>
          </p:nvSpPr>
          <p:spPr>
            <a:xfrm>
              <a:off x="1727291" y="3501008"/>
              <a:ext cx="1601661" cy="99966"/>
            </a:xfrm>
            <a:prstGeom prst="ellipse">
              <a:avLst/>
            </a:prstGeom>
            <a:solidFill>
              <a:schemeClr val="bg1"/>
            </a:solidFill>
            <a:ln w="6350">
              <a:solidFill>
                <a:schemeClr val="tx1">
                  <a:lumMod val="50000"/>
                  <a:lumOff val="50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A7B1D877-204E-0C9A-7FCB-F03A6D1E8988}"/>
                </a:ext>
              </a:extLst>
            </p:cNvPr>
            <p:cNvSpPr/>
            <p:nvPr/>
          </p:nvSpPr>
          <p:spPr>
            <a:xfrm>
              <a:off x="1306506" y="4248294"/>
              <a:ext cx="2444466" cy="85422"/>
            </a:xfrm>
            <a:prstGeom prst="ellipse">
              <a:avLst/>
            </a:prstGeom>
            <a:solidFill>
              <a:srgbClr val="09A6CD">
                <a:alpha val="69804"/>
              </a:srgbClr>
            </a:solidFill>
            <a:ln w="6350">
              <a:solidFill>
                <a:srgbClr val="09A6CD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Moon 5">
              <a:extLst>
                <a:ext uri="{FF2B5EF4-FFF2-40B4-BE49-F238E27FC236}">
                  <a16:creationId xmlns:a16="http://schemas.microsoft.com/office/drawing/2014/main" id="{0DA412EE-5FDE-41C4-21BF-D8B555DCBCBC}"/>
                </a:ext>
              </a:extLst>
            </p:cNvPr>
            <p:cNvSpPr/>
            <p:nvPr/>
          </p:nvSpPr>
          <p:spPr>
            <a:xfrm rot="13448691">
              <a:off x="2707212" y="3975108"/>
              <a:ext cx="774031" cy="2059550"/>
            </a:xfrm>
            <a:custGeom>
              <a:avLst/>
              <a:gdLst>
                <a:gd name="connsiteX0" fmla="*/ 1030849 w 1030849"/>
                <a:gd name="connsiteY0" fmla="*/ 2799309 h 2799309"/>
                <a:gd name="connsiteX1" fmla="*/ 0 w 1030849"/>
                <a:gd name="connsiteY1" fmla="*/ 1399654 h 2799309"/>
                <a:gd name="connsiteX2" fmla="*/ 1030849 w 1030849"/>
                <a:gd name="connsiteY2" fmla="*/ -1 h 2799309"/>
                <a:gd name="connsiteX3" fmla="*/ 299709 w 1030849"/>
                <a:gd name="connsiteY3" fmla="*/ 1399653 h 2799309"/>
                <a:gd name="connsiteX4" fmla="*/ 1030849 w 1030849"/>
                <a:gd name="connsiteY4" fmla="*/ 2799307 h 2799309"/>
                <a:gd name="connsiteX5" fmla="*/ 1030849 w 1030849"/>
                <a:gd name="connsiteY5" fmla="*/ 2799309 h 2799309"/>
                <a:gd name="connsiteX0" fmla="*/ 1102646 w 1102646"/>
                <a:gd name="connsiteY0" fmla="*/ 2939531 h 2939531"/>
                <a:gd name="connsiteX1" fmla="*/ 220 w 1102646"/>
                <a:gd name="connsiteY1" fmla="*/ 1399655 h 2939531"/>
                <a:gd name="connsiteX2" fmla="*/ 1031069 w 1102646"/>
                <a:gd name="connsiteY2" fmla="*/ 0 h 2939531"/>
                <a:gd name="connsiteX3" fmla="*/ 299929 w 1102646"/>
                <a:gd name="connsiteY3" fmla="*/ 1399654 h 2939531"/>
                <a:gd name="connsiteX4" fmla="*/ 1031069 w 1102646"/>
                <a:gd name="connsiteY4" fmla="*/ 2799308 h 2939531"/>
                <a:gd name="connsiteX5" fmla="*/ 1102646 w 1102646"/>
                <a:gd name="connsiteY5" fmla="*/ 2939531 h 2939531"/>
                <a:gd name="connsiteX0" fmla="*/ 1102646 w 1104786"/>
                <a:gd name="connsiteY0" fmla="*/ 2939531 h 2939531"/>
                <a:gd name="connsiteX1" fmla="*/ 220 w 1104786"/>
                <a:gd name="connsiteY1" fmla="*/ 1399655 h 2939531"/>
                <a:gd name="connsiteX2" fmla="*/ 1031069 w 1104786"/>
                <a:gd name="connsiteY2" fmla="*/ 0 h 2939531"/>
                <a:gd name="connsiteX3" fmla="*/ 299929 w 1104786"/>
                <a:gd name="connsiteY3" fmla="*/ 1399654 h 2939531"/>
                <a:gd name="connsiteX4" fmla="*/ 1102646 w 1104786"/>
                <a:gd name="connsiteY4" fmla="*/ 2939531 h 2939531"/>
                <a:gd name="connsiteX0" fmla="*/ 1102984 w 1105124"/>
                <a:gd name="connsiteY0" fmla="*/ 2939531 h 2939531"/>
                <a:gd name="connsiteX1" fmla="*/ 558 w 1105124"/>
                <a:gd name="connsiteY1" fmla="*/ 1399655 h 2939531"/>
                <a:gd name="connsiteX2" fmla="*/ 1031407 w 1105124"/>
                <a:gd name="connsiteY2" fmla="*/ 0 h 2939531"/>
                <a:gd name="connsiteX3" fmla="*/ 300267 w 1105124"/>
                <a:gd name="connsiteY3" fmla="*/ 1399654 h 2939531"/>
                <a:gd name="connsiteX4" fmla="*/ 1102984 w 1105124"/>
                <a:gd name="connsiteY4" fmla="*/ 2939531 h 2939531"/>
                <a:gd name="connsiteX0" fmla="*/ 1104476 w 1106616"/>
                <a:gd name="connsiteY0" fmla="*/ 2939531 h 2939531"/>
                <a:gd name="connsiteX1" fmla="*/ 2050 w 1106616"/>
                <a:gd name="connsiteY1" fmla="*/ 1399655 h 2939531"/>
                <a:gd name="connsiteX2" fmla="*/ 1032899 w 1106616"/>
                <a:gd name="connsiteY2" fmla="*/ 0 h 2939531"/>
                <a:gd name="connsiteX3" fmla="*/ 301759 w 1106616"/>
                <a:gd name="connsiteY3" fmla="*/ 1399654 h 2939531"/>
                <a:gd name="connsiteX4" fmla="*/ 1104476 w 1106616"/>
                <a:gd name="connsiteY4" fmla="*/ 2939531 h 2939531"/>
                <a:gd name="connsiteX0" fmla="*/ 1104476 w 1106616"/>
                <a:gd name="connsiteY0" fmla="*/ 2939531 h 2939531"/>
                <a:gd name="connsiteX1" fmla="*/ 2050 w 1106616"/>
                <a:gd name="connsiteY1" fmla="*/ 1399655 h 2939531"/>
                <a:gd name="connsiteX2" fmla="*/ 1032899 w 1106616"/>
                <a:gd name="connsiteY2" fmla="*/ 0 h 2939531"/>
                <a:gd name="connsiteX3" fmla="*/ 301759 w 1106616"/>
                <a:gd name="connsiteY3" fmla="*/ 1399654 h 2939531"/>
                <a:gd name="connsiteX4" fmla="*/ 1104476 w 1106616"/>
                <a:gd name="connsiteY4" fmla="*/ 2939531 h 2939531"/>
                <a:gd name="connsiteX0" fmla="*/ 1102627 w 1104767"/>
                <a:gd name="connsiteY0" fmla="*/ 2939531 h 2939531"/>
                <a:gd name="connsiteX1" fmla="*/ 201 w 1104767"/>
                <a:gd name="connsiteY1" fmla="*/ 1399655 h 2939531"/>
                <a:gd name="connsiteX2" fmla="*/ 1031050 w 1104767"/>
                <a:gd name="connsiteY2" fmla="*/ 0 h 2939531"/>
                <a:gd name="connsiteX3" fmla="*/ 299910 w 1104767"/>
                <a:gd name="connsiteY3" fmla="*/ 1399654 h 2939531"/>
                <a:gd name="connsiteX4" fmla="*/ 1102627 w 1104767"/>
                <a:gd name="connsiteY4" fmla="*/ 2939531 h 2939531"/>
                <a:gd name="connsiteX0" fmla="*/ 1102459 w 1104599"/>
                <a:gd name="connsiteY0" fmla="*/ 2939531 h 2939531"/>
                <a:gd name="connsiteX1" fmla="*/ 33 w 1104599"/>
                <a:gd name="connsiteY1" fmla="*/ 1399655 h 2939531"/>
                <a:gd name="connsiteX2" fmla="*/ 1030882 w 1104599"/>
                <a:gd name="connsiteY2" fmla="*/ 0 h 2939531"/>
                <a:gd name="connsiteX3" fmla="*/ 299742 w 1104599"/>
                <a:gd name="connsiteY3" fmla="*/ 1399654 h 2939531"/>
                <a:gd name="connsiteX4" fmla="*/ 1102459 w 1104599"/>
                <a:gd name="connsiteY4" fmla="*/ 2939531 h 2939531"/>
                <a:gd name="connsiteX0" fmla="*/ 1102753 w 1104893"/>
                <a:gd name="connsiteY0" fmla="*/ 2939531 h 2939531"/>
                <a:gd name="connsiteX1" fmla="*/ 327 w 1104893"/>
                <a:gd name="connsiteY1" fmla="*/ 1399655 h 2939531"/>
                <a:gd name="connsiteX2" fmla="*/ 1031176 w 1104893"/>
                <a:gd name="connsiteY2" fmla="*/ 0 h 2939531"/>
                <a:gd name="connsiteX3" fmla="*/ 300036 w 1104893"/>
                <a:gd name="connsiteY3" fmla="*/ 1399654 h 2939531"/>
                <a:gd name="connsiteX4" fmla="*/ 1102753 w 1104893"/>
                <a:gd name="connsiteY4" fmla="*/ 2939531 h 2939531"/>
                <a:gd name="connsiteX0" fmla="*/ 1102753 w 1104893"/>
                <a:gd name="connsiteY0" fmla="*/ 2939531 h 2939531"/>
                <a:gd name="connsiteX1" fmla="*/ 327 w 1104893"/>
                <a:gd name="connsiteY1" fmla="*/ 1399655 h 2939531"/>
                <a:gd name="connsiteX2" fmla="*/ 1031176 w 1104893"/>
                <a:gd name="connsiteY2" fmla="*/ 0 h 2939531"/>
                <a:gd name="connsiteX3" fmla="*/ 300036 w 1104893"/>
                <a:gd name="connsiteY3" fmla="*/ 1399654 h 2939531"/>
                <a:gd name="connsiteX4" fmla="*/ 1102753 w 1104893"/>
                <a:gd name="connsiteY4" fmla="*/ 2939531 h 2939531"/>
                <a:gd name="connsiteX0" fmla="*/ 1102753 w 1104634"/>
                <a:gd name="connsiteY0" fmla="*/ 2939531 h 2939531"/>
                <a:gd name="connsiteX1" fmla="*/ 327 w 1104634"/>
                <a:gd name="connsiteY1" fmla="*/ 1399655 h 2939531"/>
                <a:gd name="connsiteX2" fmla="*/ 1031176 w 1104634"/>
                <a:gd name="connsiteY2" fmla="*/ 0 h 2939531"/>
                <a:gd name="connsiteX3" fmla="*/ 300036 w 1104634"/>
                <a:gd name="connsiteY3" fmla="*/ 1399654 h 2939531"/>
                <a:gd name="connsiteX4" fmla="*/ 1102753 w 1104634"/>
                <a:gd name="connsiteY4" fmla="*/ 2939531 h 2939531"/>
                <a:gd name="connsiteX0" fmla="*/ 1102753 w 1104750"/>
                <a:gd name="connsiteY0" fmla="*/ 2939531 h 2939531"/>
                <a:gd name="connsiteX1" fmla="*/ 327 w 1104750"/>
                <a:gd name="connsiteY1" fmla="*/ 1399655 h 2939531"/>
                <a:gd name="connsiteX2" fmla="*/ 1031176 w 1104750"/>
                <a:gd name="connsiteY2" fmla="*/ 0 h 2939531"/>
                <a:gd name="connsiteX3" fmla="*/ 300036 w 1104750"/>
                <a:gd name="connsiteY3" fmla="*/ 1399654 h 2939531"/>
                <a:gd name="connsiteX4" fmla="*/ 1102753 w 1104750"/>
                <a:gd name="connsiteY4" fmla="*/ 2939531 h 29395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04750" h="2939531">
                  <a:moveTo>
                    <a:pt x="1102753" y="2939531"/>
                  </a:moveTo>
                  <a:cubicBezTo>
                    <a:pt x="1052802" y="2939531"/>
                    <a:pt x="33888" y="2505403"/>
                    <a:pt x="327" y="1399655"/>
                  </a:cubicBezTo>
                  <a:cubicBezTo>
                    <a:pt x="-14281" y="918343"/>
                    <a:pt x="461854" y="0"/>
                    <a:pt x="1031176" y="0"/>
                  </a:cubicBezTo>
                  <a:cubicBezTo>
                    <a:pt x="593235" y="208315"/>
                    <a:pt x="329359" y="846690"/>
                    <a:pt x="300036" y="1399654"/>
                  </a:cubicBezTo>
                  <a:cubicBezTo>
                    <a:pt x="248718" y="2367388"/>
                    <a:pt x="1152704" y="2939531"/>
                    <a:pt x="1102753" y="2939531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alpha val="72000"/>
                  </a:schemeClr>
                </a:gs>
                <a:gs pos="100000">
                  <a:schemeClr val="accent1">
                    <a:tint val="23500"/>
                    <a:satMod val="160000"/>
                    <a:alpha val="11000"/>
                  </a:scheme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Oval 1">
              <a:extLst>
                <a:ext uri="{FF2B5EF4-FFF2-40B4-BE49-F238E27FC236}">
                  <a16:creationId xmlns:a16="http://schemas.microsoft.com/office/drawing/2014/main" id="{49F547A3-55F3-CA52-D2D0-8D1E97E31477}"/>
                </a:ext>
              </a:extLst>
            </p:cNvPr>
            <p:cNvSpPr/>
            <p:nvPr/>
          </p:nvSpPr>
          <p:spPr>
            <a:xfrm>
              <a:off x="1608022" y="3599231"/>
              <a:ext cx="2066607" cy="1831570"/>
            </a:xfrm>
            <a:custGeom>
              <a:avLst/>
              <a:gdLst/>
              <a:ahLst/>
              <a:cxnLst/>
              <a:rect l="l" t="t" r="r" b="b"/>
              <a:pathLst>
                <a:path w="3530600" h="3342278">
                  <a:moveTo>
                    <a:pt x="618489" y="0"/>
                  </a:moveTo>
                  <a:lnTo>
                    <a:pt x="2912111" y="0"/>
                  </a:lnTo>
                  <a:cubicBezTo>
                    <a:pt x="3291035" y="347469"/>
                    <a:pt x="3530600" y="864897"/>
                    <a:pt x="3530600" y="1442539"/>
                  </a:cubicBezTo>
                  <a:cubicBezTo>
                    <a:pt x="3530600" y="2491736"/>
                    <a:pt x="2740248" y="3342278"/>
                    <a:pt x="1765300" y="3342278"/>
                  </a:cubicBezTo>
                  <a:cubicBezTo>
                    <a:pt x="790352" y="3342278"/>
                    <a:pt x="0" y="2491736"/>
                    <a:pt x="0" y="1442539"/>
                  </a:cubicBezTo>
                  <a:cubicBezTo>
                    <a:pt x="0" y="864897"/>
                    <a:pt x="239566" y="347469"/>
                    <a:pt x="618489" y="0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alpha val="57000"/>
                  </a:schemeClr>
                </a:gs>
                <a:gs pos="100000">
                  <a:schemeClr val="accent1">
                    <a:tint val="23500"/>
                    <a:satMod val="160000"/>
                    <a:alpha val="0"/>
                  </a:schemeClr>
                </a:gs>
              </a:gsLst>
              <a:lin ang="5400000" scaled="0"/>
            </a:gra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Oval 1">
              <a:extLst>
                <a:ext uri="{FF2B5EF4-FFF2-40B4-BE49-F238E27FC236}">
                  <a16:creationId xmlns:a16="http://schemas.microsoft.com/office/drawing/2014/main" id="{150F57A4-371E-145B-838C-DA7636A78A25}"/>
                </a:ext>
              </a:extLst>
            </p:cNvPr>
            <p:cNvSpPr/>
            <p:nvPr/>
          </p:nvSpPr>
          <p:spPr>
            <a:xfrm>
              <a:off x="1992940" y="3599231"/>
              <a:ext cx="1566235" cy="1388106"/>
            </a:xfrm>
            <a:custGeom>
              <a:avLst/>
              <a:gdLst/>
              <a:ahLst/>
              <a:cxnLst/>
              <a:rect l="l" t="t" r="r" b="b"/>
              <a:pathLst>
                <a:path w="3530600" h="3342278">
                  <a:moveTo>
                    <a:pt x="618489" y="0"/>
                  </a:moveTo>
                  <a:lnTo>
                    <a:pt x="2912111" y="0"/>
                  </a:lnTo>
                  <a:cubicBezTo>
                    <a:pt x="3291035" y="347469"/>
                    <a:pt x="3530600" y="864897"/>
                    <a:pt x="3530600" y="1442539"/>
                  </a:cubicBezTo>
                  <a:cubicBezTo>
                    <a:pt x="3530600" y="2491736"/>
                    <a:pt x="2740248" y="3342278"/>
                    <a:pt x="1765300" y="3342278"/>
                  </a:cubicBezTo>
                  <a:cubicBezTo>
                    <a:pt x="790352" y="3342278"/>
                    <a:pt x="0" y="2491736"/>
                    <a:pt x="0" y="1442539"/>
                  </a:cubicBezTo>
                  <a:cubicBezTo>
                    <a:pt x="0" y="864897"/>
                    <a:pt x="239566" y="347469"/>
                    <a:pt x="618489" y="0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1000"/>
                    <a:lumOff val="99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5400000" scaled="0"/>
            </a:gra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" name="Oval 5">
            <a:extLst>
              <a:ext uri="{FF2B5EF4-FFF2-40B4-BE49-F238E27FC236}">
                <a16:creationId xmlns:a16="http://schemas.microsoft.com/office/drawing/2014/main" id="{9458A4F7-E6CD-A683-42F7-7AF8F999DB61}"/>
              </a:ext>
            </a:extLst>
          </p:cNvPr>
          <p:cNvSpPr/>
          <p:nvPr/>
        </p:nvSpPr>
        <p:spPr>
          <a:xfrm>
            <a:off x="1183120" y="4612863"/>
            <a:ext cx="2126319" cy="384181"/>
          </a:xfrm>
          <a:prstGeom prst="ellipse">
            <a:avLst/>
          </a:prstGeom>
          <a:gradFill flip="none" rotWithShape="1">
            <a:gsLst>
              <a:gs pos="0">
                <a:sysClr val="windowText" lastClr="000000">
                  <a:lumMod val="50000"/>
                  <a:lumOff val="50000"/>
                  <a:alpha val="70000"/>
                </a:sysClr>
              </a:gs>
              <a:gs pos="100000">
                <a:sysClr val="window" lastClr="FFFFFF">
                  <a:alpha val="0"/>
                  <a:lumMod val="100000"/>
                </a:sysClr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2" name="Moon 5">
            <a:extLst>
              <a:ext uri="{FF2B5EF4-FFF2-40B4-BE49-F238E27FC236}">
                <a16:creationId xmlns:a16="http://schemas.microsoft.com/office/drawing/2014/main" id="{336E8ECE-1AE3-1B3C-AB43-242963CF2B71}"/>
              </a:ext>
            </a:extLst>
          </p:cNvPr>
          <p:cNvSpPr/>
          <p:nvPr/>
        </p:nvSpPr>
        <p:spPr>
          <a:xfrm rot="13448691">
            <a:off x="2669095" y="3532561"/>
            <a:ext cx="542231" cy="1442776"/>
          </a:xfrm>
          <a:custGeom>
            <a:avLst/>
            <a:gdLst>
              <a:gd name="connsiteX0" fmla="*/ 1030849 w 1030849"/>
              <a:gd name="connsiteY0" fmla="*/ 2799309 h 2799309"/>
              <a:gd name="connsiteX1" fmla="*/ 0 w 1030849"/>
              <a:gd name="connsiteY1" fmla="*/ 1399654 h 2799309"/>
              <a:gd name="connsiteX2" fmla="*/ 1030849 w 1030849"/>
              <a:gd name="connsiteY2" fmla="*/ -1 h 2799309"/>
              <a:gd name="connsiteX3" fmla="*/ 299709 w 1030849"/>
              <a:gd name="connsiteY3" fmla="*/ 1399653 h 2799309"/>
              <a:gd name="connsiteX4" fmla="*/ 1030849 w 1030849"/>
              <a:gd name="connsiteY4" fmla="*/ 2799307 h 2799309"/>
              <a:gd name="connsiteX5" fmla="*/ 1030849 w 1030849"/>
              <a:gd name="connsiteY5" fmla="*/ 2799309 h 2799309"/>
              <a:gd name="connsiteX0" fmla="*/ 1102646 w 1102646"/>
              <a:gd name="connsiteY0" fmla="*/ 2939531 h 2939531"/>
              <a:gd name="connsiteX1" fmla="*/ 220 w 1102646"/>
              <a:gd name="connsiteY1" fmla="*/ 1399655 h 2939531"/>
              <a:gd name="connsiteX2" fmla="*/ 1031069 w 1102646"/>
              <a:gd name="connsiteY2" fmla="*/ 0 h 2939531"/>
              <a:gd name="connsiteX3" fmla="*/ 299929 w 1102646"/>
              <a:gd name="connsiteY3" fmla="*/ 1399654 h 2939531"/>
              <a:gd name="connsiteX4" fmla="*/ 1031069 w 1102646"/>
              <a:gd name="connsiteY4" fmla="*/ 2799308 h 2939531"/>
              <a:gd name="connsiteX5" fmla="*/ 1102646 w 1102646"/>
              <a:gd name="connsiteY5" fmla="*/ 2939531 h 2939531"/>
              <a:gd name="connsiteX0" fmla="*/ 1102646 w 1104786"/>
              <a:gd name="connsiteY0" fmla="*/ 2939531 h 2939531"/>
              <a:gd name="connsiteX1" fmla="*/ 220 w 1104786"/>
              <a:gd name="connsiteY1" fmla="*/ 1399655 h 2939531"/>
              <a:gd name="connsiteX2" fmla="*/ 1031069 w 1104786"/>
              <a:gd name="connsiteY2" fmla="*/ 0 h 2939531"/>
              <a:gd name="connsiteX3" fmla="*/ 299929 w 1104786"/>
              <a:gd name="connsiteY3" fmla="*/ 1399654 h 2939531"/>
              <a:gd name="connsiteX4" fmla="*/ 1102646 w 1104786"/>
              <a:gd name="connsiteY4" fmla="*/ 2939531 h 2939531"/>
              <a:gd name="connsiteX0" fmla="*/ 1102984 w 1105124"/>
              <a:gd name="connsiteY0" fmla="*/ 2939531 h 2939531"/>
              <a:gd name="connsiteX1" fmla="*/ 558 w 1105124"/>
              <a:gd name="connsiteY1" fmla="*/ 1399655 h 2939531"/>
              <a:gd name="connsiteX2" fmla="*/ 1031407 w 1105124"/>
              <a:gd name="connsiteY2" fmla="*/ 0 h 2939531"/>
              <a:gd name="connsiteX3" fmla="*/ 300267 w 1105124"/>
              <a:gd name="connsiteY3" fmla="*/ 1399654 h 2939531"/>
              <a:gd name="connsiteX4" fmla="*/ 1102984 w 1105124"/>
              <a:gd name="connsiteY4" fmla="*/ 2939531 h 2939531"/>
              <a:gd name="connsiteX0" fmla="*/ 1104476 w 1106616"/>
              <a:gd name="connsiteY0" fmla="*/ 2939531 h 2939531"/>
              <a:gd name="connsiteX1" fmla="*/ 2050 w 1106616"/>
              <a:gd name="connsiteY1" fmla="*/ 1399655 h 2939531"/>
              <a:gd name="connsiteX2" fmla="*/ 1032899 w 1106616"/>
              <a:gd name="connsiteY2" fmla="*/ 0 h 2939531"/>
              <a:gd name="connsiteX3" fmla="*/ 301759 w 1106616"/>
              <a:gd name="connsiteY3" fmla="*/ 1399654 h 2939531"/>
              <a:gd name="connsiteX4" fmla="*/ 1104476 w 1106616"/>
              <a:gd name="connsiteY4" fmla="*/ 2939531 h 2939531"/>
              <a:gd name="connsiteX0" fmla="*/ 1104476 w 1106616"/>
              <a:gd name="connsiteY0" fmla="*/ 2939531 h 2939531"/>
              <a:gd name="connsiteX1" fmla="*/ 2050 w 1106616"/>
              <a:gd name="connsiteY1" fmla="*/ 1399655 h 2939531"/>
              <a:gd name="connsiteX2" fmla="*/ 1032899 w 1106616"/>
              <a:gd name="connsiteY2" fmla="*/ 0 h 2939531"/>
              <a:gd name="connsiteX3" fmla="*/ 301759 w 1106616"/>
              <a:gd name="connsiteY3" fmla="*/ 1399654 h 2939531"/>
              <a:gd name="connsiteX4" fmla="*/ 1104476 w 1106616"/>
              <a:gd name="connsiteY4" fmla="*/ 2939531 h 2939531"/>
              <a:gd name="connsiteX0" fmla="*/ 1102627 w 1104767"/>
              <a:gd name="connsiteY0" fmla="*/ 2939531 h 2939531"/>
              <a:gd name="connsiteX1" fmla="*/ 201 w 1104767"/>
              <a:gd name="connsiteY1" fmla="*/ 1399655 h 2939531"/>
              <a:gd name="connsiteX2" fmla="*/ 1031050 w 1104767"/>
              <a:gd name="connsiteY2" fmla="*/ 0 h 2939531"/>
              <a:gd name="connsiteX3" fmla="*/ 299910 w 1104767"/>
              <a:gd name="connsiteY3" fmla="*/ 1399654 h 2939531"/>
              <a:gd name="connsiteX4" fmla="*/ 1102627 w 1104767"/>
              <a:gd name="connsiteY4" fmla="*/ 2939531 h 2939531"/>
              <a:gd name="connsiteX0" fmla="*/ 1102459 w 1104599"/>
              <a:gd name="connsiteY0" fmla="*/ 2939531 h 2939531"/>
              <a:gd name="connsiteX1" fmla="*/ 33 w 1104599"/>
              <a:gd name="connsiteY1" fmla="*/ 1399655 h 2939531"/>
              <a:gd name="connsiteX2" fmla="*/ 1030882 w 1104599"/>
              <a:gd name="connsiteY2" fmla="*/ 0 h 2939531"/>
              <a:gd name="connsiteX3" fmla="*/ 299742 w 1104599"/>
              <a:gd name="connsiteY3" fmla="*/ 1399654 h 2939531"/>
              <a:gd name="connsiteX4" fmla="*/ 1102459 w 1104599"/>
              <a:gd name="connsiteY4" fmla="*/ 2939531 h 2939531"/>
              <a:gd name="connsiteX0" fmla="*/ 1102753 w 1104893"/>
              <a:gd name="connsiteY0" fmla="*/ 2939531 h 2939531"/>
              <a:gd name="connsiteX1" fmla="*/ 327 w 1104893"/>
              <a:gd name="connsiteY1" fmla="*/ 1399655 h 2939531"/>
              <a:gd name="connsiteX2" fmla="*/ 1031176 w 1104893"/>
              <a:gd name="connsiteY2" fmla="*/ 0 h 2939531"/>
              <a:gd name="connsiteX3" fmla="*/ 300036 w 1104893"/>
              <a:gd name="connsiteY3" fmla="*/ 1399654 h 2939531"/>
              <a:gd name="connsiteX4" fmla="*/ 1102753 w 1104893"/>
              <a:gd name="connsiteY4" fmla="*/ 2939531 h 2939531"/>
              <a:gd name="connsiteX0" fmla="*/ 1102753 w 1104893"/>
              <a:gd name="connsiteY0" fmla="*/ 2939531 h 2939531"/>
              <a:gd name="connsiteX1" fmla="*/ 327 w 1104893"/>
              <a:gd name="connsiteY1" fmla="*/ 1399655 h 2939531"/>
              <a:gd name="connsiteX2" fmla="*/ 1031176 w 1104893"/>
              <a:gd name="connsiteY2" fmla="*/ 0 h 2939531"/>
              <a:gd name="connsiteX3" fmla="*/ 300036 w 1104893"/>
              <a:gd name="connsiteY3" fmla="*/ 1399654 h 2939531"/>
              <a:gd name="connsiteX4" fmla="*/ 1102753 w 1104893"/>
              <a:gd name="connsiteY4" fmla="*/ 2939531 h 2939531"/>
              <a:gd name="connsiteX0" fmla="*/ 1102753 w 1104634"/>
              <a:gd name="connsiteY0" fmla="*/ 2939531 h 2939531"/>
              <a:gd name="connsiteX1" fmla="*/ 327 w 1104634"/>
              <a:gd name="connsiteY1" fmla="*/ 1399655 h 2939531"/>
              <a:gd name="connsiteX2" fmla="*/ 1031176 w 1104634"/>
              <a:gd name="connsiteY2" fmla="*/ 0 h 2939531"/>
              <a:gd name="connsiteX3" fmla="*/ 300036 w 1104634"/>
              <a:gd name="connsiteY3" fmla="*/ 1399654 h 2939531"/>
              <a:gd name="connsiteX4" fmla="*/ 1102753 w 1104634"/>
              <a:gd name="connsiteY4" fmla="*/ 2939531 h 2939531"/>
              <a:gd name="connsiteX0" fmla="*/ 1102753 w 1104750"/>
              <a:gd name="connsiteY0" fmla="*/ 2939531 h 2939531"/>
              <a:gd name="connsiteX1" fmla="*/ 327 w 1104750"/>
              <a:gd name="connsiteY1" fmla="*/ 1399655 h 2939531"/>
              <a:gd name="connsiteX2" fmla="*/ 1031176 w 1104750"/>
              <a:gd name="connsiteY2" fmla="*/ 0 h 2939531"/>
              <a:gd name="connsiteX3" fmla="*/ 300036 w 1104750"/>
              <a:gd name="connsiteY3" fmla="*/ 1399654 h 2939531"/>
              <a:gd name="connsiteX4" fmla="*/ 1102753 w 1104750"/>
              <a:gd name="connsiteY4" fmla="*/ 2939531 h 29395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04750" h="2939531">
                <a:moveTo>
                  <a:pt x="1102753" y="2939531"/>
                </a:moveTo>
                <a:cubicBezTo>
                  <a:pt x="1052802" y="2939531"/>
                  <a:pt x="33888" y="2505403"/>
                  <a:pt x="327" y="1399655"/>
                </a:cubicBezTo>
                <a:cubicBezTo>
                  <a:pt x="-14281" y="918343"/>
                  <a:pt x="461854" y="0"/>
                  <a:pt x="1031176" y="0"/>
                </a:cubicBezTo>
                <a:cubicBezTo>
                  <a:pt x="593235" y="208315"/>
                  <a:pt x="329359" y="846690"/>
                  <a:pt x="300036" y="1399654"/>
                </a:cubicBezTo>
                <a:cubicBezTo>
                  <a:pt x="248718" y="2367388"/>
                  <a:pt x="1152704" y="2939531"/>
                  <a:pt x="1102753" y="2939531"/>
                </a:cubicBezTo>
                <a:close/>
              </a:path>
            </a:pathLst>
          </a:custGeom>
          <a:gradFill flip="none" rotWithShape="1">
            <a:gsLst>
              <a:gs pos="0">
                <a:schemeClr val="bg1">
                  <a:alpha val="72000"/>
                </a:schemeClr>
              </a:gs>
              <a:gs pos="100000">
                <a:schemeClr val="accent1">
                  <a:tint val="23500"/>
                  <a:satMod val="160000"/>
                  <a:alpha val="11000"/>
                </a:schemeClr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8" name="Graphic 43">
            <a:extLst>
              <a:ext uri="{FF2B5EF4-FFF2-40B4-BE49-F238E27FC236}">
                <a16:creationId xmlns:a16="http://schemas.microsoft.com/office/drawing/2014/main" id="{8A2D3DA6-D01A-03BD-078F-EEBCA009A07E}"/>
              </a:ext>
            </a:extLst>
          </p:cNvPr>
          <p:cNvGrpSpPr/>
          <p:nvPr/>
        </p:nvGrpSpPr>
        <p:grpSpPr>
          <a:xfrm rot="1417542">
            <a:off x="7305936" y="1092934"/>
            <a:ext cx="1181100" cy="927735"/>
            <a:chOff x="7118653" y="2671831"/>
            <a:chExt cx="1181100" cy="927735"/>
          </a:xfrm>
        </p:grpSpPr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C5D0C241-8274-046C-115E-6902960AAC12}"/>
                </a:ext>
              </a:extLst>
            </p:cNvPr>
            <p:cNvSpPr/>
            <p:nvPr/>
          </p:nvSpPr>
          <p:spPr>
            <a:xfrm>
              <a:off x="7296960" y="2671831"/>
              <a:ext cx="583692" cy="304927"/>
            </a:xfrm>
            <a:custGeom>
              <a:avLst/>
              <a:gdLst>
                <a:gd name="connsiteX0" fmla="*/ 431292 w 583692"/>
                <a:gd name="connsiteY0" fmla="*/ 13335 h 304927"/>
                <a:gd name="connsiteX1" fmla="*/ 380333 w 583692"/>
                <a:gd name="connsiteY1" fmla="*/ 52483 h 304927"/>
                <a:gd name="connsiteX2" fmla="*/ 202692 w 583692"/>
                <a:gd name="connsiteY2" fmla="*/ 232410 h 304927"/>
                <a:gd name="connsiteX3" fmla="*/ 0 w 583692"/>
                <a:gd name="connsiteY3" fmla="*/ 254222 h 304927"/>
                <a:gd name="connsiteX4" fmla="*/ 322993 w 583692"/>
                <a:gd name="connsiteY4" fmla="*/ 298514 h 304927"/>
                <a:gd name="connsiteX5" fmla="*/ 561689 w 583692"/>
                <a:gd name="connsiteY5" fmla="*/ 99155 h 304927"/>
                <a:gd name="connsiteX6" fmla="*/ 583692 w 583692"/>
                <a:gd name="connsiteY6" fmla="*/ 60960 h 304927"/>
                <a:gd name="connsiteX7" fmla="*/ 431292 w 583692"/>
                <a:gd name="connsiteY7" fmla="*/ 13335 h 304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83692" h="304927">
                  <a:moveTo>
                    <a:pt x="431292" y="13335"/>
                  </a:moveTo>
                  <a:cubicBezTo>
                    <a:pt x="411099" y="23432"/>
                    <a:pt x="394716" y="36957"/>
                    <a:pt x="380333" y="52483"/>
                  </a:cubicBezTo>
                  <a:cubicBezTo>
                    <a:pt x="326898" y="110109"/>
                    <a:pt x="300228" y="194881"/>
                    <a:pt x="202692" y="232410"/>
                  </a:cubicBezTo>
                  <a:cubicBezTo>
                    <a:pt x="78867" y="280035"/>
                    <a:pt x="0" y="254222"/>
                    <a:pt x="0" y="254222"/>
                  </a:cubicBezTo>
                  <a:cubicBezTo>
                    <a:pt x="0" y="254222"/>
                    <a:pt x="167164" y="326422"/>
                    <a:pt x="322993" y="298514"/>
                  </a:cubicBezTo>
                  <a:cubicBezTo>
                    <a:pt x="436817" y="278130"/>
                    <a:pt x="523304" y="160877"/>
                    <a:pt x="561689" y="99155"/>
                  </a:cubicBezTo>
                  <a:cubicBezTo>
                    <a:pt x="575977" y="76295"/>
                    <a:pt x="583692" y="60960"/>
                    <a:pt x="583692" y="60960"/>
                  </a:cubicBezTo>
                  <a:cubicBezTo>
                    <a:pt x="583692" y="60960"/>
                    <a:pt x="526542" y="-34290"/>
                    <a:pt x="431292" y="13335"/>
                  </a:cubicBezTo>
                  <a:close/>
                </a:path>
              </a:pathLst>
            </a:custGeom>
            <a:solidFill>
              <a:srgbClr val="DE7B0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928C454C-5438-5D72-3D17-B261FAAEEAA4}"/>
                </a:ext>
              </a:extLst>
            </p:cNvPr>
            <p:cNvSpPr/>
            <p:nvPr/>
          </p:nvSpPr>
          <p:spPr>
            <a:xfrm>
              <a:off x="7677294" y="2671831"/>
              <a:ext cx="203358" cy="111938"/>
            </a:xfrm>
            <a:custGeom>
              <a:avLst/>
              <a:gdLst>
                <a:gd name="connsiteX0" fmla="*/ 50959 w 203358"/>
                <a:gd name="connsiteY0" fmla="*/ 13335 h 111938"/>
                <a:gd name="connsiteX1" fmla="*/ 0 w 203358"/>
                <a:gd name="connsiteY1" fmla="*/ 52483 h 111938"/>
                <a:gd name="connsiteX2" fmla="*/ 76105 w 203358"/>
                <a:gd name="connsiteY2" fmla="*/ 29432 h 111938"/>
                <a:gd name="connsiteX3" fmla="*/ 119920 w 203358"/>
                <a:gd name="connsiteY3" fmla="*/ 97155 h 111938"/>
                <a:gd name="connsiteX4" fmla="*/ 181546 w 203358"/>
                <a:gd name="connsiteY4" fmla="*/ 99060 h 111938"/>
                <a:gd name="connsiteX5" fmla="*/ 203359 w 203358"/>
                <a:gd name="connsiteY5" fmla="*/ 60960 h 111938"/>
                <a:gd name="connsiteX6" fmla="*/ 50959 w 203358"/>
                <a:gd name="connsiteY6" fmla="*/ 13335 h 1119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3358" h="111938">
                  <a:moveTo>
                    <a:pt x="50959" y="13335"/>
                  </a:moveTo>
                  <a:cubicBezTo>
                    <a:pt x="30766" y="23432"/>
                    <a:pt x="14383" y="36957"/>
                    <a:pt x="0" y="52483"/>
                  </a:cubicBezTo>
                  <a:cubicBezTo>
                    <a:pt x="26003" y="36100"/>
                    <a:pt x="52578" y="25813"/>
                    <a:pt x="76105" y="29432"/>
                  </a:cubicBezTo>
                  <a:cubicBezTo>
                    <a:pt x="155734" y="41910"/>
                    <a:pt x="141161" y="47720"/>
                    <a:pt x="119920" y="97155"/>
                  </a:cubicBezTo>
                  <a:cubicBezTo>
                    <a:pt x="110776" y="118396"/>
                    <a:pt x="142399" y="114681"/>
                    <a:pt x="181546" y="99060"/>
                  </a:cubicBezTo>
                  <a:cubicBezTo>
                    <a:pt x="195644" y="76295"/>
                    <a:pt x="203359" y="60960"/>
                    <a:pt x="203359" y="60960"/>
                  </a:cubicBezTo>
                  <a:cubicBezTo>
                    <a:pt x="203359" y="60960"/>
                    <a:pt x="146209" y="-34290"/>
                    <a:pt x="50959" y="13335"/>
                  </a:cubicBezTo>
                  <a:close/>
                </a:path>
              </a:pathLst>
            </a:custGeom>
            <a:solidFill>
              <a:srgbClr val="EE9F1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id="{827AD82F-298E-5EF8-5ED1-67D96BECEED5}"/>
                </a:ext>
              </a:extLst>
            </p:cNvPr>
            <p:cNvSpPr/>
            <p:nvPr/>
          </p:nvSpPr>
          <p:spPr>
            <a:xfrm>
              <a:off x="7467343" y="2701295"/>
              <a:ext cx="832409" cy="528319"/>
            </a:xfrm>
            <a:custGeom>
              <a:avLst/>
              <a:gdLst>
                <a:gd name="connsiteX0" fmla="*/ 470460 w 832409"/>
                <a:gd name="connsiteY0" fmla="*/ 2921 h 528319"/>
                <a:gd name="connsiteX1" fmla="*/ 118035 w 832409"/>
                <a:gd name="connsiteY1" fmla="*/ 345821 h 528319"/>
                <a:gd name="connsiteX2" fmla="*/ 782 w 832409"/>
                <a:gd name="connsiteY2" fmla="*/ 392684 h 528319"/>
                <a:gd name="connsiteX3" fmla="*/ 32310 w 832409"/>
                <a:gd name="connsiteY3" fmla="*/ 501840 h 528319"/>
                <a:gd name="connsiteX4" fmla="*/ 96699 w 832409"/>
                <a:gd name="connsiteY4" fmla="*/ 528320 h 528319"/>
                <a:gd name="connsiteX5" fmla="*/ 98985 w 832409"/>
                <a:gd name="connsiteY5" fmla="*/ 517176 h 528319"/>
                <a:gd name="connsiteX6" fmla="*/ 184710 w 832409"/>
                <a:gd name="connsiteY6" fmla="*/ 469551 h 528319"/>
                <a:gd name="connsiteX7" fmla="*/ 584760 w 832409"/>
                <a:gd name="connsiteY7" fmla="*/ 431451 h 528319"/>
                <a:gd name="connsiteX8" fmla="*/ 832410 w 832409"/>
                <a:gd name="connsiteY8" fmla="*/ 164751 h 528319"/>
                <a:gd name="connsiteX9" fmla="*/ 470460 w 832409"/>
                <a:gd name="connsiteY9" fmla="*/ 2921 h 528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32409" h="528319">
                  <a:moveTo>
                    <a:pt x="470460" y="2921"/>
                  </a:moveTo>
                  <a:cubicBezTo>
                    <a:pt x="194235" y="31496"/>
                    <a:pt x="146610" y="298196"/>
                    <a:pt x="118035" y="345821"/>
                  </a:cubicBezTo>
                  <a:cubicBezTo>
                    <a:pt x="96508" y="381730"/>
                    <a:pt x="53360" y="390588"/>
                    <a:pt x="782" y="392684"/>
                  </a:cubicBezTo>
                  <a:cubicBezTo>
                    <a:pt x="-2361" y="431736"/>
                    <a:pt x="3163" y="474218"/>
                    <a:pt x="32310" y="501840"/>
                  </a:cubicBezTo>
                  <a:cubicBezTo>
                    <a:pt x="48883" y="517461"/>
                    <a:pt x="71743" y="525367"/>
                    <a:pt x="96699" y="528320"/>
                  </a:cubicBezTo>
                  <a:cubicBezTo>
                    <a:pt x="97461" y="524605"/>
                    <a:pt x="98223" y="520890"/>
                    <a:pt x="98985" y="517176"/>
                  </a:cubicBezTo>
                  <a:cubicBezTo>
                    <a:pt x="98985" y="517176"/>
                    <a:pt x="127560" y="479076"/>
                    <a:pt x="184710" y="469551"/>
                  </a:cubicBezTo>
                  <a:cubicBezTo>
                    <a:pt x="241860" y="460026"/>
                    <a:pt x="384735" y="526701"/>
                    <a:pt x="584760" y="431451"/>
                  </a:cubicBezTo>
                  <a:cubicBezTo>
                    <a:pt x="784785" y="336201"/>
                    <a:pt x="822885" y="212376"/>
                    <a:pt x="832410" y="164751"/>
                  </a:cubicBezTo>
                  <a:cubicBezTo>
                    <a:pt x="832410" y="164846"/>
                    <a:pt x="746685" y="-25654"/>
                    <a:pt x="470460" y="2921"/>
                  </a:cubicBezTo>
                  <a:close/>
                </a:path>
              </a:pathLst>
            </a:custGeom>
            <a:solidFill>
              <a:srgbClr val="FFAB2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5BD16806-AF39-C308-84A6-83E59758BE16}"/>
                </a:ext>
              </a:extLst>
            </p:cNvPr>
            <p:cNvSpPr/>
            <p:nvPr/>
          </p:nvSpPr>
          <p:spPr>
            <a:xfrm>
              <a:off x="7118653" y="3093978"/>
              <a:ext cx="445388" cy="505587"/>
            </a:xfrm>
            <a:custGeom>
              <a:avLst/>
              <a:gdLst>
                <a:gd name="connsiteX0" fmla="*/ 349472 w 445388"/>
                <a:gd name="connsiteY0" fmla="*/ 0 h 505587"/>
                <a:gd name="connsiteX1" fmla="*/ 295275 w 445388"/>
                <a:gd name="connsiteY1" fmla="*/ 762 h 505587"/>
                <a:gd name="connsiteX2" fmla="*/ 0 w 445388"/>
                <a:gd name="connsiteY2" fmla="*/ 257937 h 505587"/>
                <a:gd name="connsiteX3" fmla="*/ 247650 w 445388"/>
                <a:gd name="connsiteY3" fmla="*/ 162687 h 505587"/>
                <a:gd name="connsiteX4" fmla="*/ 238125 w 445388"/>
                <a:gd name="connsiteY4" fmla="*/ 505587 h 505587"/>
                <a:gd name="connsiteX5" fmla="*/ 445389 w 445388"/>
                <a:gd name="connsiteY5" fmla="*/ 135731 h 505587"/>
                <a:gd name="connsiteX6" fmla="*/ 381000 w 445388"/>
                <a:gd name="connsiteY6" fmla="*/ 109252 h 505587"/>
                <a:gd name="connsiteX7" fmla="*/ 349472 w 445388"/>
                <a:gd name="connsiteY7" fmla="*/ 0 h 5055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45388" h="505587">
                  <a:moveTo>
                    <a:pt x="349472" y="0"/>
                  </a:moveTo>
                  <a:cubicBezTo>
                    <a:pt x="332232" y="762"/>
                    <a:pt x="314039" y="762"/>
                    <a:pt x="295275" y="762"/>
                  </a:cubicBezTo>
                  <a:cubicBezTo>
                    <a:pt x="219075" y="762"/>
                    <a:pt x="104775" y="19812"/>
                    <a:pt x="0" y="257937"/>
                  </a:cubicBezTo>
                  <a:cubicBezTo>
                    <a:pt x="0" y="257937"/>
                    <a:pt x="180975" y="134112"/>
                    <a:pt x="247650" y="162687"/>
                  </a:cubicBezTo>
                  <a:cubicBezTo>
                    <a:pt x="314325" y="191262"/>
                    <a:pt x="161925" y="276987"/>
                    <a:pt x="238125" y="505587"/>
                  </a:cubicBezTo>
                  <a:cubicBezTo>
                    <a:pt x="238125" y="505587"/>
                    <a:pt x="403479" y="340138"/>
                    <a:pt x="445389" y="135731"/>
                  </a:cubicBezTo>
                  <a:cubicBezTo>
                    <a:pt x="420338" y="132683"/>
                    <a:pt x="397478" y="124873"/>
                    <a:pt x="381000" y="109252"/>
                  </a:cubicBezTo>
                  <a:cubicBezTo>
                    <a:pt x="351758" y="81534"/>
                    <a:pt x="346329" y="39052"/>
                    <a:pt x="349472" y="0"/>
                  </a:cubicBezTo>
                  <a:close/>
                </a:path>
              </a:pathLst>
            </a:custGeom>
            <a:solidFill>
              <a:srgbClr val="DE7B0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id="{2A8C6FF2-E0EB-B50A-763D-F4D85A87413A}"/>
                </a:ext>
              </a:extLst>
            </p:cNvPr>
            <p:cNvSpPr/>
            <p:nvPr/>
          </p:nvSpPr>
          <p:spPr>
            <a:xfrm>
              <a:off x="7893631" y="2701295"/>
              <a:ext cx="406121" cy="372871"/>
            </a:xfrm>
            <a:custGeom>
              <a:avLst/>
              <a:gdLst>
                <a:gd name="connsiteX0" fmla="*/ 406122 w 406121"/>
                <a:gd name="connsiteY0" fmla="*/ 164846 h 372871"/>
                <a:gd name="connsiteX1" fmla="*/ 44172 w 406121"/>
                <a:gd name="connsiteY1" fmla="*/ 2921 h 372871"/>
                <a:gd name="connsiteX2" fmla="*/ 25693 w 406121"/>
                <a:gd name="connsiteY2" fmla="*/ 5397 h 372871"/>
                <a:gd name="connsiteX3" fmla="*/ 25122 w 406121"/>
                <a:gd name="connsiteY3" fmla="*/ 212471 h 372871"/>
                <a:gd name="connsiteX4" fmla="*/ 258484 w 406121"/>
                <a:gd name="connsiteY4" fmla="*/ 372872 h 372871"/>
                <a:gd name="connsiteX5" fmla="*/ 406122 w 406121"/>
                <a:gd name="connsiteY5" fmla="*/ 164846 h 3728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06121" h="372871">
                  <a:moveTo>
                    <a:pt x="406122" y="164846"/>
                  </a:moveTo>
                  <a:cubicBezTo>
                    <a:pt x="406122" y="164846"/>
                    <a:pt x="320397" y="-25654"/>
                    <a:pt x="44172" y="2921"/>
                  </a:cubicBezTo>
                  <a:cubicBezTo>
                    <a:pt x="37885" y="3588"/>
                    <a:pt x="31789" y="4445"/>
                    <a:pt x="25693" y="5397"/>
                  </a:cubicBezTo>
                  <a:cubicBezTo>
                    <a:pt x="3119" y="40259"/>
                    <a:pt x="-18312" y="106267"/>
                    <a:pt x="25122" y="212471"/>
                  </a:cubicBezTo>
                  <a:cubicBezTo>
                    <a:pt x="68937" y="319722"/>
                    <a:pt x="170188" y="359537"/>
                    <a:pt x="258484" y="372872"/>
                  </a:cubicBezTo>
                  <a:cubicBezTo>
                    <a:pt x="372308" y="290576"/>
                    <a:pt x="398502" y="203136"/>
                    <a:pt x="406122" y="164846"/>
                  </a:cubicBezTo>
                  <a:close/>
                </a:path>
              </a:pathLst>
            </a:custGeom>
            <a:solidFill>
              <a:srgbClr val="F49A2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06F616AB-43BB-9EA4-C044-EE0207FC2142}"/>
                </a:ext>
              </a:extLst>
            </p:cNvPr>
            <p:cNvSpPr/>
            <p:nvPr/>
          </p:nvSpPr>
          <p:spPr>
            <a:xfrm>
              <a:off x="7613857" y="2701295"/>
              <a:ext cx="685895" cy="275621"/>
            </a:xfrm>
            <a:custGeom>
              <a:avLst/>
              <a:gdLst>
                <a:gd name="connsiteX0" fmla="*/ 333470 w 685895"/>
                <a:gd name="connsiteY0" fmla="*/ 117221 h 275621"/>
                <a:gd name="connsiteX1" fmla="*/ 678752 w 685895"/>
                <a:gd name="connsiteY1" fmla="*/ 192659 h 275621"/>
                <a:gd name="connsiteX2" fmla="*/ 685895 w 685895"/>
                <a:gd name="connsiteY2" fmla="*/ 164846 h 275621"/>
                <a:gd name="connsiteX3" fmla="*/ 323945 w 685895"/>
                <a:gd name="connsiteY3" fmla="*/ 2921 h 275621"/>
                <a:gd name="connsiteX4" fmla="*/ 0 w 685895"/>
                <a:gd name="connsiteY4" fmla="*/ 275622 h 275621"/>
                <a:gd name="connsiteX5" fmla="*/ 333470 w 685895"/>
                <a:gd name="connsiteY5" fmla="*/ 117221 h 2756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85895" h="275621">
                  <a:moveTo>
                    <a:pt x="333470" y="117221"/>
                  </a:moveTo>
                  <a:cubicBezTo>
                    <a:pt x="485013" y="97409"/>
                    <a:pt x="613791" y="155130"/>
                    <a:pt x="678752" y="192659"/>
                  </a:cubicBezTo>
                  <a:cubicBezTo>
                    <a:pt x="682181" y="181800"/>
                    <a:pt x="684371" y="172371"/>
                    <a:pt x="685895" y="164846"/>
                  </a:cubicBezTo>
                  <a:cubicBezTo>
                    <a:pt x="685895" y="164846"/>
                    <a:pt x="600170" y="-25654"/>
                    <a:pt x="323945" y="2921"/>
                  </a:cubicBezTo>
                  <a:cubicBezTo>
                    <a:pt x="117157" y="24352"/>
                    <a:pt x="38481" y="179133"/>
                    <a:pt x="0" y="275622"/>
                  </a:cubicBezTo>
                  <a:cubicBezTo>
                    <a:pt x="63627" y="206565"/>
                    <a:pt x="164497" y="139224"/>
                    <a:pt x="333470" y="117221"/>
                  </a:cubicBezTo>
                  <a:close/>
                </a:path>
              </a:pathLst>
            </a:custGeom>
            <a:solidFill>
              <a:srgbClr val="FDC11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898C6AA2-0936-9C7E-0649-C0B83850C592}"/>
                </a:ext>
              </a:extLst>
            </p:cNvPr>
            <p:cNvSpPr/>
            <p:nvPr/>
          </p:nvSpPr>
          <p:spPr>
            <a:xfrm>
              <a:off x="8049817" y="2778130"/>
              <a:ext cx="80771" cy="80772"/>
            </a:xfrm>
            <a:custGeom>
              <a:avLst/>
              <a:gdLst>
                <a:gd name="connsiteX0" fmla="*/ 80772 w 80771"/>
                <a:gd name="connsiteY0" fmla="*/ 40386 h 80772"/>
                <a:gd name="connsiteX1" fmla="*/ 40386 w 80771"/>
                <a:gd name="connsiteY1" fmla="*/ 80772 h 80772"/>
                <a:gd name="connsiteX2" fmla="*/ 0 w 80771"/>
                <a:gd name="connsiteY2" fmla="*/ 40386 h 80772"/>
                <a:gd name="connsiteX3" fmla="*/ 40386 w 80771"/>
                <a:gd name="connsiteY3" fmla="*/ 0 h 80772"/>
                <a:gd name="connsiteX4" fmla="*/ 80772 w 80771"/>
                <a:gd name="connsiteY4" fmla="*/ 40386 h 80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0771" h="80772">
                  <a:moveTo>
                    <a:pt x="80772" y="40386"/>
                  </a:moveTo>
                  <a:cubicBezTo>
                    <a:pt x="80772" y="62691"/>
                    <a:pt x="62691" y="80772"/>
                    <a:pt x="40386" y="80772"/>
                  </a:cubicBezTo>
                  <a:cubicBezTo>
                    <a:pt x="18081" y="80772"/>
                    <a:pt x="0" y="62691"/>
                    <a:pt x="0" y="40386"/>
                  </a:cubicBezTo>
                  <a:cubicBezTo>
                    <a:pt x="0" y="18081"/>
                    <a:pt x="18081" y="0"/>
                    <a:pt x="40386" y="0"/>
                  </a:cubicBezTo>
                  <a:cubicBezTo>
                    <a:pt x="62691" y="0"/>
                    <a:pt x="80772" y="18081"/>
                    <a:pt x="80772" y="40386"/>
                  </a:cubicBezTo>
                  <a:close/>
                </a:path>
              </a:pathLst>
            </a:custGeom>
            <a:solidFill>
              <a:srgbClr val="1C1C1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5A2C6CF8-313A-149F-858E-68B6F17B40E5}"/>
                </a:ext>
              </a:extLst>
            </p:cNvPr>
            <p:cNvSpPr/>
            <p:nvPr/>
          </p:nvSpPr>
          <p:spPr>
            <a:xfrm>
              <a:off x="7467343" y="2917957"/>
              <a:ext cx="816312" cy="311658"/>
            </a:xfrm>
            <a:custGeom>
              <a:avLst/>
              <a:gdLst>
                <a:gd name="connsiteX0" fmla="*/ 130227 w 816312"/>
                <a:gd name="connsiteY0" fmla="*/ 101346 h 311658"/>
                <a:gd name="connsiteX1" fmla="*/ 118035 w 816312"/>
                <a:gd name="connsiteY1" fmla="*/ 129159 h 311658"/>
                <a:gd name="connsiteX2" fmla="*/ 782 w 816312"/>
                <a:gd name="connsiteY2" fmla="*/ 176022 h 311658"/>
                <a:gd name="connsiteX3" fmla="*/ 32310 w 816312"/>
                <a:gd name="connsiteY3" fmla="*/ 285179 h 311658"/>
                <a:gd name="connsiteX4" fmla="*/ 96699 w 816312"/>
                <a:gd name="connsiteY4" fmla="*/ 311658 h 311658"/>
                <a:gd name="connsiteX5" fmla="*/ 98985 w 816312"/>
                <a:gd name="connsiteY5" fmla="*/ 300514 h 311658"/>
                <a:gd name="connsiteX6" fmla="*/ 184710 w 816312"/>
                <a:gd name="connsiteY6" fmla="*/ 252889 h 311658"/>
                <a:gd name="connsiteX7" fmla="*/ 584760 w 816312"/>
                <a:gd name="connsiteY7" fmla="*/ 214789 h 311658"/>
                <a:gd name="connsiteX8" fmla="*/ 816312 w 816312"/>
                <a:gd name="connsiteY8" fmla="*/ 0 h 311658"/>
                <a:gd name="connsiteX9" fmla="*/ 130227 w 816312"/>
                <a:gd name="connsiteY9" fmla="*/ 101346 h 311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16312" h="311658">
                  <a:moveTo>
                    <a:pt x="130227" y="101346"/>
                  </a:moveTo>
                  <a:cubicBezTo>
                    <a:pt x="125559" y="113538"/>
                    <a:pt x="121654" y="123063"/>
                    <a:pt x="118035" y="129159"/>
                  </a:cubicBezTo>
                  <a:cubicBezTo>
                    <a:pt x="96508" y="165068"/>
                    <a:pt x="53360" y="173926"/>
                    <a:pt x="782" y="176022"/>
                  </a:cubicBezTo>
                  <a:cubicBezTo>
                    <a:pt x="-2361" y="215074"/>
                    <a:pt x="3163" y="257556"/>
                    <a:pt x="32310" y="285179"/>
                  </a:cubicBezTo>
                  <a:cubicBezTo>
                    <a:pt x="48883" y="300799"/>
                    <a:pt x="71743" y="308705"/>
                    <a:pt x="96699" y="311658"/>
                  </a:cubicBezTo>
                  <a:cubicBezTo>
                    <a:pt x="97461" y="307943"/>
                    <a:pt x="98223" y="304229"/>
                    <a:pt x="98985" y="300514"/>
                  </a:cubicBezTo>
                  <a:cubicBezTo>
                    <a:pt x="98985" y="300514"/>
                    <a:pt x="127560" y="262414"/>
                    <a:pt x="184710" y="252889"/>
                  </a:cubicBezTo>
                  <a:cubicBezTo>
                    <a:pt x="241860" y="243364"/>
                    <a:pt x="384735" y="310039"/>
                    <a:pt x="584760" y="214789"/>
                  </a:cubicBezTo>
                  <a:cubicBezTo>
                    <a:pt x="731826" y="144780"/>
                    <a:pt x="791357" y="59341"/>
                    <a:pt x="816312" y="0"/>
                  </a:cubicBezTo>
                  <a:cubicBezTo>
                    <a:pt x="453029" y="210693"/>
                    <a:pt x="214142" y="140113"/>
                    <a:pt x="130227" y="101346"/>
                  </a:cubicBezTo>
                  <a:close/>
                </a:path>
              </a:pathLst>
            </a:custGeom>
            <a:solidFill>
              <a:srgbClr val="FC9A1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90DB34E4-E6BC-A40E-C188-0B6593AF509D}"/>
                </a:ext>
              </a:extLst>
            </p:cNvPr>
            <p:cNvSpPr/>
            <p:nvPr/>
          </p:nvSpPr>
          <p:spPr>
            <a:xfrm>
              <a:off x="7680140" y="3093883"/>
              <a:ext cx="436036" cy="294199"/>
            </a:xfrm>
            <a:custGeom>
              <a:avLst/>
              <a:gdLst>
                <a:gd name="connsiteX0" fmla="*/ 421302 w 436036"/>
                <a:gd name="connsiteY0" fmla="*/ 0 h 294199"/>
                <a:gd name="connsiteX1" fmla="*/ 343387 w 436036"/>
                <a:gd name="connsiteY1" fmla="*/ 143732 h 294199"/>
                <a:gd name="connsiteX2" fmla="*/ 133837 w 436036"/>
                <a:gd name="connsiteY2" fmla="*/ 278892 h 294199"/>
                <a:gd name="connsiteX3" fmla="*/ 19537 w 436036"/>
                <a:gd name="connsiteY3" fmla="*/ 286607 h 294199"/>
                <a:gd name="connsiteX4" fmla="*/ 95737 w 436036"/>
                <a:gd name="connsiteY4" fmla="*/ 143732 h 294199"/>
                <a:gd name="connsiteX5" fmla="*/ 67162 w 436036"/>
                <a:gd name="connsiteY5" fmla="*/ 67532 h 294199"/>
                <a:gd name="connsiteX6" fmla="*/ 421302 w 436036"/>
                <a:gd name="connsiteY6" fmla="*/ 0 h 2941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36036" h="294199">
                  <a:moveTo>
                    <a:pt x="421302" y="0"/>
                  </a:moveTo>
                  <a:cubicBezTo>
                    <a:pt x="421302" y="0"/>
                    <a:pt x="486262" y="96107"/>
                    <a:pt x="343387" y="143732"/>
                  </a:cubicBezTo>
                  <a:cubicBezTo>
                    <a:pt x="200512" y="191357"/>
                    <a:pt x="133837" y="278892"/>
                    <a:pt x="133837" y="278892"/>
                  </a:cubicBezTo>
                  <a:cubicBezTo>
                    <a:pt x="133837" y="278892"/>
                    <a:pt x="86212" y="248507"/>
                    <a:pt x="19537" y="286607"/>
                  </a:cubicBezTo>
                  <a:cubicBezTo>
                    <a:pt x="-47138" y="324707"/>
                    <a:pt x="76687" y="210407"/>
                    <a:pt x="95737" y="143732"/>
                  </a:cubicBezTo>
                  <a:cubicBezTo>
                    <a:pt x="106500" y="106013"/>
                    <a:pt x="95737" y="67532"/>
                    <a:pt x="67162" y="67532"/>
                  </a:cubicBezTo>
                  <a:cubicBezTo>
                    <a:pt x="67162" y="67532"/>
                    <a:pt x="280141" y="94488"/>
                    <a:pt x="421302" y="0"/>
                  </a:cubicBezTo>
                  <a:close/>
                </a:path>
              </a:pathLst>
            </a:custGeom>
            <a:solidFill>
              <a:srgbClr val="DE7B0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92F7D432-5096-5A9E-1D08-06F3314B35CE}"/>
                </a:ext>
              </a:extLst>
            </p:cNvPr>
            <p:cNvSpPr/>
            <p:nvPr/>
          </p:nvSpPr>
          <p:spPr>
            <a:xfrm>
              <a:off x="7566328" y="3075691"/>
              <a:ext cx="247650" cy="254984"/>
            </a:xfrm>
            <a:custGeom>
              <a:avLst/>
              <a:gdLst>
                <a:gd name="connsiteX0" fmla="*/ 66675 w 247650"/>
                <a:gd name="connsiteY0" fmla="*/ 38100 h 254984"/>
                <a:gd name="connsiteX1" fmla="*/ 142875 w 247650"/>
                <a:gd name="connsiteY1" fmla="*/ 20669 h 254984"/>
                <a:gd name="connsiteX2" fmla="*/ 247650 w 247650"/>
                <a:gd name="connsiteY2" fmla="*/ 0 h 254984"/>
                <a:gd name="connsiteX3" fmla="*/ 123825 w 247650"/>
                <a:gd name="connsiteY3" fmla="*/ 180975 h 254984"/>
                <a:gd name="connsiteX4" fmla="*/ 0 w 247650"/>
                <a:gd name="connsiteY4" fmla="*/ 254984 h 254984"/>
                <a:gd name="connsiteX5" fmla="*/ 66675 w 247650"/>
                <a:gd name="connsiteY5" fmla="*/ 38100 h 254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47650" h="254984">
                  <a:moveTo>
                    <a:pt x="66675" y="38100"/>
                  </a:moveTo>
                  <a:cubicBezTo>
                    <a:pt x="66675" y="38100"/>
                    <a:pt x="85725" y="12764"/>
                    <a:pt x="142875" y="20669"/>
                  </a:cubicBezTo>
                  <a:cubicBezTo>
                    <a:pt x="200025" y="28575"/>
                    <a:pt x="247650" y="0"/>
                    <a:pt x="247650" y="0"/>
                  </a:cubicBezTo>
                  <a:cubicBezTo>
                    <a:pt x="247650" y="0"/>
                    <a:pt x="209550" y="142875"/>
                    <a:pt x="123825" y="180975"/>
                  </a:cubicBezTo>
                  <a:cubicBezTo>
                    <a:pt x="38100" y="219075"/>
                    <a:pt x="0" y="254984"/>
                    <a:pt x="0" y="254984"/>
                  </a:cubicBezTo>
                  <a:lnTo>
                    <a:pt x="66675" y="38100"/>
                  </a:lnTo>
                  <a:close/>
                </a:path>
              </a:pathLst>
            </a:custGeom>
            <a:solidFill>
              <a:srgbClr val="DE7B0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04" name="Freeform: Shape 103">
            <a:extLst>
              <a:ext uri="{FF2B5EF4-FFF2-40B4-BE49-F238E27FC236}">
                <a16:creationId xmlns:a16="http://schemas.microsoft.com/office/drawing/2014/main" id="{28642294-9798-7993-1CC8-A8F42C92B471}"/>
              </a:ext>
            </a:extLst>
          </p:cNvPr>
          <p:cNvSpPr/>
          <p:nvPr/>
        </p:nvSpPr>
        <p:spPr>
          <a:xfrm>
            <a:off x="5843681" y="1365164"/>
            <a:ext cx="1601149" cy="2028999"/>
          </a:xfrm>
          <a:custGeom>
            <a:avLst/>
            <a:gdLst>
              <a:gd name="connsiteX0" fmla="*/ 1952 w 1326498"/>
              <a:gd name="connsiteY0" fmla="*/ 1850086 h 1850086"/>
              <a:gd name="connsiteX1" fmla="*/ 15443 w 1326498"/>
              <a:gd name="connsiteY1" fmla="*/ 1468868 h 1850086"/>
              <a:gd name="connsiteX2" fmla="*/ 224914 w 1326498"/>
              <a:gd name="connsiteY2" fmla="*/ 858208 h 1850086"/>
              <a:gd name="connsiteX3" fmla="*/ 629032 w 1326498"/>
              <a:gd name="connsiteY3" fmla="*/ 403675 h 1850086"/>
              <a:gd name="connsiteX4" fmla="*/ 895131 w 1326498"/>
              <a:gd name="connsiteY4" fmla="*/ 197666 h 1850086"/>
              <a:gd name="connsiteX5" fmla="*/ 1104513 w 1326498"/>
              <a:gd name="connsiteY5" fmla="*/ 85031 h 1850086"/>
              <a:gd name="connsiteX6" fmla="*/ 1326498 w 1326498"/>
              <a:gd name="connsiteY6" fmla="*/ 0 h 1850086"/>
              <a:gd name="connsiteX7" fmla="*/ 344117 w 1326498"/>
              <a:gd name="connsiteY7" fmla="*/ 880309 h 1850086"/>
              <a:gd name="connsiteX8" fmla="*/ 213464 w 1326498"/>
              <a:gd name="connsiteY8" fmla="*/ 1119514 h 1850086"/>
              <a:gd name="connsiteX9" fmla="*/ 173611 w 1326498"/>
              <a:gd name="connsiteY9" fmla="*/ 1218124 h 1850086"/>
              <a:gd name="connsiteX10" fmla="*/ 57604 w 1326498"/>
              <a:gd name="connsiteY10" fmla="*/ 1608485 h 1850086"/>
              <a:gd name="connsiteX11" fmla="*/ 1952 w 1326498"/>
              <a:gd name="connsiteY11" fmla="*/ 1850086 h 1850086"/>
              <a:gd name="connsiteX0" fmla="*/ 1952 w 1326498"/>
              <a:gd name="connsiteY0" fmla="*/ 1850086 h 1850086"/>
              <a:gd name="connsiteX1" fmla="*/ 15443 w 1326498"/>
              <a:gd name="connsiteY1" fmla="*/ 1468868 h 1850086"/>
              <a:gd name="connsiteX2" fmla="*/ 224914 w 1326498"/>
              <a:gd name="connsiteY2" fmla="*/ 858208 h 1850086"/>
              <a:gd name="connsiteX3" fmla="*/ 593860 w 1326498"/>
              <a:gd name="connsiteY3" fmla="*/ 381404 h 1850086"/>
              <a:gd name="connsiteX4" fmla="*/ 895131 w 1326498"/>
              <a:gd name="connsiteY4" fmla="*/ 197666 h 1850086"/>
              <a:gd name="connsiteX5" fmla="*/ 1104513 w 1326498"/>
              <a:gd name="connsiteY5" fmla="*/ 85031 h 1850086"/>
              <a:gd name="connsiteX6" fmla="*/ 1326498 w 1326498"/>
              <a:gd name="connsiteY6" fmla="*/ 0 h 1850086"/>
              <a:gd name="connsiteX7" fmla="*/ 344117 w 1326498"/>
              <a:gd name="connsiteY7" fmla="*/ 880309 h 1850086"/>
              <a:gd name="connsiteX8" fmla="*/ 213464 w 1326498"/>
              <a:gd name="connsiteY8" fmla="*/ 1119514 h 1850086"/>
              <a:gd name="connsiteX9" fmla="*/ 173611 w 1326498"/>
              <a:gd name="connsiteY9" fmla="*/ 1218124 h 1850086"/>
              <a:gd name="connsiteX10" fmla="*/ 57604 w 1326498"/>
              <a:gd name="connsiteY10" fmla="*/ 1608485 h 1850086"/>
              <a:gd name="connsiteX11" fmla="*/ 1952 w 1326498"/>
              <a:gd name="connsiteY11" fmla="*/ 1850086 h 1850086"/>
              <a:gd name="connsiteX0" fmla="*/ 1952 w 1326498"/>
              <a:gd name="connsiteY0" fmla="*/ 1850086 h 1850086"/>
              <a:gd name="connsiteX1" fmla="*/ 15443 w 1326498"/>
              <a:gd name="connsiteY1" fmla="*/ 1468868 h 1850086"/>
              <a:gd name="connsiteX2" fmla="*/ 224914 w 1326498"/>
              <a:gd name="connsiteY2" fmla="*/ 858208 h 1850086"/>
              <a:gd name="connsiteX3" fmla="*/ 593860 w 1326498"/>
              <a:gd name="connsiteY3" fmla="*/ 381404 h 1850086"/>
              <a:gd name="connsiteX4" fmla="*/ 1104513 w 1326498"/>
              <a:gd name="connsiteY4" fmla="*/ 85031 h 1850086"/>
              <a:gd name="connsiteX5" fmla="*/ 1326498 w 1326498"/>
              <a:gd name="connsiteY5" fmla="*/ 0 h 1850086"/>
              <a:gd name="connsiteX6" fmla="*/ 344117 w 1326498"/>
              <a:gd name="connsiteY6" fmla="*/ 880309 h 1850086"/>
              <a:gd name="connsiteX7" fmla="*/ 213464 w 1326498"/>
              <a:gd name="connsiteY7" fmla="*/ 1119514 h 1850086"/>
              <a:gd name="connsiteX8" fmla="*/ 173611 w 1326498"/>
              <a:gd name="connsiteY8" fmla="*/ 1218124 h 1850086"/>
              <a:gd name="connsiteX9" fmla="*/ 57604 w 1326498"/>
              <a:gd name="connsiteY9" fmla="*/ 1608485 h 1850086"/>
              <a:gd name="connsiteX10" fmla="*/ 1952 w 1326498"/>
              <a:gd name="connsiteY10" fmla="*/ 1850086 h 1850086"/>
              <a:gd name="connsiteX0" fmla="*/ 1952 w 1328591"/>
              <a:gd name="connsiteY0" fmla="*/ 1863615 h 1863615"/>
              <a:gd name="connsiteX1" fmla="*/ 15443 w 1328591"/>
              <a:gd name="connsiteY1" fmla="*/ 1482397 h 1863615"/>
              <a:gd name="connsiteX2" fmla="*/ 224914 w 1328591"/>
              <a:gd name="connsiteY2" fmla="*/ 871737 h 1863615"/>
              <a:gd name="connsiteX3" fmla="*/ 593860 w 1328591"/>
              <a:gd name="connsiteY3" fmla="*/ 394933 h 1863615"/>
              <a:gd name="connsiteX4" fmla="*/ 1326498 w 1328591"/>
              <a:gd name="connsiteY4" fmla="*/ 13529 h 1863615"/>
              <a:gd name="connsiteX5" fmla="*/ 344117 w 1328591"/>
              <a:gd name="connsiteY5" fmla="*/ 893838 h 1863615"/>
              <a:gd name="connsiteX6" fmla="*/ 213464 w 1328591"/>
              <a:gd name="connsiteY6" fmla="*/ 1133043 h 1863615"/>
              <a:gd name="connsiteX7" fmla="*/ 173611 w 1328591"/>
              <a:gd name="connsiteY7" fmla="*/ 1231653 h 1863615"/>
              <a:gd name="connsiteX8" fmla="*/ 57604 w 1328591"/>
              <a:gd name="connsiteY8" fmla="*/ 1622014 h 1863615"/>
              <a:gd name="connsiteX9" fmla="*/ 1952 w 1328591"/>
              <a:gd name="connsiteY9" fmla="*/ 1863615 h 1863615"/>
              <a:gd name="connsiteX0" fmla="*/ 1952 w 1328679"/>
              <a:gd name="connsiteY0" fmla="*/ 1863811 h 1863811"/>
              <a:gd name="connsiteX1" fmla="*/ 15443 w 1328679"/>
              <a:gd name="connsiteY1" fmla="*/ 1482593 h 1863811"/>
              <a:gd name="connsiteX2" fmla="*/ 224914 w 1328679"/>
              <a:gd name="connsiteY2" fmla="*/ 871933 h 1863811"/>
              <a:gd name="connsiteX3" fmla="*/ 618984 w 1328679"/>
              <a:gd name="connsiteY3" fmla="*/ 389561 h 1863811"/>
              <a:gd name="connsiteX4" fmla="*/ 1326498 w 1328679"/>
              <a:gd name="connsiteY4" fmla="*/ 13725 h 1863811"/>
              <a:gd name="connsiteX5" fmla="*/ 344117 w 1328679"/>
              <a:gd name="connsiteY5" fmla="*/ 894034 h 1863811"/>
              <a:gd name="connsiteX6" fmla="*/ 213464 w 1328679"/>
              <a:gd name="connsiteY6" fmla="*/ 1133239 h 1863811"/>
              <a:gd name="connsiteX7" fmla="*/ 173611 w 1328679"/>
              <a:gd name="connsiteY7" fmla="*/ 1231849 h 1863811"/>
              <a:gd name="connsiteX8" fmla="*/ 57604 w 1328679"/>
              <a:gd name="connsiteY8" fmla="*/ 1622210 h 1863811"/>
              <a:gd name="connsiteX9" fmla="*/ 1952 w 1328679"/>
              <a:gd name="connsiteY9" fmla="*/ 1863811 h 1863811"/>
              <a:gd name="connsiteX0" fmla="*/ 1952 w 1328644"/>
              <a:gd name="connsiteY0" fmla="*/ 1864828 h 1864828"/>
              <a:gd name="connsiteX1" fmla="*/ 15443 w 1328644"/>
              <a:gd name="connsiteY1" fmla="*/ 1483610 h 1864828"/>
              <a:gd name="connsiteX2" fmla="*/ 224914 w 1328644"/>
              <a:gd name="connsiteY2" fmla="*/ 872950 h 1864828"/>
              <a:gd name="connsiteX3" fmla="*/ 618984 w 1328644"/>
              <a:gd name="connsiteY3" fmla="*/ 390578 h 1864828"/>
              <a:gd name="connsiteX4" fmla="*/ 1326498 w 1328644"/>
              <a:gd name="connsiteY4" fmla="*/ 14742 h 1864828"/>
              <a:gd name="connsiteX5" fmla="*/ 344117 w 1328644"/>
              <a:gd name="connsiteY5" fmla="*/ 895051 h 1864828"/>
              <a:gd name="connsiteX6" fmla="*/ 213464 w 1328644"/>
              <a:gd name="connsiteY6" fmla="*/ 1134256 h 1864828"/>
              <a:gd name="connsiteX7" fmla="*/ 173611 w 1328644"/>
              <a:gd name="connsiteY7" fmla="*/ 1232866 h 1864828"/>
              <a:gd name="connsiteX8" fmla="*/ 57604 w 1328644"/>
              <a:gd name="connsiteY8" fmla="*/ 1623227 h 1864828"/>
              <a:gd name="connsiteX9" fmla="*/ 1952 w 1328644"/>
              <a:gd name="connsiteY9" fmla="*/ 1864828 h 1864828"/>
              <a:gd name="connsiteX0" fmla="*/ 1952 w 1328542"/>
              <a:gd name="connsiteY0" fmla="*/ 1865543 h 1865543"/>
              <a:gd name="connsiteX1" fmla="*/ 15443 w 1328542"/>
              <a:gd name="connsiteY1" fmla="*/ 1484325 h 1865543"/>
              <a:gd name="connsiteX2" fmla="*/ 224914 w 1328542"/>
              <a:gd name="connsiteY2" fmla="*/ 873665 h 1865543"/>
              <a:gd name="connsiteX3" fmla="*/ 588836 w 1328542"/>
              <a:gd name="connsiteY3" fmla="*/ 374590 h 1865543"/>
              <a:gd name="connsiteX4" fmla="*/ 1326498 w 1328542"/>
              <a:gd name="connsiteY4" fmla="*/ 15457 h 1865543"/>
              <a:gd name="connsiteX5" fmla="*/ 344117 w 1328542"/>
              <a:gd name="connsiteY5" fmla="*/ 895766 h 1865543"/>
              <a:gd name="connsiteX6" fmla="*/ 213464 w 1328542"/>
              <a:gd name="connsiteY6" fmla="*/ 1134971 h 1865543"/>
              <a:gd name="connsiteX7" fmla="*/ 173611 w 1328542"/>
              <a:gd name="connsiteY7" fmla="*/ 1233581 h 1865543"/>
              <a:gd name="connsiteX8" fmla="*/ 57604 w 1328542"/>
              <a:gd name="connsiteY8" fmla="*/ 1623942 h 1865543"/>
              <a:gd name="connsiteX9" fmla="*/ 1952 w 1328542"/>
              <a:gd name="connsiteY9" fmla="*/ 1865543 h 1865543"/>
              <a:gd name="connsiteX0" fmla="*/ 1952 w 1328542"/>
              <a:gd name="connsiteY0" fmla="*/ 1865543 h 1865543"/>
              <a:gd name="connsiteX1" fmla="*/ 15443 w 1328542"/>
              <a:gd name="connsiteY1" fmla="*/ 1484325 h 1865543"/>
              <a:gd name="connsiteX2" fmla="*/ 224914 w 1328542"/>
              <a:gd name="connsiteY2" fmla="*/ 873665 h 1865543"/>
              <a:gd name="connsiteX3" fmla="*/ 588836 w 1328542"/>
              <a:gd name="connsiteY3" fmla="*/ 374590 h 1865543"/>
              <a:gd name="connsiteX4" fmla="*/ 1326498 w 1328542"/>
              <a:gd name="connsiteY4" fmla="*/ 15457 h 1865543"/>
              <a:gd name="connsiteX5" fmla="*/ 344117 w 1328542"/>
              <a:gd name="connsiteY5" fmla="*/ 895766 h 1865543"/>
              <a:gd name="connsiteX6" fmla="*/ 213464 w 1328542"/>
              <a:gd name="connsiteY6" fmla="*/ 1134971 h 1865543"/>
              <a:gd name="connsiteX7" fmla="*/ 173611 w 1328542"/>
              <a:gd name="connsiteY7" fmla="*/ 1233581 h 1865543"/>
              <a:gd name="connsiteX8" fmla="*/ 57604 w 1328542"/>
              <a:gd name="connsiteY8" fmla="*/ 1623942 h 1865543"/>
              <a:gd name="connsiteX9" fmla="*/ 1952 w 1328542"/>
              <a:gd name="connsiteY9" fmla="*/ 1865543 h 1865543"/>
              <a:gd name="connsiteX0" fmla="*/ 1952 w 1328542"/>
              <a:gd name="connsiteY0" fmla="*/ 1865543 h 1865543"/>
              <a:gd name="connsiteX1" fmla="*/ 15443 w 1328542"/>
              <a:gd name="connsiteY1" fmla="*/ 1484325 h 1865543"/>
              <a:gd name="connsiteX2" fmla="*/ 224914 w 1328542"/>
              <a:gd name="connsiteY2" fmla="*/ 873665 h 1865543"/>
              <a:gd name="connsiteX3" fmla="*/ 588836 w 1328542"/>
              <a:gd name="connsiteY3" fmla="*/ 374590 h 1865543"/>
              <a:gd name="connsiteX4" fmla="*/ 1326498 w 1328542"/>
              <a:gd name="connsiteY4" fmla="*/ 15457 h 1865543"/>
              <a:gd name="connsiteX5" fmla="*/ 344117 w 1328542"/>
              <a:gd name="connsiteY5" fmla="*/ 895766 h 1865543"/>
              <a:gd name="connsiteX6" fmla="*/ 213464 w 1328542"/>
              <a:gd name="connsiteY6" fmla="*/ 1134971 h 1865543"/>
              <a:gd name="connsiteX7" fmla="*/ 173611 w 1328542"/>
              <a:gd name="connsiteY7" fmla="*/ 1233581 h 1865543"/>
              <a:gd name="connsiteX8" fmla="*/ 57604 w 1328542"/>
              <a:gd name="connsiteY8" fmla="*/ 1623942 h 1865543"/>
              <a:gd name="connsiteX9" fmla="*/ 1952 w 1328542"/>
              <a:gd name="connsiteY9" fmla="*/ 1865543 h 18655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328542" h="1865543">
                <a:moveTo>
                  <a:pt x="1952" y="1865543"/>
                </a:moveTo>
                <a:cubicBezTo>
                  <a:pt x="-5859" y="1866076"/>
                  <a:pt x="12070" y="1515479"/>
                  <a:pt x="15443" y="1484325"/>
                </a:cubicBezTo>
                <a:cubicBezTo>
                  <a:pt x="38875" y="1267665"/>
                  <a:pt x="129349" y="1058621"/>
                  <a:pt x="224914" y="873665"/>
                </a:cubicBezTo>
                <a:cubicBezTo>
                  <a:pt x="320479" y="688709"/>
                  <a:pt x="422993" y="537878"/>
                  <a:pt x="588836" y="374590"/>
                </a:cubicBezTo>
                <a:cubicBezTo>
                  <a:pt x="762383" y="203716"/>
                  <a:pt x="1368122" y="-67694"/>
                  <a:pt x="1326498" y="15457"/>
                </a:cubicBezTo>
                <a:cubicBezTo>
                  <a:pt x="900211" y="263658"/>
                  <a:pt x="652438" y="360093"/>
                  <a:pt x="344117" y="895766"/>
                </a:cubicBezTo>
                <a:cubicBezTo>
                  <a:pt x="298741" y="974603"/>
                  <a:pt x="249056" y="1051182"/>
                  <a:pt x="213464" y="1134971"/>
                </a:cubicBezTo>
                <a:cubicBezTo>
                  <a:pt x="199617" y="1167634"/>
                  <a:pt x="186037" y="1200386"/>
                  <a:pt x="173611" y="1233581"/>
                </a:cubicBezTo>
                <a:cubicBezTo>
                  <a:pt x="126658" y="1358998"/>
                  <a:pt x="86361" y="1493112"/>
                  <a:pt x="57604" y="1623942"/>
                </a:cubicBezTo>
                <a:cubicBezTo>
                  <a:pt x="52899" y="1645866"/>
                  <a:pt x="21479" y="1863946"/>
                  <a:pt x="1952" y="1865543"/>
                </a:cubicBezTo>
                <a:close/>
              </a:path>
            </a:pathLst>
          </a:custGeom>
          <a:gradFill>
            <a:gsLst>
              <a:gs pos="0">
                <a:schemeClr val="tx2">
                  <a:lumMod val="40000"/>
                  <a:lumOff val="60000"/>
                  <a:alpha val="30000"/>
                </a:schemeClr>
              </a:gs>
              <a:gs pos="100000">
                <a:schemeClr val="tx2">
                  <a:lumMod val="40000"/>
                  <a:lumOff val="60000"/>
                  <a:alpha val="0"/>
                </a:schemeClr>
              </a:gs>
            </a:gsLst>
            <a:lin ang="5400000" scaled="1"/>
          </a:gradFill>
          <a:ln w="885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2" name="Freeform: Shape 121">
            <a:extLst>
              <a:ext uri="{FF2B5EF4-FFF2-40B4-BE49-F238E27FC236}">
                <a16:creationId xmlns:a16="http://schemas.microsoft.com/office/drawing/2014/main" id="{009719C7-4023-0139-2109-CEA44A8BDD39}"/>
              </a:ext>
            </a:extLst>
          </p:cNvPr>
          <p:cNvSpPr/>
          <p:nvPr/>
        </p:nvSpPr>
        <p:spPr>
          <a:xfrm>
            <a:off x="5875049" y="1431467"/>
            <a:ext cx="1947555" cy="2081182"/>
          </a:xfrm>
          <a:custGeom>
            <a:avLst/>
            <a:gdLst>
              <a:gd name="connsiteX0" fmla="*/ 1947555 w 1947555"/>
              <a:gd name="connsiteY0" fmla="*/ 0 h 2081182"/>
              <a:gd name="connsiteX1" fmla="*/ 1947555 w 1947555"/>
              <a:gd name="connsiteY1" fmla="*/ 266911 h 2081182"/>
              <a:gd name="connsiteX2" fmla="*/ 1943801 w 1947555"/>
              <a:gd name="connsiteY2" fmla="*/ 267089 h 2081182"/>
              <a:gd name="connsiteX3" fmla="*/ 284461 w 1947555"/>
              <a:gd name="connsiteY3" fmla="*/ 1915930 h 2081182"/>
              <a:gd name="connsiteX4" fmla="*/ 276116 w 1947555"/>
              <a:gd name="connsiteY4" fmla="*/ 2081182 h 2081182"/>
              <a:gd name="connsiteX5" fmla="*/ 3773 w 1947555"/>
              <a:gd name="connsiteY5" fmla="*/ 2081182 h 2081182"/>
              <a:gd name="connsiteX6" fmla="*/ 0 w 1947555"/>
              <a:gd name="connsiteY6" fmla="*/ 2006481 h 2081182"/>
              <a:gd name="connsiteX7" fmla="*/ 1804143 w 1947555"/>
              <a:gd name="connsiteY7" fmla="*/ 7241 h 2081182"/>
              <a:gd name="connsiteX8" fmla="*/ 1947555 w 1947555"/>
              <a:gd name="connsiteY8" fmla="*/ 0 h 20811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47555" h="2081182">
                <a:moveTo>
                  <a:pt x="1947555" y="0"/>
                </a:moveTo>
                <a:lnTo>
                  <a:pt x="1947555" y="266911"/>
                </a:lnTo>
                <a:lnTo>
                  <a:pt x="1943801" y="267089"/>
                </a:lnTo>
                <a:cubicBezTo>
                  <a:pt x="1069551" y="350301"/>
                  <a:pt x="373085" y="1043269"/>
                  <a:pt x="284461" y="1915930"/>
                </a:cubicBezTo>
                <a:lnTo>
                  <a:pt x="276116" y="2081182"/>
                </a:lnTo>
                <a:lnTo>
                  <a:pt x="3773" y="2081182"/>
                </a:lnTo>
                <a:lnTo>
                  <a:pt x="0" y="2006481"/>
                </a:lnTo>
                <a:cubicBezTo>
                  <a:pt x="0" y="965969"/>
                  <a:pt x="790782" y="110154"/>
                  <a:pt x="1804143" y="7241"/>
                </a:cubicBezTo>
                <a:lnTo>
                  <a:pt x="1947555" y="0"/>
                </a:lnTo>
                <a:close/>
              </a:path>
            </a:pathLst>
          </a:custGeom>
          <a:gradFill>
            <a:gsLst>
              <a:gs pos="0">
                <a:schemeClr val="tx2">
                  <a:lumMod val="40000"/>
                  <a:lumOff val="60000"/>
                  <a:alpha val="15000"/>
                </a:schemeClr>
              </a:gs>
              <a:gs pos="100000">
                <a:schemeClr val="tx2">
                  <a:lumMod val="40000"/>
                  <a:lumOff val="60000"/>
                  <a:alpha val="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28" name="Graphic 125">
            <a:extLst>
              <a:ext uri="{FF2B5EF4-FFF2-40B4-BE49-F238E27FC236}">
                <a16:creationId xmlns:a16="http://schemas.microsoft.com/office/drawing/2014/main" id="{65450F38-A9AD-41B5-2D83-D48FEA384949}"/>
              </a:ext>
            </a:extLst>
          </p:cNvPr>
          <p:cNvSpPr/>
          <p:nvPr/>
        </p:nvSpPr>
        <p:spPr>
          <a:xfrm rot="21038612">
            <a:off x="5553040" y="2934012"/>
            <a:ext cx="692320" cy="641028"/>
          </a:xfrm>
          <a:custGeom>
            <a:avLst/>
            <a:gdLst>
              <a:gd name="connsiteX0" fmla="*/ 94726 w 855898"/>
              <a:gd name="connsiteY0" fmla="*/ 1058309 h 1089477"/>
              <a:gd name="connsiteX1" fmla="*/ 310580 w 855898"/>
              <a:gd name="connsiteY1" fmla="*/ 971038 h 1089477"/>
              <a:gd name="connsiteX2" fmla="*/ 354459 w 855898"/>
              <a:gd name="connsiteY2" fmla="*/ 817215 h 1089477"/>
              <a:gd name="connsiteX3" fmla="*/ 403228 w 855898"/>
              <a:gd name="connsiteY3" fmla="*/ 473757 h 1089477"/>
              <a:gd name="connsiteX4" fmla="*/ 435007 w 855898"/>
              <a:gd name="connsiteY4" fmla="*/ 286627 h 1089477"/>
              <a:gd name="connsiteX5" fmla="*/ 548862 w 855898"/>
              <a:gd name="connsiteY5" fmla="*/ 57695 h 1089477"/>
              <a:gd name="connsiteX6" fmla="*/ 786838 w 855898"/>
              <a:gd name="connsiteY6" fmla="*/ 28788 h 1089477"/>
              <a:gd name="connsiteX7" fmla="*/ 853574 w 855898"/>
              <a:gd name="connsiteY7" fmla="*/ 215246 h 1089477"/>
              <a:gd name="connsiteX8" fmla="*/ 771926 w 855898"/>
              <a:gd name="connsiteY8" fmla="*/ 404881 h 1089477"/>
              <a:gd name="connsiteX9" fmla="*/ 672006 w 855898"/>
              <a:gd name="connsiteY9" fmla="*/ 586817 h 1089477"/>
              <a:gd name="connsiteX10" fmla="*/ 642243 w 855898"/>
              <a:gd name="connsiteY10" fmla="*/ 746079 h 1089477"/>
              <a:gd name="connsiteX11" fmla="*/ 642488 w 855898"/>
              <a:gd name="connsiteY11" fmla="*/ 920620 h 1089477"/>
              <a:gd name="connsiteX12" fmla="*/ 745586 w 855898"/>
              <a:gd name="connsiteY12" fmla="*/ 1053664 h 1089477"/>
              <a:gd name="connsiteX13" fmla="*/ 0 w 855898"/>
              <a:gd name="connsiteY13" fmla="*/ 1035208 h 1089477"/>
              <a:gd name="connsiteX14" fmla="*/ 94726 w 855898"/>
              <a:gd name="connsiteY14" fmla="*/ 1058309 h 1089477"/>
              <a:gd name="connsiteX0" fmla="*/ 0 w 761171"/>
              <a:gd name="connsiteY0" fmla="*/ 1058309 h 1069756"/>
              <a:gd name="connsiteX1" fmla="*/ 215854 w 761171"/>
              <a:gd name="connsiteY1" fmla="*/ 971038 h 1069756"/>
              <a:gd name="connsiteX2" fmla="*/ 259733 w 761171"/>
              <a:gd name="connsiteY2" fmla="*/ 817215 h 1069756"/>
              <a:gd name="connsiteX3" fmla="*/ 308502 w 761171"/>
              <a:gd name="connsiteY3" fmla="*/ 473757 h 1069756"/>
              <a:gd name="connsiteX4" fmla="*/ 340281 w 761171"/>
              <a:gd name="connsiteY4" fmla="*/ 286627 h 1069756"/>
              <a:gd name="connsiteX5" fmla="*/ 454136 w 761171"/>
              <a:gd name="connsiteY5" fmla="*/ 57695 h 1069756"/>
              <a:gd name="connsiteX6" fmla="*/ 692112 w 761171"/>
              <a:gd name="connsiteY6" fmla="*/ 28788 h 1069756"/>
              <a:gd name="connsiteX7" fmla="*/ 758848 w 761171"/>
              <a:gd name="connsiteY7" fmla="*/ 215246 h 1069756"/>
              <a:gd name="connsiteX8" fmla="*/ 677200 w 761171"/>
              <a:gd name="connsiteY8" fmla="*/ 404881 h 1069756"/>
              <a:gd name="connsiteX9" fmla="*/ 577280 w 761171"/>
              <a:gd name="connsiteY9" fmla="*/ 586817 h 1069756"/>
              <a:gd name="connsiteX10" fmla="*/ 547517 w 761171"/>
              <a:gd name="connsiteY10" fmla="*/ 746079 h 1069756"/>
              <a:gd name="connsiteX11" fmla="*/ 547762 w 761171"/>
              <a:gd name="connsiteY11" fmla="*/ 920620 h 1069756"/>
              <a:gd name="connsiteX12" fmla="*/ 650860 w 761171"/>
              <a:gd name="connsiteY12" fmla="*/ 1053664 h 1069756"/>
              <a:gd name="connsiteX13" fmla="*/ 0 w 761171"/>
              <a:gd name="connsiteY13" fmla="*/ 1058309 h 1069756"/>
              <a:gd name="connsiteX0" fmla="*/ 456743 w 567054"/>
              <a:gd name="connsiteY0" fmla="*/ 1053664 h 1054572"/>
              <a:gd name="connsiteX1" fmla="*/ 21737 w 567054"/>
              <a:gd name="connsiteY1" fmla="*/ 971038 h 1054572"/>
              <a:gd name="connsiteX2" fmla="*/ 65616 w 567054"/>
              <a:gd name="connsiteY2" fmla="*/ 817215 h 1054572"/>
              <a:gd name="connsiteX3" fmla="*/ 114385 w 567054"/>
              <a:gd name="connsiteY3" fmla="*/ 473757 h 1054572"/>
              <a:gd name="connsiteX4" fmla="*/ 146164 w 567054"/>
              <a:gd name="connsiteY4" fmla="*/ 286627 h 1054572"/>
              <a:gd name="connsiteX5" fmla="*/ 260019 w 567054"/>
              <a:gd name="connsiteY5" fmla="*/ 57695 h 1054572"/>
              <a:gd name="connsiteX6" fmla="*/ 497995 w 567054"/>
              <a:gd name="connsiteY6" fmla="*/ 28788 h 1054572"/>
              <a:gd name="connsiteX7" fmla="*/ 564731 w 567054"/>
              <a:gd name="connsiteY7" fmla="*/ 215246 h 1054572"/>
              <a:gd name="connsiteX8" fmla="*/ 483083 w 567054"/>
              <a:gd name="connsiteY8" fmla="*/ 404881 h 1054572"/>
              <a:gd name="connsiteX9" fmla="*/ 383163 w 567054"/>
              <a:gd name="connsiteY9" fmla="*/ 586817 h 1054572"/>
              <a:gd name="connsiteX10" fmla="*/ 353400 w 567054"/>
              <a:gd name="connsiteY10" fmla="*/ 746079 h 1054572"/>
              <a:gd name="connsiteX11" fmla="*/ 353645 w 567054"/>
              <a:gd name="connsiteY11" fmla="*/ 920620 h 1054572"/>
              <a:gd name="connsiteX12" fmla="*/ 456743 w 567054"/>
              <a:gd name="connsiteY12" fmla="*/ 1053664 h 1054572"/>
              <a:gd name="connsiteX0" fmla="*/ 409917 w 520228"/>
              <a:gd name="connsiteY0" fmla="*/ 1053664 h 1053664"/>
              <a:gd name="connsiteX1" fmla="*/ 18790 w 520228"/>
              <a:gd name="connsiteY1" fmla="*/ 817215 h 1053664"/>
              <a:gd name="connsiteX2" fmla="*/ 67559 w 520228"/>
              <a:gd name="connsiteY2" fmla="*/ 473757 h 1053664"/>
              <a:gd name="connsiteX3" fmla="*/ 99338 w 520228"/>
              <a:gd name="connsiteY3" fmla="*/ 286627 h 1053664"/>
              <a:gd name="connsiteX4" fmla="*/ 213193 w 520228"/>
              <a:gd name="connsiteY4" fmla="*/ 57695 h 1053664"/>
              <a:gd name="connsiteX5" fmla="*/ 451169 w 520228"/>
              <a:gd name="connsiteY5" fmla="*/ 28788 h 1053664"/>
              <a:gd name="connsiteX6" fmla="*/ 517905 w 520228"/>
              <a:gd name="connsiteY6" fmla="*/ 215246 h 1053664"/>
              <a:gd name="connsiteX7" fmla="*/ 436257 w 520228"/>
              <a:gd name="connsiteY7" fmla="*/ 404881 h 1053664"/>
              <a:gd name="connsiteX8" fmla="*/ 336337 w 520228"/>
              <a:gd name="connsiteY8" fmla="*/ 586817 h 1053664"/>
              <a:gd name="connsiteX9" fmla="*/ 306574 w 520228"/>
              <a:gd name="connsiteY9" fmla="*/ 746079 h 1053664"/>
              <a:gd name="connsiteX10" fmla="*/ 306819 w 520228"/>
              <a:gd name="connsiteY10" fmla="*/ 920620 h 1053664"/>
              <a:gd name="connsiteX11" fmla="*/ 409917 w 520228"/>
              <a:gd name="connsiteY11" fmla="*/ 1053664 h 1053664"/>
              <a:gd name="connsiteX0" fmla="*/ 675215 w 785526"/>
              <a:gd name="connsiteY0" fmla="*/ 1053664 h 1053664"/>
              <a:gd name="connsiteX1" fmla="*/ 6009 w 785526"/>
              <a:gd name="connsiteY1" fmla="*/ 642514 h 1053664"/>
              <a:gd name="connsiteX2" fmla="*/ 332857 w 785526"/>
              <a:gd name="connsiteY2" fmla="*/ 473757 h 1053664"/>
              <a:gd name="connsiteX3" fmla="*/ 364636 w 785526"/>
              <a:gd name="connsiteY3" fmla="*/ 286627 h 1053664"/>
              <a:gd name="connsiteX4" fmla="*/ 478491 w 785526"/>
              <a:gd name="connsiteY4" fmla="*/ 57695 h 1053664"/>
              <a:gd name="connsiteX5" fmla="*/ 716467 w 785526"/>
              <a:gd name="connsiteY5" fmla="*/ 28788 h 1053664"/>
              <a:gd name="connsiteX6" fmla="*/ 783203 w 785526"/>
              <a:gd name="connsiteY6" fmla="*/ 215246 h 1053664"/>
              <a:gd name="connsiteX7" fmla="*/ 701555 w 785526"/>
              <a:gd name="connsiteY7" fmla="*/ 404881 h 1053664"/>
              <a:gd name="connsiteX8" fmla="*/ 601635 w 785526"/>
              <a:gd name="connsiteY8" fmla="*/ 586817 h 1053664"/>
              <a:gd name="connsiteX9" fmla="*/ 571872 w 785526"/>
              <a:gd name="connsiteY9" fmla="*/ 746079 h 1053664"/>
              <a:gd name="connsiteX10" fmla="*/ 572117 w 785526"/>
              <a:gd name="connsiteY10" fmla="*/ 920620 h 1053664"/>
              <a:gd name="connsiteX11" fmla="*/ 675215 w 785526"/>
              <a:gd name="connsiteY11" fmla="*/ 1053664 h 1053664"/>
              <a:gd name="connsiteX0" fmla="*/ 680839 w 791150"/>
              <a:gd name="connsiteY0" fmla="*/ 1053664 h 1053664"/>
              <a:gd name="connsiteX1" fmla="*/ 11633 w 791150"/>
              <a:gd name="connsiteY1" fmla="*/ 642514 h 1053664"/>
              <a:gd name="connsiteX2" fmla="*/ 338481 w 791150"/>
              <a:gd name="connsiteY2" fmla="*/ 473757 h 1053664"/>
              <a:gd name="connsiteX3" fmla="*/ 370260 w 791150"/>
              <a:gd name="connsiteY3" fmla="*/ 286627 h 1053664"/>
              <a:gd name="connsiteX4" fmla="*/ 484115 w 791150"/>
              <a:gd name="connsiteY4" fmla="*/ 57695 h 1053664"/>
              <a:gd name="connsiteX5" fmla="*/ 722091 w 791150"/>
              <a:gd name="connsiteY5" fmla="*/ 28788 h 1053664"/>
              <a:gd name="connsiteX6" fmla="*/ 788827 w 791150"/>
              <a:gd name="connsiteY6" fmla="*/ 215246 h 1053664"/>
              <a:gd name="connsiteX7" fmla="*/ 707179 w 791150"/>
              <a:gd name="connsiteY7" fmla="*/ 404881 h 1053664"/>
              <a:gd name="connsiteX8" fmla="*/ 607259 w 791150"/>
              <a:gd name="connsiteY8" fmla="*/ 586817 h 1053664"/>
              <a:gd name="connsiteX9" fmla="*/ 577496 w 791150"/>
              <a:gd name="connsiteY9" fmla="*/ 746079 h 1053664"/>
              <a:gd name="connsiteX10" fmla="*/ 577741 w 791150"/>
              <a:gd name="connsiteY10" fmla="*/ 920620 h 1053664"/>
              <a:gd name="connsiteX11" fmla="*/ 680839 w 791150"/>
              <a:gd name="connsiteY11" fmla="*/ 1053664 h 1053664"/>
              <a:gd name="connsiteX0" fmla="*/ 569268 w 782677"/>
              <a:gd name="connsiteY0" fmla="*/ 920620 h 922145"/>
              <a:gd name="connsiteX1" fmla="*/ 3160 w 782677"/>
              <a:gd name="connsiteY1" fmla="*/ 642514 h 922145"/>
              <a:gd name="connsiteX2" fmla="*/ 330008 w 782677"/>
              <a:gd name="connsiteY2" fmla="*/ 473757 h 922145"/>
              <a:gd name="connsiteX3" fmla="*/ 361787 w 782677"/>
              <a:gd name="connsiteY3" fmla="*/ 286627 h 922145"/>
              <a:gd name="connsiteX4" fmla="*/ 475642 w 782677"/>
              <a:gd name="connsiteY4" fmla="*/ 57695 h 922145"/>
              <a:gd name="connsiteX5" fmla="*/ 713618 w 782677"/>
              <a:gd name="connsiteY5" fmla="*/ 28788 h 922145"/>
              <a:gd name="connsiteX6" fmla="*/ 780354 w 782677"/>
              <a:gd name="connsiteY6" fmla="*/ 215246 h 922145"/>
              <a:gd name="connsiteX7" fmla="*/ 698706 w 782677"/>
              <a:gd name="connsiteY7" fmla="*/ 404881 h 922145"/>
              <a:gd name="connsiteX8" fmla="*/ 598786 w 782677"/>
              <a:gd name="connsiteY8" fmla="*/ 586817 h 922145"/>
              <a:gd name="connsiteX9" fmla="*/ 569023 w 782677"/>
              <a:gd name="connsiteY9" fmla="*/ 746079 h 922145"/>
              <a:gd name="connsiteX10" fmla="*/ 569268 w 782677"/>
              <a:gd name="connsiteY10" fmla="*/ 920620 h 922145"/>
              <a:gd name="connsiteX0" fmla="*/ 569017 w 782671"/>
              <a:gd name="connsiteY0" fmla="*/ 746079 h 746944"/>
              <a:gd name="connsiteX1" fmla="*/ 3154 w 782671"/>
              <a:gd name="connsiteY1" fmla="*/ 642514 h 746944"/>
              <a:gd name="connsiteX2" fmla="*/ 330002 w 782671"/>
              <a:gd name="connsiteY2" fmla="*/ 473757 h 746944"/>
              <a:gd name="connsiteX3" fmla="*/ 361781 w 782671"/>
              <a:gd name="connsiteY3" fmla="*/ 286627 h 746944"/>
              <a:gd name="connsiteX4" fmla="*/ 475636 w 782671"/>
              <a:gd name="connsiteY4" fmla="*/ 57695 h 746944"/>
              <a:gd name="connsiteX5" fmla="*/ 713612 w 782671"/>
              <a:gd name="connsiteY5" fmla="*/ 28788 h 746944"/>
              <a:gd name="connsiteX6" fmla="*/ 780348 w 782671"/>
              <a:gd name="connsiteY6" fmla="*/ 215246 h 746944"/>
              <a:gd name="connsiteX7" fmla="*/ 698700 w 782671"/>
              <a:gd name="connsiteY7" fmla="*/ 404881 h 746944"/>
              <a:gd name="connsiteX8" fmla="*/ 598780 w 782671"/>
              <a:gd name="connsiteY8" fmla="*/ 586817 h 746944"/>
              <a:gd name="connsiteX9" fmla="*/ 569017 w 782671"/>
              <a:gd name="connsiteY9" fmla="*/ 746079 h 746944"/>
              <a:gd name="connsiteX0" fmla="*/ 883901 w 901784"/>
              <a:gd name="connsiteY0" fmla="*/ 796289 h 796844"/>
              <a:gd name="connsiteX1" fmla="*/ 13310 w 901784"/>
              <a:gd name="connsiteY1" fmla="*/ 642514 h 796844"/>
              <a:gd name="connsiteX2" fmla="*/ 340158 w 901784"/>
              <a:gd name="connsiteY2" fmla="*/ 473757 h 796844"/>
              <a:gd name="connsiteX3" fmla="*/ 371937 w 901784"/>
              <a:gd name="connsiteY3" fmla="*/ 286627 h 796844"/>
              <a:gd name="connsiteX4" fmla="*/ 485792 w 901784"/>
              <a:gd name="connsiteY4" fmla="*/ 57695 h 796844"/>
              <a:gd name="connsiteX5" fmla="*/ 723768 w 901784"/>
              <a:gd name="connsiteY5" fmla="*/ 28788 h 796844"/>
              <a:gd name="connsiteX6" fmla="*/ 790504 w 901784"/>
              <a:gd name="connsiteY6" fmla="*/ 215246 h 796844"/>
              <a:gd name="connsiteX7" fmla="*/ 708856 w 901784"/>
              <a:gd name="connsiteY7" fmla="*/ 404881 h 796844"/>
              <a:gd name="connsiteX8" fmla="*/ 608936 w 901784"/>
              <a:gd name="connsiteY8" fmla="*/ 586817 h 796844"/>
              <a:gd name="connsiteX9" fmla="*/ 883901 w 901784"/>
              <a:gd name="connsiteY9" fmla="*/ 796289 h 796844"/>
              <a:gd name="connsiteX0" fmla="*/ 883901 w 891181"/>
              <a:gd name="connsiteY0" fmla="*/ 796289 h 800331"/>
              <a:gd name="connsiteX1" fmla="*/ 13310 w 891181"/>
              <a:gd name="connsiteY1" fmla="*/ 642514 h 800331"/>
              <a:gd name="connsiteX2" fmla="*/ 340158 w 891181"/>
              <a:gd name="connsiteY2" fmla="*/ 473757 h 800331"/>
              <a:gd name="connsiteX3" fmla="*/ 371937 w 891181"/>
              <a:gd name="connsiteY3" fmla="*/ 286627 h 800331"/>
              <a:gd name="connsiteX4" fmla="*/ 485792 w 891181"/>
              <a:gd name="connsiteY4" fmla="*/ 57695 h 800331"/>
              <a:gd name="connsiteX5" fmla="*/ 723768 w 891181"/>
              <a:gd name="connsiteY5" fmla="*/ 28788 h 800331"/>
              <a:gd name="connsiteX6" fmla="*/ 790504 w 891181"/>
              <a:gd name="connsiteY6" fmla="*/ 215246 h 800331"/>
              <a:gd name="connsiteX7" fmla="*/ 708856 w 891181"/>
              <a:gd name="connsiteY7" fmla="*/ 404881 h 800331"/>
              <a:gd name="connsiteX8" fmla="*/ 608936 w 891181"/>
              <a:gd name="connsiteY8" fmla="*/ 586817 h 800331"/>
              <a:gd name="connsiteX9" fmla="*/ 883901 w 891181"/>
              <a:gd name="connsiteY9" fmla="*/ 796289 h 800331"/>
              <a:gd name="connsiteX0" fmla="*/ 883901 w 891181"/>
              <a:gd name="connsiteY0" fmla="*/ 796289 h 800331"/>
              <a:gd name="connsiteX1" fmla="*/ 13310 w 891181"/>
              <a:gd name="connsiteY1" fmla="*/ 642514 h 800331"/>
              <a:gd name="connsiteX2" fmla="*/ 340158 w 891181"/>
              <a:gd name="connsiteY2" fmla="*/ 473757 h 800331"/>
              <a:gd name="connsiteX3" fmla="*/ 371937 w 891181"/>
              <a:gd name="connsiteY3" fmla="*/ 286627 h 800331"/>
              <a:gd name="connsiteX4" fmla="*/ 485792 w 891181"/>
              <a:gd name="connsiteY4" fmla="*/ 57695 h 800331"/>
              <a:gd name="connsiteX5" fmla="*/ 723768 w 891181"/>
              <a:gd name="connsiteY5" fmla="*/ 28788 h 800331"/>
              <a:gd name="connsiteX6" fmla="*/ 790504 w 891181"/>
              <a:gd name="connsiteY6" fmla="*/ 215246 h 800331"/>
              <a:gd name="connsiteX7" fmla="*/ 708856 w 891181"/>
              <a:gd name="connsiteY7" fmla="*/ 404881 h 800331"/>
              <a:gd name="connsiteX8" fmla="*/ 608936 w 891181"/>
              <a:gd name="connsiteY8" fmla="*/ 586817 h 800331"/>
              <a:gd name="connsiteX9" fmla="*/ 883901 w 891181"/>
              <a:gd name="connsiteY9" fmla="*/ 796289 h 800331"/>
              <a:gd name="connsiteX0" fmla="*/ 870591 w 877871"/>
              <a:gd name="connsiteY0" fmla="*/ 796289 h 800331"/>
              <a:gd name="connsiteX1" fmla="*/ 0 w 877871"/>
              <a:gd name="connsiteY1" fmla="*/ 642514 h 800331"/>
              <a:gd name="connsiteX2" fmla="*/ 326848 w 877871"/>
              <a:gd name="connsiteY2" fmla="*/ 473757 h 800331"/>
              <a:gd name="connsiteX3" fmla="*/ 358627 w 877871"/>
              <a:gd name="connsiteY3" fmla="*/ 286627 h 800331"/>
              <a:gd name="connsiteX4" fmla="*/ 472482 w 877871"/>
              <a:gd name="connsiteY4" fmla="*/ 57695 h 800331"/>
              <a:gd name="connsiteX5" fmla="*/ 710458 w 877871"/>
              <a:gd name="connsiteY5" fmla="*/ 28788 h 800331"/>
              <a:gd name="connsiteX6" fmla="*/ 777194 w 877871"/>
              <a:gd name="connsiteY6" fmla="*/ 215246 h 800331"/>
              <a:gd name="connsiteX7" fmla="*/ 695546 w 877871"/>
              <a:gd name="connsiteY7" fmla="*/ 404881 h 800331"/>
              <a:gd name="connsiteX8" fmla="*/ 595626 w 877871"/>
              <a:gd name="connsiteY8" fmla="*/ 586817 h 800331"/>
              <a:gd name="connsiteX9" fmla="*/ 870591 w 877871"/>
              <a:gd name="connsiteY9" fmla="*/ 796289 h 800331"/>
              <a:gd name="connsiteX0" fmla="*/ 870591 w 879081"/>
              <a:gd name="connsiteY0" fmla="*/ 796289 h 799994"/>
              <a:gd name="connsiteX1" fmla="*/ 0 w 879081"/>
              <a:gd name="connsiteY1" fmla="*/ 642514 h 799994"/>
              <a:gd name="connsiteX2" fmla="*/ 326848 w 879081"/>
              <a:gd name="connsiteY2" fmla="*/ 473757 h 799994"/>
              <a:gd name="connsiteX3" fmla="*/ 358627 w 879081"/>
              <a:gd name="connsiteY3" fmla="*/ 286627 h 799994"/>
              <a:gd name="connsiteX4" fmla="*/ 472482 w 879081"/>
              <a:gd name="connsiteY4" fmla="*/ 57695 h 799994"/>
              <a:gd name="connsiteX5" fmla="*/ 710458 w 879081"/>
              <a:gd name="connsiteY5" fmla="*/ 28788 h 799994"/>
              <a:gd name="connsiteX6" fmla="*/ 777194 w 879081"/>
              <a:gd name="connsiteY6" fmla="*/ 215246 h 799994"/>
              <a:gd name="connsiteX7" fmla="*/ 695546 w 879081"/>
              <a:gd name="connsiteY7" fmla="*/ 404881 h 799994"/>
              <a:gd name="connsiteX8" fmla="*/ 595626 w 879081"/>
              <a:gd name="connsiteY8" fmla="*/ 586817 h 799994"/>
              <a:gd name="connsiteX9" fmla="*/ 870591 w 879081"/>
              <a:gd name="connsiteY9" fmla="*/ 796289 h 799994"/>
              <a:gd name="connsiteX0" fmla="*/ 918392 w 926410"/>
              <a:gd name="connsiteY0" fmla="*/ 804165 h 807701"/>
              <a:gd name="connsiteX1" fmla="*/ 0 w 926410"/>
              <a:gd name="connsiteY1" fmla="*/ 642514 h 807701"/>
              <a:gd name="connsiteX2" fmla="*/ 326848 w 926410"/>
              <a:gd name="connsiteY2" fmla="*/ 473757 h 807701"/>
              <a:gd name="connsiteX3" fmla="*/ 358627 w 926410"/>
              <a:gd name="connsiteY3" fmla="*/ 286627 h 807701"/>
              <a:gd name="connsiteX4" fmla="*/ 472482 w 926410"/>
              <a:gd name="connsiteY4" fmla="*/ 57695 h 807701"/>
              <a:gd name="connsiteX5" fmla="*/ 710458 w 926410"/>
              <a:gd name="connsiteY5" fmla="*/ 28788 h 807701"/>
              <a:gd name="connsiteX6" fmla="*/ 777194 w 926410"/>
              <a:gd name="connsiteY6" fmla="*/ 215246 h 807701"/>
              <a:gd name="connsiteX7" fmla="*/ 695546 w 926410"/>
              <a:gd name="connsiteY7" fmla="*/ 404881 h 807701"/>
              <a:gd name="connsiteX8" fmla="*/ 595626 w 926410"/>
              <a:gd name="connsiteY8" fmla="*/ 586817 h 807701"/>
              <a:gd name="connsiteX9" fmla="*/ 918392 w 926410"/>
              <a:gd name="connsiteY9" fmla="*/ 804165 h 807701"/>
              <a:gd name="connsiteX0" fmla="*/ 946230 w 953997"/>
              <a:gd name="connsiteY0" fmla="*/ 784202 h 788201"/>
              <a:gd name="connsiteX1" fmla="*/ 0 w 953997"/>
              <a:gd name="connsiteY1" fmla="*/ 642514 h 788201"/>
              <a:gd name="connsiteX2" fmla="*/ 326848 w 953997"/>
              <a:gd name="connsiteY2" fmla="*/ 473757 h 788201"/>
              <a:gd name="connsiteX3" fmla="*/ 358627 w 953997"/>
              <a:gd name="connsiteY3" fmla="*/ 286627 h 788201"/>
              <a:gd name="connsiteX4" fmla="*/ 472482 w 953997"/>
              <a:gd name="connsiteY4" fmla="*/ 57695 h 788201"/>
              <a:gd name="connsiteX5" fmla="*/ 710458 w 953997"/>
              <a:gd name="connsiteY5" fmla="*/ 28788 h 788201"/>
              <a:gd name="connsiteX6" fmla="*/ 777194 w 953997"/>
              <a:gd name="connsiteY6" fmla="*/ 215246 h 788201"/>
              <a:gd name="connsiteX7" fmla="*/ 695546 w 953997"/>
              <a:gd name="connsiteY7" fmla="*/ 404881 h 788201"/>
              <a:gd name="connsiteX8" fmla="*/ 595626 w 953997"/>
              <a:gd name="connsiteY8" fmla="*/ 586817 h 788201"/>
              <a:gd name="connsiteX9" fmla="*/ 946230 w 953997"/>
              <a:gd name="connsiteY9" fmla="*/ 784202 h 788201"/>
              <a:gd name="connsiteX0" fmla="*/ 946230 w 953997"/>
              <a:gd name="connsiteY0" fmla="*/ 784202 h 788201"/>
              <a:gd name="connsiteX1" fmla="*/ 0 w 953997"/>
              <a:gd name="connsiteY1" fmla="*/ 642514 h 788201"/>
              <a:gd name="connsiteX2" fmla="*/ 326848 w 953997"/>
              <a:gd name="connsiteY2" fmla="*/ 473757 h 788201"/>
              <a:gd name="connsiteX3" fmla="*/ 358627 w 953997"/>
              <a:gd name="connsiteY3" fmla="*/ 286627 h 788201"/>
              <a:gd name="connsiteX4" fmla="*/ 472482 w 953997"/>
              <a:gd name="connsiteY4" fmla="*/ 57695 h 788201"/>
              <a:gd name="connsiteX5" fmla="*/ 710458 w 953997"/>
              <a:gd name="connsiteY5" fmla="*/ 28788 h 788201"/>
              <a:gd name="connsiteX6" fmla="*/ 777194 w 953997"/>
              <a:gd name="connsiteY6" fmla="*/ 215246 h 788201"/>
              <a:gd name="connsiteX7" fmla="*/ 678538 w 953997"/>
              <a:gd name="connsiteY7" fmla="*/ 359117 h 788201"/>
              <a:gd name="connsiteX8" fmla="*/ 595626 w 953997"/>
              <a:gd name="connsiteY8" fmla="*/ 586817 h 788201"/>
              <a:gd name="connsiteX9" fmla="*/ 946230 w 953997"/>
              <a:gd name="connsiteY9" fmla="*/ 784202 h 788201"/>
              <a:gd name="connsiteX0" fmla="*/ 946230 w 953997"/>
              <a:gd name="connsiteY0" fmla="*/ 776353 h 780352"/>
              <a:gd name="connsiteX1" fmla="*/ 0 w 953997"/>
              <a:gd name="connsiteY1" fmla="*/ 634665 h 780352"/>
              <a:gd name="connsiteX2" fmla="*/ 326848 w 953997"/>
              <a:gd name="connsiteY2" fmla="*/ 465908 h 780352"/>
              <a:gd name="connsiteX3" fmla="*/ 358627 w 953997"/>
              <a:gd name="connsiteY3" fmla="*/ 278778 h 780352"/>
              <a:gd name="connsiteX4" fmla="*/ 472482 w 953997"/>
              <a:gd name="connsiteY4" fmla="*/ 49846 h 780352"/>
              <a:gd name="connsiteX5" fmla="*/ 710458 w 953997"/>
              <a:gd name="connsiteY5" fmla="*/ 20939 h 780352"/>
              <a:gd name="connsiteX6" fmla="*/ 800754 w 953997"/>
              <a:gd name="connsiteY6" fmla="*/ 27160 h 780352"/>
              <a:gd name="connsiteX7" fmla="*/ 678538 w 953997"/>
              <a:gd name="connsiteY7" fmla="*/ 351268 h 780352"/>
              <a:gd name="connsiteX8" fmla="*/ 595626 w 953997"/>
              <a:gd name="connsiteY8" fmla="*/ 578968 h 780352"/>
              <a:gd name="connsiteX9" fmla="*/ 946230 w 953997"/>
              <a:gd name="connsiteY9" fmla="*/ 776353 h 780352"/>
              <a:gd name="connsiteX0" fmla="*/ 946230 w 953997"/>
              <a:gd name="connsiteY0" fmla="*/ 799377 h 803376"/>
              <a:gd name="connsiteX1" fmla="*/ 0 w 953997"/>
              <a:gd name="connsiteY1" fmla="*/ 657689 h 803376"/>
              <a:gd name="connsiteX2" fmla="*/ 326848 w 953997"/>
              <a:gd name="connsiteY2" fmla="*/ 488932 h 803376"/>
              <a:gd name="connsiteX3" fmla="*/ 358627 w 953997"/>
              <a:gd name="connsiteY3" fmla="*/ 301802 h 803376"/>
              <a:gd name="connsiteX4" fmla="*/ 472482 w 953997"/>
              <a:gd name="connsiteY4" fmla="*/ 72870 h 803376"/>
              <a:gd name="connsiteX5" fmla="*/ 649654 w 953997"/>
              <a:gd name="connsiteY5" fmla="*/ 3258 h 803376"/>
              <a:gd name="connsiteX6" fmla="*/ 800754 w 953997"/>
              <a:gd name="connsiteY6" fmla="*/ 50184 h 803376"/>
              <a:gd name="connsiteX7" fmla="*/ 678538 w 953997"/>
              <a:gd name="connsiteY7" fmla="*/ 374292 h 803376"/>
              <a:gd name="connsiteX8" fmla="*/ 595626 w 953997"/>
              <a:gd name="connsiteY8" fmla="*/ 601992 h 803376"/>
              <a:gd name="connsiteX9" fmla="*/ 946230 w 953997"/>
              <a:gd name="connsiteY9" fmla="*/ 799377 h 803376"/>
              <a:gd name="connsiteX0" fmla="*/ 946230 w 953997"/>
              <a:gd name="connsiteY0" fmla="*/ 797483 h 801482"/>
              <a:gd name="connsiteX1" fmla="*/ 0 w 953997"/>
              <a:gd name="connsiteY1" fmla="*/ 655795 h 801482"/>
              <a:gd name="connsiteX2" fmla="*/ 326848 w 953997"/>
              <a:gd name="connsiteY2" fmla="*/ 487038 h 801482"/>
              <a:gd name="connsiteX3" fmla="*/ 358627 w 953997"/>
              <a:gd name="connsiteY3" fmla="*/ 299908 h 801482"/>
              <a:gd name="connsiteX4" fmla="*/ 472482 w 953997"/>
              <a:gd name="connsiteY4" fmla="*/ 70976 h 801482"/>
              <a:gd name="connsiteX5" fmla="*/ 649654 w 953997"/>
              <a:gd name="connsiteY5" fmla="*/ 1364 h 801482"/>
              <a:gd name="connsiteX6" fmla="*/ 746129 w 953997"/>
              <a:gd name="connsiteY6" fmla="*/ 119075 h 801482"/>
              <a:gd name="connsiteX7" fmla="*/ 678538 w 953997"/>
              <a:gd name="connsiteY7" fmla="*/ 372398 h 801482"/>
              <a:gd name="connsiteX8" fmla="*/ 595626 w 953997"/>
              <a:gd name="connsiteY8" fmla="*/ 600098 h 801482"/>
              <a:gd name="connsiteX9" fmla="*/ 946230 w 953997"/>
              <a:gd name="connsiteY9" fmla="*/ 797483 h 801482"/>
              <a:gd name="connsiteX0" fmla="*/ 946230 w 953997"/>
              <a:gd name="connsiteY0" fmla="*/ 797483 h 801482"/>
              <a:gd name="connsiteX1" fmla="*/ 0 w 953997"/>
              <a:gd name="connsiteY1" fmla="*/ 655795 h 801482"/>
              <a:gd name="connsiteX2" fmla="*/ 326848 w 953997"/>
              <a:gd name="connsiteY2" fmla="*/ 487038 h 801482"/>
              <a:gd name="connsiteX3" fmla="*/ 358627 w 953997"/>
              <a:gd name="connsiteY3" fmla="*/ 299908 h 801482"/>
              <a:gd name="connsiteX4" fmla="*/ 472482 w 953997"/>
              <a:gd name="connsiteY4" fmla="*/ 70976 h 801482"/>
              <a:gd name="connsiteX5" fmla="*/ 649654 w 953997"/>
              <a:gd name="connsiteY5" fmla="*/ 1364 h 801482"/>
              <a:gd name="connsiteX6" fmla="*/ 746129 w 953997"/>
              <a:gd name="connsiteY6" fmla="*/ 119075 h 801482"/>
              <a:gd name="connsiteX7" fmla="*/ 678538 w 953997"/>
              <a:gd name="connsiteY7" fmla="*/ 372398 h 801482"/>
              <a:gd name="connsiteX8" fmla="*/ 595626 w 953997"/>
              <a:gd name="connsiteY8" fmla="*/ 600098 h 801482"/>
              <a:gd name="connsiteX9" fmla="*/ 946230 w 953997"/>
              <a:gd name="connsiteY9" fmla="*/ 797483 h 801482"/>
              <a:gd name="connsiteX0" fmla="*/ 946230 w 964418"/>
              <a:gd name="connsiteY0" fmla="*/ 797483 h 797610"/>
              <a:gd name="connsiteX1" fmla="*/ 0 w 964418"/>
              <a:gd name="connsiteY1" fmla="*/ 655795 h 797610"/>
              <a:gd name="connsiteX2" fmla="*/ 326848 w 964418"/>
              <a:gd name="connsiteY2" fmla="*/ 487038 h 797610"/>
              <a:gd name="connsiteX3" fmla="*/ 358627 w 964418"/>
              <a:gd name="connsiteY3" fmla="*/ 299908 h 797610"/>
              <a:gd name="connsiteX4" fmla="*/ 472482 w 964418"/>
              <a:gd name="connsiteY4" fmla="*/ 70976 h 797610"/>
              <a:gd name="connsiteX5" fmla="*/ 649654 w 964418"/>
              <a:gd name="connsiteY5" fmla="*/ 1364 h 797610"/>
              <a:gd name="connsiteX6" fmla="*/ 746129 w 964418"/>
              <a:gd name="connsiteY6" fmla="*/ 119075 h 797610"/>
              <a:gd name="connsiteX7" fmla="*/ 678538 w 964418"/>
              <a:gd name="connsiteY7" fmla="*/ 372398 h 797610"/>
              <a:gd name="connsiteX8" fmla="*/ 627539 w 964418"/>
              <a:gd name="connsiteY8" fmla="*/ 629906 h 797610"/>
              <a:gd name="connsiteX9" fmla="*/ 946230 w 964418"/>
              <a:gd name="connsiteY9" fmla="*/ 797483 h 797610"/>
              <a:gd name="connsiteX0" fmla="*/ 946230 w 964418"/>
              <a:gd name="connsiteY0" fmla="*/ 797483 h 797610"/>
              <a:gd name="connsiteX1" fmla="*/ 0 w 964418"/>
              <a:gd name="connsiteY1" fmla="*/ 655795 h 797610"/>
              <a:gd name="connsiteX2" fmla="*/ 326848 w 964418"/>
              <a:gd name="connsiteY2" fmla="*/ 487038 h 797610"/>
              <a:gd name="connsiteX3" fmla="*/ 358627 w 964418"/>
              <a:gd name="connsiteY3" fmla="*/ 299908 h 797610"/>
              <a:gd name="connsiteX4" fmla="*/ 472482 w 964418"/>
              <a:gd name="connsiteY4" fmla="*/ 70976 h 797610"/>
              <a:gd name="connsiteX5" fmla="*/ 649654 w 964418"/>
              <a:gd name="connsiteY5" fmla="*/ 1364 h 797610"/>
              <a:gd name="connsiteX6" fmla="*/ 746129 w 964418"/>
              <a:gd name="connsiteY6" fmla="*/ 119075 h 797610"/>
              <a:gd name="connsiteX7" fmla="*/ 678538 w 964418"/>
              <a:gd name="connsiteY7" fmla="*/ 372398 h 797610"/>
              <a:gd name="connsiteX8" fmla="*/ 627539 w 964418"/>
              <a:gd name="connsiteY8" fmla="*/ 629906 h 797610"/>
              <a:gd name="connsiteX9" fmla="*/ 946230 w 964418"/>
              <a:gd name="connsiteY9" fmla="*/ 797483 h 797610"/>
              <a:gd name="connsiteX0" fmla="*/ 946230 w 964418"/>
              <a:gd name="connsiteY0" fmla="*/ 956977 h 957104"/>
              <a:gd name="connsiteX1" fmla="*/ 0 w 964418"/>
              <a:gd name="connsiteY1" fmla="*/ 815289 h 957104"/>
              <a:gd name="connsiteX2" fmla="*/ 326848 w 964418"/>
              <a:gd name="connsiteY2" fmla="*/ 646532 h 957104"/>
              <a:gd name="connsiteX3" fmla="*/ 358627 w 964418"/>
              <a:gd name="connsiteY3" fmla="*/ 459402 h 957104"/>
              <a:gd name="connsiteX4" fmla="*/ 423757 w 964418"/>
              <a:gd name="connsiteY4" fmla="*/ 9675 h 957104"/>
              <a:gd name="connsiteX5" fmla="*/ 649654 w 964418"/>
              <a:gd name="connsiteY5" fmla="*/ 160858 h 957104"/>
              <a:gd name="connsiteX6" fmla="*/ 746129 w 964418"/>
              <a:gd name="connsiteY6" fmla="*/ 278569 h 957104"/>
              <a:gd name="connsiteX7" fmla="*/ 678538 w 964418"/>
              <a:gd name="connsiteY7" fmla="*/ 531892 h 957104"/>
              <a:gd name="connsiteX8" fmla="*/ 627539 w 964418"/>
              <a:gd name="connsiteY8" fmla="*/ 789400 h 957104"/>
              <a:gd name="connsiteX9" fmla="*/ 946230 w 964418"/>
              <a:gd name="connsiteY9" fmla="*/ 956977 h 957104"/>
              <a:gd name="connsiteX0" fmla="*/ 946230 w 969780"/>
              <a:gd name="connsiteY0" fmla="*/ 1657932 h 1658059"/>
              <a:gd name="connsiteX1" fmla="*/ 0 w 969780"/>
              <a:gd name="connsiteY1" fmla="*/ 1516244 h 1658059"/>
              <a:gd name="connsiteX2" fmla="*/ 326848 w 969780"/>
              <a:gd name="connsiteY2" fmla="*/ 1347487 h 1658059"/>
              <a:gd name="connsiteX3" fmla="*/ 358627 w 969780"/>
              <a:gd name="connsiteY3" fmla="*/ 1160357 h 1658059"/>
              <a:gd name="connsiteX4" fmla="*/ 423757 w 969780"/>
              <a:gd name="connsiteY4" fmla="*/ 710630 h 1658059"/>
              <a:gd name="connsiteX5" fmla="*/ 961450 w 969780"/>
              <a:gd name="connsiteY5" fmla="*/ 2541 h 1658059"/>
              <a:gd name="connsiteX6" fmla="*/ 746129 w 969780"/>
              <a:gd name="connsiteY6" fmla="*/ 979524 h 1658059"/>
              <a:gd name="connsiteX7" fmla="*/ 678538 w 969780"/>
              <a:gd name="connsiteY7" fmla="*/ 1232847 h 1658059"/>
              <a:gd name="connsiteX8" fmla="*/ 627539 w 969780"/>
              <a:gd name="connsiteY8" fmla="*/ 1490355 h 1658059"/>
              <a:gd name="connsiteX9" fmla="*/ 946230 w 969780"/>
              <a:gd name="connsiteY9" fmla="*/ 1657932 h 1658059"/>
              <a:gd name="connsiteX0" fmla="*/ 946230 w 970049"/>
              <a:gd name="connsiteY0" fmla="*/ 1657933 h 1658060"/>
              <a:gd name="connsiteX1" fmla="*/ 0 w 970049"/>
              <a:gd name="connsiteY1" fmla="*/ 1516245 h 1658060"/>
              <a:gd name="connsiteX2" fmla="*/ 326848 w 970049"/>
              <a:gd name="connsiteY2" fmla="*/ 1347488 h 1658060"/>
              <a:gd name="connsiteX3" fmla="*/ 358627 w 970049"/>
              <a:gd name="connsiteY3" fmla="*/ 1160358 h 1658060"/>
              <a:gd name="connsiteX4" fmla="*/ 423757 w 970049"/>
              <a:gd name="connsiteY4" fmla="*/ 710631 h 1658060"/>
              <a:gd name="connsiteX5" fmla="*/ 961450 w 970049"/>
              <a:gd name="connsiteY5" fmla="*/ 2542 h 1658060"/>
              <a:gd name="connsiteX6" fmla="*/ 746129 w 970049"/>
              <a:gd name="connsiteY6" fmla="*/ 979525 h 1658060"/>
              <a:gd name="connsiteX7" fmla="*/ 627539 w 970049"/>
              <a:gd name="connsiteY7" fmla="*/ 1490356 h 1658060"/>
              <a:gd name="connsiteX8" fmla="*/ 946230 w 970049"/>
              <a:gd name="connsiteY8" fmla="*/ 1657933 h 1658060"/>
              <a:gd name="connsiteX0" fmla="*/ 946230 w 963678"/>
              <a:gd name="connsiteY0" fmla="*/ 1672539 h 1691713"/>
              <a:gd name="connsiteX1" fmla="*/ 0 w 963678"/>
              <a:gd name="connsiteY1" fmla="*/ 1530851 h 1691713"/>
              <a:gd name="connsiteX2" fmla="*/ 326848 w 963678"/>
              <a:gd name="connsiteY2" fmla="*/ 1362094 h 1691713"/>
              <a:gd name="connsiteX3" fmla="*/ 358627 w 963678"/>
              <a:gd name="connsiteY3" fmla="*/ 1174964 h 1691713"/>
              <a:gd name="connsiteX4" fmla="*/ 423757 w 963678"/>
              <a:gd name="connsiteY4" fmla="*/ 725237 h 1691713"/>
              <a:gd name="connsiteX5" fmla="*/ 961450 w 963678"/>
              <a:gd name="connsiteY5" fmla="*/ 17148 h 1691713"/>
              <a:gd name="connsiteX6" fmla="*/ 627539 w 963678"/>
              <a:gd name="connsiteY6" fmla="*/ 1504962 h 1691713"/>
              <a:gd name="connsiteX7" fmla="*/ 946230 w 963678"/>
              <a:gd name="connsiteY7" fmla="*/ 1672539 h 1691713"/>
              <a:gd name="connsiteX0" fmla="*/ 946230 w 963679"/>
              <a:gd name="connsiteY0" fmla="*/ 1672540 h 1691713"/>
              <a:gd name="connsiteX1" fmla="*/ 0 w 963679"/>
              <a:gd name="connsiteY1" fmla="*/ 1530852 h 1691713"/>
              <a:gd name="connsiteX2" fmla="*/ 326848 w 963679"/>
              <a:gd name="connsiteY2" fmla="*/ 1362095 h 1691713"/>
              <a:gd name="connsiteX3" fmla="*/ 423757 w 963679"/>
              <a:gd name="connsiteY3" fmla="*/ 725238 h 1691713"/>
              <a:gd name="connsiteX4" fmla="*/ 961450 w 963679"/>
              <a:gd name="connsiteY4" fmla="*/ 17149 h 1691713"/>
              <a:gd name="connsiteX5" fmla="*/ 627539 w 963679"/>
              <a:gd name="connsiteY5" fmla="*/ 1504963 h 1691713"/>
              <a:gd name="connsiteX6" fmla="*/ 946230 w 963679"/>
              <a:gd name="connsiteY6" fmla="*/ 1672540 h 1691713"/>
              <a:gd name="connsiteX0" fmla="*/ 946230 w 965987"/>
              <a:gd name="connsiteY0" fmla="*/ 1655768 h 1674941"/>
              <a:gd name="connsiteX1" fmla="*/ 0 w 965987"/>
              <a:gd name="connsiteY1" fmla="*/ 1514080 h 1674941"/>
              <a:gd name="connsiteX2" fmla="*/ 326848 w 965987"/>
              <a:gd name="connsiteY2" fmla="*/ 1345323 h 1674941"/>
              <a:gd name="connsiteX3" fmla="*/ 961450 w 965987"/>
              <a:gd name="connsiteY3" fmla="*/ 377 h 1674941"/>
              <a:gd name="connsiteX4" fmla="*/ 627539 w 965987"/>
              <a:gd name="connsiteY4" fmla="*/ 1488191 h 1674941"/>
              <a:gd name="connsiteX5" fmla="*/ 946230 w 965987"/>
              <a:gd name="connsiteY5" fmla="*/ 1655768 h 1674941"/>
              <a:gd name="connsiteX0" fmla="*/ 946230 w 964445"/>
              <a:gd name="connsiteY0" fmla="*/ 895322 h 895449"/>
              <a:gd name="connsiteX1" fmla="*/ 0 w 964445"/>
              <a:gd name="connsiteY1" fmla="*/ 753634 h 895449"/>
              <a:gd name="connsiteX2" fmla="*/ 326848 w 964445"/>
              <a:gd name="connsiteY2" fmla="*/ 584877 h 895449"/>
              <a:gd name="connsiteX3" fmla="*/ 674323 w 964445"/>
              <a:gd name="connsiteY3" fmla="*/ 1137 h 895449"/>
              <a:gd name="connsiteX4" fmla="*/ 627539 w 964445"/>
              <a:gd name="connsiteY4" fmla="*/ 727745 h 895449"/>
              <a:gd name="connsiteX5" fmla="*/ 946230 w 964445"/>
              <a:gd name="connsiteY5" fmla="*/ 895322 h 895449"/>
              <a:gd name="connsiteX0" fmla="*/ 946230 w 964445"/>
              <a:gd name="connsiteY0" fmla="*/ 895902 h 896029"/>
              <a:gd name="connsiteX1" fmla="*/ 0 w 964445"/>
              <a:gd name="connsiteY1" fmla="*/ 754214 h 896029"/>
              <a:gd name="connsiteX2" fmla="*/ 326848 w 964445"/>
              <a:gd name="connsiteY2" fmla="*/ 585457 h 896029"/>
              <a:gd name="connsiteX3" fmla="*/ 674323 w 964445"/>
              <a:gd name="connsiteY3" fmla="*/ 1717 h 896029"/>
              <a:gd name="connsiteX4" fmla="*/ 627539 w 964445"/>
              <a:gd name="connsiteY4" fmla="*/ 728325 h 896029"/>
              <a:gd name="connsiteX5" fmla="*/ 946230 w 964445"/>
              <a:gd name="connsiteY5" fmla="*/ 895902 h 896029"/>
              <a:gd name="connsiteX0" fmla="*/ 946230 w 964445"/>
              <a:gd name="connsiteY0" fmla="*/ 894868 h 894995"/>
              <a:gd name="connsiteX1" fmla="*/ 0 w 964445"/>
              <a:gd name="connsiteY1" fmla="*/ 753180 h 894995"/>
              <a:gd name="connsiteX2" fmla="*/ 326848 w 964445"/>
              <a:gd name="connsiteY2" fmla="*/ 584423 h 894995"/>
              <a:gd name="connsiteX3" fmla="*/ 674323 w 964445"/>
              <a:gd name="connsiteY3" fmla="*/ 683 h 894995"/>
              <a:gd name="connsiteX4" fmla="*/ 627539 w 964445"/>
              <a:gd name="connsiteY4" fmla="*/ 727291 h 894995"/>
              <a:gd name="connsiteX5" fmla="*/ 946230 w 964445"/>
              <a:gd name="connsiteY5" fmla="*/ 894868 h 894995"/>
              <a:gd name="connsiteX0" fmla="*/ 946230 w 964445"/>
              <a:gd name="connsiteY0" fmla="*/ 894867 h 894994"/>
              <a:gd name="connsiteX1" fmla="*/ 0 w 964445"/>
              <a:gd name="connsiteY1" fmla="*/ 753179 h 894994"/>
              <a:gd name="connsiteX2" fmla="*/ 326848 w 964445"/>
              <a:gd name="connsiteY2" fmla="*/ 584422 h 894994"/>
              <a:gd name="connsiteX3" fmla="*/ 674323 w 964445"/>
              <a:gd name="connsiteY3" fmla="*/ 682 h 894994"/>
              <a:gd name="connsiteX4" fmla="*/ 627539 w 964445"/>
              <a:gd name="connsiteY4" fmla="*/ 727290 h 894994"/>
              <a:gd name="connsiteX5" fmla="*/ 946230 w 964445"/>
              <a:gd name="connsiteY5" fmla="*/ 894867 h 894994"/>
              <a:gd name="connsiteX0" fmla="*/ 946230 w 964445"/>
              <a:gd name="connsiteY0" fmla="*/ 894867 h 894994"/>
              <a:gd name="connsiteX1" fmla="*/ 0 w 964445"/>
              <a:gd name="connsiteY1" fmla="*/ 753179 h 894994"/>
              <a:gd name="connsiteX2" fmla="*/ 326848 w 964445"/>
              <a:gd name="connsiteY2" fmla="*/ 584422 h 894994"/>
              <a:gd name="connsiteX3" fmla="*/ 674323 w 964445"/>
              <a:gd name="connsiteY3" fmla="*/ 682 h 894994"/>
              <a:gd name="connsiteX4" fmla="*/ 627539 w 964445"/>
              <a:gd name="connsiteY4" fmla="*/ 727290 h 894994"/>
              <a:gd name="connsiteX5" fmla="*/ 946230 w 964445"/>
              <a:gd name="connsiteY5" fmla="*/ 894867 h 894994"/>
              <a:gd name="connsiteX0" fmla="*/ 946230 w 964445"/>
              <a:gd name="connsiteY0" fmla="*/ 894396 h 894523"/>
              <a:gd name="connsiteX1" fmla="*/ 0 w 964445"/>
              <a:gd name="connsiteY1" fmla="*/ 752708 h 894523"/>
              <a:gd name="connsiteX2" fmla="*/ 433291 w 964445"/>
              <a:gd name="connsiteY2" fmla="*/ 661065 h 894523"/>
              <a:gd name="connsiteX3" fmla="*/ 674323 w 964445"/>
              <a:gd name="connsiteY3" fmla="*/ 211 h 894523"/>
              <a:gd name="connsiteX4" fmla="*/ 627539 w 964445"/>
              <a:gd name="connsiteY4" fmla="*/ 726819 h 894523"/>
              <a:gd name="connsiteX5" fmla="*/ 946230 w 964445"/>
              <a:gd name="connsiteY5" fmla="*/ 894396 h 894523"/>
              <a:gd name="connsiteX0" fmla="*/ 946230 w 964445"/>
              <a:gd name="connsiteY0" fmla="*/ 894350 h 894477"/>
              <a:gd name="connsiteX1" fmla="*/ 0 w 964445"/>
              <a:gd name="connsiteY1" fmla="*/ 752662 h 894477"/>
              <a:gd name="connsiteX2" fmla="*/ 433291 w 964445"/>
              <a:gd name="connsiteY2" fmla="*/ 661019 h 894477"/>
              <a:gd name="connsiteX3" fmla="*/ 674323 w 964445"/>
              <a:gd name="connsiteY3" fmla="*/ 165 h 894477"/>
              <a:gd name="connsiteX4" fmla="*/ 627539 w 964445"/>
              <a:gd name="connsiteY4" fmla="*/ 726773 h 894477"/>
              <a:gd name="connsiteX5" fmla="*/ 946230 w 964445"/>
              <a:gd name="connsiteY5" fmla="*/ 894350 h 894477"/>
              <a:gd name="connsiteX0" fmla="*/ 946230 w 964445"/>
              <a:gd name="connsiteY0" fmla="*/ 894365 h 894492"/>
              <a:gd name="connsiteX1" fmla="*/ 0 w 964445"/>
              <a:gd name="connsiteY1" fmla="*/ 752677 h 894492"/>
              <a:gd name="connsiteX2" fmla="*/ 433291 w 964445"/>
              <a:gd name="connsiteY2" fmla="*/ 661034 h 894492"/>
              <a:gd name="connsiteX3" fmla="*/ 674323 w 964445"/>
              <a:gd name="connsiteY3" fmla="*/ 180 h 894492"/>
              <a:gd name="connsiteX4" fmla="*/ 627539 w 964445"/>
              <a:gd name="connsiteY4" fmla="*/ 726788 h 894492"/>
              <a:gd name="connsiteX5" fmla="*/ 946230 w 964445"/>
              <a:gd name="connsiteY5" fmla="*/ 894365 h 894492"/>
              <a:gd name="connsiteX0" fmla="*/ 946230 w 964445"/>
              <a:gd name="connsiteY0" fmla="*/ 894194 h 894321"/>
              <a:gd name="connsiteX1" fmla="*/ 0 w 964445"/>
              <a:gd name="connsiteY1" fmla="*/ 752506 h 894321"/>
              <a:gd name="connsiteX2" fmla="*/ 433291 w 964445"/>
              <a:gd name="connsiteY2" fmla="*/ 660863 h 894321"/>
              <a:gd name="connsiteX3" fmla="*/ 674323 w 964445"/>
              <a:gd name="connsiteY3" fmla="*/ 9 h 894321"/>
              <a:gd name="connsiteX4" fmla="*/ 627539 w 964445"/>
              <a:gd name="connsiteY4" fmla="*/ 726617 h 894321"/>
              <a:gd name="connsiteX5" fmla="*/ 946230 w 964445"/>
              <a:gd name="connsiteY5" fmla="*/ 894194 h 894321"/>
              <a:gd name="connsiteX0" fmla="*/ 946230 w 964814"/>
              <a:gd name="connsiteY0" fmla="*/ 912036 h 912163"/>
              <a:gd name="connsiteX1" fmla="*/ 0 w 964814"/>
              <a:gd name="connsiteY1" fmla="*/ 770348 h 912163"/>
              <a:gd name="connsiteX2" fmla="*/ 433291 w 964814"/>
              <a:gd name="connsiteY2" fmla="*/ 678705 h 912163"/>
              <a:gd name="connsiteX3" fmla="*/ 617688 w 964814"/>
              <a:gd name="connsiteY3" fmla="*/ 7 h 912163"/>
              <a:gd name="connsiteX4" fmla="*/ 627539 w 964814"/>
              <a:gd name="connsiteY4" fmla="*/ 744459 h 912163"/>
              <a:gd name="connsiteX5" fmla="*/ 946230 w 964814"/>
              <a:gd name="connsiteY5" fmla="*/ 912036 h 912163"/>
              <a:gd name="connsiteX0" fmla="*/ 946230 w 964814"/>
              <a:gd name="connsiteY0" fmla="*/ 912054 h 912181"/>
              <a:gd name="connsiteX1" fmla="*/ 0 w 964814"/>
              <a:gd name="connsiteY1" fmla="*/ 770366 h 912181"/>
              <a:gd name="connsiteX2" fmla="*/ 433291 w 964814"/>
              <a:gd name="connsiteY2" fmla="*/ 678723 h 912181"/>
              <a:gd name="connsiteX3" fmla="*/ 617688 w 964814"/>
              <a:gd name="connsiteY3" fmla="*/ 25 h 912181"/>
              <a:gd name="connsiteX4" fmla="*/ 627539 w 964814"/>
              <a:gd name="connsiteY4" fmla="*/ 744477 h 912181"/>
              <a:gd name="connsiteX5" fmla="*/ 946230 w 964814"/>
              <a:gd name="connsiteY5" fmla="*/ 912054 h 912181"/>
              <a:gd name="connsiteX0" fmla="*/ 946230 w 964814"/>
              <a:gd name="connsiteY0" fmla="*/ 916063 h 916190"/>
              <a:gd name="connsiteX1" fmla="*/ 0 w 964814"/>
              <a:gd name="connsiteY1" fmla="*/ 774375 h 916190"/>
              <a:gd name="connsiteX2" fmla="*/ 433291 w 964814"/>
              <a:gd name="connsiteY2" fmla="*/ 682732 h 916190"/>
              <a:gd name="connsiteX3" fmla="*/ 617688 w 964814"/>
              <a:gd name="connsiteY3" fmla="*/ 4034 h 916190"/>
              <a:gd name="connsiteX4" fmla="*/ 627539 w 964814"/>
              <a:gd name="connsiteY4" fmla="*/ 748486 h 916190"/>
              <a:gd name="connsiteX5" fmla="*/ 946230 w 964814"/>
              <a:gd name="connsiteY5" fmla="*/ 916063 h 916190"/>
              <a:gd name="connsiteX0" fmla="*/ 946230 w 964814"/>
              <a:gd name="connsiteY0" fmla="*/ 912078 h 912205"/>
              <a:gd name="connsiteX1" fmla="*/ 0 w 964814"/>
              <a:gd name="connsiteY1" fmla="*/ 770390 h 912205"/>
              <a:gd name="connsiteX2" fmla="*/ 433291 w 964814"/>
              <a:gd name="connsiteY2" fmla="*/ 678747 h 912205"/>
              <a:gd name="connsiteX3" fmla="*/ 617688 w 964814"/>
              <a:gd name="connsiteY3" fmla="*/ 49 h 912205"/>
              <a:gd name="connsiteX4" fmla="*/ 627539 w 964814"/>
              <a:gd name="connsiteY4" fmla="*/ 744501 h 912205"/>
              <a:gd name="connsiteX5" fmla="*/ 946230 w 964814"/>
              <a:gd name="connsiteY5" fmla="*/ 912078 h 912205"/>
              <a:gd name="connsiteX0" fmla="*/ 946230 w 960229"/>
              <a:gd name="connsiteY0" fmla="*/ 912145 h 912377"/>
              <a:gd name="connsiteX1" fmla="*/ 0 w 960229"/>
              <a:gd name="connsiteY1" fmla="*/ 770457 h 912377"/>
              <a:gd name="connsiteX2" fmla="*/ 433291 w 960229"/>
              <a:gd name="connsiteY2" fmla="*/ 678814 h 912377"/>
              <a:gd name="connsiteX3" fmla="*/ 617688 w 960229"/>
              <a:gd name="connsiteY3" fmla="*/ 116 h 912377"/>
              <a:gd name="connsiteX4" fmla="*/ 569538 w 960229"/>
              <a:gd name="connsiteY4" fmla="*/ 735011 h 912377"/>
              <a:gd name="connsiteX5" fmla="*/ 946230 w 960229"/>
              <a:gd name="connsiteY5" fmla="*/ 912145 h 912377"/>
              <a:gd name="connsiteX0" fmla="*/ 946230 w 960230"/>
              <a:gd name="connsiteY0" fmla="*/ 912034 h 912267"/>
              <a:gd name="connsiteX1" fmla="*/ 0 w 960230"/>
              <a:gd name="connsiteY1" fmla="*/ 770346 h 912267"/>
              <a:gd name="connsiteX2" fmla="*/ 433291 w 960230"/>
              <a:gd name="connsiteY2" fmla="*/ 678703 h 912267"/>
              <a:gd name="connsiteX3" fmla="*/ 617688 w 960230"/>
              <a:gd name="connsiteY3" fmla="*/ 5 h 912267"/>
              <a:gd name="connsiteX4" fmla="*/ 569538 w 960230"/>
              <a:gd name="connsiteY4" fmla="*/ 734900 h 912267"/>
              <a:gd name="connsiteX5" fmla="*/ 946230 w 960230"/>
              <a:gd name="connsiteY5" fmla="*/ 912034 h 912267"/>
              <a:gd name="connsiteX0" fmla="*/ 946230 w 960052"/>
              <a:gd name="connsiteY0" fmla="*/ 888637 h 888870"/>
              <a:gd name="connsiteX1" fmla="*/ 0 w 960052"/>
              <a:gd name="connsiteY1" fmla="*/ 746949 h 888870"/>
              <a:gd name="connsiteX2" fmla="*/ 433291 w 960052"/>
              <a:gd name="connsiteY2" fmla="*/ 655306 h 888870"/>
              <a:gd name="connsiteX3" fmla="*/ 656388 w 960052"/>
              <a:gd name="connsiteY3" fmla="*/ 6 h 888870"/>
              <a:gd name="connsiteX4" fmla="*/ 569538 w 960052"/>
              <a:gd name="connsiteY4" fmla="*/ 711503 h 888870"/>
              <a:gd name="connsiteX5" fmla="*/ 946230 w 960052"/>
              <a:gd name="connsiteY5" fmla="*/ 888637 h 888870"/>
              <a:gd name="connsiteX0" fmla="*/ 946230 w 960053"/>
              <a:gd name="connsiteY0" fmla="*/ 888697 h 888930"/>
              <a:gd name="connsiteX1" fmla="*/ 0 w 960053"/>
              <a:gd name="connsiteY1" fmla="*/ 747009 h 888930"/>
              <a:gd name="connsiteX2" fmla="*/ 433291 w 960053"/>
              <a:gd name="connsiteY2" fmla="*/ 655366 h 888930"/>
              <a:gd name="connsiteX3" fmla="*/ 656388 w 960053"/>
              <a:gd name="connsiteY3" fmla="*/ 66 h 888930"/>
              <a:gd name="connsiteX4" fmla="*/ 569538 w 960053"/>
              <a:gd name="connsiteY4" fmla="*/ 711563 h 888930"/>
              <a:gd name="connsiteX5" fmla="*/ 946230 w 960053"/>
              <a:gd name="connsiteY5" fmla="*/ 888697 h 888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60053" h="888930">
                <a:moveTo>
                  <a:pt x="946230" y="888697"/>
                </a:moveTo>
                <a:cubicBezTo>
                  <a:pt x="851307" y="894605"/>
                  <a:pt x="227983" y="786572"/>
                  <a:pt x="0" y="747009"/>
                </a:cubicBezTo>
                <a:cubicBezTo>
                  <a:pt x="195127" y="709651"/>
                  <a:pt x="323893" y="779857"/>
                  <a:pt x="433291" y="655366"/>
                </a:cubicBezTo>
                <a:cubicBezTo>
                  <a:pt x="542689" y="530876"/>
                  <a:pt x="343355" y="-6817"/>
                  <a:pt x="656388" y="66"/>
                </a:cubicBezTo>
                <a:cubicBezTo>
                  <a:pt x="1177572" y="11526"/>
                  <a:pt x="521231" y="563458"/>
                  <a:pt x="569538" y="711563"/>
                </a:cubicBezTo>
                <a:cubicBezTo>
                  <a:pt x="617845" y="859668"/>
                  <a:pt x="1041153" y="882789"/>
                  <a:pt x="946230" y="888697"/>
                </a:cubicBezTo>
                <a:close/>
              </a:path>
            </a:pathLst>
          </a:custGeom>
          <a:gradFill>
            <a:gsLst>
              <a:gs pos="0">
                <a:schemeClr val="tx2">
                  <a:lumMod val="40000"/>
                  <a:lumOff val="60000"/>
                </a:schemeClr>
              </a:gs>
              <a:gs pos="100000">
                <a:schemeClr val="tx2">
                  <a:lumMod val="40000"/>
                  <a:lumOff val="60000"/>
                  <a:alpha val="13000"/>
                </a:schemeClr>
              </a:gs>
            </a:gsLst>
            <a:lin ang="5400000" scaled="1"/>
          </a:gradFill>
          <a:ln w="605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" name="Oval 1">
            <a:extLst>
              <a:ext uri="{FF2B5EF4-FFF2-40B4-BE49-F238E27FC236}">
                <a16:creationId xmlns:a16="http://schemas.microsoft.com/office/drawing/2014/main" id="{2CB071C4-6958-326A-505F-5E92B6E6CA8C}"/>
              </a:ext>
            </a:extLst>
          </p:cNvPr>
          <p:cNvSpPr/>
          <p:nvPr/>
        </p:nvSpPr>
        <p:spPr>
          <a:xfrm>
            <a:off x="1370107" y="3751618"/>
            <a:ext cx="1732883" cy="1016401"/>
          </a:xfrm>
          <a:custGeom>
            <a:avLst/>
            <a:gdLst/>
            <a:ahLst/>
            <a:cxnLst/>
            <a:rect l="l" t="t" r="r" b="b"/>
            <a:pathLst>
              <a:path w="3530600" h="2070828">
                <a:moveTo>
                  <a:pt x="26458" y="0"/>
                </a:moveTo>
                <a:lnTo>
                  <a:pt x="3504143" y="0"/>
                </a:lnTo>
                <a:cubicBezTo>
                  <a:pt x="3522457" y="94791"/>
                  <a:pt x="3530600" y="192578"/>
                  <a:pt x="3530600" y="292281"/>
                </a:cubicBezTo>
                <a:cubicBezTo>
                  <a:pt x="3530600" y="1274546"/>
                  <a:pt x="2740248" y="2070828"/>
                  <a:pt x="1765300" y="2070828"/>
                </a:cubicBezTo>
                <a:cubicBezTo>
                  <a:pt x="790352" y="2070828"/>
                  <a:pt x="0" y="1274546"/>
                  <a:pt x="0" y="292281"/>
                </a:cubicBezTo>
                <a:cubicBezTo>
                  <a:pt x="0" y="192578"/>
                  <a:pt x="8143" y="94791"/>
                  <a:pt x="26458" y="0"/>
                </a:cubicBezTo>
                <a:close/>
              </a:path>
            </a:pathLst>
          </a:custGeom>
          <a:solidFill>
            <a:srgbClr val="00B0F0"/>
          </a:solidFill>
          <a:ln w="63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1">
            <a:extLst>
              <a:ext uri="{FF2B5EF4-FFF2-40B4-BE49-F238E27FC236}">
                <a16:creationId xmlns:a16="http://schemas.microsoft.com/office/drawing/2014/main" id="{49BE814C-F675-2812-4464-DC9D09E70272}"/>
              </a:ext>
            </a:extLst>
          </p:cNvPr>
          <p:cNvSpPr/>
          <p:nvPr/>
        </p:nvSpPr>
        <p:spPr>
          <a:xfrm>
            <a:off x="1370107" y="3236053"/>
            <a:ext cx="1732883" cy="1535800"/>
          </a:xfrm>
          <a:custGeom>
            <a:avLst/>
            <a:gdLst/>
            <a:ahLst/>
            <a:cxnLst/>
            <a:rect l="l" t="t" r="r" b="b"/>
            <a:pathLst>
              <a:path w="3530600" h="3342278">
                <a:moveTo>
                  <a:pt x="618489" y="0"/>
                </a:moveTo>
                <a:lnTo>
                  <a:pt x="2912111" y="0"/>
                </a:lnTo>
                <a:cubicBezTo>
                  <a:pt x="3291035" y="347469"/>
                  <a:pt x="3530600" y="864897"/>
                  <a:pt x="3530600" y="1442539"/>
                </a:cubicBezTo>
                <a:cubicBezTo>
                  <a:pt x="3530600" y="2491736"/>
                  <a:pt x="2740248" y="3342278"/>
                  <a:pt x="1765300" y="3342278"/>
                </a:cubicBezTo>
                <a:cubicBezTo>
                  <a:pt x="790352" y="3342278"/>
                  <a:pt x="0" y="2491736"/>
                  <a:pt x="0" y="1442539"/>
                </a:cubicBezTo>
                <a:cubicBezTo>
                  <a:pt x="0" y="864897"/>
                  <a:pt x="239566" y="347469"/>
                  <a:pt x="618489" y="0"/>
                </a:cubicBezTo>
                <a:close/>
              </a:path>
            </a:pathLst>
          </a:custGeom>
          <a:solidFill>
            <a:schemeClr val="tx2">
              <a:lumMod val="60000"/>
              <a:lumOff val="40000"/>
            </a:schemeClr>
          </a:solidFill>
          <a:ln w="6350">
            <a:noFill/>
          </a:ln>
          <a:effectLst>
            <a:outerShdw blurRad="1092200" dir="14340000" sx="1000" sy="1000" rotWithShape="0">
              <a:prstClr val="black"/>
            </a:outerShdw>
          </a:effectLst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1">
            <a:extLst>
              <a:ext uri="{FF2B5EF4-FFF2-40B4-BE49-F238E27FC236}">
                <a16:creationId xmlns:a16="http://schemas.microsoft.com/office/drawing/2014/main" id="{12EEC89E-17AA-F76C-3069-BC78B166B5EC}"/>
              </a:ext>
            </a:extLst>
          </p:cNvPr>
          <p:cNvSpPr/>
          <p:nvPr/>
        </p:nvSpPr>
        <p:spPr>
          <a:xfrm>
            <a:off x="1356252" y="3751618"/>
            <a:ext cx="1732883" cy="1016401"/>
          </a:xfrm>
          <a:custGeom>
            <a:avLst/>
            <a:gdLst/>
            <a:ahLst/>
            <a:cxnLst/>
            <a:rect l="l" t="t" r="r" b="b"/>
            <a:pathLst>
              <a:path w="3530600" h="2070828">
                <a:moveTo>
                  <a:pt x="26458" y="0"/>
                </a:moveTo>
                <a:lnTo>
                  <a:pt x="3504143" y="0"/>
                </a:lnTo>
                <a:cubicBezTo>
                  <a:pt x="3522457" y="94791"/>
                  <a:pt x="3530600" y="192578"/>
                  <a:pt x="3530600" y="292281"/>
                </a:cubicBezTo>
                <a:cubicBezTo>
                  <a:pt x="3530600" y="1274546"/>
                  <a:pt x="2740248" y="2070828"/>
                  <a:pt x="1765300" y="2070828"/>
                </a:cubicBezTo>
                <a:cubicBezTo>
                  <a:pt x="790352" y="2070828"/>
                  <a:pt x="0" y="1274546"/>
                  <a:pt x="0" y="292281"/>
                </a:cubicBezTo>
                <a:cubicBezTo>
                  <a:pt x="0" y="192578"/>
                  <a:pt x="8143" y="94791"/>
                  <a:pt x="26458" y="0"/>
                </a:cubicBezTo>
                <a:close/>
              </a:path>
            </a:pathLst>
          </a:custGeom>
          <a:gradFill flip="none" rotWithShape="1">
            <a:gsLst>
              <a:gs pos="0">
                <a:srgbClr val="00B0F0">
                  <a:tint val="66000"/>
                  <a:satMod val="160000"/>
                  <a:alpha val="0"/>
                </a:srgbClr>
              </a:gs>
              <a:gs pos="67000">
                <a:srgbClr val="00B0F0">
                  <a:tint val="23500"/>
                  <a:satMod val="160000"/>
                  <a:lumMod val="48000"/>
                  <a:lumOff val="52000"/>
                </a:srgbClr>
              </a:gs>
            </a:gsLst>
            <a:lin ang="5400000" scaled="1"/>
            <a:tileRect/>
          </a:gradFill>
          <a:ln w="63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BD723B57-0EDB-C6C7-69B0-68F1AE8E6E60}"/>
              </a:ext>
            </a:extLst>
          </p:cNvPr>
          <p:cNvSpPr/>
          <p:nvPr/>
        </p:nvSpPr>
        <p:spPr>
          <a:xfrm>
            <a:off x="1677119" y="3200439"/>
            <a:ext cx="1122010" cy="70029"/>
          </a:xfrm>
          <a:prstGeom prst="ellipse">
            <a:avLst/>
          </a:prstGeom>
          <a:solidFill>
            <a:schemeClr val="bg1"/>
          </a:solidFill>
          <a:ln w="6350">
            <a:solidFill>
              <a:schemeClr val="tx1">
                <a:lumMod val="50000"/>
                <a:lumOff val="5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A5E2FD38-2651-3975-D49B-C94B8DBE98A7}"/>
              </a:ext>
            </a:extLst>
          </p:cNvPr>
          <p:cNvSpPr/>
          <p:nvPr/>
        </p:nvSpPr>
        <p:spPr>
          <a:xfrm>
            <a:off x="1382348" y="3723935"/>
            <a:ext cx="1712420" cy="59841"/>
          </a:xfrm>
          <a:prstGeom prst="ellipse">
            <a:avLst/>
          </a:prstGeom>
          <a:solidFill>
            <a:srgbClr val="09A6CD">
              <a:alpha val="69804"/>
            </a:srgbClr>
          </a:solidFill>
          <a:ln w="6350">
            <a:solidFill>
              <a:srgbClr val="09A6CD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1" name="Group 80">
            <a:extLst>
              <a:ext uri="{FF2B5EF4-FFF2-40B4-BE49-F238E27FC236}">
                <a16:creationId xmlns:a16="http://schemas.microsoft.com/office/drawing/2014/main" id="{0DABFDE7-BA1E-6D9F-FDB3-4D7FC0BE1521}"/>
              </a:ext>
            </a:extLst>
          </p:cNvPr>
          <p:cNvGrpSpPr/>
          <p:nvPr/>
        </p:nvGrpSpPr>
        <p:grpSpPr>
          <a:xfrm>
            <a:off x="1963246" y="4177441"/>
            <a:ext cx="585295" cy="316568"/>
            <a:chOff x="2064615" y="5629499"/>
            <a:chExt cx="585295" cy="316568"/>
          </a:xfrm>
        </p:grpSpPr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85E3430C-4E5C-6343-B9A2-894BB7FB9C5F}"/>
                </a:ext>
              </a:extLst>
            </p:cNvPr>
            <p:cNvSpPr/>
            <p:nvPr/>
          </p:nvSpPr>
          <p:spPr>
            <a:xfrm>
              <a:off x="2260779" y="5629499"/>
              <a:ext cx="165953" cy="114789"/>
            </a:xfrm>
            <a:custGeom>
              <a:avLst/>
              <a:gdLst>
                <a:gd name="connsiteX0" fmla="*/ 5723 w 165953"/>
                <a:gd name="connsiteY0" fmla="*/ 63287 h 114789"/>
                <a:gd name="connsiteX1" fmla="*/ 28613 w 165953"/>
                <a:gd name="connsiteY1" fmla="*/ 340 h 114789"/>
                <a:gd name="connsiteX2" fmla="*/ 165953 w 165953"/>
                <a:gd name="connsiteY2" fmla="*/ 51842 h 114789"/>
                <a:gd name="connsiteX3" fmla="*/ 143063 w 165953"/>
                <a:gd name="connsiteY3" fmla="*/ 114790 h 114789"/>
                <a:gd name="connsiteX4" fmla="*/ 5723 w 165953"/>
                <a:gd name="connsiteY4" fmla="*/ 63287 h 1147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5953" h="114789">
                  <a:moveTo>
                    <a:pt x="5723" y="63287"/>
                  </a:moveTo>
                  <a:cubicBezTo>
                    <a:pt x="5723" y="63287"/>
                    <a:pt x="-17168" y="6062"/>
                    <a:pt x="28613" y="340"/>
                  </a:cubicBezTo>
                  <a:cubicBezTo>
                    <a:pt x="74393" y="-5383"/>
                    <a:pt x="125896" y="63287"/>
                    <a:pt x="165953" y="51842"/>
                  </a:cubicBezTo>
                  <a:cubicBezTo>
                    <a:pt x="165953" y="51842"/>
                    <a:pt x="131618" y="74732"/>
                    <a:pt x="143063" y="114790"/>
                  </a:cubicBezTo>
                  <a:cubicBezTo>
                    <a:pt x="143063" y="114790"/>
                    <a:pt x="34335" y="34675"/>
                    <a:pt x="5723" y="63287"/>
                  </a:cubicBezTo>
                  <a:close/>
                </a:path>
              </a:pathLst>
            </a:custGeom>
            <a:solidFill>
              <a:srgbClr val="E6982F"/>
            </a:solidFill>
            <a:ln w="56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0E2D2096-D459-DF1D-F2A7-22F1E8A6C7FC}"/>
                </a:ext>
              </a:extLst>
            </p:cNvPr>
            <p:cNvSpPr/>
            <p:nvPr/>
          </p:nvSpPr>
          <p:spPr>
            <a:xfrm>
              <a:off x="2232166" y="5858739"/>
              <a:ext cx="103005" cy="48746"/>
            </a:xfrm>
            <a:custGeom>
              <a:avLst/>
              <a:gdLst>
                <a:gd name="connsiteX0" fmla="*/ 0 w 103005"/>
                <a:gd name="connsiteY0" fmla="*/ 0 h 48746"/>
                <a:gd name="connsiteX1" fmla="*/ 103006 w 103005"/>
                <a:gd name="connsiteY1" fmla="*/ 45780 h 48746"/>
                <a:gd name="connsiteX2" fmla="*/ 85838 w 103005"/>
                <a:gd name="connsiteY2" fmla="*/ 11445 h 48746"/>
                <a:gd name="connsiteX3" fmla="*/ 0 w 103005"/>
                <a:gd name="connsiteY3" fmla="*/ 0 h 487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3005" h="48746">
                  <a:moveTo>
                    <a:pt x="0" y="0"/>
                  </a:moveTo>
                  <a:cubicBezTo>
                    <a:pt x="0" y="0"/>
                    <a:pt x="28613" y="62948"/>
                    <a:pt x="103006" y="45780"/>
                  </a:cubicBezTo>
                  <a:cubicBezTo>
                    <a:pt x="103006" y="45780"/>
                    <a:pt x="74393" y="45780"/>
                    <a:pt x="85838" y="11445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E49730"/>
            </a:solidFill>
            <a:ln w="56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2E238159-A68C-5F87-A36C-B96DF3D60295}"/>
                </a:ext>
              </a:extLst>
            </p:cNvPr>
            <p:cNvSpPr/>
            <p:nvPr/>
          </p:nvSpPr>
          <p:spPr>
            <a:xfrm>
              <a:off x="2064615" y="5790069"/>
              <a:ext cx="126176" cy="58831"/>
            </a:xfrm>
            <a:custGeom>
              <a:avLst/>
              <a:gdLst>
                <a:gd name="connsiteX0" fmla="*/ 7320 w 126176"/>
                <a:gd name="connsiteY0" fmla="*/ 0 h 58831"/>
                <a:gd name="connsiteX1" fmla="*/ 93158 w 126176"/>
                <a:gd name="connsiteY1" fmla="*/ 17168 h 58831"/>
                <a:gd name="connsiteX2" fmla="*/ 126177 w 126176"/>
                <a:gd name="connsiteY2" fmla="*/ 9042 h 58831"/>
                <a:gd name="connsiteX3" fmla="*/ 126177 w 126176"/>
                <a:gd name="connsiteY3" fmla="*/ 57568 h 58831"/>
                <a:gd name="connsiteX4" fmla="*/ 75990 w 126176"/>
                <a:gd name="connsiteY4" fmla="*/ 51503 h 58831"/>
                <a:gd name="connsiteX5" fmla="*/ 7320 w 126176"/>
                <a:gd name="connsiteY5" fmla="*/ 0 h 588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6176" h="58831">
                  <a:moveTo>
                    <a:pt x="7320" y="0"/>
                  </a:moveTo>
                  <a:cubicBezTo>
                    <a:pt x="7320" y="0"/>
                    <a:pt x="70268" y="22890"/>
                    <a:pt x="93158" y="17168"/>
                  </a:cubicBezTo>
                  <a:cubicBezTo>
                    <a:pt x="116048" y="11445"/>
                    <a:pt x="126177" y="9042"/>
                    <a:pt x="126177" y="9042"/>
                  </a:cubicBezTo>
                  <a:lnTo>
                    <a:pt x="126177" y="57568"/>
                  </a:lnTo>
                  <a:cubicBezTo>
                    <a:pt x="126177" y="57568"/>
                    <a:pt x="81713" y="62948"/>
                    <a:pt x="75990" y="51503"/>
                  </a:cubicBezTo>
                  <a:cubicBezTo>
                    <a:pt x="70268" y="40058"/>
                    <a:pt x="-27015" y="22890"/>
                    <a:pt x="7320" y="0"/>
                  </a:cubicBezTo>
                  <a:close/>
                </a:path>
              </a:pathLst>
            </a:custGeom>
            <a:solidFill>
              <a:srgbClr val="E49730"/>
            </a:solidFill>
            <a:ln w="56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DDAED3C7-5FC1-7FA3-ACCF-C20977BA8AE1}"/>
                </a:ext>
              </a:extLst>
            </p:cNvPr>
            <p:cNvSpPr/>
            <p:nvPr/>
          </p:nvSpPr>
          <p:spPr>
            <a:xfrm>
              <a:off x="2468220" y="5751507"/>
              <a:ext cx="181690" cy="194560"/>
            </a:xfrm>
            <a:custGeom>
              <a:avLst/>
              <a:gdLst>
                <a:gd name="connsiteX0" fmla="*/ 90130 w 181690"/>
                <a:gd name="connsiteY0" fmla="*/ 72897 h 194560"/>
                <a:gd name="connsiteX1" fmla="*/ 181690 w 181690"/>
                <a:gd name="connsiteY1" fmla="*/ 38562 h 194560"/>
                <a:gd name="connsiteX2" fmla="*/ 3662 w 181690"/>
                <a:gd name="connsiteY2" fmla="*/ 15042 h 194560"/>
                <a:gd name="connsiteX3" fmla="*/ 0 w 181690"/>
                <a:gd name="connsiteY3" fmla="*/ 85029 h 194560"/>
                <a:gd name="connsiteX4" fmla="*/ 21402 w 181690"/>
                <a:gd name="connsiteY4" fmla="*/ 101452 h 194560"/>
                <a:gd name="connsiteX5" fmla="*/ 107240 w 181690"/>
                <a:gd name="connsiteY5" fmla="*/ 175845 h 194560"/>
                <a:gd name="connsiteX6" fmla="*/ 130130 w 181690"/>
                <a:gd name="connsiteY6" fmla="*/ 158677 h 194560"/>
                <a:gd name="connsiteX7" fmla="*/ 90130 w 181690"/>
                <a:gd name="connsiteY7" fmla="*/ 72897 h 1945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81690" h="194560">
                  <a:moveTo>
                    <a:pt x="90130" y="72897"/>
                  </a:moveTo>
                  <a:cubicBezTo>
                    <a:pt x="78685" y="50007"/>
                    <a:pt x="181690" y="38562"/>
                    <a:pt x="181690" y="38562"/>
                  </a:cubicBezTo>
                  <a:cubicBezTo>
                    <a:pt x="127097" y="-25931"/>
                    <a:pt x="51045" y="8461"/>
                    <a:pt x="3662" y="15042"/>
                  </a:cubicBezTo>
                  <a:cubicBezTo>
                    <a:pt x="13219" y="35414"/>
                    <a:pt x="19056" y="61910"/>
                    <a:pt x="0" y="85029"/>
                  </a:cubicBezTo>
                  <a:cubicBezTo>
                    <a:pt x="7783" y="88290"/>
                    <a:pt x="15050" y="93498"/>
                    <a:pt x="21402" y="101452"/>
                  </a:cubicBezTo>
                  <a:cubicBezTo>
                    <a:pt x="44292" y="130065"/>
                    <a:pt x="67182" y="141510"/>
                    <a:pt x="107240" y="175845"/>
                  </a:cubicBezTo>
                  <a:cubicBezTo>
                    <a:pt x="147298" y="210180"/>
                    <a:pt x="141575" y="193012"/>
                    <a:pt x="130130" y="158677"/>
                  </a:cubicBezTo>
                  <a:cubicBezTo>
                    <a:pt x="118685" y="124342"/>
                    <a:pt x="101575" y="95787"/>
                    <a:pt x="90130" y="72897"/>
                  </a:cubicBezTo>
                  <a:close/>
                </a:path>
              </a:pathLst>
            </a:custGeom>
            <a:solidFill>
              <a:srgbClr val="D9894A"/>
            </a:solidFill>
            <a:ln w="56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1BE5C4E2-2BE1-355A-4328-F202F7E4EC0A}"/>
                </a:ext>
              </a:extLst>
            </p:cNvPr>
            <p:cNvSpPr/>
            <p:nvPr/>
          </p:nvSpPr>
          <p:spPr>
            <a:xfrm>
              <a:off x="2168577" y="5672681"/>
              <a:ext cx="312240" cy="203668"/>
            </a:xfrm>
            <a:custGeom>
              <a:avLst/>
              <a:gdLst>
                <a:gd name="connsiteX0" fmla="*/ 303306 w 312240"/>
                <a:gd name="connsiteY0" fmla="*/ 93869 h 203668"/>
                <a:gd name="connsiteX1" fmla="*/ 283677 w 312240"/>
                <a:gd name="connsiteY1" fmla="*/ 94498 h 203668"/>
                <a:gd name="connsiteX2" fmla="*/ 63532 w 312240"/>
                <a:gd name="connsiteY2" fmla="*/ 14383 h 203668"/>
                <a:gd name="connsiteX3" fmla="*/ 6306 w 312240"/>
                <a:gd name="connsiteY3" fmla="*/ 174614 h 203668"/>
                <a:gd name="connsiteX4" fmla="*/ 235208 w 312240"/>
                <a:gd name="connsiteY4" fmla="*/ 168891 h 203668"/>
                <a:gd name="connsiteX5" fmla="*/ 299643 w 312240"/>
                <a:gd name="connsiteY5" fmla="*/ 163913 h 203668"/>
                <a:gd name="connsiteX6" fmla="*/ 303306 w 312240"/>
                <a:gd name="connsiteY6" fmla="*/ 93869 h 2036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12240" h="203668">
                  <a:moveTo>
                    <a:pt x="303306" y="93869"/>
                  </a:moveTo>
                  <a:cubicBezTo>
                    <a:pt x="296038" y="94899"/>
                    <a:pt x="289457" y="95242"/>
                    <a:pt x="283677" y="94498"/>
                  </a:cubicBezTo>
                  <a:cubicBezTo>
                    <a:pt x="240587" y="88776"/>
                    <a:pt x="155092" y="-42842"/>
                    <a:pt x="63532" y="14383"/>
                  </a:cubicBezTo>
                  <a:cubicBezTo>
                    <a:pt x="-28029" y="71608"/>
                    <a:pt x="6306" y="174614"/>
                    <a:pt x="6306" y="174614"/>
                  </a:cubicBezTo>
                  <a:cubicBezTo>
                    <a:pt x="103589" y="237561"/>
                    <a:pt x="206595" y="180336"/>
                    <a:pt x="235208" y="168891"/>
                  </a:cubicBezTo>
                  <a:cubicBezTo>
                    <a:pt x="255866" y="160651"/>
                    <a:pt x="279500" y="155443"/>
                    <a:pt x="299643" y="163913"/>
                  </a:cubicBezTo>
                  <a:cubicBezTo>
                    <a:pt x="318699" y="140736"/>
                    <a:pt x="312920" y="114241"/>
                    <a:pt x="303306" y="93869"/>
                  </a:cubicBezTo>
                  <a:close/>
                </a:path>
              </a:pathLst>
            </a:custGeom>
            <a:solidFill>
              <a:srgbClr val="EA9E42"/>
            </a:solidFill>
            <a:ln w="56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5E521B2D-C58A-5CD0-C0B8-C40B347565B1}"/>
                </a:ext>
              </a:extLst>
            </p:cNvPr>
            <p:cNvSpPr/>
            <p:nvPr/>
          </p:nvSpPr>
          <p:spPr>
            <a:xfrm>
              <a:off x="2169104" y="5797286"/>
              <a:ext cx="192048" cy="72783"/>
            </a:xfrm>
            <a:custGeom>
              <a:avLst/>
              <a:gdLst>
                <a:gd name="connsiteX0" fmla="*/ 51617 w 192048"/>
                <a:gd name="connsiteY0" fmla="*/ 4228 h 72783"/>
                <a:gd name="connsiteX1" fmla="*/ 0 w 192048"/>
                <a:gd name="connsiteY1" fmla="*/ 16817 h 72783"/>
                <a:gd name="connsiteX2" fmla="*/ 5837 w 192048"/>
                <a:gd name="connsiteY2" fmla="*/ 50008 h 72783"/>
                <a:gd name="connsiteX3" fmla="*/ 56767 w 192048"/>
                <a:gd name="connsiteY3" fmla="*/ 72783 h 72783"/>
                <a:gd name="connsiteX4" fmla="*/ 137455 w 192048"/>
                <a:gd name="connsiteY4" fmla="*/ 61453 h 72783"/>
                <a:gd name="connsiteX5" fmla="*/ 192048 w 192048"/>
                <a:gd name="connsiteY5" fmla="*/ 13326 h 72783"/>
                <a:gd name="connsiteX6" fmla="*/ 51617 w 192048"/>
                <a:gd name="connsiteY6" fmla="*/ 4228 h 727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2048" h="72783">
                  <a:moveTo>
                    <a:pt x="51617" y="4228"/>
                  </a:moveTo>
                  <a:cubicBezTo>
                    <a:pt x="36281" y="12983"/>
                    <a:pt x="17454" y="16188"/>
                    <a:pt x="0" y="16817"/>
                  </a:cubicBezTo>
                  <a:cubicBezTo>
                    <a:pt x="1431" y="36617"/>
                    <a:pt x="5837" y="50008"/>
                    <a:pt x="5837" y="50008"/>
                  </a:cubicBezTo>
                  <a:cubicBezTo>
                    <a:pt x="22776" y="60995"/>
                    <a:pt x="39886" y="68205"/>
                    <a:pt x="56767" y="72783"/>
                  </a:cubicBezTo>
                  <a:cubicBezTo>
                    <a:pt x="80287" y="71353"/>
                    <a:pt x="108442" y="68148"/>
                    <a:pt x="137455" y="61453"/>
                  </a:cubicBezTo>
                  <a:cubicBezTo>
                    <a:pt x="172591" y="53327"/>
                    <a:pt x="188557" y="36274"/>
                    <a:pt x="192048" y="13326"/>
                  </a:cubicBezTo>
                  <a:cubicBezTo>
                    <a:pt x="114908" y="51953"/>
                    <a:pt x="89214" y="-17232"/>
                    <a:pt x="51617" y="4228"/>
                  </a:cubicBezTo>
                  <a:close/>
                </a:path>
              </a:pathLst>
            </a:custGeom>
            <a:solidFill>
              <a:srgbClr val="FEB149"/>
            </a:solidFill>
            <a:ln w="56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5333C257-2C67-B57F-2E8F-E694CC33DAEE}"/>
                </a:ext>
              </a:extLst>
            </p:cNvPr>
            <p:cNvSpPr/>
            <p:nvPr/>
          </p:nvSpPr>
          <p:spPr>
            <a:xfrm>
              <a:off x="2168675" y="5672724"/>
              <a:ext cx="193203" cy="149849"/>
            </a:xfrm>
            <a:custGeom>
              <a:avLst/>
              <a:gdLst>
                <a:gd name="connsiteX0" fmla="*/ 166496 w 193203"/>
                <a:gd name="connsiteY0" fmla="*/ 42953 h 149849"/>
                <a:gd name="connsiteX1" fmla="*/ 119629 w 193203"/>
                <a:gd name="connsiteY1" fmla="*/ 378 h 149849"/>
                <a:gd name="connsiteX2" fmla="*/ 63491 w 193203"/>
                <a:gd name="connsiteY2" fmla="*/ 14340 h 149849"/>
                <a:gd name="connsiteX3" fmla="*/ 429 w 193203"/>
                <a:gd name="connsiteY3" fmla="*/ 141380 h 149849"/>
                <a:gd name="connsiteX4" fmla="*/ 52046 w 193203"/>
                <a:gd name="connsiteY4" fmla="*/ 128791 h 149849"/>
                <a:gd name="connsiteX5" fmla="*/ 192477 w 193203"/>
                <a:gd name="connsiteY5" fmla="*/ 137889 h 149849"/>
                <a:gd name="connsiteX6" fmla="*/ 166496 w 193203"/>
                <a:gd name="connsiteY6" fmla="*/ 42953 h 1498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3203" h="149849">
                  <a:moveTo>
                    <a:pt x="166496" y="42953"/>
                  </a:moveTo>
                  <a:cubicBezTo>
                    <a:pt x="154479" y="18918"/>
                    <a:pt x="137140" y="6443"/>
                    <a:pt x="119629" y="378"/>
                  </a:cubicBezTo>
                  <a:cubicBezTo>
                    <a:pt x="101374" y="-1282"/>
                    <a:pt x="82547" y="2380"/>
                    <a:pt x="63491" y="14340"/>
                  </a:cubicBezTo>
                  <a:cubicBezTo>
                    <a:pt x="4949" y="50964"/>
                    <a:pt x="-2089" y="106244"/>
                    <a:pt x="429" y="141380"/>
                  </a:cubicBezTo>
                  <a:cubicBezTo>
                    <a:pt x="17882" y="140751"/>
                    <a:pt x="36767" y="137546"/>
                    <a:pt x="52046" y="128791"/>
                  </a:cubicBezTo>
                  <a:cubicBezTo>
                    <a:pt x="89643" y="107331"/>
                    <a:pt x="115337" y="176516"/>
                    <a:pt x="192477" y="137889"/>
                  </a:cubicBezTo>
                  <a:cubicBezTo>
                    <a:pt x="196311" y="112195"/>
                    <a:pt x="184580" y="79176"/>
                    <a:pt x="166496" y="42953"/>
                  </a:cubicBezTo>
                  <a:close/>
                </a:path>
              </a:pathLst>
            </a:custGeom>
            <a:solidFill>
              <a:srgbClr val="FAC343"/>
            </a:solidFill>
            <a:ln w="56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3535F9B4-5F6C-1895-E2F7-741650833358}"/>
                </a:ext>
              </a:extLst>
            </p:cNvPr>
            <p:cNvSpPr/>
            <p:nvPr/>
          </p:nvSpPr>
          <p:spPr>
            <a:xfrm rot="16857157">
              <a:off x="2183522" y="5741411"/>
              <a:ext cx="28613" cy="22890"/>
            </a:xfrm>
            <a:custGeom>
              <a:avLst/>
              <a:gdLst>
                <a:gd name="connsiteX0" fmla="*/ 28613 w 28613"/>
                <a:gd name="connsiteY0" fmla="*/ 11445 h 22890"/>
                <a:gd name="connsiteX1" fmla="*/ 14307 w 28613"/>
                <a:gd name="connsiteY1" fmla="*/ 22890 h 22890"/>
                <a:gd name="connsiteX2" fmla="*/ 0 w 28613"/>
                <a:gd name="connsiteY2" fmla="*/ 11445 h 22890"/>
                <a:gd name="connsiteX3" fmla="*/ 14307 w 28613"/>
                <a:gd name="connsiteY3" fmla="*/ 0 h 22890"/>
                <a:gd name="connsiteX4" fmla="*/ 28613 w 28613"/>
                <a:gd name="connsiteY4" fmla="*/ 11445 h 22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613" h="22890">
                  <a:moveTo>
                    <a:pt x="28613" y="11445"/>
                  </a:moveTo>
                  <a:cubicBezTo>
                    <a:pt x="28613" y="17766"/>
                    <a:pt x="22208" y="22890"/>
                    <a:pt x="14307" y="22890"/>
                  </a:cubicBezTo>
                  <a:cubicBezTo>
                    <a:pt x="6405" y="22890"/>
                    <a:pt x="0" y="17766"/>
                    <a:pt x="0" y="11445"/>
                  </a:cubicBezTo>
                  <a:cubicBezTo>
                    <a:pt x="0" y="5124"/>
                    <a:pt x="6405" y="0"/>
                    <a:pt x="14307" y="0"/>
                  </a:cubicBezTo>
                  <a:cubicBezTo>
                    <a:pt x="22208" y="0"/>
                    <a:pt x="28613" y="5124"/>
                    <a:pt x="28613" y="11445"/>
                  </a:cubicBezTo>
                  <a:close/>
                </a:path>
              </a:pathLst>
            </a:custGeom>
            <a:solidFill>
              <a:srgbClr val="484742"/>
            </a:solidFill>
            <a:ln w="56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22F9CA7D-E6FB-75F3-8601-4616CF8947C4}"/>
                </a:ext>
              </a:extLst>
            </p:cNvPr>
            <p:cNvSpPr/>
            <p:nvPr/>
          </p:nvSpPr>
          <p:spPr>
            <a:xfrm>
              <a:off x="2249548" y="5672929"/>
              <a:ext cx="112291" cy="190273"/>
            </a:xfrm>
            <a:custGeom>
              <a:avLst/>
              <a:gdLst>
                <a:gd name="connsiteX0" fmla="*/ 38756 w 112291"/>
                <a:gd name="connsiteY0" fmla="*/ 172 h 190273"/>
                <a:gd name="connsiteX1" fmla="*/ 35151 w 112291"/>
                <a:gd name="connsiteY1" fmla="*/ 0 h 190273"/>
                <a:gd name="connsiteX2" fmla="*/ 15523 w 112291"/>
                <a:gd name="connsiteY2" fmla="*/ 24492 h 190273"/>
                <a:gd name="connsiteX3" fmla="*/ 35208 w 112291"/>
                <a:gd name="connsiteY3" fmla="*/ 190273 h 190273"/>
                <a:gd name="connsiteX4" fmla="*/ 56954 w 112291"/>
                <a:gd name="connsiteY4" fmla="*/ 185867 h 190273"/>
                <a:gd name="connsiteX5" fmla="*/ 85566 w 112291"/>
                <a:gd name="connsiteY5" fmla="*/ 42804 h 190273"/>
                <a:gd name="connsiteX6" fmla="*/ 38756 w 112291"/>
                <a:gd name="connsiteY6" fmla="*/ 172 h 1902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2291" h="190273">
                  <a:moveTo>
                    <a:pt x="38756" y="172"/>
                  </a:moveTo>
                  <a:cubicBezTo>
                    <a:pt x="37554" y="57"/>
                    <a:pt x="36353" y="57"/>
                    <a:pt x="35151" y="0"/>
                  </a:cubicBezTo>
                  <a:cubicBezTo>
                    <a:pt x="25938" y="6753"/>
                    <a:pt x="18784" y="14764"/>
                    <a:pt x="15523" y="24492"/>
                  </a:cubicBezTo>
                  <a:cubicBezTo>
                    <a:pt x="1560" y="66038"/>
                    <a:pt x="-18469" y="136081"/>
                    <a:pt x="35208" y="190273"/>
                  </a:cubicBezTo>
                  <a:cubicBezTo>
                    <a:pt x="42361" y="189014"/>
                    <a:pt x="49629" y="187527"/>
                    <a:pt x="56954" y="185867"/>
                  </a:cubicBezTo>
                  <a:cubicBezTo>
                    <a:pt x="131347" y="168700"/>
                    <a:pt x="119901" y="111474"/>
                    <a:pt x="85566" y="42804"/>
                  </a:cubicBezTo>
                  <a:cubicBezTo>
                    <a:pt x="73606" y="18713"/>
                    <a:pt x="56267" y="6238"/>
                    <a:pt x="38756" y="172"/>
                  </a:cubicBezTo>
                  <a:close/>
                </a:path>
              </a:pathLst>
            </a:custGeom>
            <a:solidFill>
              <a:srgbClr val="FEB149"/>
            </a:solidFill>
            <a:ln w="56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77FE40E1-EAA8-5D3A-38EE-708D567C6071}"/>
                </a:ext>
              </a:extLst>
            </p:cNvPr>
            <p:cNvSpPr/>
            <p:nvPr/>
          </p:nvSpPr>
          <p:spPr>
            <a:xfrm>
              <a:off x="2312282" y="5738567"/>
              <a:ext cx="22890" cy="28612"/>
            </a:xfrm>
            <a:custGeom>
              <a:avLst/>
              <a:gdLst>
                <a:gd name="connsiteX0" fmla="*/ 22890 w 22890"/>
                <a:gd name="connsiteY0" fmla="*/ 14306 h 28612"/>
                <a:gd name="connsiteX1" fmla="*/ 11445 w 22890"/>
                <a:gd name="connsiteY1" fmla="*/ 28613 h 28612"/>
                <a:gd name="connsiteX2" fmla="*/ 0 w 22890"/>
                <a:gd name="connsiteY2" fmla="*/ 14306 h 28612"/>
                <a:gd name="connsiteX3" fmla="*/ 11445 w 22890"/>
                <a:gd name="connsiteY3" fmla="*/ 0 h 28612"/>
                <a:gd name="connsiteX4" fmla="*/ 22890 w 22890"/>
                <a:gd name="connsiteY4" fmla="*/ 14306 h 28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90" h="28612">
                  <a:moveTo>
                    <a:pt x="22890" y="14306"/>
                  </a:moveTo>
                  <a:cubicBezTo>
                    <a:pt x="22890" y="22207"/>
                    <a:pt x="17766" y="28613"/>
                    <a:pt x="11445" y="28613"/>
                  </a:cubicBezTo>
                  <a:cubicBezTo>
                    <a:pt x="5124" y="28613"/>
                    <a:pt x="0" y="22207"/>
                    <a:pt x="0" y="14306"/>
                  </a:cubicBezTo>
                  <a:cubicBezTo>
                    <a:pt x="0" y="6405"/>
                    <a:pt x="5124" y="0"/>
                    <a:pt x="11445" y="0"/>
                  </a:cubicBezTo>
                  <a:cubicBezTo>
                    <a:pt x="17766" y="0"/>
                    <a:pt x="22890" y="6405"/>
                    <a:pt x="22890" y="14306"/>
                  </a:cubicBezTo>
                  <a:close/>
                </a:path>
              </a:pathLst>
            </a:custGeom>
            <a:solidFill>
              <a:srgbClr val="484742"/>
            </a:solidFill>
            <a:ln w="56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D4A95C4B-623A-D12C-FC1B-4856B81BA1A3}"/>
                </a:ext>
              </a:extLst>
            </p:cNvPr>
            <p:cNvSpPr/>
            <p:nvPr/>
          </p:nvSpPr>
          <p:spPr>
            <a:xfrm>
              <a:off x="2220721" y="5715676"/>
              <a:ext cx="34335" cy="34335"/>
            </a:xfrm>
            <a:custGeom>
              <a:avLst/>
              <a:gdLst>
                <a:gd name="connsiteX0" fmla="*/ 34335 w 34335"/>
                <a:gd name="connsiteY0" fmla="*/ 17168 h 34335"/>
                <a:gd name="connsiteX1" fmla="*/ 17168 w 34335"/>
                <a:gd name="connsiteY1" fmla="*/ 34335 h 34335"/>
                <a:gd name="connsiteX2" fmla="*/ 0 w 34335"/>
                <a:gd name="connsiteY2" fmla="*/ 17168 h 34335"/>
                <a:gd name="connsiteX3" fmla="*/ 17168 w 34335"/>
                <a:gd name="connsiteY3" fmla="*/ 0 h 34335"/>
                <a:gd name="connsiteX4" fmla="*/ 34335 w 34335"/>
                <a:gd name="connsiteY4" fmla="*/ 17168 h 343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335" h="34335">
                  <a:moveTo>
                    <a:pt x="34335" y="17168"/>
                  </a:moveTo>
                  <a:cubicBezTo>
                    <a:pt x="34335" y="26649"/>
                    <a:pt x="26649" y="34335"/>
                    <a:pt x="17168" y="34335"/>
                  </a:cubicBezTo>
                  <a:cubicBezTo>
                    <a:pt x="7686" y="34335"/>
                    <a:pt x="0" y="26649"/>
                    <a:pt x="0" y="17168"/>
                  </a:cubicBezTo>
                  <a:cubicBezTo>
                    <a:pt x="0" y="7686"/>
                    <a:pt x="7686" y="0"/>
                    <a:pt x="17168" y="0"/>
                  </a:cubicBezTo>
                  <a:cubicBezTo>
                    <a:pt x="26649" y="0"/>
                    <a:pt x="34335" y="7686"/>
                    <a:pt x="34335" y="17168"/>
                  </a:cubicBezTo>
                  <a:close/>
                </a:path>
              </a:pathLst>
            </a:custGeom>
            <a:solidFill>
              <a:srgbClr val="FFFFFF"/>
            </a:solidFill>
            <a:ln w="56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58" name="Graphic 56">
            <a:extLst>
              <a:ext uri="{FF2B5EF4-FFF2-40B4-BE49-F238E27FC236}">
                <a16:creationId xmlns:a16="http://schemas.microsoft.com/office/drawing/2014/main" id="{45813424-88B4-D676-17DE-2115BBF32B16}"/>
              </a:ext>
            </a:extLst>
          </p:cNvPr>
          <p:cNvGrpSpPr/>
          <p:nvPr/>
        </p:nvGrpSpPr>
        <p:grpSpPr>
          <a:xfrm rot="895798">
            <a:off x="1520198" y="3810576"/>
            <a:ext cx="602223" cy="473036"/>
            <a:chOff x="1764865" y="5243936"/>
            <a:chExt cx="750283" cy="589335"/>
          </a:xfrm>
        </p:grpSpPr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9B727ED3-4BFF-C5FB-076C-6B0052A5494D}"/>
                </a:ext>
              </a:extLst>
            </p:cNvPr>
            <p:cNvSpPr/>
            <p:nvPr/>
          </p:nvSpPr>
          <p:spPr>
            <a:xfrm>
              <a:off x="1878133" y="5243936"/>
              <a:ext cx="370785" cy="193702"/>
            </a:xfrm>
            <a:custGeom>
              <a:avLst/>
              <a:gdLst>
                <a:gd name="connsiteX0" fmla="*/ 273974 w 370785"/>
                <a:gd name="connsiteY0" fmla="*/ 8471 h 193702"/>
                <a:gd name="connsiteX1" fmla="*/ 241603 w 370785"/>
                <a:gd name="connsiteY1" fmla="*/ 33339 h 193702"/>
                <a:gd name="connsiteX2" fmla="*/ 128758 w 370785"/>
                <a:gd name="connsiteY2" fmla="*/ 147636 h 193702"/>
                <a:gd name="connsiteX3" fmla="*/ 0 w 370785"/>
                <a:gd name="connsiteY3" fmla="*/ 161492 h 193702"/>
                <a:gd name="connsiteX4" fmla="*/ 205178 w 370785"/>
                <a:gd name="connsiteY4" fmla="*/ 189628 h 193702"/>
                <a:gd name="connsiteX5" fmla="*/ 356808 w 370785"/>
                <a:gd name="connsiteY5" fmla="*/ 62987 h 193702"/>
                <a:gd name="connsiteX6" fmla="*/ 370785 w 370785"/>
                <a:gd name="connsiteY6" fmla="*/ 38724 h 193702"/>
                <a:gd name="connsiteX7" fmla="*/ 273974 w 370785"/>
                <a:gd name="connsiteY7" fmla="*/ 8471 h 1937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70785" h="193702">
                  <a:moveTo>
                    <a:pt x="273974" y="8471"/>
                  </a:moveTo>
                  <a:cubicBezTo>
                    <a:pt x="261147" y="14885"/>
                    <a:pt x="250740" y="23477"/>
                    <a:pt x="241603" y="33339"/>
                  </a:cubicBezTo>
                  <a:cubicBezTo>
                    <a:pt x="207659" y="69946"/>
                    <a:pt x="190717" y="123797"/>
                    <a:pt x="128758" y="147636"/>
                  </a:cubicBezTo>
                  <a:cubicBezTo>
                    <a:pt x="50100" y="177890"/>
                    <a:pt x="0" y="161492"/>
                    <a:pt x="0" y="161492"/>
                  </a:cubicBezTo>
                  <a:cubicBezTo>
                    <a:pt x="0" y="161492"/>
                    <a:pt x="106189" y="207356"/>
                    <a:pt x="205178" y="189628"/>
                  </a:cubicBezTo>
                  <a:cubicBezTo>
                    <a:pt x="277484" y="176680"/>
                    <a:pt x="332424" y="102196"/>
                    <a:pt x="356808" y="62987"/>
                  </a:cubicBezTo>
                  <a:cubicBezTo>
                    <a:pt x="365884" y="48466"/>
                    <a:pt x="370785" y="38724"/>
                    <a:pt x="370785" y="38724"/>
                  </a:cubicBezTo>
                  <a:cubicBezTo>
                    <a:pt x="370785" y="38724"/>
                    <a:pt x="334481" y="-21782"/>
                    <a:pt x="273974" y="8471"/>
                  </a:cubicBezTo>
                  <a:close/>
                </a:path>
              </a:pathLst>
            </a:custGeom>
            <a:solidFill>
              <a:srgbClr val="DE7B04"/>
            </a:solidFill>
            <a:ln w="59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17CF9CAC-887C-C3F4-8F74-D537FBCADACD}"/>
                </a:ext>
              </a:extLst>
            </p:cNvPr>
            <p:cNvSpPr/>
            <p:nvPr/>
          </p:nvSpPr>
          <p:spPr>
            <a:xfrm>
              <a:off x="2119736" y="5243936"/>
              <a:ext cx="129181" cy="71108"/>
            </a:xfrm>
            <a:custGeom>
              <a:avLst/>
              <a:gdLst>
                <a:gd name="connsiteX0" fmla="*/ 32371 w 129181"/>
                <a:gd name="connsiteY0" fmla="*/ 8471 h 71108"/>
                <a:gd name="connsiteX1" fmla="*/ 0 w 129181"/>
                <a:gd name="connsiteY1" fmla="*/ 33339 h 71108"/>
                <a:gd name="connsiteX2" fmla="*/ 48345 w 129181"/>
                <a:gd name="connsiteY2" fmla="*/ 18697 h 71108"/>
                <a:gd name="connsiteX3" fmla="*/ 76178 w 129181"/>
                <a:gd name="connsiteY3" fmla="*/ 61717 h 71108"/>
                <a:gd name="connsiteX4" fmla="*/ 115326 w 129181"/>
                <a:gd name="connsiteY4" fmla="*/ 62927 h 71108"/>
                <a:gd name="connsiteX5" fmla="*/ 129182 w 129181"/>
                <a:gd name="connsiteY5" fmla="*/ 38724 h 71108"/>
                <a:gd name="connsiteX6" fmla="*/ 32371 w 129181"/>
                <a:gd name="connsiteY6" fmla="*/ 8471 h 711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9181" h="71108">
                  <a:moveTo>
                    <a:pt x="32371" y="8471"/>
                  </a:moveTo>
                  <a:cubicBezTo>
                    <a:pt x="19544" y="14885"/>
                    <a:pt x="9137" y="23477"/>
                    <a:pt x="0" y="33339"/>
                  </a:cubicBezTo>
                  <a:cubicBezTo>
                    <a:pt x="16518" y="22932"/>
                    <a:pt x="33400" y="16397"/>
                    <a:pt x="48345" y="18697"/>
                  </a:cubicBezTo>
                  <a:cubicBezTo>
                    <a:pt x="98928" y="26623"/>
                    <a:pt x="89671" y="30314"/>
                    <a:pt x="76178" y="61717"/>
                  </a:cubicBezTo>
                  <a:cubicBezTo>
                    <a:pt x="70369" y="75210"/>
                    <a:pt x="90457" y="72850"/>
                    <a:pt x="115326" y="62927"/>
                  </a:cubicBezTo>
                  <a:cubicBezTo>
                    <a:pt x="124281" y="48466"/>
                    <a:pt x="129182" y="38724"/>
                    <a:pt x="129182" y="38724"/>
                  </a:cubicBezTo>
                  <a:cubicBezTo>
                    <a:pt x="129182" y="38724"/>
                    <a:pt x="92878" y="-21782"/>
                    <a:pt x="32371" y="8471"/>
                  </a:cubicBezTo>
                  <a:close/>
                </a:path>
              </a:pathLst>
            </a:custGeom>
            <a:solidFill>
              <a:srgbClr val="EE9F16"/>
            </a:solidFill>
            <a:ln w="59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847F82A3-D900-29F3-99E6-88FED23431B8}"/>
                </a:ext>
              </a:extLst>
            </p:cNvPr>
            <p:cNvSpPr/>
            <p:nvPr/>
          </p:nvSpPr>
          <p:spPr>
            <a:xfrm>
              <a:off x="1986367" y="5262652"/>
              <a:ext cx="528780" cy="335610"/>
            </a:xfrm>
            <a:custGeom>
              <a:avLst/>
              <a:gdLst>
                <a:gd name="connsiteX0" fmla="*/ 298855 w 528780"/>
                <a:gd name="connsiteY0" fmla="*/ 1855 h 335610"/>
                <a:gd name="connsiteX1" fmla="*/ 74980 w 528780"/>
                <a:gd name="connsiteY1" fmla="*/ 219680 h 335610"/>
                <a:gd name="connsiteX2" fmla="*/ 497 w 528780"/>
                <a:gd name="connsiteY2" fmla="*/ 249449 h 335610"/>
                <a:gd name="connsiteX3" fmla="*/ 20524 w 528780"/>
                <a:gd name="connsiteY3" fmla="*/ 318790 h 335610"/>
                <a:gd name="connsiteX4" fmla="*/ 61427 w 528780"/>
                <a:gd name="connsiteY4" fmla="*/ 335610 h 335610"/>
                <a:gd name="connsiteX5" fmla="*/ 62879 w 528780"/>
                <a:gd name="connsiteY5" fmla="*/ 328531 h 335610"/>
                <a:gd name="connsiteX6" fmla="*/ 117335 w 528780"/>
                <a:gd name="connsiteY6" fmla="*/ 298278 h 335610"/>
                <a:gd name="connsiteX7" fmla="*/ 371463 w 528780"/>
                <a:gd name="connsiteY7" fmla="*/ 274075 h 335610"/>
                <a:gd name="connsiteX8" fmla="*/ 528781 w 528780"/>
                <a:gd name="connsiteY8" fmla="*/ 104656 h 335610"/>
                <a:gd name="connsiteX9" fmla="*/ 298855 w 528780"/>
                <a:gd name="connsiteY9" fmla="*/ 1855 h 3356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28780" h="335610">
                  <a:moveTo>
                    <a:pt x="298855" y="1855"/>
                  </a:moveTo>
                  <a:cubicBezTo>
                    <a:pt x="123386" y="20007"/>
                    <a:pt x="93132" y="189426"/>
                    <a:pt x="74980" y="219680"/>
                  </a:cubicBezTo>
                  <a:cubicBezTo>
                    <a:pt x="61306" y="242491"/>
                    <a:pt x="33896" y="248118"/>
                    <a:pt x="497" y="249449"/>
                  </a:cubicBezTo>
                  <a:cubicBezTo>
                    <a:pt x="-1500" y="274257"/>
                    <a:pt x="2009" y="301243"/>
                    <a:pt x="20524" y="318790"/>
                  </a:cubicBezTo>
                  <a:cubicBezTo>
                    <a:pt x="31053" y="328713"/>
                    <a:pt x="45574" y="333735"/>
                    <a:pt x="61427" y="335610"/>
                  </a:cubicBezTo>
                  <a:cubicBezTo>
                    <a:pt x="61911" y="333251"/>
                    <a:pt x="62395" y="330891"/>
                    <a:pt x="62879" y="328531"/>
                  </a:cubicBezTo>
                  <a:cubicBezTo>
                    <a:pt x="62879" y="328531"/>
                    <a:pt x="81031" y="304328"/>
                    <a:pt x="117335" y="298278"/>
                  </a:cubicBezTo>
                  <a:cubicBezTo>
                    <a:pt x="153639" y="292227"/>
                    <a:pt x="244399" y="334582"/>
                    <a:pt x="371463" y="274075"/>
                  </a:cubicBezTo>
                  <a:cubicBezTo>
                    <a:pt x="498527" y="213568"/>
                    <a:pt x="522730" y="134910"/>
                    <a:pt x="528781" y="104656"/>
                  </a:cubicBezTo>
                  <a:cubicBezTo>
                    <a:pt x="528781" y="104717"/>
                    <a:pt x="474325" y="-16297"/>
                    <a:pt x="298855" y="1855"/>
                  </a:cubicBezTo>
                  <a:close/>
                </a:path>
              </a:pathLst>
            </a:custGeom>
            <a:solidFill>
              <a:srgbClr val="FFAB25"/>
            </a:solidFill>
            <a:ln w="59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E98117DC-F566-B6AF-30D4-94E8FF92AC65}"/>
                </a:ext>
              </a:extLst>
            </p:cNvPr>
            <p:cNvSpPr/>
            <p:nvPr/>
          </p:nvSpPr>
          <p:spPr>
            <a:xfrm>
              <a:off x="1764865" y="5512101"/>
              <a:ext cx="282929" cy="321169"/>
            </a:xfrm>
            <a:custGeom>
              <a:avLst/>
              <a:gdLst>
                <a:gd name="connsiteX0" fmla="*/ 221999 w 282929"/>
                <a:gd name="connsiteY0" fmla="*/ 0 h 321169"/>
                <a:gd name="connsiteX1" fmla="*/ 187571 w 282929"/>
                <a:gd name="connsiteY1" fmla="*/ 484 h 321169"/>
                <a:gd name="connsiteX2" fmla="*/ 0 w 282929"/>
                <a:gd name="connsiteY2" fmla="*/ 163852 h 321169"/>
                <a:gd name="connsiteX3" fmla="*/ 157317 w 282929"/>
                <a:gd name="connsiteY3" fmla="*/ 103345 h 321169"/>
                <a:gd name="connsiteX4" fmla="*/ 151267 w 282929"/>
                <a:gd name="connsiteY4" fmla="*/ 321170 h 321169"/>
                <a:gd name="connsiteX5" fmla="*/ 282929 w 282929"/>
                <a:gd name="connsiteY5" fmla="*/ 86222 h 321169"/>
                <a:gd name="connsiteX6" fmla="*/ 242027 w 282929"/>
                <a:gd name="connsiteY6" fmla="*/ 69401 h 321169"/>
                <a:gd name="connsiteX7" fmla="*/ 221999 w 282929"/>
                <a:gd name="connsiteY7" fmla="*/ 0 h 3211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82929" h="321169">
                  <a:moveTo>
                    <a:pt x="221999" y="0"/>
                  </a:moveTo>
                  <a:cubicBezTo>
                    <a:pt x="211047" y="484"/>
                    <a:pt x="199491" y="484"/>
                    <a:pt x="187571" y="484"/>
                  </a:cubicBezTo>
                  <a:cubicBezTo>
                    <a:pt x="139165" y="484"/>
                    <a:pt x="66557" y="12585"/>
                    <a:pt x="0" y="163852"/>
                  </a:cubicBezTo>
                  <a:cubicBezTo>
                    <a:pt x="0" y="163852"/>
                    <a:pt x="114963" y="85193"/>
                    <a:pt x="157317" y="103345"/>
                  </a:cubicBezTo>
                  <a:cubicBezTo>
                    <a:pt x="199672" y="121497"/>
                    <a:pt x="102861" y="175954"/>
                    <a:pt x="151267" y="321170"/>
                  </a:cubicBezTo>
                  <a:cubicBezTo>
                    <a:pt x="151267" y="321170"/>
                    <a:pt x="256306" y="216069"/>
                    <a:pt x="282929" y="86222"/>
                  </a:cubicBezTo>
                  <a:cubicBezTo>
                    <a:pt x="267016" y="84286"/>
                    <a:pt x="252494" y="79324"/>
                    <a:pt x="242027" y="69401"/>
                  </a:cubicBezTo>
                  <a:cubicBezTo>
                    <a:pt x="223451" y="51794"/>
                    <a:pt x="220002" y="24808"/>
                    <a:pt x="221999" y="0"/>
                  </a:cubicBezTo>
                  <a:close/>
                </a:path>
              </a:pathLst>
            </a:custGeom>
            <a:solidFill>
              <a:srgbClr val="DE7B04"/>
            </a:solidFill>
            <a:ln w="59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4A915583-2394-6B7B-AE61-2D04B4C09899}"/>
                </a:ext>
              </a:extLst>
            </p:cNvPr>
            <p:cNvSpPr/>
            <p:nvPr/>
          </p:nvSpPr>
          <p:spPr>
            <a:xfrm>
              <a:off x="2257162" y="5262652"/>
              <a:ext cx="257985" cy="236863"/>
            </a:xfrm>
            <a:custGeom>
              <a:avLst/>
              <a:gdLst>
                <a:gd name="connsiteX0" fmla="*/ 257985 w 257985"/>
                <a:gd name="connsiteY0" fmla="*/ 104717 h 236863"/>
                <a:gd name="connsiteX1" fmla="*/ 28060 w 257985"/>
                <a:gd name="connsiteY1" fmla="*/ 1855 h 236863"/>
                <a:gd name="connsiteX2" fmla="*/ 16321 w 257985"/>
                <a:gd name="connsiteY2" fmla="*/ 3429 h 236863"/>
                <a:gd name="connsiteX3" fmla="*/ 15958 w 257985"/>
                <a:gd name="connsiteY3" fmla="*/ 134970 h 236863"/>
                <a:gd name="connsiteX4" fmla="*/ 164200 w 257985"/>
                <a:gd name="connsiteY4" fmla="*/ 236863 h 236863"/>
                <a:gd name="connsiteX5" fmla="*/ 257985 w 257985"/>
                <a:gd name="connsiteY5" fmla="*/ 104717 h 2368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57985" h="236863">
                  <a:moveTo>
                    <a:pt x="257985" y="104717"/>
                  </a:moveTo>
                  <a:cubicBezTo>
                    <a:pt x="257985" y="104717"/>
                    <a:pt x="203529" y="-16297"/>
                    <a:pt x="28060" y="1855"/>
                  </a:cubicBezTo>
                  <a:cubicBezTo>
                    <a:pt x="24066" y="2279"/>
                    <a:pt x="20194" y="2824"/>
                    <a:pt x="16321" y="3429"/>
                  </a:cubicBezTo>
                  <a:cubicBezTo>
                    <a:pt x="1981" y="25574"/>
                    <a:pt x="-11633" y="67505"/>
                    <a:pt x="15958" y="134970"/>
                  </a:cubicBezTo>
                  <a:cubicBezTo>
                    <a:pt x="43792" y="203101"/>
                    <a:pt x="108110" y="228393"/>
                    <a:pt x="164200" y="236863"/>
                  </a:cubicBezTo>
                  <a:cubicBezTo>
                    <a:pt x="236505" y="184586"/>
                    <a:pt x="253145" y="129041"/>
                    <a:pt x="257985" y="104717"/>
                  </a:cubicBezTo>
                  <a:close/>
                </a:path>
              </a:pathLst>
            </a:custGeom>
            <a:solidFill>
              <a:srgbClr val="F49A22"/>
            </a:solidFill>
            <a:ln w="59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291677C4-F621-7FEA-C2BD-4C29E159A478}"/>
                </a:ext>
              </a:extLst>
            </p:cNvPr>
            <p:cNvSpPr/>
            <p:nvPr/>
          </p:nvSpPr>
          <p:spPr>
            <a:xfrm>
              <a:off x="2079439" y="5262652"/>
              <a:ext cx="435708" cy="175086"/>
            </a:xfrm>
            <a:custGeom>
              <a:avLst/>
              <a:gdLst>
                <a:gd name="connsiteX0" fmla="*/ 211834 w 435708"/>
                <a:gd name="connsiteY0" fmla="*/ 74463 h 175086"/>
                <a:gd name="connsiteX1" fmla="*/ 431171 w 435708"/>
                <a:gd name="connsiteY1" fmla="*/ 122385 h 175086"/>
                <a:gd name="connsiteX2" fmla="*/ 435709 w 435708"/>
                <a:gd name="connsiteY2" fmla="*/ 104717 h 175086"/>
                <a:gd name="connsiteX3" fmla="*/ 205783 w 435708"/>
                <a:gd name="connsiteY3" fmla="*/ 1855 h 175086"/>
                <a:gd name="connsiteX4" fmla="*/ 0 w 435708"/>
                <a:gd name="connsiteY4" fmla="*/ 175086 h 175086"/>
                <a:gd name="connsiteX5" fmla="*/ 211834 w 435708"/>
                <a:gd name="connsiteY5" fmla="*/ 74463 h 1750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35708" h="175086">
                  <a:moveTo>
                    <a:pt x="211834" y="74463"/>
                  </a:moveTo>
                  <a:cubicBezTo>
                    <a:pt x="308100" y="61878"/>
                    <a:pt x="389905" y="98545"/>
                    <a:pt x="431171" y="122385"/>
                  </a:cubicBezTo>
                  <a:cubicBezTo>
                    <a:pt x="433349" y="115487"/>
                    <a:pt x="434741" y="109497"/>
                    <a:pt x="435709" y="104717"/>
                  </a:cubicBezTo>
                  <a:cubicBezTo>
                    <a:pt x="435709" y="104717"/>
                    <a:pt x="381253" y="-16297"/>
                    <a:pt x="205783" y="1855"/>
                  </a:cubicBezTo>
                  <a:cubicBezTo>
                    <a:pt x="74423" y="15469"/>
                    <a:pt x="24445" y="113793"/>
                    <a:pt x="0" y="175086"/>
                  </a:cubicBezTo>
                  <a:cubicBezTo>
                    <a:pt x="40418" y="131219"/>
                    <a:pt x="104495" y="88441"/>
                    <a:pt x="211834" y="74463"/>
                  </a:cubicBezTo>
                  <a:close/>
                </a:path>
              </a:pathLst>
            </a:custGeom>
            <a:solidFill>
              <a:srgbClr val="FDC111"/>
            </a:solidFill>
            <a:ln w="59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02BE87F5-1CF8-BD85-D1F1-B4471257FB2A}"/>
                </a:ext>
              </a:extLst>
            </p:cNvPr>
            <p:cNvSpPr/>
            <p:nvPr/>
          </p:nvSpPr>
          <p:spPr>
            <a:xfrm>
              <a:off x="2356378" y="5311461"/>
              <a:ext cx="51309" cy="51309"/>
            </a:xfrm>
            <a:custGeom>
              <a:avLst/>
              <a:gdLst>
                <a:gd name="connsiteX0" fmla="*/ 51310 w 51309"/>
                <a:gd name="connsiteY0" fmla="*/ 25655 h 51309"/>
                <a:gd name="connsiteX1" fmla="*/ 25655 w 51309"/>
                <a:gd name="connsiteY1" fmla="*/ 51310 h 51309"/>
                <a:gd name="connsiteX2" fmla="*/ 0 w 51309"/>
                <a:gd name="connsiteY2" fmla="*/ 25655 h 51309"/>
                <a:gd name="connsiteX3" fmla="*/ 25655 w 51309"/>
                <a:gd name="connsiteY3" fmla="*/ 0 h 51309"/>
                <a:gd name="connsiteX4" fmla="*/ 51310 w 51309"/>
                <a:gd name="connsiteY4" fmla="*/ 25655 h 51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309" h="51309">
                  <a:moveTo>
                    <a:pt x="51310" y="25655"/>
                  </a:moveTo>
                  <a:cubicBezTo>
                    <a:pt x="51310" y="39824"/>
                    <a:pt x="39824" y="51310"/>
                    <a:pt x="25655" y="51310"/>
                  </a:cubicBezTo>
                  <a:cubicBezTo>
                    <a:pt x="11486" y="51310"/>
                    <a:pt x="0" y="39824"/>
                    <a:pt x="0" y="25655"/>
                  </a:cubicBezTo>
                  <a:cubicBezTo>
                    <a:pt x="0" y="11486"/>
                    <a:pt x="11486" y="0"/>
                    <a:pt x="25655" y="0"/>
                  </a:cubicBezTo>
                  <a:cubicBezTo>
                    <a:pt x="39824" y="0"/>
                    <a:pt x="51310" y="11486"/>
                    <a:pt x="51310" y="25655"/>
                  </a:cubicBezTo>
                  <a:close/>
                </a:path>
              </a:pathLst>
            </a:custGeom>
            <a:solidFill>
              <a:srgbClr val="1C1C1C"/>
            </a:solidFill>
            <a:ln w="59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41BA0CE1-C843-DBB9-24EF-7CC67A8BB99B}"/>
                </a:ext>
              </a:extLst>
            </p:cNvPr>
            <p:cNvSpPr/>
            <p:nvPr/>
          </p:nvSpPr>
          <p:spPr>
            <a:xfrm>
              <a:off x="1986367" y="5400285"/>
              <a:ext cx="518554" cy="197977"/>
            </a:xfrm>
            <a:custGeom>
              <a:avLst/>
              <a:gdLst>
                <a:gd name="connsiteX0" fmla="*/ 82725 w 518554"/>
                <a:gd name="connsiteY0" fmla="*/ 64379 h 197977"/>
                <a:gd name="connsiteX1" fmla="*/ 74980 w 518554"/>
                <a:gd name="connsiteY1" fmla="*/ 82047 h 197977"/>
                <a:gd name="connsiteX2" fmla="*/ 497 w 518554"/>
                <a:gd name="connsiteY2" fmla="*/ 111816 h 197977"/>
                <a:gd name="connsiteX3" fmla="*/ 20524 w 518554"/>
                <a:gd name="connsiteY3" fmla="*/ 181157 h 197977"/>
                <a:gd name="connsiteX4" fmla="*/ 61427 w 518554"/>
                <a:gd name="connsiteY4" fmla="*/ 197978 h 197977"/>
                <a:gd name="connsiteX5" fmla="*/ 62879 w 518554"/>
                <a:gd name="connsiteY5" fmla="*/ 190899 h 197977"/>
                <a:gd name="connsiteX6" fmla="*/ 117335 w 518554"/>
                <a:gd name="connsiteY6" fmla="*/ 160645 h 197977"/>
                <a:gd name="connsiteX7" fmla="*/ 371463 w 518554"/>
                <a:gd name="connsiteY7" fmla="*/ 136443 h 197977"/>
                <a:gd name="connsiteX8" fmla="*/ 518555 w 518554"/>
                <a:gd name="connsiteY8" fmla="*/ 0 h 197977"/>
                <a:gd name="connsiteX9" fmla="*/ 82725 w 518554"/>
                <a:gd name="connsiteY9" fmla="*/ 64379 h 1979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18554" h="197977">
                  <a:moveTo>
                    <a:pt x="82725" y="64379"/>
                  </a:moveTo>
                  <a:cubicBezTo>
                    <a:pt x="79760" y="72124"/>
                    <a:pt x="77280" y="78175"/>
                    <a:pt x="74980" y="82047"/>
                  </a:cubicBezTo>
                  <a:cubicBezTo>
                    <a:pt x="61306" y="104858"/>
                    <a:pt x="33896" y="110485"/>
                    <a:pt x="497" y="111816"/>
                  </a:cubicBezTo>
                  <a:cubicBezTo>
                    <a:pt x="-1500" y="136624"/>
                    <a:pt x="2009" y="163610"/>
                    <a:pt x="20524" y="181157"/>
                  </a:cubicBezTo>
                  <a:cubicBezTo>
                    <a:pt x="31053" y="191080"/>
                    <a:pt x="45574" y="196102"/>
                    <a:pt x="61427" y="197978"/>
                  </a:cubicBezTo>
                  <a:cubicBezTo>
                    <a:pt x="61911" y="195618"/>
                    <a:pt x="62395" y="193258"/>
                    <a:pt x="62879" y="190899"/>
                  </a:cubicBezTo>
                  <a:cubicBezTo>
                    <a:pt x="62879" y="190899"/>
                    <a:pt x="81031" y="166696"/>
                    <a:pt x="117335" y="160645"/>
                  </a:cubicBezTo>
                  <a:cubicBezTo>
                    <a:pt x="153639" y="154595"/>
                    <a:pt x="244399" y="196949"/>
                    <a:pt x="371463" y="136443"/>
                  </a:cubicBezTo>
                  <a:cubicBezTo>
                    <a:pt x="464886" y="91970"/>
                    <a:pt x="502702" y="37696"/>
                    <a:pt x="518555" y="0"/>
                  </a:cubicBezTo>
                  <a:cubicBezTo>
                    <a:pt x="287782" y="133841"/>
                    <a:pt x="136032" y="89005"/>
                    <a:pt x="82725" y="64379"/>
                  </a:cubicBezTo>
                  <a:close/>
                </a:path>
              </a:pathLst>
            </a:custGeom>
            <a:solidFill>
              <a:srgbClr val="FC9A1F"/>
            </a:solidFill>
            <a:ln w="59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268376B3-4977-F58D-34B9-F80A05065F82}"/>
                </a:ext>
              </a:extLst>
            </p:cNvPr>
            <p:cNvSpPr/>
            <p:nvPr/>
          </p:nvSpPr>
          <p:spPr>
            <a:xfrm>
              <a:off x="2121544" y="5512041"/>
              <a:ext cx="276987" cy="186887"/>
            </a:xfrm>
            <a:custGeom>
              <a:avLst/>
              <a:gdLst>
                <a:gd name="connsiteX0" fmla="*/ 267628 w 276987"/>
                <a:gd name="connsiteY0" fmla="*/ 0 h 186887"/>
                <a:gd name="connsiteX1" fmla="*/ 218134 w 276987"/>
                <a:gd name="connsiteY1" fmla="*/ 91305 h 186887"/>
                <a:gd name="connsiteX2" fmla="*/ 85019 w 276987"/>
                <a:gd name="connsiteY2" fmla="*/ 177164 h 186887"/>
                <a:gd name="connsiteX3" fmla="*/ 12411 w 276987"/>
                <a:gd name="connsiteY3" fmla="*/ 182065 h 186887"/>
                <a:gd name="connsiteX4" fmla="*/ 60816 w 276987"/>
                <a:gd name="connsiteY4" fmla="*/ 91305 h 186887"/>
                <a:gd name="connsiteX5" fmla="*/ 42664 w 276987"/>
                <a:gd name="connsiteY5" fmla="*/ 42899 h 186887"/>
                <a:gd name="connsiteX6" fmla="*/ 267628 w 276987"/>
                <a:gd name="connsiteY6" fmla="*/ 0 h 186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76987" h="186887">
                  <a:moveTo>
                    <a:pt x="267628" y="0"/>
                  </a:moveTo>
                  <a:cubicBezTo>
                    <a:pt x="267628" y="0"/>
                    <a:pt x="308894" y="61051"/>
                    <a:pt x="218134" y="91305"/>
                  </a:cubicBezTo>
                  <a:cubicBezTo>
                    <a:pt x="127374" y="121558"/>
                    <a:pt x="85019" y="177164"/>
                    <a:pt x="85019" y="177164"/>
                  </a:cubicBezTo>
                  <a:cubicBezTo>
                    <a:pt x="85019" y="177164"/>
                    <a:pt x="54766" y="157862"/>
                    <a:pt x="12411" y="182065"/>
                  </a:cubicBezTo>
                  <a:cubicBezTo>
                    <a:pt x="-29944" y="206267"/>
                    <a:pt x="48715" y="133659"/>
                    <a:pt x="60816" y="91305"/>
                  </a:cubicBezTo>
                  <a:cubicBezTo>
                    <a:pt x="67653" y="67344"/>
                    <a:pt x="60816" y="42899"/>
                    <a:pt x="42664" y="42899"/>
                  </a:cubicBezTo>
                  <a:cubicBezTo>
                    <a:pt x="42664" y="42899"/>
                    <a:pt x="177957" y="60023"/>
                    <a:pt x="267628" y="0"/>
                  </a:cubicBezTo>
                  <a:close/>
                </a:path>
              </a:pathLst>
            </a:custGeom>
            <a:solidFill>
              <a:srgbClr val="DE7B04"/>
            </a:solidFill>
            <a:ln w="59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E76ACE0C-E022-11AD-1277-BEE54938A068}"/>
                </a:ext>
              </a:extLst>
            </p:cNvPr>
            <p:cNvSpPr/>
            <p:nvPr/>
          </p:nvSpPr>
          <p:spPr>
            <a:xfrm>
              <a:off x="2049246" y="5500484"/>
              <a:ext cx="157317" cy="161976"/>
            </a:xfrm>
            <a:custGeom>
              <a:avLst/>
              <a:gdLst>
                <a:gd name="connsiteX0" fmla="*/ 42355 w 157317"/>
                <a:gd name="connsiteY0" fmla="*/ 24203 h 161976"/>
                <a:gd name="connsiteX1" fmla="*/ 90760 w 157317"/>
                <a:gd name="connsiteY1" fmla="*/ 13130 h 161976"/>
                <a:gd name="connsiteX2" fmla="*/ 157317 w 157317"/>
                <a:gd name="connsiteY2" fmla="*/ 0 h 161976"/>
                <a:gd name="connsiteX3" fmla="*/ 78659 w 157317"/>
                <a:gd name="connsiteY3" fmla="*/ 114963 h 161976"/>
                <a:gd name="connsiteX4" fmla="*/ 0 w 157317"/>
                <a:gd name="connsiteY4" fmla="*/ 161976 h 161976"/>
                <a:gd name="connsiteX5" fmla="*/ 42355 w 157317"/>
                <a:gd name="connsiteY5" fmla="*/ 24203 h 16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7317" h="161976">
                  <a:moveTo>
                    <a:pt x="42355" y="24203"/>
                  </a:moveTo>
                  <a:cubicBezTo>
                    <a:pt x="42355" y="24203"/>
                    <a:pt x="54456" y="8108"/>
                    <a:pt x="90760" y="13130"/>
                  </a:cubicBezTo>
                  <a:cubicBezTo>
                    <a:pt x="127064" y="18152"/>
                    <a:pt x="157317" y="0"/>
                    <a:pt x="157317" y="0"/>
                  </a:cubicBezTo>
                  <a:cubicBezTo>
                    <a:pt x="157317" y="0"/>
                    <a:pt x="133115" y="90760"/>
                    <a:pt x="78659" y="114963"/>
                  </a:cubicBezTo>
                  <a:cubicBezTo>
                    <a:pt x="24203" y="139165"/>
                    <a:pt x="0" y="161976"/>
                    <a:pt x="0" y="161976"/>
                  </a:cubicBezTo>
                  <a:lnTo>
                    <a:pt x="42355" y="24203"/>
                  </a:lnTo>
                  <a:close/>
                </a:path>
              </a:pathLst>
            </a:custGeom>
            <a:solidFill>
              <a:srgbClr val="DE7B04"/>
            </a:solidFill>
            <a:ln w="59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4" name="Oval 1">
            <a:extLst>
              <a:ext uri="{FF2B5EF4-FFF2-40B4-BE49-F238E27FC236}">
                <a16:creationId xmlns:a16="http://schemas.microsoft.com/office/drawing/2014/main" id="{12948685-A345-B46C-3ED2-2EE82EB6E609}"/>
              </a:ext>
            </a:extLst>
          </p:cNvPr>
          <p:cNvSpPr/>
          <p:nvPr/>
        </p:nvSpPr>
        <p:spPr>
          <a:xfrm>
            <a:off x="1593569" y="3269247"/>
            <a:ext cx="1447719" cy="1283069"/>
          </a:xfrm>
          <a:custGeom>
            <a:avLst/>
            <a:gdLst/>
            <a:ahLst/>
            <a:cxnLst/>
            <a:rect l="l" t="t" r="r" b="b"/>
            <a:pathLst>
              <a:path w="3530600" h="3342278">
                <a:moveTo>
                  <a:pt x="618489" y="0"/>
                </a:moveTo>
                <a:lnTo>
                  <a:pt x="2912111" y="0"/>
                </a:lnTo>
                <a:cubicBezTo>
                  <a:pt x="3291035" y="347469"/>
                  <a:pt x="3530600" y="864897"/>
                  <a:pt x="3530600" y="1442539"/>
                </a:cubicBezTo>
                <a:cubicBezTo>
                  <a:pt x="3530600" y="2491736"/>
                  <a:pt x="2740248" y="3342278"/>
                  <a:pt x="1765300" y="3342278"/>
                </a:cubicBezTo>
                <a:cubicBezTo>
                  <a:pt x="790352" y="3342278"/>
                  <a:pt x="0" y="2491736"/>
                  <a:pt x="0" y="1442539"/>
                </a:cubicBezTo>
                <a:cubicBezTo>
                  <a:pt x="0" y="864897"/>
                  <a:pt x="239566" y="347469"/>
                  <a:pt x="618489" y="0"/>
                </a:cubicBezTo>
                <a:close/>
              </a:path>
            </a:pathLst>
          </a:custGeom>
          <a:gradFill>
            <a:gsLst>
              <a:gs pos="0">
                <a:schemeClr val="bg1">
                  <a:alpha val="57000"/>
                </a:schemeClr>
              </a:gs>
              <a:gs pos="100000">
                <a:schemeClr val="accent1">
                  <a:tint val="23500"/>
                  <a:satMod val="160000"/>
                  <a:alpha val="0"/>
                </a:schemeClr>
              </a:gs>
            </a:gsLst>
            <a:lin ang="5400000" scaled="0"/>
          </a:gra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">
            <a:extLst>
              <a:ext uri="{FF2B5EF4-FFF2-40B4-BE49-F238E27FC236}">
                <a16:creationId xmlns:a16="http://schemas.microsoft.com/office/drawing/2014/main" id="{8E445957-CB44-8E9F-9E82-273813BC34F1}"/>
              </a:ext>
            </a:extLst>
          </p:cNvPr>
          <p:cNvSpPr/>
          <p:nvPr/>
        </p:nvSpPr>
        <p:spPr>
          <a:xfrm>
            <a:off x="1863215" y="3269247"/>
            <a:ext cx="1097194" cy="972409"/>
          </a:xfrm>
          <a:custGeom>
            <a:avLst/>
            <a:gdLst/>
            <a:ahLst/>
            <a:cxnLst/>
            <a:rect l="l" t="t" r="r" b="b"/>
            <a:pathLst>
              <a:path w="3530600" h="3342278">
                <a:moveTo>
                  <a:pt x="618489" y="0"/>
                </a:moveTo>
                <a:lnTo>
                  <a:pt x="2912111" y="0"/>
                </a:lnTo>
                <a:cubicBezTo>
                  <a:pt x="3291035" y="347469"/>
                  <a:pt x="3530600" y="864897"/>
                  <a:pt x="3530600" y="1442539"/>
                </a:cubicBezTo>
                <a:cubicBezTo>
                  <a:pt x="3530600" y="2491736"/>
                  <a:pt x="2740248" y="3342278"/>
                  <a:pt x="1765300" y="3342278"/>
                </a:cubicBezTo>
                <a:cubicBezTo>
                  <a:pt x="790352" y="3342278"/>
                  <a:pt x="0" y="2491736"/>
                  <a:pt x="0" y="1442539"/>
                </a:cubicBezTo>
                <a:cubicBezTo>
                  <a:pt x="0" y="864897"/>
                  <a:pt x="239566" y="347469"/>
                  <a:pt x="618489" y="0"/>
                </a:cubicBezTo>
                <a:close/>
              </a:path>
            </a:pathLst>
          </a:custGeom>
          <a:gradFill>
            <a:gsLst>
              <a:gs pos="0">
                <a:schemeClr val="bg1">
                  <a:lumMod val="1000"/>
                  <a:lumOff val="99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</a:gra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Freeform: Shape 101">
            <a:extLst>
              <a:ext uri="{FF2B5EF4-FFF2-40B4-BE49-F238E27FC236}">
                <a16:creationId xmlns:a16="http://schemas.microsoft.com/office/drawing/2014/main" id="{588D39E5-6109-406C-C170-06EB17CCB319}"/>
              </a:ext>
            </a:extLst>
          </p:cNvPr>
          <p:cNvSpPr/>
          <p:nvPr/>
        </p:nvSpPr>
        <p:spPr>
          <a:xfrm rot="1039056">
            <a:off x="2326338" y="3439303"/>
            <a:ext cx="213536" cy="325133"/>
          </a:xfrm>
          <a:custGeom>
            <a:avLst/>
            <a:gdLst>
              <a:gd name="connsiteX0" fmla="*/ 44983 w 263824"/>
              <a:gd name="connsiteY0" fmla="*/ 67921 h 401702"/>
              <a:gd name="connsiteX1" fmla="*/ 40545 w 263824"/>
              <a:gd name="connsiteY1" fmla="*/ 75909 h 401702"/>
              <a:gd name="connsiteX2" fmla="*/ 13740 w 263824"/>
              <a:gd name="connsiteY2" fmla="*/ 194846 h 401702"/>
              <a:gd name="connsiteX3" fmla="*/ 1580 w 263824"/>
              <a:gd name="connsiteY3" fmla="*/ 312540 h 401702"/>
              <a:gd name="connsiteX4" fmla="*/ 2557 w 263824"/>
              <a:gd name="connsiteY4" fmla="*/ 357274 h 401702"/>
              <a:gd name="connsiteX5" fmla="*/ 63534 w 263824"/>
              <a:gd name="connsiteY5" fmla="*/ 401653 h 401702"/>
              <a:gd name="connsiteX6" fmla="*/ 120517 w 263824"/>
              <a:gd name="connsiteY6" fmla="*/ 352215 h 401702"/>
              <a:gd name="connsiteX7" fmla="*/ 85102 w 263824"/>
              <a:gd name="connsiteY7" fmla="*/ 285646 h 401702"/>
              <a:gd name="connsiteX8" fmla="*/ 217175 w 263824"/>
              <a:gd name="connsiteY8" fmla="*/ 206739 h 401702"/>
              <a:gd name="connsiteX9" fmla="*/ 258537 w 263824"/>
              <a:gd name="connsiteY9" fmla="*/ 65080 h 401702"/>
              <a:gd name="connsiteX10" fmla="*/ 44983 w 263824"/>
              <a:gd name="connsiteY10" fmla="*/ 67921 h 4017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63824" h="401702">
                <a:moveTo>
                  <a:pt x="44983" y="67921"/>
                </a:moveTo>
                <a:cubicBezTo>
                  <a:pt x="43386" y="70584"/>
                  <a:pt x="41877" y="73246"/>
                  <a:pt x="40545" y="75909"/>
                </a:cubicBezTo>
                <a:cubicBezTo>
                  <a:pt x="22350" y="112566"/>
                  <a:pt x="17912" y="154194"/>
                  <a:pt x="13740" y="194846"/>
                </a:cubicBezTo>
                <a:cubicBezTo>
                  <a:pt x="9657" y="234077"/>
                  <a:pt x="5663" y="273308"/>
                  <a:pt x="1580" y="312540"/>
                </a:cubicBezTo>
                <a:cubicBezTo>
                  <a:pt x="71" y="327451"/>
                  <a:pt x="-1438" y="342806"/>
                  <a:pt x="2557" y="357274"/>
                </a:cubicBezTo>
                <a:cubicBezTo>
                  <a:pt x="9746" y="383458"/>
                  <a:pt x="36374" y="402807"/>
                  <a:pt x="63534" y="401653"/>
                </a:cubicBezTo>
                <a:cubicBezTo>
                  <a:pt x="90605" y="400500"/>
                  <a:pt x="115546" y="378931"/>
                  <a:pt x="120517" y="352215"/>
                </a:cubicBezTo>
                <a:cubicBezTo>
                  <a:pt x="125487" y="325499"/>
                  <a:pt x="110043" y="296475"/>
                  <a:pt x="85102" y="285646"/>
                </a:cubicBezTo>
                <a:cubicBezTo>
                  <a:pt x="133032" y="266296"/>
                  <a:pt x="181317" y="243929"/>
                  <a:pt x="217175" y="206739"/>
                </a:cubicBezTo>
                <a:cubicBezTo>
                  <a:pt x="253034" y="169550"/>
                  <a:pt x="274336" y="114253"/>
                  <a:pt x="258537" y="65080"/>
                </a:cubicBezTo>
                <a:cubicBezTo>
                  <a:pt x="225696" y="-36815"/>
                  <a:pt x="89806" y="-5926"/>
                  <a:pt x="44983" y="67921"/>
                </a:cubicBezTo>
                <a:close/>
              </a:path>
            </a:pathLst>
          </a:custGeom>
          <a:gradFill>
            <a:gsLst>
              <a:gs pos="0">
                <a:schemeClr val="tx2">
                  <a:lumMod val="40000"/>
                  <a:lumOff val="60000"/>
                </a:schemeClr>
              </a:gs>
              <a:gs pos="100000">
                <a:schemeClr val="tx2">
                  <a:lumMod val="40000"/>
                  <a:lumOff val="60000"/>
                  <a:alpha val="13000"/>
                </a:schemeClr>
              </a:gs>
            </a:gsLst>
            <a:lin ang="5400000" scaled="1"/>
          </a:gradFill>
          <a:ln w="885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3" name="Freeform: Shape 102">
            <a:extLst>
              <a:ext uri="{FF2B5EF4-FFF2-40B4-BE49-F238E27FC236}">
                <a16:creationId xmlns:a16="http://schemas.microsoft.com/office/drawing/2014/main" id="{8B6757A7-620B-9E9B-F36C-32E1DAF6599D}"/>
              </a:ext>
            </a:extLst>
          </p:cNvPr>
          <p:cNvSpPr/>
          <p:nvPr/>
        </p:nvSpPr>
        <p:spPr>
          <a:xfrm>
            <a:off x="1900469" y="3489110"/>
            <a:ext cx="184910" cy="218140"/>
          </a:xfrm>
          <a:custGeom>
            <a:avLst/>
            <a:gdLst>
              <a:gd name="connsiteX0" fmla="*/ 1151 w 184910"/>
              <a:gd name="connsiteY0" fmla="*/ 33741 h 218140"/>
              <a:gd name="connsiteX1" fmla="*/ 4346 w 184910"/>
              <a:gd name="connsiteY1" fmla="*/ 25842 h 218140"/>
              <a:gd name="connsiteX2" fmla="*/ 131715 w 184910"/>
              <a:gd name="connsiteY2" fmla="*/ 36937 h 218140"/>
              <a:gd name="connsiteX3" fmla="*/ 173431 w 184910"/>
              <a:gd name="connsiteY3" fmla="*/ 22380 h 218140"/>
              <a:gd name="connsiteX4" fmla="*/ 97188 w 184910"/>
              <a:gd name="connsiteY4" fmla="*/ 208241 h 218140"/>
              <a:gd name="connsiteX5" fmla="*/ 29642 w 184910"/>
              <a:gd name="connsiteY5" fmla="*/ 205578 h 218140"/>
              <a:gd name="connsiteX6" fmla="*/ 36921 w 184910"/>
              <a:gd name="connsiteY6" fmla="*/ 136524 h 218140"/>
              <a:gd name="connsiteX7" fmla="*/ 1151 w 184910"/>
              <a:gd name="connsiteY7" fmla="*/ 33741 h 2181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84910" h="218140">
                <a:moveTo>
                  <a:pt x="1151" y="33741"/>
                </a:moveTo>
                <a:cubicBezTo>
                  <a:pt x="1595" y="30901"/>
                  <a:pt x="2216" y="27795"/>
                  <a:pt x="4346" y="25842"/>
                </a:cubicBezTo>
                <a:cubicBezTo>
                  <a:pt x="46950" y="-15697"/>
                  <a:pt x="91152" y="78298"/>
                  <a:pt x="131715" y="36937"/>
                </a:cubicBezTo>
                <a:cubicBezTo>
                  <a:pt x="150887" y="17410"/>
                  <a:pt x="150177" y="-26703"/>
                  <a:pt x="173431" y="22380"/>
                </a:cubicBezTo>
                <a:cubicBezTo>
                  <a:pt x="206538" y="92322"/>
                  <a:pt x="164023" y="177176"/>
                  <a:pt x="97188" y="208241"/>
                </a:cubicBezTo>
                <a:cubicBezTo>
                  <a:pt x="81122" y="215697"/>
                  <a:pt x="42069" y="227413"/>
                  <a:pt x="29642" y="205578"/>
                </a:cubicBezTo>
                <a:cubicBezTo>
                  <a:pt x="16595" y="182590"/>
                  <a:pt x="54051" y="165016"/>
                  <a:pt x="36921" y="136524"/>
                </a:cubicBezTo>
                <a:cubicBezTo>
                  <a:pt x="16772" y="102618"/>
                  <a:pt x="-5329" y="76168"/>
                  <a:pt x="1151" y="33741"/>
                </a:cubicBezTo>
                <a:close/>
              </a:path>
            </a:pathLst>
          </a:custGeom>
          <a:gradFill>
            <a:gsLst>
              <a:gs pos="0">
                <a:schemeClr val="tx2">
                  <a:lumMod val="40000"/>
                  <a:lumOff val="60000"/>
                </a:schemeClr>
              </a:gs>
              <a:gs pos="100000">
                <a:schemeClr val="tx2">
                  <a:lumMod val="40000"/>
                  <a:lumOff val="60000"/>
                  <a:alpha val="13000"/>
                </a:schemeClr>
              </a:gs>
            </a:gsLst>
            <a:lin ang="5400000" scaled="1"/>
          </a:gradFill>
          <a:ln w="885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5" name="Freeform: Shape 104">
            <a:extLst>
              <a:ext uri="{FF2B5EF4-FFF2-40B4-BE49-F238E27FC236}">
                <a16:creationId xmlns:a16="http://schemas.microsoft.com/office/drawing/2014/main" id="{AC4ECD14-3713-12F8-FC23-0725AF4FC528}"/>
              </a:ext>
            </a:extLst>
          </p:cNvPr>
          <p:cNvSpPr/>
          <p:nvPr/>
        </p:nvSpPr>
        <p:spPr>
          <a:xfrm rot="18365629">
            <a:off x="1900469" y="3273086"/>
            <a:ext cx="163405" cy="205752"/>
          </a:xfrm>
          <a:custGeom>
            <a:avLst/>
            <a:gdLst>
              <a:gd name="connsiteX0" fmla="*/ 20156 w 163405"/>
              <a:gd name="connsiteY0" fmla="*/ 71557 h 205752"/>
              <a:gd name="connsiteX1" fmla="*/ 105808 w 163405"/>
              <a:gd name="connsiteY1" fmla="*/ 12000 h 205752"/>
              <a:gd name="connsiteX2" fmla="*/ 144596 w 163405"/>
              <a:gd name="connsiteY2" fmla="*/ 1260 h 205752"/>
              <a:gd name="connsiteX3" fmla="*/ 162791 w 163405"/>
              <a:gd name="connsiteY3" fmla="*/ 38628 h 205752"/>
              <a:gd name="connsiteX4" fmla="*/ 76251 w 163405"/>
              <a:gd name="connsiteY4" fmla="*/ 155079 h 205752"/>
              <a:gd name="connsiteX5" fmla="*/ 67642 w 163405"/>
              <a:gd name="connsiteY5" fmla="*/ 185080 h 205752"/>
              <a:gd name="connsiteX6" fmla="*/ 10304 w 163405"/>
              <a:gd name="connsiteY6" fmla="*/ 201944 h 205752"/>
              <a:gd name="connsiteX7" fmla="*/ 20245 w 163405"/>
              <a:gd name="connsiteY7" fmla="*/ 134398 h 205752"/>
              <a:gd name="connsiteX8" fmla="*/ 20156 w 163405"/>
              <a:gd name="connsiteY8" fmla="*/ 71557 h 205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3405" h="205752">
                <a:moveTo>
                  <a:pt x="20156" y="71557"/>
                </a:moveTo>
                <a:cubicBezTo>
                  <a:pt x="22020" y="49989"/>
                  <a:pt x="89121" y="22474"/>
                  <a:pt x="105808" y="12000"/>
                </a:cubicBezTo>
                <a:cubicBezTo>
                  <a:pt x="117613" y="4633"/>
                  <a:pt x="131459" y="-3089"/>
                  <a:pt x="144596" y="1260"/>
                </a:cubicBezTo>
                <a:cubicBezTo>
                  <a:pt x="158974" y="5965"/>
                  <a:pt x="165543" y="23716"/>
                  <a:pt x="162791" y="38628"/>
                </a:cubicBezTo>
                <a:cubicBezTo>
                  <a:pt x="153205" y="90640"/>
                  <a:pt x="89210" y="107061"/>
                  <a:pt x="76251" y="155079"/>
                </a:cubicBezTo>
                <a:cubicBezTo>
                  <a:pt x="73500" y="165198"/>
                  <a:pt x="74032" y="176736"/>
                  <a:pt x="67642" y="185080"/>
                </a:cubicBezTo>
                <a:cubicBezTo>
                  <a:pt x="57790" y="197861"/>
                  <a:pt x="25748" y="212950"/>
                  <a:pt x="10304" y="201944"/>
                </a:cubicBezTo>
                <a:cubicBezTo>
                  <a:pt x="-13306" y="185080"/>
                  <a:pt x="9594" y="150819"/>
                  <a:pt x="20245" y="134398"/>
                </a:cubicBezTo>
                <a:cubicBezTo>
                  <a:pt x="43144" y="99427"/>
                  <a:pt x="17404" y="103954"/>
                  <a:pt x="20156" y="71557"/>
                </a:cubicBezTo>
                <a:close/>
              </a:path>
            </a:pathLst>
          </a:custGeom>
          <a:gradFill>
            <a:gsLst>
              <a:gs pos="0">
                <a:schemeClr val="tx2">
                  <a:lumMod val="40000"/>
                  <a:lumOff val="60000"/>
                </a:schemeClr>
              </a:gs>
              <a:gs pos="100000">
                <a:schemeClr val="tx2">
                  <a:lumMod val="40000"/>
                  <a:lumOff val="60000"/>
                  <a:alpha val="13000"/>
                </a:schemeClr>
              </a:gs>
            </a:gsLst>
            <a:lin ang="5400000" scaled="1"/>
          </a:gradFill>
          <a:ln w="885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6" name="Freeform: Shape 105">
            <a:extLst>
              <a:ext uri="{FF2B5EF4-FFF2-40B4-BE49-F238E27FC236}">
                <a16:creationId xmlns:a16="http://schemas.microsoft.com/office/drawing/2014/main" id="{41C7FB7B-4261-DA91-183F-7F41277E8375}"/>
              </a:ext>
            </a:extLst>
          </p:cNvPr>
          <p:cNvSpPr/>
          <p:nvPr/>
        </p:nvSpPr>
        <p:spPr>
          <a:xfrm>
            <a:off x="1684445" y="2841038"/>
            <a:ext cx="477817" cy="824744"/>
          </a:xfrm>
          <a:custGeom>
            <a:avLst/>
            <a:gdLst>
              <a:gd name="connsiteX0" fmla="*/ 18641 w 197157"/>
              <a:gd name="connsiteY0" fmla="*/ 101594 h 340306"/>
              <a:gd name="connsiteX1" fmla="*/ 61157 w 197157"/>
              <a:gd name="connsiteY1" fmla="*/ 102570 h 340306"/>
              <a:gd name="connsiteX2" fmla="*/ 101986 w 197157"/>
              <a:gd name="connsiteY2" fmla="*/ 119612 h 340306"/>
              <a:gd name="connsiteX3" fmla="*/ 101631 w 197157"/>
              <a:gd name="connsiteY3" fmla="*/ 78162 h 340306"/>
              <a:gd name="connsiteX4" fmla="*/ 85477 w 197157"/>
              <a:gd name="connsiteY4" fmla="*/ 38309 h 340306"/>
              <a:gd name="connsiteX5" fmla="*/ 100832 w 197157"/>
              <a:gd name="connsiteY5" fmla="*/ 1652 h 340306"/>
              <a:gd name="connsiteX6" fmla="*/ 130122 w 197157"/>
              <a:gd name="connsiteY6" fmla="*/ 8397 h 340306"/>
              <a:gd name="connsiteX7" fmla="*/ 145833 w 197157"/>
              <a:gd name="connsiteY7" fmla="*/ 35469 h 340306"/>
              <a:gd name="connsiteX8" fmla="*/ 153555 w 197157"/>
              <a:gd name="connsiteY8" fmla="*/ 78783 h 340306"/>
              <a:gd name="connsiteX9" fmla="*/ 157993 w 197157"/>
              <a:gd name="connsiteY9" fmla="*/ 105233 h 340306"/>
              <a:gd name="connsiteX10" fmla="*/ 182668 w 197157"/>
              <a:gd name="connsiteY10" fmla="*/ 127334 h 340306"/>
              <a:gd name="connsiteX11" fmla="*/ 195893 w 197157"/>
              <a:gd name="connsiteY11" fmla="*/ 173133 h 340306"/>
              <a:gd name="connsiteX12" fmla="*/ 178496 w 197157"/>
              <a:gd name="connsiteY12" fmla="*/ 321094 h 340306"/>
              <a:gd name="connsiteX13" fmla="*/ 133318 w 197157"/>
              <a:gd name="connsiteY13" fmla="*/ 291715 h 340306"/>
              <a:gd name="connsiteX14" fmla="*/ 100921 w 197157"/>
              <a:gd name="connsiteY14" fmla="*/ 232247 h 340306"/>
              <a:gd name="connsiteX15" fmla="*/ 18641 w 197157"/>
              <a:gd name="connsiteY15" fmla="*/ 101594 h 3403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97157" h="340306">
                <a:moveTo>
                  <a:pt x="18641" y="101594"/>
                </a:moveTo>
                <a:cubicBezTo>
                  <a:pt x="31068" y="93517"/>
                  <a:pt x="47666" y="96623"/>
                  <a:pt x="61157" y="102570"/>
                </a:cubicBezTo>
                <a:cubicBezTo>
                  <a:pt x="74648" y="108517"/>
                  <a:pt x="87429" y="117127"/>
                  <a:pt x="101986" y="119612"/>
                </a:cubicBezTo>
                <a:cubicBezTo>
                  <a:pt x="109708" y="107541"/>
                  <a:pt x="107045" y="91475"/>
                  <a:pt x="101631" y="78162"/>
                </a:cubicBezTo>
                <a:cubicBezTo>
                  <a:pt x="96128" y="64848"/>
                  <a:pt x="88139" y="52422"/>
                  <a:pt x="85477" y="38309"/>
                </a:cubicBezTo>
                <a:cubicBezTo>
                  <a:pt x="82814" y="24196"/>
                  <a:pt x="87518" y="7066"/>
                  <a:pt x="100832" y="1652"/>
                </a:cubicBezTo>
                <a:cubicBezTo>
                  <a:pt x="110595" y="-2343"/>
                  <a:pt x="122312" y="1297"/>
                  <a:pt x="130122" y="8397"/>
                </a:cubicBezTo>
                <a:cubicBezTo>
                  <a:pt x="137933" y="15498"/>
                  <a:pt x="142549" y="25439"/>
                  <a:pt x="145833" y="35469"/>
                </a:cubicBezTo>
                <a:cubicBezTo>
                  <a:pt x="150448" y="49404"/>
                  <a:pt x="153111" y="64049"/>
                  <a:pt x="153555" y="78783"/>
                </a:cubicBezTo>
                <a:cubicBezTo>
                  <a:pt x="153821" y="87836"/>
                  <a:pt x="153466" y="97422"/>
                  <a:pt x="157993" y="105233"/>
                </a:cubicBezTo>
                <a:cubicBezTo>
                  <a:pt x="163584" y="114819"/>
                  <a:pt x="175034" y="119257"/>
                  <a:pt x="182668" y="127334"/>
                </a:cubicBezTo>
                <a:cubicBezTo>
                  <a:pt x="193851" y="139139"/>
                  <a:pt x="195182" y="156891"/>
                  <a:pt x="195893" y="173133"/>
                </a:cubicBezTo>
                <a:cubicBezTo>
                  <a:pt x="198112" y="223282"/>
                  <a:pt x="199887" y="275738"/>
                  <a:pt x="178496" y="321094"/>
                </a:cubicBezTo>
                <a:cubicBezTo>
                  <a:pt x="155596" y="369468"/>
                  <a:pt x="138288" y="313905"/>
                  <a:pt x="133318" y="291715"/>
                </a:cubicBezTo>
                <a:cubicBezTo>
                  <a:pt x="127637" y="266330"/>
                  <a:pt x="119294" y="249998"/>
                  <a:pt x="100921" y="232247"/>
                </a:cubicBezTo>
                <a:cubicBezTo>
                  <a:pt x="76512" y="208814"/>
                  <a:pt x="-46064" y="143932"/>
                  <a:pt x="18641" y="101594"/>
                </a:cubicBezTo>
                <a:close/>
              </a:path>
            </a:pathLst>
          </a:custGeom>
          <a:gradFill>
            <a:gsLst>
              <a:gs pos="0">
                <a:schemeClr val="tx2">
                  <a:lumMod val="40000"/>
                  <a:lumOff val="60000"/>
                </a:schemeClr>
              </a:gs>
              <a:gs pos="100000">
                <a:schemeClr val="tx2">
                  <a:lumMod val="40000"/>
                  <a:lumOff val="60000"/>
                  <a:alpha val="13000"/>
                </a:schemeClr>
              </a:gs>
            </a:gsLst>
            <a:lin ang="5400000" scaled="1"/>
          </a:gradFill>
          <a:ln w="885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7" name="Freeform: Shape 106">
            <a:extLst>
              <a:ext uri="{FF2B5EF4-FFF2-40B4-BE49-F238E27FC236}">
                <a16:creationId xmlns:a16="http://schemas.microsoft.com/office/drawing/2014/main" id="{5AC27733-B79E-2046-9D17-C7C49FB562B4}"/>
              </a:ext>
            </a:extLst>
          </p:cNvPr>
          <p:cNvSpPr/>
          <p:nvPr/>
        </p:nvSpPr>
        <p:spPr>
          <a:xfrm rot="2205932">
            <a:off x="2408736" y="3000066"/>
            <a:ext cx="151532" cy="305040"/>
          </a:xfrm>
          <a:custGeom>
            <a:avLst/>
            <a:gdLst>
              <a:gd name="connsiteX0" fmla="*/ 107594 w 181494"/>
              <a:gd name="connsiteY0" fmla="*/ 224659 h 317342"/>
              <a:gd name="connsiteX1" fmla="*/ 47327 w 181494"/>
              <a:gd name="connsiteY1" fmla="*/ 177174 h 317342"/>
              <a:gd name="connsiteX2" fmla="*/ 38628 w 181494"/>
              <a:gd name="connsiteY2" fmla="*/ 92853 h 317342"/>
              <a:gd name="connsiteX3" fmla="*/ 462 w 181494"/>
              <a:gd name="connsiteY3" fmla="*/ 12260 h 317342"/>
              <a:gd name="connsiteX4" fmla="*/ 105108 w 181494"/>
              <a:gd name="connsiteY4" fmla="*/ 16343 h 317342"/>
              <a:gd name="connsiteX5" fmla="*/ 161204 w 181494"/>
              <a:gd name="connsiteY5" fmla="*/ 38444 h 317342"/>
              <a:gd name="connsiteX6" fmla="*/ 174251 w 181494"/>
              <a:gd name="connsiteY6" fmla="*/ 146374 h 317342"/>
              <a:gd name="connsiteX7" fmla="*/ 113984 w 181494"/>
              <a:gd name="connsiteY7" fmla="*/ 317146 h 317342"/>
              <a:gd name="connsiteX8" fmla="*/ 91706 w 181494"/>
              <a:gd name="connsiteY8" fmla="*/ 294157 h 317342"/>
              <a:gd name="connsiteX9" fmla="*/ 87801 w 181494"/>
              <a:gd name="connsiteY9" fmla="*/ 260695 h 317342"/>
              <a:gd name="connsiteX10" fmla="*/ 46350 w 181494"/>
              <a:gd name="connsiteY10" fmla="*/ 177706 h 317342"/>
              <a:gd name="connsiteX11" fmla="*/ 107594 w 181494"/>
              <a:gd name="connsiteY11" fmla="*/ 224659 h 317342"/>
              <a:gd name="connsiteX0" fmla="*/ 46350 w 181494"/>
              <a:gd name="connsiteY0" fmla="*/ 177706 h 317342"/>
              <a:gd name="connsiteX1" fmla="*/ 47327 w 181494"/>
              <a:gd name="connsiteY1" fmla="*/ 177174 h 317342"/>
              <a:gd name="connsiteX2" fmla="*/ 38628 w 181494"/>
              <a:gd name="connsiteY2" fmla="*/ 92853 h 317342"/>
              <a:gd name="connsiteX3" fmla="*/ 462 w 181494"/>
              <a:gd name="connsiteY3" fmla="*/ 12260 h 317342"/>
              <a:gd name="connsiteX4" fmla="*/ 105108 w 181494"/>
              <a:gd name="connsiteY4" fmla="*/ 16343 h 317342"/>
              <a:gd name="connsiteX5" fmla="*/ 161204 w 181494"/>
              <a:gd name="connsiteY5" fmla="*/ 38444 h 317342"/>
              <a:gd name="connsiteX6" fmla="*/ 174251 w 181494"/>
              <a:gd name="connsiteY6" fmla="*/ 146374 h 317342"/>
              <a:gd name="connsiteX7" fmla="*/ 113984 w 181494"/>
              <a:gd name="connsiteY7" fmla="*/ 317146 h 317342"/>
              <a:gd name="connsiteX8" fmla="*/ 91706 w 181494"/>
              <a:gd name="connsiteY8" fmla="*/ 294157 h 317342"/>
              <a:gd name="connsiteX9" fmla="*/ 87801 w 181494"/>
              <a:gd name="connsiteY9" fmla="*/ 260695 h 317342"/>
              <a:gd name="connsiteX10" fmla="*/ 46350 w 181494"/>
              <a:gd name="connsiteY10" fmla="*/ 177706 h 317342"/>
              <a:gd name="connsiteX0" fmla="*/ 46350 w 181494"/>
              <a:gd name="connsiteY0" fmla="*/ 177706 h 317342"/>
              <a:gd name="connsiteX1" fmla="*/ 47327 w 181494"/>
              <a:gd name="connsiteY1" fmla="*/ 177174 h 317342"/>
              <a:gd name="connsiteX2" fmla="*/ 38628 w 181494"/>
              <a:gd name="connsiteY2" fmla="*/ 92853 h 317342"/>
              <a:gd name="connsiteX3" fmla="*/ 462 w 181494"/>
              <a:gd name="connsiteY3" fmla="*/ 12260 h 317342"/>
              <a:gd name="connsiteX4" fmla="*/ 105108 w 181494"/>
              <a:gd name="connsiteY4" fmla="*/ 16343 h 317342"/>
              <a:gd name="connsiteX5" fmla="*/ 161204 w 181494"/>
              <a:gd name="connsiteY5" fmla="*/ 38444 h 317342"/>
              <a:gd name="connsiteX6" fmla="*/ 174251 w 181494"/>
              <a:gd name="connsiteY6" fmla="*/ 146374 h 317342"/>
              <a:gd name="connsiteX7" fmla="*/ 113984 w 181494"/>
              <a:gd name="connsiteY7" fmla="*/ 317146 h 317342"/>
              <a:gd name="connsiteX8" fmla="*/ 91706 w 181494"/>
              <a:gd name="connsiteY8" fmla="*/ 294157 h 317342"/>
              <a:gd name="connsiteX9" fmla="*/ 87801 w 181494"/>
              <a:gd name="connsiteY9" fmla="*/ 260695 h 317342"/>
              <a:gd name="connsiteX10" fmla="*/ 46350 w 181494"/>
              <a:gd name="connsiteY10" fmla="*/ 177706 h 317342"/>
              <a:gd name="connsiteX0" fmla="*/ 16388 w 151532"/>
              <a:gd name="connsiteY0" fmla="*/ 161473 h 301109"/>
              <a:gd name="connsiteX1" fmla="*/ 17365 w 151532"/>
              <a:gd name="connsiteY1" fmla="*/ 160941 h 301109"/>
              <a:gd name="connsiteX2" fmla="*/ 8666 w 151532"/>
              <a:gd name="connsiteY2" fmla="*/ 76620 h 301109"/>
              <a:gd name="connsiteX3" fmla="*/ 4838 w 151532"/>
              <a:gd name="connsiteY3" fmla="*/ 29693 h 301109"/>
              <a:gd name="connsiteX4" fmla="*/ 75146 w 151532"/>
              <a:gd name="connsiteY4" fmla="*/ 110 h 301109"/>
              <a:gd name="connsiteX5" fmla="*/ 131242 w 151532"/>
              <a:gd name="connsiteY5" fmla="*/ 22211 h 301109"/>
              <a:gd name="connsiteX6" fmla="*/ 144289 w 151532"/>
              <a:gd name="connsiteY6" fmla="*/ 130141 h 301109"/>
              <a:gd name="connsiteX7" fmla="*/ 84022 w 151532"/>
              <a:gd name="connsiteY7" fmla="*/ 300913 h 301109"/>
              <a:gd name="connsiteX8" fmla="*/ 61744 w 151532"/>
              <a:gd name="connsiteY8" fmla="*/ 277924 h 301109"/>
              <a:gd name="connsiteX9" fmla="*/ 57839 w 151532"/>
              <a:gd name="connsiteY9" fmla="*/ 244462 h 301109"/>
              <a:gd name="connsiteX10" fmla="*/ 16388 w 151532"/>
              <a:gd name="connsiteY10" fmla="*/ 161473 h 301109"/>
              <a:gd name="connsiteX0" fmla="*/ 16388 w 151532"/>
              <a:gd name="connsiteY0" fmla="*/ 165404 h 305040"/>
              <a:gd name="connsiteX1" fmla="*/ 17365 w 151532"/>
              <a:gd name="connsiteY1" fmla="*/ 164872 h 305040"/>
              <a:gd name="connsiteX2" fmla="*/ 8666 w 151532"/>
              <a:gd name="connsiteY2" fmla="*/ 80551 h 305040"/>
              <a:gd name="connsiteX3" fmla="*/ 4838 w 151532"/>
              <a:gd name="connsiteY3" fmla="*/ 33624 h 305040"/>
              <a:gd name="connsiteX4" fmla="*/ 75146 w 151532"/>
              <a:gd name="connsiteY4" fmla="*/ 4041 h 305040"/>
              <a:gd name="connsiteX5" fmla="*/ 131242 w 151532"/>
              <a:gd name="connsiteY5" fmla="*/ 26142 h 305040"/>
              <a:gd name="connsiteX6" fmla="*/ 144289 w 151532"/>
              <a:gd name="connsiteY6" fmla="*/ 134072 h 305040"/>
              <a:gd name="connsiteX7" fmla="*/ 84022 w 151532"/>
              <a:gd name="connsiteY7" fmla="*/ 304844 h 305040"/>
              <a:gd name="connsiteX8" fmla="*/ 61744 w 151532"/>
              <a:gd name="connsiteY8" fmla="*/ 281855 h 305040"/>
              <a:gd name="connsiteX9" fmla="*/ 57839 w 151532"/>
              <a:gd name="connsiteY9" fmla="*/ 248393 h 305040"/>
              <a:gd name="connsiteX10" fmla="*/ 16388 w 151532"/>
              <a:gd name="connsiteY10" fmla="*/ 165404 h 305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51532" h="305040">
                <a:moveTo>
                  <a:pt x="16388" y="165404"/>
                </a:moveTo>
                <a:cubicBezTo>
                  <a:pt x="-21666" y="133802"/>
                  <a:pt x="18652" y="179014"/>
                  <a:pt x="17365" y="164872"/>
                </a:cubicBezTo>
                <a:cubicBezTo>
                  <a:pt x="9998" y="137534"/>
                  <a:pt x="13992" y="108332"/>
                  <a:pt x="8666" y="80551"/>
                </a:cubicBezTo>
                <a:cubicBezTo>
                  <a:pt x="4850" y="60403"/>
                  <a:pt x="-4517" y="46638"/>
                  <a:pt x="4838" y="33624"/>
                </a:cubicBezTo>
                <a:cubicBezTo>
                  <a:pt x="41666" y="-17611"/>
                  <a:pt x="54079" y="5288"/>
                  <a:pt x="75146" y="4041"/>
                </a:cubicBezTo>
                <a:cubicBezTo>
                  <a:pt x="96213" y="2794"/>
                  <a:pt x="116331" y="12295"/>
                  <a:pt x="131242" y="26142"/>
                </a:cubicBezTo>
                <a:cubicBezTo>
                  <a:pt x="159112" y="52059"/>
                  <a:pt x="152810" y="96971"/>
                  <a:pt x="144289" y="134072"/>
                </a:cubicBezTo>
                <a:cubicBezTo>
                  <a:pt x="138431" y="159546"/>
                  <a:pt x="122544" y="311235"/>
                  <a:pt x="84022" y="304844"/>
                </a:cubicBezTo>
                <a:cubicBezTo>
                  <a:pt x="72928" y="302980"/>
                  <a:pt x="64939" y="292684"/>
                  <a:pt x="61744" y="281855"/>
                </a:cubicBezTo>
                <a:cubicBezTo>
                  <a:pt x="58549" y="271116"/>
                  <a:pt x="58904" y="259577"/>
                  <a:pt x="57839" y="248393"/>
                </a:cubicBezTo>
                <a:cubicBezTo>
                  <a:pt x="54821" y="216884"/>
                  <a:pt x="39732" y="186706"/>
                  <a:pt x="16388" y="165404"/>
                </a:cubicBezTo>
                <a:close/>
              </a:path>
            </a:pathLst>
          </a:custGeom>
          <a:gradFill>
            <a:gsLst>
              <a:gs pos="0">
                <a:schemeClr val="tx2">
                  <a:lumMod val="40000"/>
                  <a:lumOff val="60000"/>
                  <a:alpha val="99000"/>
                </a:schemeClr>
              </a:gs>
              <a:gs pos="100000">
                <a:schemeClr val="tx2">
                  <a:lumMod val="40000"/>
                  <a:lumOff val="60000"/>
                  <a:alpha val="13000"/>
                </a:schemeClr>
              </a:gs>
            </a:gsLst>
            <a:lin ang="5400000" scaled="1"/>
          </a:gradFill>
          <a:ln w="885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9" name="Graphic 125">
            <a:extLst>
              <a:ext uri="{FF2B5EF4-FFF2-40B4-BE49-F238E27FC236}">
                <a16:creationId xmlns:a16="http://schemas.microsoft.com/office/drawing/2014/main" id="{29A5657E-C66C-55A2-4764-5070D90FB165}"/>
              </a:ext>
            </a:extLst>
          </p:cNvPr>
          <p:cNvSpPr/>
          <p:nvPr/>
        </p:nvSpPr>
        <p:spPr>
          <a:xfrm rot="21038612">
            <a:off x="1935109" y="3311016"/>
            <a:ext cx="504856" cy="467453"/>
          </a:xfrm>
          <a:custGeom>
            <a:avLst/>
            <a:gdLst>
              <a:gd name="connsiteX0" fmla="*/ 94726 w 855898"/>
              <a:gd name="connsiteY0" fmla="*/ 1058309 h 1089477"/>
              <a:gd name="connsiteX1" fmla="*/ 310580 w 855898"/>
              <a:gd name="connsiteY1" fmla="*/ 971038 h 1089477"/>
              <a:gd name="connsiteX2" fmla="*/ 354459 w 855898"/>
              <a:gd name="connsiteY2" fmla="*/ 817215 h 1089477"/>
              <a:gd name="connsiteX3" fmla="*/ 403228 w 855898"/>
              <a:gd name="connsiteY3" fmla="*/ 473757 h 1089477"/>
              <a:gd name="connsiteX4" fmla="*/ 435007 w 855898"/>
              <a:gd name="connsiteY4" fmla="*/ 286627 h 1089477"/>
              <a:gd name="connsiteX5" fmla="*/ 548862 w 855898"/>
              <a:gd name="connsiteY5" fmla="*/ 57695 h 1089477"/>
              <a:gd name="connsiteX6" fmla="*/ 786838 w 855898"/>
              <a:gd name="connsiteY6" fmla="*/ 28788 h 1089477"/>
              <a:gd name="connsiteX7" fmla="*/ 853574 w 855898"/>
              <a:gd name="connsiteY7" fmla="*/ 215246 h 1089477"/>
              <a:gd name="connsiteX8" fmla="*/ 771926 w 855898"/>
              <a:gd name="connsiteY8" fmla="*/ 404881 h 1089477"/>
              <a:gd name="connsiteX9" fmla="*/ 672006 w 855898"/>
              <a:gd name="connsiteY9" fmla="*/ 586817 h 1089477"/>
              <a:gd name="connsiteX10" fmla="*/ 642243 w 855898"/>
              <a:gd name="connsiteY10" fmla="*/ 746079 h 1089477"/>
              <a:gd name="connsiteX11" fmla="*/ 642488 w 855898"/>
              <a:gd name="connsiteY11" fmla="*/ 920620 h 1089477"/>
              <a:gd name="connsiteX12" fmla="*/ 745586 w 855898"/>
              <a:gd name="connsiteY12" fmla="*/ 1053664 h 1089477"/>
              <a:gd name="connsiteX13" fmla="*/ 0 w 855898"/>
              <a:gd name="connsiteY13" fmla="*/ 1035208 h 1089477"/>
              <a:gd name="connsiteX14" fmla="*/ 94726 w 855898"/>
              <a:gd name="connsiteY14" fmla="*/ 1058309 h 1089477"/>
              <a:gd name="connsiteX0" fmla="*/ 0 w 761171"/>
              <a:gd name="connsiteY0" fmla="*/ 1058309 h 1069756"/>
              <a:gd name="connsiteX1" fmla="*/ 215854 w 761171"/>
              <a:gd name="connsiteY1" fmla="*/ 971038 h 1069756"/>
              <a:gd name="connsiteX2" fmla="*/ 259733 w 761171"/>
              <a:gd name="connsiteY2" fmla="*/ 817215 h 1069756"/>
              <a:gd name="connsiteX3" fmla="*/ 308502 w 761171"/>
              <a:gd name="connsiteY3" fmla="*/ 473757 h 1069756"/>
              <a:gd name="connsiteX4" fmla="*/ 340281 w 761171"/>
              <a:gd name="connsiteY4" fmla="*/ 286627 h 1069756"/>
              <a:gd name="connsiteX5" fmla="*/ 454136 w 761171"/>
              <a:gd name="connsiteY5" fmla="*/ 57695 h 1069756"/>
              <a:gd name="connsiteX6" fmla="*/ 692112 w 761171"/>
              <a:gd name="connsiteY6" fmla="*/ 28788 h 1069756"/>
              <a:gd name="connsiteX7" fmla="*/ 758848 w 761171"/>
              <a:gd name="connsiteY7" fmla="*/ 215246 h 1069756"/>
              <a:gd name="connsiteX8" fmla="*/ 677200 w 761171"/>
              <a:gd name="connsiteY8" fmla="*/ 404881 h 1069756"/>
              <a:gd name="connsiteX9" fmla="*/ 577280 w 761171"/>
              <a:gd name="connsiteY9" fmla="*/ 586817 h 1069756"/>
              <a:gd name="connsiteX10" fmla="*/ 547517 w 761171"/>
              <a:gd name="connsiteY10" fmla="*/ 746079 h 1069756"/>
              <a:gd name="connsiteX11" fmla="*/ 547762 w 761171"/>
              <a:gd name="connsiteY11" fmla="*/ 920620 h 1069756"/>
              <a:gd name="connsiteX12" fmla="*/ 650860 w 761171"/>
              <a:gd name="connsiteY12" fmla="*/ 1053664 h 1069756"/>
              <a:gd name="connsiteX13" fmla="*/ 0 w 761171"/>
              <a:gd name="connsiteY13" fmla="*/ 1058309 h 1069756"/>
              <a:gd name="connsiteX0" fmla="*/ 456743 w 567054"/>
              <a:gd name="connsiteY0" fmla="*/ 1053664 h 1054572"/>
              <a:gd name="connsiteX1" fmla="*/ 21737 w 567054"/>
              <a:gd name="connsiteY1" fmla="*/ 971038 h 1054572"/>
              <a:gd name="connsiteX2" fmla="*/ 65616 w 567054"/>
              <a:gd name="connsiteY2" fmla="*/ 817215 h 1054572"/>
              <a:gd name="connsiteX3" fmla="*/ 114385 w 567054"/>
              <a:gd name="connsiteY3" fmla="*/ 473757 h 1054572"/>
              <a:gd name="connsiteX4" fmla="*/ 146164 w 567054"/>
              <a:gd name="connsiteY4" fmla="*/ 286627 h 1054572"/>
              <a:gd name="connsiteX5" fmla="*/ 260019 w 567054"/>
              <a:gd name="connsiteY5" fmla="*/ 57695 h 1054572"/>
              <a:gd name="connsiteX6" fmla="*/ 497995 w 567054"/>
              <a:gd name="connsiteY6" fmla="*/ 28788 h 1054572"/>
              <a:gd name="connsiteX7" fmla="*/ 564731 w 567054"/>
              <a:gd name="connsiteY7" fmla="*/ 215246 h 1054572"/>
              <a:gd name="connsiteX8" fmla="*/ 483083 w 567054"/>
              <a:gd name="connsiteY8" fmla="*/ 404881 h 1054572"/>
              <a:gd name="connsiteX9" fmla="*/ 383163 w 567054"/>
              <a:gd name="connsiteY9" fmla="*/ 586817 h 1054572"/>
              <a:gd name="connsiteX10" fmla="*/ 353400 w 567054"/>
              <a:gd name="connsiteY10" fmla="*/ 746079 h 1054572"/>
              <a:gd name="connsiteX11" fmla="*/ 353645 w 567054"/>
              <a:gd name="connsiteY11" fmla="*/ 920620 h 1054572"/>
              <a:gd name="connsiteX12" fmla="*/ 456743 w 567054"/>
              <a:gd name="connsiteY12" fmla="*/ 1053664 h 1054572"/>
              <a:gd name="connsiteX0" fmla="*/ 409917 w 520228"/>
              <a:gd name="connsiteY0" fmla="*/ 1053664 h 1053664"/>
              <a:gd name="connsiteX1" fmla="*/ 18790 w 520228"/>
              <a:gd name="connsiteY1" fmla="*/ 817215 h 1053664"/>
              <a:gd name="connsiteX2" fmla="*/ 67559 w 520228"/>
              <a:gd name="connsiteY2" fmla="*/ 473757 h 1053664"/>
              <a:gd name="connsiteX3" fmla="*/ 99338 w 520228"/>
              <a:gd name="connsiteY3" fmla="*/ 286627 h 1053664"/>
              <a:gd name="connsiteX4" fmla="*/ 213193 w 520228"/>
              <a:gd name="connsiteY4" fmla="*/ 57695 h 1053664"/>
              <a:gd name="connsiteX5" fmla="*/ 451169 w 520228"/>
              <a:gd name="connsiteY5" fmla="*/ 28788 h 1053664"/>
              <a:gd name="connsiteX6" fmla="*/ 517905 w 520228"/>
              <a:gd name="connsiteY6" fmla="*/ 215246 h 1053664"/>
              <a:gd name="connsiteX7" fmla="*/ 436257 w 520228"/>
              <a:gd name="connsiteY7" fmla="*/ 404881 h 1053664"/>
              <a:gd name="connsiteX8" fmla="*/ 336337 w 520228"/>
              <a:gd name="connsiteY8" fmla="*/ 586817 h 1053664"/>
              <a:gd name="connsiteX9" fmla="*/ 306574 w 520228"/>
              <a:gd name="connsiteY9" fmla="*/ 746079 h 1053664"/>
              <a:gd name="connsiteX10" fmla="*/ 306819 w 520228"/>
              <a:gd name="connsiteY10" fmla="*/ 920620 h 1053664"/>
              <a:gd name="connsiteX11" fmla="*/ 409917 w 520228"/>
              <a:gd name="connsiteY11" fmla="*/ 1053664 h 1053664"/>
              <a:gd name="connsiteX0" fmla="*/ 675215 w 785526"/>
              <a:gd name="connsiteY0" fmla="*/ 1053664 h 1053664"/>
              <a:gd name="connsiteX1" fmla="*/ 6009 w 785526"/>
              <a:gd name="connsiteY1" fmla="*/ 642514 h 1053664"/>
              <a:gd name="connsiteX2" fmla="*/ 332857 w 785526"/>
              <a:gd name="connsiteY2" fmla="*/ 473757 h 1053664"/>
              <a:gd name="connsiteX3" fmla="*/ 364636 w 785526"/>
              <a:gd name="connsiteY3" fmla="*/ 286627 h 1053664"/>
              <a:gd name="connsiteX4" fmla="*/ 478491 w 785526"/>
              <a:gd name="connsiteY4" fmla="*/ 57695 h 1053664"/>
              <a:gd name="connsiteX5" fmla="*/ 716467 w 785526"/>
              <a:gd name="connsiteY5" fmla="*/ 28788 h 1053664"/>
              <a:gd name="connsiteX6" fmla="*/ 783203 w 785526"/>
              <a:gd name="connsiteY6" fmla="*/ 215246 h 1053664"/>
              <a:gd name="connsiteX7" fmla="*/ 701555 w 785526"/>
              <a:gd name="connsiteY7" fmla="*/ 404881 h 1053664"/>
              <a:gd name="connsiteX8" fmla="*/ 601635 w 785526"/>
              <a:gd name="connsiteY8" fmla="*/ 586817 h 1053664"/>
              <a:gd name="connsiteX9" fmla="*/ 571872 w 785526"/>
              <a:gd name="connsiteY9" fmla="*/ 746079 h 1053664"/>
              <a:gd name="connsiteX10" fmla="*/ 572117 w 785526"/>
              <a:gd name="connsiteY10" fmla="*/ 920620 h 1053664"/>
              <a:gd name="connsiteX11" fmla="*/ 675215 w 785526"/>
              <a:gd name="connsiteY11" fmla="*/ 1053664 h 1053664"/>
              <a:gd name="connsiteX0" fmla="*/ 680839 w 791150"/>
              <a:gd name="connsiteY0" fmla="*/ 1053664 h 1053664"/>
              <a:gd name="connsiteX1" fmla="*/ 11633 w 791150"/>
              <a:gd name="connsiteY1" fmla="*/ 642514 h 1053664"/>
              <a:gd name="connsiteX2" fmla="*/ 338481 w 791150"/>
              <a:gd name="connsiteY2" fmla="*/ 473757 h 1053664"/>
              <a:gd name="connsiteX3" fmla="*/ 370260 w 791150"/>
              <a:gd name="connsiteY3" fmla="*/ 286627 h 1053664"/>
              <a:gd name="connsiteX4" fmla="*/ 484115 w 791150"/>
              <a:gd name="connsiteY4" fmla="*/ 57695 h 1053664"/>
              <a:gd name="connsiteX5" fmla="*/ 722091 w 791150"/>
              <a:gd name="connsiteY5" fmla="*/ 28788 h 1053664"/>
              <a:gd name="connsiteX6" fmla="*/ 788827 w 791150"/>
              <a:gd name="connsiteY6" fmla="*/ 215246 h 1053664"/>
              <a:gd name="connsiteX7" fmla="*/ 707179 w 791150"/>
              <a:gd name="connsiteY7" fmla="*/ 404881 h 1053664"/>
              <a:gd name="connsiteX8" fmla="*/ 607259 w 791150"/>
              <a:gd name="connsiteY8" fmla="*/ 586817 h 1053664"/>
              <a:gd name="connsiteX9" fmla="*/ 577496 w 791150"/>
              <a:gd name="connsiteY9" fmla="*/ 746079 h 1053664"/>
              <a:gd name="connsiteX10" fmla="*/ 577741 w 791150"/>
              <a:gd name="connsiteY10" fmla="*/ 920620 h 1053664"/>
              <a:gd name="connsiteX11" fmla="*/ 680839 w 791150"/>
              <a:gd name="connsiteY11" fmla="*/ 1053664 h 1053664"/>
              <a:gd name="connsiteX0" fmla="*/ 569268 w 782677"/>
              <a:gd name="connsiteY0" fmla="*/ 920620 h 922145"/>
              <a:gd name="connsiteX1" fmla="*/ 3160 w 782677"/>
              <a:gd name="connsiteY1" fmla="*/ 642514 h 922145"/>
              <a:gd name="connsiteX2" fmla="*/ 330008 w 782677"/>
              <a:gd name="connsiteY2" fmla="*/ 473757 h 922145"/>
              <a:gd name="connsiteX3" fmla="*/ 361787 w 782677"/>
              <a:gd name="connsiteY3" fmla="*/ 286627 h 922145"/>
              <a:gd name="connsiteX4" fmla="*/ 475642 w 782677"/>
              <a:gd name="connsiteY4" fmla="*/ 57695 h 922145"/>
              <a:gd name="connsiteX5" fmla="*/ 713618 w 782677"/>
              <a:gd name="connsiteY5" fmla="*/ 28788 h 922145"/>
              <a:gd name="connsiteX6" fmla="*/ 780354 w 782677"/>
              <a:gd name="connsiteY6" fmla="*/ 215246 h 922145"/>
              <a:gd name="connsiteX7" fmla="*/ 698706 w 782677"/>
              <a:gd name="connsiteY7" fmla="*/ 404881 h 922145"/>
              <a:gd name="connsiteX8" fmla="*/ 598786 w 782677"/>
              <a:gd name="connsiteY8" fmla="*/ 586817 h 922145"/>
              <a:gd name="connsiteX9" fmla="*/ 569023 w 782677"/>
              <a:gd name="connsiteY9" fmla="*/ 746079 h 922145"/>
              <a:gd name="connsiteX10" fmla="*/ 569268 w 782677"/>
              <a:gd name="connsiteY10" fmla="*/ 920620 h 922145"/>
              <a:gd name="connsiteX0" fmla="*/ 569017 w 782671"/>
              <a:gd name="connsiteY0" fmla="*/ 746079 h 746944"/>
              <a:gd name="connsiteX1" fmla="*/ 3154 w 782671"/>
              <a:gd name="connsiteY1" fmla="*/ 642514 h 746944"/>
              <a:gd name="connsiteX2" fmla="*/ 330002 w 782671"/>
              <a:gd name="connsiteY2" fmla="*/ 473757 h 746944"/>
              <a:gd name="connsiteX3" fmla="*/ 361781 w 782671"/>
              <a:gd name="connsiteY3" fmla="*/ 286627 h 746944"/>
              <a:gd name="connsiteX4" fmla="*/ 475636 w 782671"/>
              <a:gd name="connsiteY4" fmla="*/ 57695 h 746944"/>
              <a:gd name="connsiteX5" fmla="*/ 713612 w 782671"/>
              <a:gd name="connsiteY5" fmla="*/ 28788 h 746944"/>
              <a:gd name="connsiteX6" fmla="*/ 780348 w 782671"/>
              <a:gd name="connsiteY6" fmla="*/ 215246 h 746944"/>
              <a:gd name="connsiteX7" fmla="*/ 698700 w 782671"/>
              <a:gd name="connsiteY7" fmla="*/ 404881 h 746944"/>
              <a:gd name="connsiteX8" fmla="*/ 598780 w 782671"/>
              <a:gd name="connsiteY8" fmla="*/ 586817 h 746944"/>
              <a:gd name="connsiteX9" fmla="*/ 569017 w 782671"/>
              <a:gd name="connsiteY9" fmla="*/ 746079 h 746944"/>
              <a:gd name="connsiteX0" fmla="*/ 883901 w 901784"/>
              <a:gd name="connsiteY0" fmla="*/ 796289 h 796844"/>
              <a:gd name="connsiteX1" fmla="*/ 13310 w 901784"/>
              <a:gd name="connsiteY1" fmla="*/ 642514 h 796844"/>
              <a:gd name="connsiteX2" fmla="*/ 340158 w 901784"/>
              <a:gd name="connsiteY2" fmla="*/ 473757 h 796844"/>
              <a:gd name="connsiteX3" fmla="*/ 371937 w 901784"/>
              <a:gd name="connsiteY3" fmla="*/ 286627 h 796844"/>
              <a:gd name="connsiteX4" fmla="*/ 485792 w 901784"/>
              <a:gd name="connsiteY4" fmla="*/ 57695 h 796844"/>
              <a:gd name="connsiteX5" fmla="*/ 723768 w 901784"/>
              <a:gd name="connsiteY5" fmla="*/ 28788 h 796844"/>
              <a:gd name="connsiteX6" fmla="*/ 790504 w 901784"/>
              <a:gd name="connsiteY6" fmla="*/ 215246 h 796844"/>
              <a:gd name="connsiteX7" fmla="*/ 708856 w 901784"/>
              <a:gd name="connsiteY7" fmla="*/ 404881 h 796844"/>
              <a:gd name="connsiteX8" fmla="*/ 608936 w 901784"/>
              <a:gd name="connsiteY8" fmla="*/ 586817 h 796844"/>
              <a:gd name="connsiteX9" fmla="*/ 883901 w 901784"/>
              <a:gd name="connsiteY9" fmla="*/ 796289 h 796844"/>
              <a:gd name="connsiteX0" fmla="*/ 883901 w 891181"/>
              <a:gd name="connsiteY0" fmla="*/ 796289 h 800331"/>
              <a:gd name="connsiteX1" fmla="*/ 13310 w 891181"/>
              <a:gd name="connsiteY1" fmla="*/ 642514 h 800331"/>
              <a:gd name="connsiteX2" fmla="*/ 340158 w 891181"/>
              <a:gd name="connsiteY2" fmla="*/ 473757 h 800331"/>
              <a:gd name="connsiteX3" fmla="*/ 371937 w 891181"/>
              <a:gd name="connsiteY3" fmla="*/ 286627 h 800331"/>
              <a:gd name="connsiteX4" fmla="*/ 485792 w 891181"/>
              <a:gd name="connsiteY4" fmla="*/ 57695 h 800331"/>
              <a:gd name="connsiteX5" fmla="*/ 723768 w 891181"/>
              <a:gd name="connsiteY5" fmla="*/ 28788 h 800331"/>
              <a:gd name="connsiteX6" fmla="*/ 790504 w 891181"/>
              <a:gd name="connsiteY6" fmla="*/ 215246 h 800331"/>
              <a:gd name="connsiteX7" fmla="*/ 708856 w 891181"/>
              <a:gd name="connsiteY7" fmla="*/ 404881 h 800331"/>
              <a:gd name="connsiteX8" fmla="*/ 608936 w 891181"/>
              <a:gd name="connsiteY8" fmla="*/ 586817 h 800331"/>
              <a:gd name="connsiteX9" fmla="*/ 883901 w 891181"/>
              <a:gd name="connsiteY9" fmla="*/ 796289 h 800331"/>
              <a:gd name="connsiteX0" fmla="*/ 883901 w 891181"/>
              <a:gd name="connsiteY0" fmla="*/ 796289 h 800331"/>
              <a:gd name="connsiteX1" fmla="*/ 13310 w 891181"/>
              <a:gd name="connsiteY1" fmla="*/ 642514 h 800331"/>
              <a:gd name="connsiteX2" fmla="*/ 340158 w 891181"/>
              <a:gd name="connsiteY2" fmla="*/ 473757 h 800331"/>
              <a:gd name="connsiteX3" fmla="*/ 371937 w 891181"/>
              <a:gd name="connsiteY3" fmla="*/ 286627 h 800331"/>
              <a:gd name="connsiteX4" fmla="*/ 485792 w 891181"/>
              <a:gd name="connsiteY4" fmla="*/ 57695 h 800331"/>
              <a:gd name="connsiteX5" fmla="*/ 723768 w 891181"/>
              <a:gd name="connsiteY5" fmla="*/ 28788 h 800331"/>
              <a:gd name="connsiteX6" fmla="*/ 790504 w 891181"/>
              <a:gd name="connsiteY6" fmla="*/ 215246 h 800331"/>
              <a:gd name="connsiteX7" fmla="*/ 708856 w 891181"/>
              <a:gd name="connsiteY7" fmla="*/ 404881 h 800331"/>
              <a:gd name="connsiteX8" fmla="*/ 608936 w 891181"/>
              <a:gd name="connsiteY8" fmla="*/ 586817 h 800331"/>
              <a:gd name="connsiteX9" fmla="*/ 883901 w 891181"/>
              <a:gd name="connsiteY9" fmla="*/ 796289 h 800331"/>
              <a:gd name="connsiteX0" fmla="*/ 870591 w 877871"/>
              <a:gd name="connsiteY0" fmla="*/ 796289 h 800331"/>
              <a:gd name="connsiteX1" fmla="*/ 0 w 877871"/>
              <a:gd name="connsiteY1" fmla="*/ 642514 h 800331"/>
              <a:gd name="connsiteX2" fmla="*/ 326848 w 877871"/>
              <a:gd name="connsiteY2" fmla="*/ 473757 h 800331"/>
              <a:gd name="connsiteX3" fmla="*/ 358627 w 877871"/>
              <a:gd name="connsiteY3" fmla="*/ 286627 h 800331"/>
              <a:gd name="connsiteX4" fmla="*/ 472482 w 877871"/>
              <a:gd name="connsiteY4" fmla="*/ 57695 h 800331"/>
              <a:gd name="connsiteX5" fmla="*/ 710458 w 877871"/>
              <a:gd name="connsiteY5" fmla="*/ 28788 h 800331"/>
              <a:gd name="connsiteX6" fmla="*/ 777194 w 877871"/>
              <a:gd name="connsiteY6" fmla="*/ 215246 h 800331"/>
              <a:gd name="connsiteX7" fmla="*/ 695546 w 877871"/>
              <a:gd name="connsiteY7" fmla="*/ 404881 h 800331"/>
              <a:gd name="connsiteX8" fmla="*/ 595626 w 877871"/>
              <a:gd name="connsiteY8" fmla="*/ 586817 h 800331"/>
              <a:gd name="connsiteX9" fmla="*/ 870591 w 877871"/>
              <a:gd name="connsiteY9" fmla="*/ 796289 h 800331"/>
              <a:gd name="connsiteX0" fmla="*/ 870591 w 879081"/>
              <a:gd name="connsiteY0" fmla="*/ 796289 h 799994"/>
              <a:gd name="connsiteX1" fmla="*/ 0 w 879081"/>
              <a:gd name="connsiteY1" fmla="*/ 642514 h 799994"/>
              <a:gd name="connsiteX2" fmla="*/ 326848 w 879081"/>
              <a:gd name="connsiteY2" fmla="*/ 473757 h 799994"/>
              <a:gd name="connsiteX3" fmla="*/ 358627 w 879081"/>
              <a:gd name="connsiteY3" fmla="*/ 286627 h 799994"/>
              <a:gd name="connsiteX4" fmla="*/ 472482 w 879081"/>
              <a:gd name="connsiteY4" fmla="*/ 57695 h 799994"/>
              <a:gd name="connsiteX5" fmla="*/ 710458 w 879081"/>
              <a:gd name="connsiteY5" fmla="*/ 28788 h 799994"/>
              <a:gd name="connsiteX6" fmla="*/ 777194 w 879081"/>
              <a:gd name="connsiteY6" fmla="*/ 215246 h 799994"/>
              <a:gd name="connsiteX7" fmla="*/ 695546 w 879081"/>
              <a:gd name="connsiteY7" fmla="*/ 404881 h 799994"/>
              <a:gd name="connsiteX8" fmla="*/ 595626 w 879081"/>
              <a:gd name="connsiteY8" fmla="*/ 586817 h 799994"/>
              <a:gd name="connsiteX9" fmla="*/ 870591 w 879081"/>
              <a:gd name="connsiteY9" fmla="*/ 796289 h 799994"/>
              <a:gd name="connsiteX0" fmla="*/ 918392 w 926410"/>
              <a:gd name="connsiteY0" fmla="*/ 804165 h 807701"/>
              <a:gd name="connsiteX1" fmla="*/ 0 w 926410"/>
              <a:gd name="connsiteY1" fmla="*/ 642514 h 807701"/>
              <a:gd name="connsiteX2" fmla="*/ 326848 w 926410"/>
              <a:gd name="connsiteY2" fmla="*/ 473757 h 807701"/>
              <a:gd name="connsiteX3" fmla="*/ 358627 w 926410"/>
              <a:gd name="connsiteY3" fmla="*/ 286627 h 807701"/>
              <a:gd name="connsiteX4" fmla="*/ 472482 w 926410"/>
              <a:gd name="connsiteY4" fmla="*/ 57695 h 807701"/>
              <a:gd name="connsiteX5" fmla="*/ 710458 w 926410"/>
              <a:gd name="connsiteY5" fmla="*/ 28788 h 807701"/>
              <a:gd name="connsiteX6" fmla="*/ 777194 w 926410"/>
              <a:gd name="connsiteY6" fmla="*/ 215246 h 807701"/>
              <a:gd name="connsiteX7" fmla="*/ 695546 w 926410"/>
              <a:gd name="connsiteY7" fmla="*/ 404881 h 807701"/>
              <a:gd name="connsiteX8" fmla="*/ 595626 w 926410"/>
              <a:gd name="connsiteY8" fmla="*/ 586817 h 807701"/>
              <a:gd name="connsiteX9" fmla="*/ 918392 w 926410"/>
              <a:gd name="connsiteY9" fmla="*/ 804165 h 807701"/>
              <a:gd name="connsiteX0" fmla="*/ 946230 w 953997"/>
              <a:gd name="connsiteY0" fmla="*/ 784202 h 788201"/>
              <a:gd name="connsiteX1" fmla="*/ 0 w 953997"/>
              <a:gd name="connsiteY1" fmla="*/ 642514 h 788201"/>
              <a:gd name="connsiteX2" fmla="*/ 326848 w 953997"/>
              <a:gd name="connsiteY2" fmla="*/ 473757 h 788201"/>
              <a:gd name="connsiteX3" fmla="*/ 358627 w 953997"/>
              <a:gd name="connsiteY3" fmla="*/ 286627 h 788201"/>
              <a:gd name="connsiteX4" fmla="*/ 472482 w 953997"/>
              <a:gd name="connsiteY4" fmla="*/ 57695 h 788201"/>
              <a:gd name="connsiteX5" fmla="*/ 710458 w 953997"/>
              <a:gd name="connsiteY5" fmla="*/ 28788 h 788201"/>
              <a:gd name="connsiteX6" fmla="*/ 777194 w 953997"/>
              <a:gd name="connsiteY6" fmla="*/ 215246 h 788201"/>
              <a:gd name="connsiteX7" fmla="*/ 695546 w 953997"/>
              <a:gd name="connsiteY7" fmla="*/ 404881 h 788201"/>
              <a:gd name="connsiteX8" fmla="*/ 595626 w 953997"/>
              <a:gd name="connsiteY8" fmla="*/ 586817 h 788201"/>
              <a:gd name="connsiteX9" fmla="*/ 946230 w 953997"/>
              <a:gd name="connsiteY9" fmla="*/ 784202 h 788201"/>
              <a:gd name="connsiteX0" fmla="*/ 946230 w 953997"/>
              <a:gd name="connsiteY0" fmla="*/ 784202 h 788201"/>
              <a:gd name="connsiteX1" fmla="*/ 0 w 953997"/>
              <a:gd name="connsiteY1" fmla="*/ 642514 h 788201"/>
              <a:gd name="connsiteX2" fmla="*/ 326848 w 953997"/>
              <a:gd name="connsiteY2" fmla="*/ 473757 h 788201"/>
              <a:gd name="connsiteX3" fmla="*/ 358627 w 953997"/>
              <a:gd name="connsiteY3" fmla="*/ 286627 h 788201"/>
              <a:gd name="connsiteX4" fmla="*/ 472482 w 953997"/>
              <a:gd name="connsiteY4" fmla="*/ 57695 h 788201"/>
              <a:gd name="connsiteX5" fmla="*/ 710458 w 953997"/>
              <a:gd name="connsiteY5" fmla="*/ 28788 h 788201"/>
              <a:gd name="connsiteX6" fmla="*/ 777194 w 953997"/>
              <a:gd name="connsiteY6" fmla="*/ 215246 h 788201"/>
              <a:gd name="connsiteX7" fmla="*/ 678538 w 953997"/>
              <a:gd name="connsiteY7" fmla="*/ 359117 h 788201"/>
              <a:gd name="connsiteX8" fmla="*/ 595626 w 953997"/>
              <a:gd name="connsiteY8" fmla="*/ 586817 h 788201"/>
              <a:gd name="connsiteX9" fmla="*/ 946230 w 953997"/>
              <a:gd name="connsiteY9" fmla="*/ 784202 h 788201"/>
              <a:gd name="connsiteX0" fmla="*/ 946230 w 953997"/>
              <a:gd name="connsiteY0" fmla="*/ 776353 h 780352"/>
              <a:gd name="connsiteX1" fmla="*/ 0 w 953997"/>
              <a:gd name="connsiteY1" fmla="*/ 634665 h 780352"/>
              <a:gd name="connsiteX2" fmla="*/ 326848 w 953997"/>
              <a:gd name="connsiteY2" fmla="*/ 465908 h 780352"/>
              <a:gd name="connsiteX3" fmla="*/ 358627 w 953997"/>
              <a:gd name="connsiteY3" fmla="*/ 278778 h 780352"/>
              <a:gd name="connsiteX4" fmla="*/ 472482 w 953997"/>
              <a:gd name="connsiteY4" fmla="*/ 49846 h 780352"/>
              <a:gd name="connsiteX5" fmla="*/ 710458 w 953997"/>
              <a:gd name="connsiteY5" fmla="*/ 20939 h 780352"/>
              <a:gd name="connsiteX6" fmla="*/ 800754 w 953997"/>
              <a:gd name="connsiteY6" fmla="*/ 27160 h 780352"/>
              <a:gd name="connsiteX7" fmla="*/ 678538 w 953997"/>
              <a:gd name="connsiteY7" fmla="*/ 351268 h 780352"/>
              <a:gd name="connsiteX8" fmla="*/ 595626 w 953997"/>
              <a:gd name="connsiteY8" fmla="*/ 578968 h 780352"/>
              <a:gd name="connsiteX9" fmla="*/ 946230 w 953997"/>
              <a:gd name="connsiteY9" fmla="*/ 776353 h 780352"/>
              <a:gd name="connsiteX0" fmla="*/ 946230 w 953997"/>
              <a:gd name="connsiteY0" fmla="*/ 799377 h 803376"/>
              <a:gd name="connsiteX1" fmla="*/ 0 w 953997"/>
              <a:gd name="connsiteY1" fmla="*/ 657689 h 803376"/>
              <a:gd name="connsiteX2" fmla="*/ 326848 w 953997"/>
              <a:gd name="connsiteY2" fmla="*/ 488932 h 803376"/>
              <a:gd name="connsiteX3" fmla="*/ 358627 w 953997"/>
              <a:gd name="connsiteY3" fmla="*/ 301802 h 803376"/>
              <a:gd name="connsiteX4" fmla="*/ 472482 w 953997"/>
              <a:gd name="connsiteY4" fmla="*/ 72870 h 803376"/>
              <a:gd name="connsiteX5" fmla="*/ 649654 w 953997"/>
              <a:gd name="connsiteY5" fmla="*/ 3258 h 803376"/>
              <a:gd name="connsiteX6" fmla="*/ 800754 w 953997"/>
              <a:gd name="connsiteY6" fmla="*/ 50184 h 803376"/>
              <a:gd name="connsiteX7" fmla="*/ 678538 w 953997"/>
              <a:gd name="connsiteY7" fmla="*/ 374292 h 803376"/>
              <a:gd name="connsiteX8" fmla="*/ 595626 w 953997"/>
              <a:gd name="connsiteY8" fmla="*/ 601992 h 803376"/>
              <a:gd name="connsiteX9" fmla="*/ 946230 w 953997"/>
              <a:gd name="connsiteY9" fmla="*/ 799377 h 803376"/>
              <a:gd name="connsiteX0" fmla="*/ 946230 w 953997"/>
              <a:gd name="connsiteY0" fmla="*/ 797483 h 801482"/>
              <a:gd name="connsiteX1" fmla="*/ 0 w 953997"/>
              <a:gd name="connsiteY1" fmla="*/ 655795 h 801482"/>
              <a:gd name="connsiteX2" fmla="*/ 326848 w 953997"/>
              <a:gd name="connsiteY2" fmla="*/ 487038 h 801482"/>
              <a:gd name="connsiteX3" fmla="*/ 358627 w 953997"/>
              <a:gd name="connsiteY3" fmla="*/ 299908 h 801482"/>
              <a:gd name="connsiteX4" fmla="*/ 472482 w 953997"/>
              <a:gd name="connsiteY4" fmla="*/ 70976 h 801482"/>
              <a:gd name="connsiteX5" fmla="*/ 649654 w 953997"/>
              <a:gd name="connsiteY5" fmla="*/ 1364 h 801482"/>
              <a:gd name="connsiteX6" fmla="*/ 746129 w 953997"/>
              <a:gd name="connsiteY6" fmla="*/ 119075 h 801482"/>
              <a:gd name="connsiteX7" fmla="*/ 678538 w 953997"/>
              <a:gd name="connsiteY7" fmla="*/ 372398 h 801482"/>
              <a:gd name="connsiteX8" fmla="*/ 595626 w 953997"/>
              <a:gd name="connsiteY8" fmla="*/ 600098 h 801482"/>
              <a:gd name="connsiteX9" fmla="*/ 946230 w 953997"/>
              <a:gd name="connsiteY9" fmla="*/ 797483 h 801482"/>
              <a:gd name="connsiteX0" fmla="*/ 946230 w 953997"/>
              <a:gd name="connsiteY0" fmla="*/ 797483 h 801482"/>
              <a:gd name="connsiteX1" fmla="*/ 0 w 953997"/>
              <a:gd name="connsiteY1" fmla="*/ 655795 h 801482"/>
              <a:gd name="connsiteX2" fmla="*/ 326848 w 953997"/>
              <a:gd name="connsiteY2" fmla="*/ 487038 h 801482"/>
              <a:gd name="connsiteX3" fmla="*/ 358627 w 953997"/>
              <a:gd name="connsiteY3" fmla="*/ 299908 h 801482"/>
              <a:gd name="connsiteX4" fmla="*/ 472482 w 953997"/>
              <a:gd name="connsiteY4" fmla="*/ 70976 h 801482"/>
              <a:gd name="connsiteX5" fmla="*/ 649654 w 953997"/>
              <a:gd name="connsiteY5" fmla="*/ 1364 h 801482"/>
              <a:gd name="connsiteX6" fmla="*/ 746129 w 953997"/>
              <a:gd name="connsiteY6" fmla="*/ 119075 h 801482"/>
              <a:gd name="connsiteX7" fmla="*/ 678538 w 953997"/>
              <a:gd name="connsiteY7" fmla="*/ 372398 h 801482"/>
              <a:gd name="connsiteX8" fmla="*/ 595626 w 953997"/>
              <a:gd name="connsiteY8" fmla="*/ 600098 h 801482"/>
              <a:gd name="connsiteX9" fmla="*/ 946230 w 953997"/>
              <a:gd name="connsiteY9" fmla="*/ 797483 h 801482"/>
              <a:gd name="connsiteX0" fmla="*/ 946230 w 964418"/>
              <a:gd name="connsiteY0" fmla="*/ 797483 h 797610"/>
              <a:gd name="connsiteX1" fmla="*/ 0 w 964418"/>
              <a:gd name="connsiteY1" fmla="*/ 655795 h 797610"/>
              <a:gd name="connsiteX2" fmla="*/ 326848 w 964418"/>
              <a:gd name="connsiteY2" fmla="*/ 487038 h 797610"/>
              <a:gd name="connsiteX3" fmla="*/ 358627 w 964418"/>
              <a:gd name="connsiteY3" fmla="*/ 299908 h 797610"/>
              <a:gd name="connsiteX4" fmla="*/ 472482 w 964418"/>
              <a:gd name="connsiteY4" fmla="*/ 70976 h 797610"/>
              <a:gd name="connsiteX5" fmla="*/ 649654 w 964418"/>
              <a:gd name="connsiteY5" fmla="*/ 1364 h 797610"/>
              <a:gd name="connsiteX6" fmla="*/ 746129 w 964418"/>
              <a:gd name="connsiteY6" fmla="*/ 119075 h 797610"/>
              <a:gd name="connsiteX7" fmla="*/ 678538 w 964418"/>
              <a:gd name="connsiteY7" fmla="*/ 372398 h 797610"/>
              <a:gd name="connsiteX8" fmla="*/ 627539 w 964418"/>
              <a:gd name="connsiteY8" fmla="*/ 629906 h 797610"/>
              <a:gd name="connsiteX9" fmla="*/ 946230 w 964418"/>
              <a:gd name="connsiteY9" fmla="*/ 797483 h 797610"/>
              <a:gd name="connsiteX0" fmla="*/ 946230 w 964418"/>
              <a:gd name="connsiteY0" fmla="*/ 797483 h 797610"/>
              <a:gd name="connsiteX1" fmla="*/ 0 w 964418"/>
              <a:gd name="connsiteY1" fmla="*/ 655795 h 797610"/>
              <a:gd name="connsiteX2" fmla="*/ 326848 w 964418"/>
              <a:gd name="connsiteY2" fmla="*/ 487038 h 797610"/>
              <a:gd name="connsiteX3" fmla="*/ 358627 w 964418"/>
              <a:gd name="connsiteY3" fmla="*/ 299908 h 797610"/>
              <a:gd name="connsiteX4" fmla="*/ 472482 w 964418"/>
              <a:gd name="connsiteY4" fmla="*/ 70976 h 797610"/>
              <a:gd name="connsiteX5" fmla="*/ 649654 w 964418"/>
              <a:gd name="connsiteY5" fmla="*/ 1364 h 797610"/>
              <a:gd name="connsiteX6" fmla="*/ 746129 w 964418"/>
              <a:gd name="connsiteY6" fmla="*/ 119075 h 797610"/>
              <a:gd name="connsiteX7" fmla="*/ 678538 w 964418"/>
              <a:gd name="connsiteY7" fmla="*/ 372398 h 797610"/>
              <a:gd name="connsiteX8" fmla="*/ 627539 w 964418"/>
              <a:gd name="connsiteY8" fmla="*/ 629906 h 797610"/>
              <a:gd name="connsiteX9" fmla="*/ 946230 w 964418"/>
              <a:gd name="connsiteY9" fmla="*/ 797483 h 797610"/>
              <a:gd name="connsiteX0" fmla="*/ 946230 w 964418"/>
              <a:gd name="connsiteY0" fmla="*/ 956977 h 957104"/>
              <a:gd name="connsiteX1" fmla="*/ 0 w 964418"/>
              <a:gd name="connsiteY1" fmla="*/ 815289 h 957104"/>
              <a:gd name="connsiteX2" fmla="*/ 326848 w 964418"/>
              <a:gd name="connsiteY2" fmla="*/ 646532 h 957104"/>
              <a:gd name="connsiteX3" fmla="*/ 358627 w 964418"/>
              <a:gd name="connsiteY3" fmla="*/ 459402 h 957104"/>
              <a:gd name="connsiteX4" fmla="*/ 423757 w 964418"/>
              <a:gd name="connsiteY4" fmla="*/ 9675 h 957104"/>
              <a:gd name="connsiteX5" fmla="*/ 649654 w 964418"/>
              <a:gd name="connsiteY5" fmla="*/ 160858 h 957104"/>
              <a:gd name="connsiteX6" fmla="*/ 746129 w 964418"/>
              <a:gd name="connsiteY6" fmla="*/ 278569 h 957104"/>
              <a:gd name="connsiteX7" fmla="*/ 678538 w 964418"/>
              <a:gd name="connsiteY7" fmla="*/ 531892 h 957104"/>
              <a:gd name="connsiteX8" fmla="*/ 627539 w 964418"/>
              <a:gd name="connsiteY8" fmla="*/ 789400 h 957104"/>
              <a:gd name="connsiteX9" fmla="*/ 946230 w 964418"/>
              <a:gd name="connsiteY9" fmla="*/ 956977 h 957104"/>
              <a:gd name="connsiteX0" fmla="*/ 946230 w 969780"/>
              <a:gd name="connsiteY0" fmla="*/ 1657932 h 1658059"/>
              <a:gd name="connsiteX1" fmla="*/ 0 w 969780"/>
              <a:gd name="connsiteY1" fmla="*/ 1516244 h 1658059"/>
              <a:gd name="connsiteX2" fmla="*/ 326848 w 969780"/>
              <a:gd name="connsiteY2" fmla="*/ 1347487 h 1658059"/>
              <a:gd name="connsiteX3" fmla="*/ 358627 w 969780"/>
              <a:gd name="connsiteY3" fmla="*/ 1160357 h 1658059"/>
              <a:gd name="connsiteX4" fmla="*/ 423757 w 969780"/>
              <a:gd name="connsiteY4" fmla="*/ 710630 h 1658059"/>
              <a:gd name="connsiteX5" fmla="*/ 961450 w 969780"/>
              <a:gd name="connsiteY5" fmla="*/ 2541 h 1658059"/>
              <a:gd name="connsiteX6" fmla="*/ 746129 w 969780"/>
              <a:gd name="connsiteY6" fmla="*/ 979524 h 1658059"/>
              <a:gd name="connsiteX7" fmla="*/ 678538 w 969780"/>
              <a:gd name="connsiteY7" fmla="*/ 1232847 h 1658059"/>
              <a:gd name="connsiteX8" fmla="*/ 627539 w 969780"/>
              <a:gd name="connsiteY8" fmla="*/ 1490355 h 1658059"/>
              <a:gd name="connsiteX9" fmla="*/ 946230 w 969780"/>
              <a:gd name="connsiteY9" fmla="*/ 1657932 h 1658059"/>
              <a:gd name="connsiteX0" fmla="*/ 946230 w 970049"/>
              <a:gd name="connsiteY0" fmla="*/ 1657933 h 1658060"/>
              <a:gd name="connsiteX1" fmla="*/ 0 w 970049"/>
              <a:gd name="connsiteY1" fmla="*/ 1516245 h 1658060"/>
              <a:gd name="connsiteX2" fmla="*/ 326848 w 970049"/>
              <a:gd name="connsiteY2" fmla="*/ 1347488 h 1658060"/>
              <a:gd name="connsiteX3" fmla="*/ 358627 w 970049"/>
              <a:gd name="connsiteY3" fmla="*/ 1160358 h 1658060"/>
              <a:gd name="connsiteX4" fmla="*/ 423757 w 970049"/>
              <a:gd name="connsiteY4" fmla="*/ 710631 h 1658060"/>
              <a:gd name="connsiteX5" fmla="*/ 961450 w 970049"/>
              <a:gd name="connsiteY5" fmla="*/ 2542 h 1658060"/>
              <a:gd name="connsiteX6" fmla="*/ 746129 w 970049"/>
              <a:gd name="connsiteY6" fmla="*/ 979525 h 1658060"/>
              <a:gd name="connsiteX7" fmla="*/ 627539 w 970049"/>
              <a:gd name="connsiteY7" fmla="*/ 1490356 h 1658060"/>
              <a:gd name="connsiteX8" fmla="*/ 946230 w 970049"/>
              <a:gd name="connsiteY8" fmla="*/ 1657933 h 1658060"/>
              <a:gd name="connsiteX0" fmla="*/ 946230 w 963678"/>
              <a:gd name="connsiteY0" fmla="*/ 1672539 h 1691713"/>
              <a:gd name="connsiteX1" fmla="*/ 0 w 963678"/>
              <a:gd name="connsiteY1" fmla="*/ 1530851 h 1691713"/>
              <a:gd name="connsiteX2" fmla="*/ 326848 w 963678"/>
              <a:gd name="connsiteY2" fmla="*/ 1362094 h 1691713"/>
              <a:gd name="connsiteX3" fmla="*/ 358627 w 963678"/>
              <a:gd name="connsiteY3" fmla="*/ 1174964 h 1691713"/>
              <a:gd name="connsiteX4" fmla="*/ 423757 w 963678"/>
              <a:gd name="connsiteY4" fmla="*/ 725237 h 1691713"/>
              <a:gd name="connsiteX5" fmla="*/ 961450 w 963678"/>
              <a:gd name="connsiteY5" fmla="*/ 17148 h 1691713"/>
              <a:gd name="connsiteX6" fmla="*/ 627539 w 963678"/>
              <a:gd name="connsiteY6" fmla="*/ 1504962 h 1691713"/>
              <a:gd name="connsiteX7" fmla="*/ 946230 w 963678"/>
              <a:gd name="connsiteY7" fmla="*/ 1672539 h 1691713"/>
              <a:gd name="connsiteX0" fmla="*/ 946230 w 963679"/>
              <a:gd name="connsiteY0" fmla="*/ 1672540 h 1691713"/>
              <a:gd name="connsiteX1" fmla="*/ 0 w 963679"/>
              <a:gd name="connsiteY1" fmla="*/ 1530852 h 1691713"/>
              <a:gd name="connsiteX2" fmla="*/ 326848 w 963679"/>
              <a:gd name="connsiteY2" fmla="*/ 1362095 h 1691713"/>
              <a:gd name="connsiteX3" fmla="*/ 423757 w 963679"/>
              <a:gd name="connsiteY3" fmla="*/ 725238 h 1691713"/>
              <a:gd name="connsiteX4" fmla="*/ 961450 w 963679"/>
              <a:gd name="connsiteY4" fmla="*/ 17149 h 1691713"/>
              <a:gd name="connsiteX5" fmla="*/ 627539 w 963679"/>
              <a:gd name="connsiteY5" fmla="*/ 1504963 h 1691713"/>
              <a:gd name="connsiteX6" fmla="*/ 946230 w 963679"/>
              <a:gd name="connsiteY6" fmla="*/ 1672540 h 1691713"/>
              <a:gd name="connsiteX0" fmla="*/ 946230 w 965987"/>
              <a:gd name="connsiteY0" fmla="*/ 1655768 h 1674941"/>
              <a:gd name="connsiteX1" fmla="*/ 0 w 965987"/>
              <a:gd name="connsiteY1" fmla="*/ 1514080 h 1674941"/>
              <a:gd name="connsiteX2" fmla="*/ 326848 w 965987"/>
              <a:gd name="connsiteY2" fmla="*/ 1345323 h 1674941"/>
              <a:gd name="connsiteX3" fmla="*/ 961450 w 965987"/>
              <a:gd name="connsiteY3" fmla="*/ 377 h 1674941"/>
              <a:gd name="connsiteX4" fmla="*/ 627539 w 965987"/>
              <a:gd name="connsiteY4" fmla="*/ 1488191 h 1674941"/>
              <a:gd name="connsiteX5" fmla="*/ 946230 w 965987"/>
              <a:gd name="connsiteY5" fmla="*/ 1655768 h 1674941"/>
              <a:gd name="connsiteX0" fmla="*/ 946230 w 964445"/>
              <a:gd name="connsiteY0" fmla="*/ 895322 h 895449"/>
              <a:gd name="connsiteX1" fmla="*/ 0 w 964445"/>
              <a:gd name="connsiteY1" fmla="*/ 753634 h 895449"/>
              <a:gd name="connsiteX2" fmla="*/ 326848 w 964445"/>
              <a:gd name="connsiteY2" fmla="*/ 584877 h 895449"/>
              <a:gd name="connsiteX3" fmla="*/ 674323 w 964445"/>
              <a:gd name="connsiteY3" fmla="*/ 1137 h 895449"/>
              <a:gd name="connsiteX4" fmla="*/ 627539 w 964445"/>
              <a:gd name="connsiteY4" fmla="*/ 727745 h 895449"/>
              <a:gd name="connsiteX5" fmla="*/ 946230 w 964445"/>
              <a:gd name="connsiteY5" fmla="*/ 895322 h 895449"/>
              <a:gd name="connsiteX0" fmla="*/ 946230 w 964445"/>
              <a:gd name="connsiteY0" fmla="*/ 895902 h 896029"/>
              <a:gd name="connsiteX1" fmla="*/ 0 w 964445"/>
              <a:gd name="connsiteY1" fmla="*/ 754214 h 896029"/>
              <a:gd name="connsiteX2" fmla="*/ 326848 w 964445"/>
              <a:gd name="connsiteY2" fmla="*/ 585457 h 896029"/>
              <a:gd name="connsiteX3" fmla="*/ 674323 w 964445"/>
              <a:gd name="connsiteY3" fmla="*/ 1717 h 896029"/>
              <a:gd name="connsiteX4" fmla="*/ 627539 w 964445"/>
              <a:gd name="connsiteY4" fmla="*/ 728325 h 896029"/>
              <a:gd name="connsiteX5" fmla="*/ 946230 w 964445"/>
              <a:gd name="connsiteY5" fmla="*/ 895902 h 896029"/>
              <a:gd name="connsiteX0" fmla="*/ 946230 w 964445"/>
              <a:gd name="connsiteY0" fmla="*/ 894868 h 894995"/>
              <a:gd name="connsiteX1" fmla="*/ 0 w 964445"/>
              <a:gd name="connsiteY1" fmla="*/ 753180 h 894995"/>
              <a:gd name="connsiteX2" fmla="*/ 326848 w 964445"/>
              <a:gd name="connsiteY2" fmla="*/ 584423 h 894995"/>
              <a:gd name="connsiteX3" fmla="*/ 674323 w 964445"/>
              <a:gd name="connsiteY3" fmla="*/ 683 h 894995"/>
              <a:gd name="connsiteX4" fmla="*/ 627539 w 964445"/>
              <a:gd name="connsiteY4" fmla="*/ 727291 h 894995"/>
              <a:gd name="connsiteX5" fmla="*/ 946230 w 964445"/>
              <a:gd name="connsiteY5" fmla="*/ 894868 h 894995"/>
              <a:gd name="connsiteX0" fmla="*/ 946230 w 964445"/>
              <a:gd name="connsiteY0" fmla="*/ 894867 h 894994"/>
              <a:gd name="connsiteX1" fmla="*/ 0 w 964445"/>
              <a:gd name="connsiteY1" fmla="*/ 753179 h 894994"/>
              <a:gd name="connsiteX2" fmla="*/ 326848 w 964445"/>
              <a:gd name="connsiteY2" fmla="*/ 584422 h 894994"/>
              <a:gd name="connsiteX3" fmla="*/ 674323 w 964445"/>
              <a:gd name="connsiteY3" fmla="*/ 682 h 894994"/>
              <a:gd name="connsiteX4" fmla="*/ 627539 w 964445"/>
              <a:gd name="connsiteY4" fmla="*/ 727290 h 894994"/>
              <a:gd name="connsiteX5" fmla="*/ 946230 w 964445"/>
              <a:gd name="connsiteY5" fmla="*/ 894867 h 894994"/>
              <a:gd name="connsiteX0" fmla="*/ 946230 w 964445"/>
              <a:gd name="connsiteY0" fmla="*/ 894867 h 894994"/>
              <a:gd name="connsiteX1" fmla="*/ 0 w 964445"/>
              <a:gd name="connsiteY1" fmla="*/ 753179 h 894994"/>
              <a:gd name="connsiteX2" fmla="*/ 326848 w 964445"/>
              <a:gd name="connsiteY2" fmla="*/ 584422 h 894994"/>
              <a:gd name="connsiteX3" fmla="*/ 674323 w 964445"/>
              <a:gd name="connsiteY3" fmla="*/ 682 h 894994"/>
              <a:gd name="connsiteX4" fmla="*/ 627539 w 964445"/>
              <a:gd name="connsiteY4" fmla="*/ 727290 h 894994"/>
              <a:gd name="connsiteX5" fmla="*/ 946230 w 964445"/>
              <a:gd name="connsiteY5" fmla="*/ 894867 h 894994"/>
              <a:gd name="connsiteX0" fmla="*/ 946230 w 964445"/>
              <a:gd name="connsiteY0" fmla="*/ 894396 h 894523"/>
              <a:gd name="connsiteX1" fmla="*/ 0 w 964445"/>
              <a:gd name="connsiteY1" fmla="*/ 752708 h 894523"/>
              <a:gd name="connsiteX2" fmla="*/ 433291 w 964445"/>
              <a:gd name="connsiteY2" fmla="*/ 661065 h 894523"/>
              <a:gd name="connsiteX3" fmla="*/ 674323 w 964445"/>
              <a:gd name="connsiteY3" fmla="*/ 211 h 894523"/>
              <a:gd name="connsiteX4" fmla="*/ 627539 w 964445"/>
              <a:gd name="connsiteY4" fmla="*/ 726819 h 894523"/>
              <a:gd name="connsiteX5" fmla="*/ 946230 w 964445"/>
              <a:gd name="connsiteY5" fmla="*/ 894396 h 894523"/>
              <a:gd name="connsiteX0" fmla="*/ 946230 w 964445"/>
              <a:gd name="connsiteY0" fmla="*/ 894350 h 894477"/>
              <a:gd name="connsiteX1" fmla="*/ 0 w 964445"/>
              <a:gd name="connsiteY1" fmla="*/ 752662 h 894477"/>
              <a:gd name="connsiteX2" fmla="*/ 433291 w 964445"/>
              <a:gd name="connsiteY2" fmla="*/ 661019 h 894477"/>
              <a:gd name="connsiteX3" fmla="*/ 674323 w 964445"/>
              <a:gd name="connsiteY3" fmla="*/ 165 h 894477"/>
              <a:gd name="connsiteX4" fmla="*/ 627539 w 964445"/>
              <a:gd name="connsiteY4" fmla="*/ 726773 h 894477"/>
              <a:gd name="connsiteX5" fmla="*/ 946230 w 964445"/>
              <a:gd name="connsiteY5" fmla="*/ 894350 h 894477"/>
              <a:gd name="connsiteX0" fmla="*/ 946230 w 964445"/>
              <a:gd name="connsiteY0" fmla="*/ 894365 h 894492"/>
              <a:gd name="connsiteX1" fmla="*/ 0 w 964445"/>
              <a:gd name="connsiteY1" fmla="*/ 752677 h 894492"/>
              <a:gd name="connsiteX2" fmla="*/ 433291 w 964445"/>
              <a:gd name="connsiteY2" fmla="*/ 661034 h 894492"/>
              <a:gd name="connsiteX3" fmla="*/ 674323 w 964445"/>
              <a:gd name="connsiteY3" fmla="*/ 180 h 894492"/>
              <a:gd name="connsiteX4" fmla="*/ 627539 w 964445"/>
              <a:gd name="connsiteY4" fmla="*/ 726788 h 894492"/>
              <a:gd name="connsiteX5" fmla="*/ 946230 w 964445"/>
              <a:gd name="connsiteY5" fmla="*/ 894365 h 894492"/>
              <a:gd name="connsiteX0" fmla="*/ 946230 w 964445"/>
              <a:gd name="connsiteY0" fmla="*/ 894194 h 894321"/>
              <a:gd name="connsiteX1" fmla="*/ 0 w 964445"/>
              <a:gd name="connsiteY1" fmla="*/ 752506 h 894321"/>
              <a:gd name="connsiteX2" fmla="*/ 433291 w 964445"/>
              <a:gd name="connsiteY2" fmla="*/ 660863 h 894321"/>
              <a:gd name="connsiteX3" fmla="*/ 674323 w 964445"/>
              <a:gd name="connsiteY3" fmla="*/ 9 h 894321"/>
              <a:gd name="connsiteX4" fmla="*/ 627539 w 964445"/>
              <a:gd name="connsiteY4" fmla="*/ 726617 h 894321"/>
              <a:gd name="connsiteX5" fmla="*/ 946230 w 964445"/>
              <a:gd name="connsiteY5" fmla="*/ 894194 h 894321"/>
              <a:gd name="connsiteX0" fmla="*/ 946230 w 964814"/>
              <a:gd name="connsiteY0" fmla="*/ 912036 h 912163"/>
              <a:gd name="connsiteX1" fmla="*/ 0 w 964814"/>
              <a:gd name="connsiteY1" fmla="*/ 770348 h 912163"/>
              <a:gd name="connsiteX2" fmla="*/ 433291 w 964814"/>
              <a:gd name="connsiteY2" fmla="*/ 678705 h 912163"/>
              <a:gd name="connsiteX3" fmla="*/ 617688 w 964814"/>
              <a:gd name="connsiteY3" fmla="*/ 7 h 912163"/>
              <a:gd name="connsiteX4" fmla="*/ 627539 w 964814"/>
              <a:gd name="connsiteY4" fmla="*/ 744459 h 912163"/>
              <a:gd name="connsiteX5" fmla="*/ 946230 w 964814"/>
              <a:gd name="connsiteY5" fmla="*/ 912036 h 912163"/>
              <a:gd name="connsiteX0" fmla="*/ 946230 w 964814"/>
              <a:gd name="connsiteY0" fmla="*/ 912054 h 912181"/>
              <a:gd name="connsiteX1" fmla="*/ 0 w 964814"/>
              <a:gd name="connsiteY1" fmla="*/ 770366 h 912181"/>
              <a:gd name="connsiteX2" fmla="*/ 433291 w 964814"/>
              <a:gd name="connsiteY2" fmla="*/ 678723 h 912181"/>
              <a:gd name="connsiteX3" fmla="*/ 617688 w 964814"/>
              <a:gd name="connsiteY3" fmla="*/ 25 h 912181"/>
              <a:gd name="connsiteX4" fmla="*/ 627539 w 964814"/>
              <a:gd name="connsiteY4" fmla="*/ 744477 h 912181"/>
              <a:gd name="connsiteX5" fmla="*/ 946230 w 964814"/>
              <a:gd name="connsiteY5" fmla="*/ 912054 h 912181"/>
              <a:gd name="connsiteX0" fmla="*/ 946230 w 964814"/>
              <a:gd name="connsiteY0" fmla="*/ 916063 h 916190"/>
              <a:gd name="connsiteX1" fmla="*/ 0 w 964814"/>
              <a:gd name="connsiteY1" fmla="*/ 774375 h 916190"/>
              <a:gd name="connsiteX2" fmla="*/ 433291 w 964814"/>
              <a:gd name="connsiteY2" fmla="*/ 682732 h 916190"/>
              <a:gd name="connsiteX3" fmla="*/ 617688 w 964814"/>
              <a:gd name="connsiteY3" fmla="*/ 4034 h 916190"/>
              <a:gd name="connsiteX4" fmla="*/ 627539 w 964814"/>
              <a:gd name="connsiteY4" fmla="*/ 748486 h 916190"/>
              <a:gd name="connsiteX5" fmla="*/ 946230 w 964814"/>
              <a:gd name="connsiteY5" fmla="*/ 916063 h 916190"/>
              <a:gd name="connsiteX0" fmla="*/ 946230 w 964814"/>
              <a:gd name="connsiteY0" fmla="*/ 912078 h 912205"/>
              <a:gd name="connsiteX1" fmla="*/ 0 w 964814"/>
              <a:gd name="connsiteY1" fmla="*/ 770390 h 912205"/>
              <a:gd name="connsiteX2" fmla="*/ 433291 w 964814"/>
              <a:gd name="connsiteY2" fmla="*/ 678747 h 912205"/>
              <a:gd name="connsiteX3" fmla="*/ 617688 w 964814"/>
              <a:gd name="connsiteY3" fmla="*/ 49 h 912205"/>
              <a:gd name="connsiteX4" fmla="*/ 627539 w 964814"/>
              <a:gd name="connsiteY4" fmla="*/ 744501 h 912205"/>
              <a:gd name="connsiteX5" fmla="*/ 946230 w 964814"/>
              <a:gd name="connsiteY5" fmla="*/ 912078 h 912205"/>
              <a:gd name="connsiteX0" fmla="*/ 946230 w 960229"/>
              <a:gd name="connsiteY0" fmla="*/ 912145 h 912377"/>
              <a:gd name="connsiteX1" fmla="*/ 0 w 960229"/>
              <a:gd name="connsiteY1" fmla="*/ 770457 h 912377"/>
              <a:gd name="connsiteX2" fmla="*/ 433291 w 960229"/>
              <a:gd name="connsiteY2" fmla="*/ 678814 h 912377"/>
              <a:gd name="connsiteX3" fmla="*/ 617688 w 960229"/>
              <a:gd name="connsiteY3" fmla="*/ 116 h 912377"/>
              <a:gd name="connsiteX4" fmla="*/ 569538 w 960229"/>
              <a:gd name="connsiteY4" fmla="*/ 735011 h 912377"/>
              <a:gd name="connsiteX5" fmla="*/ 946230 w 960229"/>
              <a:gd name="connsiteY5" fmla="*/ 912145 h 912377"/>
              <a:gd name="connsiteX0" fmla="*/ 946230 w 960230"/>
              <a:gd name="connsiteY0" fmla="*/ 912034 h 912267"/>
              <a:gd name="connsiteX1" fmla="*/ 0 w 960230"/>
              <a:gd name="connsiteY1" fmla="*/ 770346 h 912267"/>
              <a:gd name="connsiteX2" fmla="*/ 433291 w 960230"/>
              <a:gd name="connsiteY2" fmla="*/ 678703 h 912267"/>
              <a:gd name="connsiteX3" fmla="*/ 617688 w 960230"/>
              <a:gd name="connsiteY3" fmla="*/ 5 h 912267"/>
              <a:gd name="connsiteX4" fmla="*/ 569538 w 960230"/>
              <a:gd name="connsiteY4" fmla="*/ 734900 h 912267"/>
              <a:gd name="connsiteX5" fmla="*/ 946230 w 960230"/>
              <a:gd name="connsiteY5" fmla="*/ 912034 h 912267"/>
              <a:gd name="connsiteX0" fmla="*/ 946230 w 960052"/>
              <a:gd name="connsiteY0" fmla="*/ 888637 h 888870"/>
              <a:gd name="connsiteX1" fmla="*/ 0 w 960052"/>
              <a:gd name="connsiteY1" fmla="*/ 746949 h 888870"/>
              <a:gd name="connsiteX2" fmla="*/ 433291 w 960052"/>
              <a:gd name="connsiteY2" fmla="*/ 655306 h 888870"/>
              <a:gd name="connsiteX3" fmla="*/ 656388 w 960052"/>
              <a:gd name="connsiteY3" fmla="*/ 6 h 888870"/>
              <a:gd name="connsiteX4" fmla="*/ 569538 w 960052"/>
              <a:gd name="connsiteY4" fmla="*/ 711503 h 888870"/>
              <a:gd name="connsiteX5" fmla="*/ 946230 w 960052"/>
              <a:gd name="connsiteY5" fmla="*/ 888637 h 888870"/>
              <a:gd name="connsiteX0" fmla="*/ 946230 w 960053"/>
              <a:gd name="connsiteY0" fmla="*/ 888697 h 888930"/>
              <a:gd name="connsiteX1" fmla="*/ 0 w 960053"/>
              <a:gd name="connsiteY1" fmla="*/ 747009 h 888930"/>
              <a:gd name="connsiteX2" fmla="*/ 433291 w 960053"/>
              <a:gd name="connsiteY2" fmla="*/ 655366 h 888930"/>
              <a:gd name="connsiteX3" fmla="*/ 656388 w 960053"/>
              <a:gd name="connsiteY3" fmla="*/ 66 h 888930"/>
              <a:gd name="connsiteX4" fmla="*/ 569538 w 960053"/>
              <a:gd name="connsiteY4" fmla="*/ 711563 h 888930"/>
              <a:gd name="connsiteX5" fmla="*/ 946230 w 960053"/>
              <a:gd name="connsiteY5" fmla="*/ 888697 h 888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60053" h="888930">
                <a:moveTo>
                  <a:pt x="946230" y="888697"/>
                </a:moveTo>
                <a:cubicBezTo>
                  <a:pt x="851307" y="894605"/>
                  <a:pt x="227983" y="786572"/>
                  <a:pt x="0" y="747009"/>
                </a:cubicBezTo>
                <a:cubicBezTo>
                  <a:pt x="195127" y="709651"/>
                  <a:pt x="323893" y="779857"/>
                  <a:pt x="433291" y="655366"/>
                </a:cubicBezTo>
                <a:cubicBezTo>
                  <a:pt x="542689" y="530876"/>
                  <a:pt x="343355" y="-6817"/>
                  <a:pt x="656388" y="66"/>
                </a:cubicBezTo>
                <a:cubicBezTo>
                  <a:pt x="1177572" y="11526"/>
                  <a:pt x="521231" y="563458"/>
                  <a:pt x="569538" y="711563"/>
                </a:cubicBezTo>
                <a:cubicBezTo>
                  <a:pt x="617845" y="859668"/>
                  <a:pt x="1041153" y="882789"/>
                  <a:pt x="946230" y="888697"/>
                </a:cubicBezTo>
                <a:close/>
              </a:path>
            </a:pathLst>
          </a:custGeom>
          <a:gradFill>
            <a:gsLst>
              <a:gs pos="0">
                <a:schemeClr val="tx2">
                  <a:lumMod val="40000"/>
                  <a:lumOff val="60000"/>
                </a:schemeClr>
              </a:gs>
              <a:gs pos="100000">
                <a:schemeClr val="tx2">
                  <a:lumMod val="40000"/>
                  <a:lumOff val="60000"/>
                  <a:alpha val="13000"/>
                </a:schemeClr>
              </a:gs>
            </a:gsLst>
            <a:lin ang="5400000" scaled="1"/>
          </a:gradFill>
          <a:ln w="605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0" name="Freeform: Shape 129">
            <a:extLst>
              <a:ext uri="{FF2B5EF4-FFF2-40B4-BE49-F238E27FC236}">
                <a16:creationId xmlns:a16="http://schemas.microsoft.com/office/drawing/2014/main" id="{4924862D-65E7-B6E7-C6CB-5C4C87875952}"/>
              </a:ext>
            </a:extLst>
          </p:cNvPr>
          <p:cNvSpPr/>
          <p:nvPr/>
        </p:nvSpPr>
        <p:spPr>
          <a:xfrm rot="1390091" flipH="1">
            <a:off x="1929356" y="2430608"/>
            <a:ext cx="146135" cy="176805"/>
          </a:xfrm>
          <a:custGeom>
            <a:avLst/>
            <a:gdLst>
              <a:gd name="connsiteX0" fmla="*/ 44983 w 263824"/>
              <a:gd name="connsiteY0" fmla="*/ 67921 h 401702"/>
              <a:gd name="connsiteX1" fmla="*/ 40545 w 263824"/>
              <a:gd name="connsiteY1" fmla="*/ 75909 h 401702"/>
              <a:gd name="connsiteX2" fmla="*/ 13740 w 263824"/>
              <a:gd name="connsiteY2" fmla="*/ 194846 h 401702"/>
              <a:gd name="connsiteX3" fmla="*/ 1580 w 263824"/>
              <a:gd name="connsiteY3" fmla="*/ 312540 h 401702"/>
              <a:gd name="connsiteX4" fmla="*/ 2557 w 263824"/>
              <a:gd name="connsiteY4" fmla="*/ 357274 h 401702"/>
              <a:gd name="connsiteX5" fmla="*/ 63534 w 263824"/>
              <a:gd name="connsiteY5" fmla="*/ 401653 h 401702"/>
              <a:gd name="connsiteX6" fmla="*/ 120517 w 263824"/>
              <a:gd name="connsiteY6" fmla="*/ 352215 h 401702"/>
              <a:gd name="connsiteX7" fmla="*/ 85102 w 263824"/>
              <a:gd name="connsiteY7" fmla="*/ 285646 h 401702"/>
              <a:gd name="connsiteX8" fmla="*/ 217175 w 263824"/>
              <a:gd name="connsiteY8" fmla="*/ 206739 h 401702"/>
              <a:gd name="connsiteX9" fmla="*/ 258537 w 263824"/>
              <a:gd name="connsiteY9" fmla="*/ 65080 h 401702"/>
              <a:gd name="connsiteX10" fmla="*/ 44983 w 263824"/>
              <a:gd name="connsiteY10" fmla="*/ 67921 h 401702"/>
              <a:gd name="connsiteX0" fmla="*/ 43403 w 262244"/>
              <a:gd name="connsiteY0" fmla="*/ 67921 h 402597"/>
              <a:gd name="connsiteX1" fmla="*/ 38965 w 262244"/>
              <a:gd name="connsiteY1" fmla="*/ 75909 h 402597"/>
              <a:gd name="connsiteX2" fmla="*/ 12160 w 262244"/>
              <a:gd name="connsiteY2" fmla="*/ 194846 h 402597"/>
              <a:gd name="connsiteX3" fmla="*/ 0 w 262244"/>
              <a:gd name="connsiteY3" fmla="*/ 312540 h 402597"/>
              <a:gd name="connsiteX4" fmla="*/ 61954 w 262244"/>
              <a:gd name="connsiteY4" fmla="*/ 401653 h 402597"/>
              <a:gd name="connsiteX5" fmla="*/ 118937 w 262244"/>
              <a:gd name="connsiteY5" fmla="*/ 352215 h 402597"/>
              <a:gd name="connsiteX6" fmla="*/ 83522 w 262244"/>
              <a:gd name="connsiteY6" fmla="*/ 285646 h 402597"/>
              <a:gd name="connsiteX7" fmla="*/ 215595 w 262244"/>
              <a:gd name="connsiteY7" fmla="*/ 206739 h 402597"/>
              <a:gd name="connsiteX8" fmla="*/ 256957 w 262244"/>
              <a:gd name="connsiteY8" fmla="*/ 65080 h 402597"/>
              <a:gd name="connsiteX9" fmla="*/ 43403 w 262244"/>
              <a:gd name="connsiteY9" fmla="*/ 67921 h 402597"/>
              <a:gd name="connsiteX0" fmla="*/ 43403 w 262244"/>
              <a:gd name="connsiteY0" fmla="*/ 67921 h 352901"/>
              <a:gd name="connsiteX1" fmla="*/ 38965 w 262244"/>
              <a:gd name="connsiteY1" fmla="*/ 75909 h 352901"/>
              <a:gd name="connsiteX2" fmla="*/ 12160 w 262244"/>
              <a:gd name="connsiteY2" fmla="*/ 194846 h 352901"/>
              <a:gd name="connsiteX3" fmla="*/ 0 w 262244"/>
              <a:gd name="connsiteY3" fmla="*/ 312540 h 352901"/>
              <a:gd name="connsiteX4" fmla="*/ 118937 w 262244"/>
              <a:gd name="connsiteY4" fmla="*/ 352215 h 352901"/>
              <a:gd name="connsiteX5" fmla="*/ 83522 w 262244"/>
              <a:gd name="connsiteY5" fmla="*/ 285646 h 352901"/>
              <a:gd name="connsiteX6" fmla="*/ 215595 w 262244"/>
              <a:gd name="connsiteY6" fmla="*/ 206739 h 352901"/>
              <a:gd name="connsiteX7" fmla="*/ 256957 w 262244"/>
              <a:gd name="connsiteY7" fmla="*/ 65080 h 352901"/>
              <a:gd name="connsiteX8" fmla="*/ 43403 w 262244"/>
              <a:gd name="connsiteY8" fmla="*/ 67921 h 352901"/>
              <a:gd name="connsiteX0" fmla="*/ 43403 w 262244"/>
              <a:gd name="connsiteY0" fmla="*/ 67921 h 317282"/>
              <a:gd name="connsiteX1" fmla="*/ 38965 w 262244"/>
              <a:gd name="connsiteY1" fmla="*/ 75909 h 317282"/>
              <a:gd name="connsiteX2" fmla="*/ 12160 w 262244"/>
              <a:gd name="connsiteY2" fmla="*/ 194846 h 317282"/>
              <a:gd name="connsiteX3" fmla="*/ 0 w 262244"/>
              <a:gd name="connsiteY3" fmla="*/ 312540 h 317282"/>
              <a:gd name="connsiteX4" fmla="*/ 83522 w 262244"/>
              <a:gd name="connsiteY4" fmla="*/ 285646 h 317282"/>
              <a:gd name="connsiteX5" fmla="*/ 215595 w 262244"/>
              <a:gd name="connsiteY5" fmla="*/ 206739 h 317282"/>
              <a:gd name="connsiteX6" fmla="*/ 256957 w 262244"/>
              <a:gd name="connsiteY6" fmla="*/ 65080 h 317282"/>
              <a:gd name="connsiteX7" fmla="*/ 43403 w 262244"/>
              <a:gd name="connsiteY7" fmla="*/ 67921 h 317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62244" h="317282">
                <a:moveTo>
                  <a:pt x="43403" y="67921"/>
                </a:moveTo>
                <a:cubicBezTo>
                  <a:pt x="41806" y="70584"/>
                  <a:pt x="40297" y="73246"/>
                  <a:pt x="38965" y="75909"/>
                </a:cubicBezTo>
                <a:cubicBezTo>
                  <a:pt x="20770" y="112566"/>
                  <a:pt x="16332" y="154194"/>
                  <a:pt x="12160" y="194846"/>
                </a:cubicBezTo>
                <a:cubicBezTo>
                  <a:pt x="8077" y="234077"/>
                  <a:pt x="4083" y="273308"/>
                  <a:pt x="0" y="312540"/>
                </a:cubicBezTo>
                <a:cubicBezTo>
                  <a:pt x="11894" y="327673"/>
                  <a:pt x="47590" y="303279"/>
                  <a:pt x="83522" y="285646"/>
                </a:cubicBezTo>
                <a:cubicBezTo>
                  <a:pt x="131452" y="266296"/>
                  <a:pt x="179737" y="243929"/>
                  <a:pt x="215595" y="206739"/>
                </a:cubicBezTo>
                <a:cubicBezTo>
                  <a:pt x="251454" y="169550"/>
                  <a:pt x="272756" y="114253"/>
                  <a:pt x="256957" y="65080"/>
                </a:cubicBezTo>
                <a:cubicBezTo>
                  <a:pt x="224116" y="-36815"/>
                  <a:pt x="88226" y="-5926"/>
                  <a:pt x="43403" y="67921"/>
                </a:cubicBezTo>
                <a:close/>
              </a:path>
            </a:pathLst>
          </a:custGeom>
          <a:gradFill>
            <a:gsLst>
              <a:gs pos="0">
                <a:schemeClr val="tx2">
                  <a:lumMod val="40000"/>
                  <a:lumOff val="60000"/>
                </a:schemeClr>
              </a:gs>
              <a:gs pos="100000">
                <a:schemeClr val="tx2">
                  <a:lumMod val="40000"/>
                  <a:lumOff val="60000"/>
                  <a:alpha val="13000"/>
                </a:schemeClr>
              </a:gs>
            </a:gsLst>
            <a:lin ang="5400000" scaled="1"/>
          </a:gradFill>
          <a:ln w="885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1" name="Freeform: Shape 130">
            <a:extLst>
              <a:ext uri="{FF2B5EF4-FFF2-40B4-BE49-F238E27FC236}">
                <a16:creationId xmlns:a16="http://schemas.microsoft.com/office/drawing/2014/main" id="{83B2115D-8F13-8B24-06A8-7B55196201F3}"/>
              </a:ext>
            </a:extLst>
          </p:cNvPr>
          <p:cNvSpPr/>
          <p:nvPr/>
        </p:nvSpPr>
        <p:spPr>
          <a:xfrm rot="5597687" flipH="1">
            <a:off x="2491133" y="2833226"/>
            <a:ext cx="110052" cy="133149"/>
          </a:xfrm>
          <a:custGeom>
            <a:avLst/>
            <a:gdLst>
              <a:gd name="connsiteX0" fmla="*/ 44983 w 263824"/>
              <a:gd name="connsiteY0" fmla="*/ 67921 h 401702"/>
              <a:gd name="connsiteX1" fmla="*/ 40545 w 263824"/>
              <a:gd name="connsiteY1" fmla="*/ 75909 h 401702"/>
              <a:gd name="connsiteX2" fmla="*/ 13740 w 263824"/>
              <a:gd name="connsiteY2" fmla="*/ 194846 h 401702"/>
              <a:gd name="connsiteX3" fmla="*/ 1580 w 263824"/>
              <a:gd name="connsiteY3" fmla="*/ 312540 h 401702"/>
              <a:gd name="connsiteX4" fmla="*/ 2557 w 263824"/>
              <a:gd name="connsiteY4" fmla="*/ 357274 h 401702"/>
              <a:gd name="connsiteX5" fmla="*/ 63534 w 263824"/>
              <a:gd name="connsiteY5" fmla="*/ 401653 h 401702"/>
              <a:gd name="connsiteX6" fmla="*/ 120517 w 263824"/>
              <a:gd name="connsiteY6" fmla="*/ 352215 h 401702"/>
              <a:gd name="connsiteX7" fmla="*/ 85102 w 263824"/>
              <a:gd name="connsiteY7" fmla="*/ 285646 h 401702"/>
              <a:gd name="connsiteX8" fmla="*/ 217175 w 263824"/>
              <a:gd name="connsiteY8" fmla="*/ 206739 h 401702"/>
              <a:gd name="connsiteX9" fmla="*/ 258537 w 263824"/>
              <a:gd name="connsiteY9" fmla="*/ 65080 h 401702"/>
              <a:gd name="connsiteX10" fmla="*/ 44983 w 263824"/>
              <a:gd name="connsiteY10" fmla="*/ 67921 h 401702"/>
              <a:gd name="connsiteX0" fmla="*/ 43403 w 262244"/>
              <a:gd name="connsiteY0" fmla="*/ 67921 h 402597"/>
              <a:gd name="connsiteX1" fmla="*/ 38965 w 262244"/>
              <a:gd name="connsiteY1" fmla="*/ 75909 h 402597"/>
              <a:gd name="connsiteX2" fmla="*/ 12160 w 262244"/>
              <a:gd name="connsiteY2" fmla="*/ 194846 h 402597"/>
              <a:gd name="connsiteX3" fmla="*/ 0 w 262244"/>
              <a:gd name="connsiteY3" fmla="*/ 312540 h 402597"/>
              <a:gd name="connsiteX4" fmla="*/ 61954 w 262244"/>
              <a:gd name="connsiteY4" fmla="*/ 401653 h 402597"/>
              <a:gd name="connsiteX5" fmla="*/ 118937 w 262244"/>
              <a:gd name="connsiteY5" fmla="*/ 352215 h 402597"/>
              <a:gd name="connsiteX6" fmla="*/ 83522 w 262244"/>
              <a:gd name="connsiteY6" fmla="*/ 285646 h 402597"/>
              <a:gd name="connsiteX7" fmla="*/ 215595 w 262244"/>
              <a:gd name="connsiteY7" fmla="*/ 206739 h 402597"/>
              <a:gd name="connsiteX8" fmla="*/ 256957 w 262244"/>
              <a:gd name="connsiteY8" fmla="*/ 65080 h 402597"/>
              <a:gd name="connsiteX9" fmla="*/ 43403 w 262244"/>
              <a:gd name="connsiteY9" fmla="*/ 67921 h 402597"/>
              <a:gd name="connsiteX0" fmla="*/ 43403 w 262244"/>
              <a:gd name="connsiteY0" fmla="*/ 67921 h 352901"/>
              <a:gd name="connsiteX1" fmla="*/ 38965 w 262244"/>
              <a:gd name="connsiteY1" fmla="*/ 75909 h 352901"/>
              <a:gd name="connsiteX2" fmla="*/ 12160 w 262244"/>
              <a:gd name="connsiteY2" fmla="*/ 194846 h 352901"/>
              <a:gd name="connsiteX3" fmla="*/ 0 w 262244"/>
              <a:gd name="connsiteY3" fmla="*/ 312540 h 352901"/>
              <a:gd name="connsiteX4" fmla="*/ 118937 w 262244"/>
              <a:gd name="connsiteY4" fmla="*/ 352215 h 352901"/>
              <a:gd name="connsiteX5" fmla="*/ 83522 w 262244"/>
              <a:gd name="connsiteY5" fmla="*/ 285646 h 352901"/>
              <a:gd name="connsiteX6" fmla="*/ 215595 w 262244"/>
              <a:gd name="connsiteY6" fmla="*/ 206739 h 352901"/>
              <a:gd name="connsiteX7" fmla="*/ 256957 w 262244"/>
              <a:gd name="connsiteY7" fmla="*/ 65080 h 352901"/>
              <a:gd name="connsiteX8" fmla="*/ 43403 w 262244"/>
              <a:gd name="connsiteY8" fmla="*/ 67921 h 352901"/>
              <a:gd name="connsiteX0" fmla="*/ 43403 w 262244"/>
              <a:gd name="connsiteY0" fmla="*/ 67921 h 317282"/>
              <a:gd name="connsiteX1" fmla="*/ 38965 w 262244"/>
              <a:gd name="connsiteY1" fmla="*/ 75909 h 317282"/>
              <a:gd name="connsiteX2" fmla="*/ 12160 w 262244"/>
              <a:gd name="connsiteY2" fmla="*/ 194846 h 317282"/>
              <a:gd name="connsiteX3" fmla="*/ 0 w 262244"/>
              <a:gd name="connsiteY3" fmla="*/ 312540 h 317282"/>
              <a:gd name="connsiteX4" fmla="*/ 83522 w 262244"/>
              <a:gd name="connsiteY4" fmla="*/ 285646 h 317282"/>
              <a:gd name="connsiteX5" fmla="*/ 215595 w 262244"/>
              <a:gd name="connsiteY5" fmla="*/ 206739 h 317282"/>
              <a:gd name="connsiteX6" fmla="*/ 256957 w 262244"/>
              <a:gd name="connsiteY6" fmla="*/ 65080 h 317282"/>
              <a:gd name="connsiteX7" fmla="*/ 43403 w 262244"/>
              <a:gd name="connsiteY7" fmla="*/ 67921 h 317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62244" h="317282">
                <a:moveTo>
                  <a:pt x="43403" y="67921"/>
                </a:moveTo>
                <a:cubicBezTo>
                  <a:pt x="41806" y="70584"/>
                  <a:pt x="40297" y="73246"/>
                  <a:pt x="38965" y="75909"/>
                </a:cubicBezTo>
                <a:cubicBezTo>
                  <a:pt x="20770" y="112566"/>
                  <a:pt x="16332" y="154194"/>
                  <a:pt x="12160" y="194846"/>
                </a:cubicBezTo>
                <a:cubicBezTo>
                  <a:pt x="8077" y="234077"/>
                  <a:pt x="4083" y="273308"/>
                  <a:pt x="0" y="312540"/>
                </a:cubicBezTo>
                <a:cubicBezTo>
                  <a:pt x="11894" y="327673"/>
                  <a:pt x="47590" y="303279"/>
                  <a:pt x="83522" y="285646"/>
                </a:cubicBezTo>
                <a:cubicBezTo>
                  <a:pt x="131452" y="266296"/>
                  <a:pt x="179737" y="243929"/>
                  <a:pt x="215595" y="206739"/>
                </a:cubicBezTo>
                <a:cubicBezTo>
                  <a:pt x="251454" y="169550"/>
                  <a:pt x="272756" y="114253"/>
                  <a:pt x="256957" y="65080"/>
                </a:cubicBezTo>
                <a:cubicBezTo>
                  <a:pt x="224116" y="-36815"/>
                  <a:pt x="88226" y="-5926"/>
                  <a:pt x="43403" y="67921"/>
                </a:cubicBezTo>
                <a:close/>
              </a:path>
            </a:pathLst>
          </a:custGeom>
          <a:gradFill>
            <a:gsLst>
              <a:gs pos="0">
                <a:schemeClr val="tx2">
                  <a:lumMod val="40000"/>
                  <a:lumOff val="60000"/>
                </a:schemeClr>
              </a:gs>
              <a:gs pos="100000">
                <a:schemeClr val="tx2">
                  <a:lumMod val="40000"/>
                  <a:lumOff val="60000"/>
                  <a:alpha val="13000"/>
                </a:schemeClr>
              </a:gs>
            </a:gsLst>
            <a:lin ang="5400000" scaled="1"/>
          </a:gradFill>
          <a:ln w="885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2" name="Freeform: Shape 131">
            <a:extLst>
              <a:ext uri="{FF2B5EF4-FFF2-40B4-BE49-F238E27FC236}">
                <a16:creationId xmlns:a16="http://schemas.microsoft.com/office/drawing/2014/main" id="{3775DCD7-3290-7F4C-695F-61611561F454}"/>
              </a:ext>
            </a:extLst>
          </p:cNvPr>
          <p:cNvSpPr/>
          <p:nvPr/>
        </p:nvSpPr>
        <p:spPr>
          <a:xfrm rot="5400000" flipH="1">
            <a:off x="2846246" y="2759357"/>
            <a:ext cx="92182" cy="111528"/>
          </a:xfrm>
          <a:custGeom>
            <a:avLst/>
            <a:gdLst>
              <a:gd name="connsiteX0" fmla="*/ 44983 w 263824"/>
              <a:gd name="connsiteY0" fmla="*/ 67921 h 401702"/>
              <a:gd name="connsiteX1" fmla="*/ 40545 w 263824"/>
              <a:gd name="connsiteY1" fmla="*/ 75909 h 401702"/>
              <a:gd name="connsiteX2" fmla="*/ 13740 w 263824"/>
              <a:gd name="connsiteY2" fmla="*/ 194846 h 401702"/>
              <a:gd name="connsiteX3" fmla="*/ 1580 w 263824"/>
              <a:gd name="connsiteY3" fmla="*/ 312540 h 401702"/>
              <a:gd name="connsiteX4" fmla="*/ 2557 w 263824"/>
              <a:gd name="connsiteY4" fmla="*/ 357274 h 401702"/>
              <a:gd name="connsiteX5" fmla="*/ 63534 w 263824"/>
              <a:gd name="connsiteY5" fmla="*/ 401653 h 401702"/>
              <a:gd name="connsiteX6" fmla="*/ 120517 w 263824"/>
              <a:gd name="connsiteY6" fmla="*/ 352215 h 401702"/>
              <a:gd name="connsiteX7" fmla="*/ 85102 w 263824"/>
              <a:gd name="connsiteY7" fmla="*/ 285646 h 401702"/>
              <a:gd name="connsiteX8" fmla="*/ 217175 w 263824"/>
              <a:gd name="connsiteY8" fmla="*/ 206739 h 401702"/>
              <a:gd name="connsiteX9" fmla="*/ 258537 w 263824"/>
              <a:gd name="connsiteY9" fmla="*/ 65080 h 401702"/>
              <a:gd name="connsiteX10" fmla="*/ 44983 w 263824"/>
              <a:gd name="connsiteY10" fmla="*/ 67921 h 401702"/>
              <a:gd name="connsiteX0" fmla="*/ 43403 w 262244"/>
              <a:gd name="connsiteY0" fmla="*/ 67921 h 402597"/>
              <a:gd name="connsiteX1" fmla="*/ 38965 w 262244"/>
              <a:gd name="connsiteY1" fmla="*/ 75909 h 402597"/>
              <a:gd name="connsiteX2" fmla="*/ 12160 w 262244"/>
              <a:gd name="connsiteY2" fmla="*/ 194846 h 402597"/>
              <a:gd name="connsiteX3" fmla="*/ 0 w 262244"/>
              <a:gd name="connsiteY3" fmla="*/ 312540 h 402597"/>
              <a:gd name="connsiteX4" fmla="*/ 61954 w 262244"/>
              <a:gd name="connsiteY4" fmla="*/ 401653 h 402597"/>
              <a:gd name="connsiteX5" fmla="*/ 118937 w 262244"/>
              <a:gd name="connsiteY5" fmla="*/ 352215 h 402597"/>
              <a:gd name="connsiteX6" fmla="*/ 83522 w 262244"/>
              <a:gd name="connsiteY6" fmla="*/ 285646 h 402597"/>
              <a:gd name="connsiteX7" fmla="*/ 215595 w 262244"/>
              <a:gd name="connsiteY7" fmla="*/ 206739 h 402597"/>
              <a:gd name="connsiteX8" fmla="*/ 256957 w 262244"/>
              <a:gd name="connsiteY8" fmla="*/ 65080 h 402597"/>
              <a:gd name="connsiteX9" fmla="*/ 43403 w 262244"/>
              <a:gd name="connsiteY9" fmla="*/ 67921 h 402597"/>
              <a:gd name="connsiteX0" fmla="*/ 43403 w 262244"/>
              <a:gd name="connsiteY0" fmla="*/ 67921 h 352901"/>
              <a:gd name="connsiteX1" fmla="*/ 38965 w 262244"/>
              <a:gd name="connsiteY1" fmla="*/ 75909 h 352901"/>
              <a:gd name="connsiteX2" fmla="*/ 12160 w 262244"/>
              <a:gd name="connsiteY2" fmla="*/ 194846 h 352901"/>
              <a:gd name="connsiteX3" fmla="*/ 0 w 262244"/>
              <a:gd name="connsiteY3" fmla="*/ 312540 h 352901"/>
              <a:gd name="connsiteX4" fmla="*/ 118937 w 262244"/>
              <a:gd name="connsiteY4" fmla="*/ 352215 h 352901"/>
              <a:gd name="connsiteX5" fmla="*/ 83522 w 262244"/>
              <a:gd name="connsiteY5" fmla="*/ 285646 h 352901"/>
              <a:gd name="connsiteX6" fmla="*/ 215595 w 262244"/>
              <a:gd name="connsiteY6" fmla="*/ 206739 h 352901"/>
              <a:gd name="connsiteX7" fmla="*/ 256957 w 262244"/>
              <a:gd name="connsiteY7" fmla="*/ 65080 h 352901"/>
              <a:gd name="connsiteX8" fmla="*/ 43403 w 262244"/>
              <a:gd name="connsiteY8" fmla="*/ 67921 h 352901"/>
              <a:gd name="connsiteX0" fmla="*/ 43403 w 262244"/>
              <a:gd name="connsiteY0" fmla="*/ 67921 h 317282"/>
              <a:gd name="connsiteX1" fmla="*/ 38965 w 262244"/>
              <a:gd name="connsiteY1" fmla="*/ 75909 h 317282"/>
              <a:gd name="connsiteX2" fmla="*/ 12160 w 262244"/>
              <a:gd name="connsiteY2" fmla="*/ 194846 h 317282"/>
              <a:gd name="connsiteX3" fmla="*/ 0 w 262244"/>
              <a:gd name="connsiteY3" fmla="*/ 312540 h 317282"/>
              <a:gd name="connsiteX4" fmla="*/ 83522 w 262244"/>
              <a:gd name="connsiteY4" fmla="*/ 285646 h 317282"/>
              <a:gd name="connsiteX5" fmla="*/ 215595 w 262244"/>
              <a:gd name="connsiteY5" fmla="*/ 206739 h 317282"/>
              <a:gd name="connsiteX6" fmla="*/ 256957 w 262244"/>
              <a:gd name="connsiteY6" fmla="*/ 65080 h 317282"/>
              <a:gd name="connsiteX7" fmla="*/ 43403 w 262244"/>
              <a:gd name="connsiteY7" fmla="*/ 67921 h 317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62244" h="317282">
                <a:moveTo>
                  <a:pt x="43403" y="67921"/>
                </a:moveTo>
                <a:cubicBezTo>
                  <a:pt x="41806" y="70584"/>
                  <a:pt x="40297" y="73246"/>
                  <a:pt x="38965" y="75909"/>
                </a:cubicBezTo>
                <a:cubicBezTo>
                  <a:pt x="20770" y="112566"/>
                  <a:pt x="16332" y="154194"/>
                  <a:pt x="12160" y="194846"/>
                </a:cubicBezTo>
                <a:cubicBezTo>
                  <a:pt x="8077" y="234077"/>
                  <a:pt x="4083" y="273308"/>
                  <a:pt x="0" y="312540"/>
                </a:cubicBezTo>
                <a:cubicBezTo>
                  <a:pt x="11894" y="327673"/>
                  <a:pt x="47590" y="303279"/>
                  <a:pt x="83522" y="285646"/>
                </a:cubicBezTo>
                <a:cubicBezTo>
                  <a:pt x="131452" y="266296"/>
                  <a:pt x="179737" y="243929"/>
                  <a:pt x="215595" y="206739"/>
                </a:cubicBezTo>
                <a:cubicBezTo>
                  <a:pt x="251454" y="169550"/>
                  <a:pt x="272756" y="114253"/>
                  <a:pt x="256957" y="65080"/>
                </a:cubicBezTo>
                <a:cubicBezTo>
                  <a:pt x="224116" y="-36815"/>
                  <a:pt x="88226" y="-5926"/>
                  <a:pt x="43403" y="67921"/>
                </a:cubicBezTo>
                <a:close/>
              </a:path>
            </a:pathLst>
          </a:custGeom>
          <a:gradFill>
            <a:gsLst>
              <a:gs pos="0">
                <a:schemeClr val="tx2">
                  <a:lumMod val="40000"/>
                  <a:lumOff val="60000"/>
                </a:schemeClr>
              </a:gs>
              <a:gs pos="100000">
                <a:schemeClr val="tx2">
                  <a:lumMod val="40000"/>
                  <a:lumOff val="60000"/>
                  <a:alpha val="13000"/>
                </a:schemeClr>
              </a:gs>
            </a:gsLst>
            <a:lin ang="5400000" scaled="1"/>
          </a:gradFill>
          <a:ln w="885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3" name="Freeform: Shape 132">
            <a:extLst>
              <a:ext uri="{FF2B5EF4-FFF2-40B4-BE49-F238E27FC236}">
                <a16:creationId xmlns:a16="http://schemas.microsoft.com/office/drawing/2014/main" id="{625F1280-1651-89BC-4481-19FE95D79389}"/>
              </a:ext>
            </a:extLst>
          </p:cNvPr>
          <p:cNvSpPr/>
          <p:nvPr/>
        </p:nvSpPr>
        <p:spPr>
          <a:xfrm>
            <a:off x="5483783" y="2759151"/>
            <a:ext cx="477817" cy="824744"/>
          </a:xfrm>
          <a:custGeom>
            <a:avLst/>
            <a:gdLst>
              <a:gd name="connsiteX0" fmla="*/ 18641 w 197157"/>
              <a:gd name="connsiteY0" fmla="*/ 101594 h 340306"/>
              <a:gd name="connsiteX1" fmla="*/ 61157 w 197157"/>
              <a:gd name="connsiteY1" fmla="*/ 102570 h 340306"/>
              <a:gd name="connsiteX2" fmla="*/ 101986 w 197157"/>
              <a:gd name="connsiteY2" fmla="*/ 119612 h 340306"/>
              <a:gd name="connsiteX3" fmla="*/ 101631 w 197157"/>
              <a:gd name="connsiteY3" fmla="*/ 78162 h 340306"/>
              <a:gd name="connsiteX4" fmla="*/ 85477 w 197157"/>
              <a:gd name="connsiteY4" fmla="*/ 38309 h 340306"/>
              <a:gd name="connsiteX5" fmla="*/ 100832 w 197157"/>
              <a:gd name="connsiteY5" fmla="*/ 1652 h 340306"/>
              <a:gd name="connsiteX6" fmla="*/ 130122 w 197157"/>
              <a:gd name="connsiteY6" fmla="*/ 8397 h 340306"/>
              <a:gd name="connsiteX7" fmla="*/ 145833 w 197157"/>
              <a:gd name="connsiteY7" fmla="*/ 35469 h 340306"/>
              <a:gd name="connsiteX8" fmla="*/ 153555 w 197157"/>
              <a:gd name="connsiteY8" fmla="*/ 78783 h 340306"/>
              <a:gd name="connsiteX9" fmla="*/ 157993 w 197157"/>
              <a:gd name="connsiteY9" fmla="*/ 105233 h 340306"/>
              <a:gd name="connsiteX10" fmla="*/ 182668 w 197157"/>
              <a:gd name="connsiteY10" fmla="*/ 127334 h 340306"/>
              <a:gd name="connsiteX11" fmla="*/ 195893 w 197157"/>
              <a:gd name="connsiteY11" fmla="*/ 173133 h 340306"/>
              <a:gd name="connsiteX12" fmla="*/ 178496 w 197157"/>
              <a:gd name="connsiteY12" fmla="*/ 321094 h 340306"/>
              <a:gd name="connsiteX13" fmla="*/ 133318 w 197157"/>
              <a:gd name="connsiteY13" fmla="*/ 291715 h 340306"/>
              <a:gd name="connsiteX14" fmla="*/ 100921 w 197157"/>
              <a:gd name="connsiteY14" fmla="*/ 232247 h 340306"/>
              <a:gd name="connsiteX15" fmla="*/ 18641 w 197157"/>
              <a:gd name="connsiteY15" fmla="*/ 101594 h 3403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97157" h="340306">
                <a:moveTo>
                  <a:pt x="18641" y="101594"/>
                </a:moveTo>
                <a:cubicBezTo>
                  <a:pt x="31068" y="93517"/>
                  <a:pt x="47666" y="96623"/>
                  <a:pt x="61157" y="102570"/>
                </a:cubicBezTo>
                <a:cubicBezTo>
                  <a:pt x="74648" y="108517"/>
                  <a:pt x="87429" y="117127"/>
                  <a:pt x="101986" y="119612"/>
                </a:cubicBezTo>
                <a:cubicBezTo>
                  <a:pt x="109708" y="107541"/>
                  <a:pt x="107045" y="91475"/>
                  <a:pt x="101631" y="78162"/>
                </a:cubicBezTo>
                <a:cubicBezTo>
                  <a:pt x="96128" y="64848"/>
                  <a:pt x="88139" y="52422"/>
                  <a:pt x="85477" y="38309"/>
                </a:cubicBezTo>
                <a:cubicBezTo>
                  <a:pt x="82814" y="24196"/>
                  <a:pt x="87518" y="7066"/>
                  <a:pt x="100832" y="1652"/>
                </a:cubicBezTo>
                <a:cubicBezTo>
                  <a:pt x="110595" y="-2343"/>
                  <a:pt x="122312" y="1297"/>
                  <a:pt x="130122" y="8397"/>
                </a:cubicBezTo>
                <a:cubicBezTo>
                  <a:pt x="137933" y="15498"/>
                  <a:pt x="142549" y="25439"/>
                  <a:pt x="145833" y="35469"/>
                </a:cubicBezTo>
                <a:cubicBezTo>
                  <a:pt x="150448" y="49404"/>
                  <a:pt x="153111" y="64049"/>
                  <a:pt x="153555" y="78783"/>
                </a:cubicBezTo>
                <a:cubicBezTo>
                  <a:pt x="153821" y="87836"/>
                  <a:pt x="153466" y="97422"/>
                  <a:pt x="157993" y="105233"/>
                </a:cubicBezTo>
                <a:cubicBezTo>
                  <a:pt x="163584" y="114819"/>
                  <a:pt x="175034" y="119257"/>
                  <a:pt x="182668" y="127334"/>
                </a:cubicBezTo>
                <a:cubicBezTo>
                  <a:pt x="193851" y="139139"/>
                  <a:pt x="195182" y="156891"/>
                  <a:pt x="195893" y="173133"/>
                </a:cubicBezTo>
                <a:cubicBezTo>
                  <a:pt x="198112" y="223282"/>
                  <a:pt x="199887" y="275738"/>
                  <a:pt x="178496" y="321094"/>
                </a:cubicBezTo>
                <a:cubicBezTo>
                  <a:pt x="155596" y="369468"/>
                  <a:pt x="138288" y="313905"/>
                  <a:pt x="133318" y="291715"/>
                </a:cubicBezTo>
                <a:cubicBezTo>
                  <a:pt x="127637" y="266330"/>
                  <a:pt x="119294" y="249998"/>
                  <a:pt x="100921" y="232247"/>
                </a:cubicBezTo>
                <a:cubicBezTo>
                  <a:pt x="76512" y="208814"/>
                  <a:pt x="-46064" y="143932"/>
                  <a:pt x="18641" y="101594"/>
                </a:cubicBezTo>
                <a:close/>
              </a:path>
            </a:pathLst>
          </a:custGeom>
          <a:gradFill>
            <a:gsLst>
              <a:gs pos="0">
                <a:schemeClr val="tx2">
                  <a:lumMod val="40000"/>
                  <a:lumOff val="60000"/>
                </a:schemeClr>
              </a:gs>
              <a:gs pos="100000">
                <a:schemeClr val="tx2">
                  <a:lumMod val="40000"/>
                  <a:lumOff val="60000"/>
                  <a:alpha val="13000"/>
                </a:schemeClr>
              </a:gs>
            </a:gsLst>
            <a:lin ang="5400000" scaled="1"/>
          </a:gradFill>
          <a:ln w="885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4" name="Freeform: Shape 133">
            <a:extLst>
              <a:ext uri="{FF2B5EF4-FFF2-40B4-BE49-F238E27FC236}">
                <a16:creationId xmlns:a16="http://schemas.microsoft.com/office/drawing/2014/main" id="{B0680A77-D1D6-6D8C-B183-1F3005AA06AA}"/>
              </a:ext>
            </a:extLst>
          </p:cNvPr>
          <p:cNvSpPr/>
          <p:nvPr/>
        </p:nvSpPr>
        <p:spPr>
          <a:xfrm rot="1390091" flipH="1">
            <a:off x="5824229" y="2553438"/>
            <a:ext cx="146135" cy="176805"/>
          </a:xfrm>
          <a:custGeom>
            <a:avLst/>
            <a:gdLst>
              <a:gd name="connsiteX0" fmla="*/ 44983 w 263824"/>
              <a:gd name="connsiteY0" fmla="*/ 67921 h 401702"/>
              <a:gd name="connsiteX1" fmla="*/ 40545 w 263824"/>
              <a:gd name="connsiteY1" fmla="*/ 75909 h 401702"/>
              <a:gd name="connsiteX2" fmla="*/ 13740 w 263824"/>
              <a:gd name="connsiteY2" fmla="*/ 194846 h 401702"/>
              <a:gd name="connsiteX3" fmla="*/ 1580 w 263824"/>
              <a:gd name="connsiteY3" fmla="*/ 312540 h 401702"/>
              <a:gd name="connsiteX4" fmla="*/ 2557 w 263824"/>
              <a:gd name="connsiteY4" fmla="*/ 357274 h 401702"/>
              <a:gd name="connsiteX5" fmla="*/ 63534 w 263824"/>
              <a:gd name="connsiteY5" fmla="*/ 401653 h 401702"/>
              <a:gd name="connsiteX6" fmla="*/ 120517 w 263824"/>
              <a:gd name="connsiteY6" fmla="*/ 352215 h 401702"/>
              <a:gd name="connsiteX7" fmla="*/ 85102 w 263824"/>
              <a:gd name="connsiteY7" fmla="*/ 285646 h 401702"/>
              <a:gd name="connsiteX8" fmla="*/ 217175 w 263824"/>
              <a:gd name="connsiteY8" fmla="*/ 206739 h 401702"/>
              <a:gd name="connsiteX9" fmla="*/ 258537 w 263824"/>
              <a:gd name="connsiteY9" fmla="*/ 65080 h 401702"/>
              <a:gd name="connsiteX10" fmla="*/ 44983 w 263824"/>
              <a:gd name="connsiteY10" fmla="*/ 67921 h 401702"/>
              <a:gd name="connsiteX0" fmla="*/ 43403 w 262244"/>
              <a:gd name="connsiteY0" fmla="*/ 67921 h 402597"/>
              <a:gd name="connsiteX1" fmla="*/ 38965 w 262244"/>
              <a:gd name="connsiteY1" fmla="*/ 75909 h 402597"/>
              <a:gd name="connsiteX2" fmla="*/ 12160 w 262244"/>
              <a:gd name="connsiteY2" fmla="*/ 194846 h 402597"/>
              <a:gd name="connsiteX3" fmla="*/ 0 w 262244"/>
              <a:gd name="connsiteY3" fmla="*/ 312540 h 402597"/>
              <a:gd name="connsiteX4" fmla="*/ 61954 w 262244"/>
              <a:gd name="connsiteY4" fmla="*/ 401653 h 402597"/>
              <a:gd name="connsiteX5" fmla="*/ 118937 w 262244"/>
              <a:gd name="connsiteY5" fmla="*/ 352215 h 402597"/>
              <a:gd name="connsiteX6" fmla="*/ 83522 w 262244"/>
              <a:gd name="connsiteY6" fmla="*/ 285646 h 402597"/>
              <a:gd name="connsiteX7" fmla="*/ 215595 w 262244"/>
              <a:gd name="connsiteY7" fmla="*/ 206739 h 402597"/>
              <a:gd name="connsiteX8" fmla="*/ 256957 w 262244"/>
              <a:gd name="connsiteY8" fmla="*/ 65080 h 402597"/>
              <a:gd name="connsiteX9" fmla="*/ 43403 w 262244"/>
              <a:gd name="connsiteY9" fmla="*/ 67921 h 402597"/>
              <a:gd name="connsiteX0" fmla="*/ 43403 w 262244"/>
              <a:gd name="connsiteY0" fmla="*/ 67921 h 352901"/>
              <a:gd name="connsiteX1" fmla="*/ 38965 w 262244"/>
              <a:gd name="connsiteY1" fmla="*/ 75909 h 352901"/>
              <a:gd name="connsiteX2" fmla="*/ 12160 w 262244"/>
              <a:gd name="connsiteY2" fmla="*/ 194846 h 352901"/>
              <a:gd name="connsiteX3" fmla="*/ 0 w 262244"/>
              <a:gd name="connsiteY3" fmla="*/ 312540 h 352901"/>
              <a:gd name="connsiteX4" fmla="*/ 118937 w 262244"/>
              <a:gd name="connsiteY4" fmla="*/ 352215 h 352901"/>
              <a:gd name="connsiteX5" fmla="*/ 83522 w 262244"/>
              <a:gd name="connsiteY5" fmla="*/ 285646 h 352901"/>
              <a:gd name="connsiteX6" fmla="*/ 215595 w 262244"/>
              <a:gd name="connsiteY6" fmla="*/ 206739 h 352901"/>
              <a:gd name="connsiteX7" fmla="*/ 256957 w 262244"/>
              <a:gd name="connsiteY7" fmla="*/ 65080 h 352901"/>
              <a:gd name="connsiteX8" fmla="*/ 43403 w 262244"/>
              <a:gd name="connsiteY8" fmla="*/ 67921 h 352901"/>
              <a:gd name="connsiteX0" fmla="*/ 43403 w 262244"/>
              <a:gd name="connsiteY0" fmla="*/ 67921 h 317282"/>
              <a:gd name="connsiteX1" fmla="*/ 38965 w 262244"/>
              <a:gd name="connsiteY1" fmla="*/ 75909 h 317282"/>
              <a:gd name="connsiteX2" fmla="*/ 12160 w 262244"/>
              <a:gd name="connsiteY2" fmla="*/ 194846 h 317282"/>
              <a:gd name="connsiteX3" fmla="*/ 0 w 262244"/>
              <a:gd name="connsiteY3" fmla="*/ 312540 h 317282"/>
              <a:gd name="connsiteX4" fmla="*/ 83522 w 262244"/>
              <a:gd name="connsiteY4" fmla="*/ 285646 h 317282"/>
              <a:gd name="connsiteX5" fmla="*/ 215595 w 262244"/>
              <a:gd name="connsiteY5" fmla="*/ 206739 h 317282"/>
              <a:gd name="connsiteX6" fmla="*/ 256957 w 262244"/>
              <a:gd name="connsiteY6" fmla="*/ 65080 h 317282"/>
              <a:gd name="connsiteX7" fmla="*/ 43403 w 262244"/>
              <a:gd name="connsiteY7" fmla="*/ 67921 h 317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62244" h="317282">
                <a:moveTo>
                  <a:pt x="43403" y="67921"/>
                </a:moveTo>
                <a:cubicBezTo>
                  <a:pt x="41806" y="70584"/>
                  <a:pt x="40297" y="73246"/>
                  <a:pt x="38965" y="75909"/>
                </a:cubicBezTo>
                <a:cubicBezTo>
                  <a:pt x="20770" y="112566"/>
                  <a:pt x="16332" y="154194"/>
                  <a:pt x="12160" y="194846"/>
                </a:cubicBezTo>
                <a:cubicBezTo>
                  <a:pt x="8077" y="234077"/>
                  <a:pt x="4083" y="273308"/>
                  <a:pt x="0" y="312540"/>
                </a:cubicBezTo>
                <a:cubicBezTo>
                  <a:pt x="11894" y="327673"/>
                  <a:pt x="47590" y="303279"/>
                  <a:pt x="83522" y="285646"/>
                </a:cubicBezTo>
                <a:cubicBezTo>
                  <a:pt x="131452" y="266296"/>
                  <a:pt x="179737" y="243929"/>
                  <a:pt x="215595" y="206739"/>
                </a:cubicBezTo>
                <a:cubicBezTo>
                  <a:pt x="251454" y="169550"/>
                  <a:pt x="272756" y="114253"/>
                  <a:pt x="256957" y="65080"/>
                </a:cubicBezTo>
                <a:cubicBezTo>
                  <a:pt x="224116" y="-36815"/>
                  <a:pt x="88226" y="-5926"/>
                  <a:pt x="43403" y="67921"/>
                </a:cubicBezTo>
                <a:close/>
              </a:path>
            </a:pathLst>
          </a:custGeom>
          <a:gradFill>
            <a:gsLst>
              <a:gs pos="0">
                <a:schemeClr val="tx2">
                  <a:lumMod val="40000"/>
                  <a:lumOff val="60000"/>
                </a:schemeClr>
              </a:gs>
              <a:gs pos="100000">
                <a:schemeClr val="tx2">
                  <a:lumMod val="40000"/>
                  <a:lumOff val="60000"/>
                  <a:alpha val="13000"/>
                </a:schemeClr>
              </a:gs>
            </a:gsLst>
            <a:lin ang="5400000" scaled="1"/>
          </a:gradFill>
          <a:ln w="885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5" name="Freeform: Shape 134">
            <a:extLst>
              <a:ext uri="{FF2B5EF4-FFF2-40B4-BE49-F238E27FC236}">
                <a16:creationId xmlns:a16="http://schemas.microsoft.com/office/drawing/2014/main" id="{33CE6D66-4687-A90F-4E55-5166A4915641}"/>
              </a:ext>
            </a:extLst>
          </p:cNvPr>
          <p:cNvSpPr/>
          <p:nvPr/>
        </p:nvSpPr>
        <p:spPr>
          <a:xfrm rot="18930223" flipH="1">
            <a:off x="7109740" y="1289842"/>
            <a:ext cx="91197" cy="110337"/>
          </a:xfrm>
          <a:custGeom>
            <a:avLst/>
            <a:gdLst>
              <a:gd name="connsiteX0" fmla="*/ 44983 w 263824"/>
              <a:gd name="connsiteY0" fmla="*/ 67921 h 401702"/>
              <a:gd name="connsiteX1" fmla="*/ 40545 w 263824"/>
              <a:gd name="connsiteY1" fmla="*/ 75909 h 401702"/>
              <a:gd name="connsiteX2" fmla="*/ 13740 w 263824"/>
              <a:gd name="connsiteY2" fmla="*/ 194846 h 401702"/>
              <a:gd name="connsiteX3" fmla="*/ 1580 w 263824"/>
              <a:gd name="connsiteY3" fmla="*/ 312540 h 401702"/>
              <a:gd name="connsiteX4" fmla="*/ 2557 w 263824"/>
              <a:gd name="connsiteY4" fmla="*/ 357274 h 401702"/>
              <a:gd name="connsiteX5" fmla="*/ 63534 w 263824"/>
              <a:gd name="connsiteY5" fmla="*/ 401653 h 401702"/>
              <a:gd name="connsiteX6" fmla="*/ 120517 w 263824"/>
              <a:gd name="connsiteY6" fmla="*/ 352215 h 401702"/>
              <a:gd name="connsiteX7" fmla="*/ 85102 w 263824"/>
              <a:gd name="connsiteY7" fmla="*/ 285646 h 401702"/>
              <a:gd name="connsiteX8" fmla="*/ 217175 w 263824"/>
              <a:gd name="connsiteY8" fmla="*/ 206739 h 401702"/>
              <a:gd name="connsiteX9" fmla="*/ 258537 w 263824"/>
              <a:gd name="connsiteY9" fmla="*/ 65080 h 401702"/>
              <a:gd name="connsiteX10" fmla="*/ 44983 w 263824"/>
              <a:gd name="connsiteY10" fmla="*/ 67921 h 401702"/>
              <a:gd name="connsiteX0" fmla="*/ 43403 w 262244"/>
              <a:gd name="connsiteY0" fmla="*/ 67921 h 402597"/>
              <a:gd name="connsiteX1" fmla="*/ 38965 w 262244"/>
              <a:gd name="connsiteY1" fmla="*/ 75909 h 402597"/>
              <a:gd name="connsiteX2" fmla="*/ 12160 w 262244"/>
              <a:gd name="connsiteY2" fmla="*/ 194846 h 402597"/>
              <a:gd name="connsiteX3" fmla="*/ 0 w 262244"/>
              <a:gd name="connsiteY3" fmla="*/ 312540 h 402597"/>
              <a:gd name="connsiteX4" fmla="*/ 61954 w 262244"/>
              <a:gd name="connsiteY4" fmla="*/ 401653 h 402597"/>
              <a:gd name="connsiteX5" fmla="*/ 118937 w 262244"/>
              <a:gd name="connsiteY5" fmla="*/ 352215 h 402597"/>
              <a:gd name="connsiteX6" fmla="*/ 83522 w 262244"/>
              <a:gd name="connsiteY6" fmla="*/ 285646 h 402597"/>
              <a:gd name="connsiteX7" fmla="*/ 215595 w 262244"/>
              <a:gd name="connsiteY7" fmla="*/ 206739 h 402597"/>
              <a:gd name="connsiteX8" fmla="*/ 256957 w 262244"/>
              <a:gd name="connsiteY8" fmla="*/ 65080 h 402597"/>
              <a:gd name="connsiteX9" fmla="*/ 43403 w 262244"/>
              <a:gd name="connsiteY9" fmla="*/ 67921 h 402597"/>
              <a:gd name="connsiteX0" fmla="*/ 43403 w 262244"/>
              <a:gd name="connsiteY0" fmla="*/ 67921 h 352901"/>
              <a:gd name="connsiteX1" fmla="*/ 38965 w 262244"/>
              <a:gd name="connsiteY1" fmla="*/ 75909 h 352901"/>
              <a:gd name="connsiteX2" fmla="*/ 12160 w 262244"/>
              <a:gd name="connsiteY2" fmla="*/ 194846 h 352901"/>
              <a:gd name="connsiteX3" fmla="*/ 0 w 262244"/>
              <a:gd name="connsiteY3" fmla="*/ 312540 h 352901"/>
              <a:gd name="connsiteX4" fmla="*/ 118937 w 262244"/>
              <a:gd name="connsiteY4" fmla="*/ 352215 h 352901"/>
              <a:gd name="connsiteX5" fmla="*/ 83522 w 262244"/>
              <a:gd name="connsiteY5" fmla="*/ 285646 h 352901"/>
              <a:gd name="connsiteX6" fmla="*/ 215595 w 262244"/>
              <a:gd name="connsiteY6" fmla="*/ 206739 h 352901"/>
              <a:gd name="connsiteX7" fmla="*/ 256957 w 262244"/>
              <a:gd name="connsiteY7" fmla="*/ 65080 h 352901"/>
              <a:gd name="connsiteX8" fmla="*/ 43403 w 262244"/>
              <a:gd name="connsiteY8" fmla="*/ 67921 h 352901"/>
              <a:gd name="connsiteX0" fmla="*/ 43403 w 262244"/>
              <a:gd name="connsiteY0" fmla="*/ 67921 h 317282"/>
              <a:gd name="connsiteX1" fmla="*/ 38965 w 262244"/>
              <a:gd name="connsiteY1" fmla="*/ 75909 h 317282"/>
              <a:gd name="connsiteX2" fmla="*/ 12160 w 262244"/>
              <a:gd name="connsiteY2" fmla="*/ 194846 h 317282"/>
              <a:gd name="connsiteX3" fmla="*/ 0 w 262244"/>
              <a:gd name="connsiteY3" fmla="*/ 312540 h 317282"/>
              <a:gd name="connsiteX4" fmla="*/ 83522 w 262244"/>
              <a:gd name="connsiteY4" fmla="*/ 285646 h 317282"/>
              <a:gd name="connsiteX5" fmla="*/ 215595 w 262244"/>
              <a:gd name="connsiteY5" fmla="*/ 206739 h 317282"/>
              <a:gd name="connsiteX6" fmla="*/ 256957 w 262244"/>
              <a:gd name="connsiteY6" fmla="*/ 65080 h 317282"/>
              <a:gd name="connsiteX7" fmla="*/ 43403 w 262244"/>
              <a:gd name="connsiteY7" fmla="*/ 67921 h 317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62244" h="317282">
                <a:moveTo>
                  <a:pt x="43403" y="67921"/>
                </a:moveTo>
                <a:cubicBezTo>
                  <a:pt x="41806" y="70584"/>
                  <a:pt x="40297" y="73246"/>
                  <a:pt x="38965" y="75909"/>
                </a:cubicBezTo>
                <a:cubicBezTo>
                  <a:pt x="20770" y="112566"/>
                  <a:pt x="16332" y="154194"/>
                  <a:pt x="12160" y="194846"/>
                </a:cubicBezTo>
                <a:cubicBezTo>
                  <a:pt x="8077" y="234077"/>
                  <a:pt x="4083" y="273308"/>
                  <a:pt x="0" y="312540"/>
                </a:cubicBezTo>
                <a:cubicBezTo>
                  <a:pt x="11894" y="327673"/>
                  <a:pt x="47590" y="303279"/>
                  <a:pt x="83522" y="285646"/>
                </a:cubicBezTo>
                <a:cubicBezTo>
                  <a:pt x="131452" y="266296"/>
                  <a:pt x="179737" y="243929"/>
                  <a:pt x="215595" y="206739"/>
                </a:cubicBezTo>
                <a:cubicBezTo>
                  <a:pt x="251454" y="169550"/>
                  <a:pt x="272756" y="114253"/>
                  <a:pt x="256957" y="65080"/>
                </a:cubicBezTo>
                <a:cubicBezTo>
                  <a:pt x="224116" y="-36815"/>
                  <a:pt x="88226" y="-5926"/>
                  <a:pt x="43403" y="67921"/>
                </a:cubicBezTo>
                <a:close/>
              </a:path>
            </a:pathLst>
          </a:custGeom>
          <a:gradFill>
            <a:gsLst>
              <a:gs pos="0">
                <a:schemeClr val="tx2">
                  <a:lumMod val="40000"/>
                  <a:lumOff val="60000"/>
                </a:schemeClr>
              </a:gs>
              <a:gs pos="100000">
                <a:schemeClr val="tx2">
                  <a:lumMod val="40000"/>
                  <a:lumOff val="60000"/>
                  <a:alpha val="13000"/>
                </a:schemeClr>
              </a:gs>
            </a:gsLst>
            <a:lin ang="5400000" scaled="1"/>
          </a:gradFill>
          <a:ln w="885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6" name="Freeform: Shape 135">
            <a:extLst>
              <a:ext uri="{FF2B5EF4-FFF2-40B4-BE49-F238E27FC236}">
                <a16:creationId xmlns:a16="http://schemas.microsoft.com/office/drawing/2014/main" id="{B4A7BC93-F3F8-77A6-5AEE-594ECA9D4EFA}"/>
              </a:ext>
            </a:extLst>
          </p:cNvPr>
          <p:cNvSpPr/>
          <p:nvPr/>
        </p:nvSpPr>
        <p:spPr>
          <a:xfrm rot="18930223" flipH="1">
            <a:off x="6783385" y="1354667"/>
            <a:ext cx="145749" cy="176338"/>
          </a:xfrm>
          <a:custGeom>
            <a:avLst/>
            <a:gdLst>
              <a:gd name="connsiteX0" fmla="*/ 44983 w 263824"/>
              <a:gd name="connsiteY0" fmla="*/ 67921 h 401702"/>
              <a:gd name="connsiteX1" fmla="*/ 40545 w 263824"/>
              <a:gd name="connsiteY1" fmla="*/ 75909 h 401702"/>
              <a:gd name="connsiteX2" fmla="*/ 13740 w 263824"/>
              <a:gd name="connsiteY2" fmla="*/ 194846 h 401702"/>
              <a:gd name="connsiteX3" fmla="*/ 1580 w 263824"/>
              <a:gd name="connsiteY3" fmla="*/ 312540 h 401702"/>
              <a:gd name="connsiteX4" fmla="*/ 2557 w 263824"/>
              <a:gd name="connsiteY4" fmla="*/ 357274 h 401702"/>
              <a:gd name="connsiteX5" fmla="*/ 63534 w 263824"/>
              <a:gd name="connsiteY5" fmla="*/ 401653 h 401702"/>
              <a:gd name="connsiteX6" fmla="*/ 120517 w 263824"/>
              <a:gd name="connsiteY6" fmla="*/ 352215 h 401702"/>
              <a:gd name="connsiteX7" fmla="*/ 85102 w 263824"/>
              <a:gd name="connsiteY7" fmla="*/ 285646 h 401702"/>
              <a:gd name="connsiteX8" fmla="*/ 217175 w 263824"/>
              <a:gd name="connsiteY8" fmla="*/ 206739 h 401702"/>
              <a:gd name="connsiteX9" fmla="*/ 258537 w 263824"/>
              <a:gd name="connsiteY9" fmla="*/ 65080 h 401702"/>
              <a:gd name="connsiteX10" fmla="*/ 44983 w 263824"/>
              <a:gd name="connsiteY10" fmla="*/ 67921 h 401702"/>
              <a:gd name="connsiteX0" fmla="*/ 43403 w 262244"/>
              <a:gd name="connsiteY0" fmla="*/ 67921 h 402597"/>
              <a:gd name="connsiteX1" fmla="*/ 38965 w 262244"/>
              <a:gd name="connsiteY1" fmla="*/ 75909 h 402597"/>
              <a:gd name="connsiteX2" fmla="*/ 12160 w 262244"/>
              <a:gd name="connsiteY2" fmla="*/ 194846 h 402597"/>
              <a:gd name="connsiteX3" fmla="*/ 0 w 262244"/>
              <a:gd name="connsiteY3" fmla="*/ 312540 h 402597"/>
              <a:gd name="connsiteX4" fmla="*/ 61954 w 262244"/>
              <a:gd name="connsiteY4" fmla="*/ 401653 h 402597"/>
              <a:gd name="connsiteX5" fmla="*/ 118937 w 262244"/>
              <a:gd name="connsiteY5" fmla="*/ 352215 h 402597"/>
              <a:gd name="connsiteX6" fmla="*/ 83522 w 262244"/>
              <a:gd name="connsiteY6" fmla="*/ 285646 h 402597"/>
              <a:gd name="connsiteX7" fmla="*/ 215595 w 262244"/>
              <a:gd name="connsiteY7" fmla="*/ 206739 h 402597"/>
              <a:gd name="connsiteX8" fmla="*/ 256957 w 262244"/>
              <a:gd name="connsiteY8" fmla="*/ 65080 h 402597"/>
              <a:gd name="connsiteX9" fmla="*/ 43403 w 262244"/>
              <a:gd name="connsiteY9" fmla="*/ 67921 h 402597"/>
              <a:gd name="connsiteX0" fmla="*/ 43403 w 262244"/>
              <a:gd name="connsiteY0" fmla="*/ 67921 h 352901"/>
              <a:gd name="connsiteX1" fmla="*/ 38965 w 262244"/>
              <a:gd name="connsiteY1" fmla="*/ 75909 h 352901"/>
              <a:gd name="connsiteX2" fmla="*/ 12160 w 262244"/>
              <a:gd name="connsiteY2" fmla="*/ 194846 h 352901"/>
              <a:gd name="connsiteX3" fmla="*/ 0 w 262244"/>
              <a:gd name="connsiteY3" fmla="*/ 312540 h 352901"/>
              <a:gd name="connsiteX4" fmla="*/ 118937 w 262244"/>
              <a:gd name="connsiteY4" fmla="*/ 352215 h 352901"/>
              <a:gd name="connsiteX5" fmla="*/ 83522 w 262244"/>
              <a:gd name="connsiteY5" fmla="*/ 285646 h 352901"/>
              <a:gd name="connsiteX6" fmla="*/ 215595 w 262244"/>
              <a:gd name="connsiteY6" fmla="*/ 206739 h 352901"/>
              <a:gd name="connsiteX7" fmla="*/ 256957 w 262244"/>
              <a:gd name="connsiteY7" fmla="*/ 65080 h 352901"/>
              <a:gd name="connsiteX8" fmla="*/ 43403 w 262244"/>
              <a:gd name="connsiteY8" fmla="*/ 67921 h 352901"/>
              <a:gd name="connsiteX0" fmla="*/ 43403 w 262244"/>
              <a:gd name="connsiteY0" fmla="*/ 67921 h 317282"/>
              <a:gd name="connsiteX1" fmla="*/ 38965 w 262244"/>
              <a:gd name="connsiteY1" fmla="*/ 75909 h 317282"/>
              <a:gd name="connsiteX2" fmla="*/ 12160 w 262244"/>
              <a:gd name="connsiteY2" fmla="*/ 194846 h 317282"/>
              <a:gd name="connsiteX3" fmla="*/ 0 w 262244"/>
              <a:gd name="connsiteY3" fmla="*/ 312540 h 317282"/>
              <a:gd name="connsiteX4" fmla="*/ 83522 w 262244"/>
              <a:gd name="connsiteY4" fmla="*/ 285646 h 317282"/>
              <a:gd name="connsiteX5" fmla="*/ 215595 w 262244"/>
              <a:gd name="connsiteY5" fmla="*/ 206739 h 317282"/>
              <a:gd name="connsiteX6" fmla="*/ 256957 w 262244"/>
              <a:gd name="connsiteY6" fmla="*/ 65080 h 317282"/>
              <a:gd name="connsiteX7" fmla="*/ 43403 w 262244"/>
              <a:gd name="connsiteY7" fmla="*/ 67921 h 317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62244" h="317282">
                <a:moveTo>
                  <a:pt x="43403" y="67921"/>
                </a:moveTo>
                <a:cubicBezTo>
                  <a:pt x="41806" y="70584"/>
                  <a:pt x="40297" y="73246"/>
                  <a:pt x="38965" y="75909"/>
                </a:cubicBezTo>
                <a:cubicBezTo>
                  <a:pt x="20770" y="112566"/>
                  <a:pt x="16332" y="154194"/>
                  <a:pt x="12160" y="194846"/>
                </a:cubicBezTo>
                <a:cubicBezTo>
                  <a:pt x="8077" y="234077"/>
                  <a:pt x="4083" y="273308"/>
                  <a:pt x="0" y="312540"/>
                </a:cubicBezTo>
                <a:cubicBezTo>
                  <a:pt x="11894" y="327673"/>
                  <a:pt x="47590" y="303279"/>
                  <a:pt x="83522" y="285646"/>
                </a:cubicBezTo>
                <a:cubicBezTo>
                  <a:pt x="131452" y="266296"/>
                  <a:pt x="179737" y="243929"/>
                  <a:pt x="215595" y="206739"/>
                </a:cubicBezTo>
                <a:cubicBezTo>
                  <a:pt x="251454" y="169550"/>
                  <a:pt x="272756" y="114253"/>
                  <a:pt x="256957" y="65080"/>
                </a:cubicBezTo>
                <a:cubicBezTo>
                  <a:pt x="224116" y="-36815"/>
                  <a:pt x="88226" y="-5926"/>
                  <a:pt x="43403" y="67921"/>
                </a:cubicBezTo>
                <a:close/>
              </a:path>
            </a:pathLst>
          </a:custGeom>
          <a:gradFill>
            <a:gsLst>
              <a:gs pos="0">
                <a:schemeClr val="tx2">
                  <a:lumMod val="40000"/>
                  <a:lumOff val="60000"/>
                </a:schemeClr>
              </a:gs>
              <a:gs pos="100000">
                <a:schemeClr val="tx2">
                  <a:lumMod val="40000"/>
                  <a:lumOff val="60000"/>
                  <a:alpha val="13000"/>
                </a:schemeClr>
              </a:gs>
            </a:gsLst>
            <a:lin ang="5400000" scaled="1"/>
          </a:gradFill>
          <a:ln w="885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7" name="Freeform: Shape 136">
            <a:extLst>
              <a:ext uri="{FF2B5EF4-FFF2-40B4-BE49-F238E27FC236}">
                <a16:creationId xmlns:a16="http://schemas.microsoft.com/office/drawing/2014/main" id="{7DDF53F2-297B-CFD4-44A9-00754A3F36CF}"/>
              </a:ext>
            </a:extLst>
          </p:cNvPr>
          <p:cNvSpPr/>
          <p:nvPr/>
        </p:nvSpPr>
        <p:spPr>
          <a:xfrm rot="15298406" flipH="1">
            <a:off x="6892413" y="1815625"/>
            <a:ext cx="213536" cy="325133"/>
          </a:xfrm>
          <a:custGeom>
            <a:avLst/>
            <a:gdLst>
              <a:gd name="connsiteX0" fmla="*/ 44983 w 263824"/>
              <a:gd name="connsiteY0" fmla="*/ 67921 h 401702"/>
              <a:gd name="connsiteX1" fmla="*/ 40545 w 263824"/>
              <a:gd name="connsiteY1" fmla="*/ 75909 h 401702"/>
              <a:gd name="connsiteX2" fmla="*/ 13740 w 263824"/>
              <a:gd name="connsiteY2" fmla="*/ 194846 h 401702"/>
              <a:gd name="connsiteX3" fmla="*/ 1580 w 263824"/>
              <a:gd name="connsiteY3" fmla="*/ 312540 h 401702"/>
              <a:gd name="connsiteX4" fmla="*/ 2557 w 263824"/>
              <a:gd name="connsiteY4" fmla="*/ 357274 h 401702"/>
              <a:gd name="connsiteX5" fmla="*/ 63534 w 263824"/>
              <a:gd name="connsiteY5" fmla="*/ 401653 h 401702"/>
              <a:gd name="connsiteX6" fmla="*/ 120517 w 263824"/>
              <a:gd name="connsiteY6" fmla="*/ 352215 h 401702"/>
              <a:gd name="connsiteX7" fmla="*/ 85102 w 263824"/>
              <a:gd name="connsiteY7" fmla="*/ 285646 h 401702"/>
              <a:gd name="connsiteX8" fmla="*/ 217175 w 263824"/>
              <a:gd name="connsiteY8" fmla="*/ 206739 h 401702"/>
              <a:gd name="connsiteX9" fmla="*/ 258537 w 263824"/>
              <a:gd name="connsiteY9" fmla="*/ 65080 h 401702"/>
              <a:gd name="connsiteX10" fmla="*/ 44983 w 263824"/>
              <a:gd name="connsiteY10" fmla="*/ 67921 h 4017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63824" h="401702">
                <a:moveTo>
                  <a:pt x="44983" y="67921"/>
                </a:moveTo>
                <a:cubicBezTo>
                  <a:pt x="43386" y="70584"/>
                  <a:pt x="41877" y="73246"/>
                  <a:pt x="40545" y="75909"/>
                </a:cubicBezTo>
                <a:cubicBezTo>
                  <a:pt x="22350" y="112566"/>
                  <a:pt x="17912" y="154194"/>
                  <a:pt x="13740" y="194846"/>
                </a:cubicBezTo>
                <a:cubicBezTo>
                  <a:pt x="9657" y="234077"/>
                  <a:pt x="5663" y="273308"/>
                  <a:pt x="1580" y="312540"/>
                </a:cubicBezTo>
                <a:cubicBezTo>
                  <a:pt x="71" y="327451"/>
                  <a:pt x="-1438" y="342806"/>
                  <a:pt x="2557" y="357274"/>
                </a:cubicBezTo>
                <a:cubicBezTo>
                  <a:pt x="9746" y="383458"/>
                  <a:pt x="36374" y="402807"/>
                  <a:pt x="63534" y="401653"/>
                </a:cubicBezTo>
                <a:cubicBezTo>
                  <a:pt x="90605" y="400500"/>
                  <a:pt x="115546" y="378931"/>
                  <a:pt x="120517" y="352215"/>
                </a:cubicBezTo>
                <a:cubicBezTo>
                  <a:pt x="125487" y="325499"/>
                  <a:pt x="110043" y="296475"/>
                  <a:pt x="85102" y="285646"/>
                </a:cubicBezTo>
                <a:cubicBezTo>
                  <a:pt x="133032" y="266296"/>
                  <a:pt x="181317" y="243929"/>
                  <a:pt x="217175" y="206739"/>
                </a:cubicBezTo>
                <a:cubicBezTo>
                  <a:pt x="253034" y="169550"/>
                  <a:pt x="274336" y="114253"/>
                  <a:pt x="258537" y="65080"/>
                </a:cubicBezTo>
                <a:cubicBezTo>
                  <a:pt x="225696" y="-36815"/>
                  <a:pt x="89806" y="-5926"/>
                  <a:pt x="44983" y="67921"/>
                </a:cubicBezTo>
                <a:close/>
              </a:path>
            </a:pathLst>
          </a:custGeom>
          <a:gradFill>
            <a:gsLst>
              <a:gs pos="0">
                <a:schemeClr val="tx2">
                  <a:lumMod val="40000"/>
                  <a:lumOff val="60000"/>
                </a:schemeClr>
              </a:gs>
              <a:gs pos="100000">
                <a:schemeClr val="tx2">
                  <a:lumMod val="40000"/>
                  <a:lumOff val="60000"/>
                  <a:alpha val="13000"/>
                </a:schemeClr>
              </a:gs>
            </a:gsLst>
            <a:lin ang="5400000" scaled="1"/>
          </a:gradFill>
          <a:ln w="885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8" name="Freeform: Shape 137">
            <a:extLst>
              <a:ext uri="{FF2B5EF4-FFF2-40B4-BE49-F238E27FC236}">
                <a16:creationId xmlns:a16="http://schemas.microsoft.com/office/drawing/2014/main" id="{503164E9-EC2F-778E-7F0A-361F787760E7}"/>
              </a:ext>
            </a:extLst>
          </p:cNvPr>
          <p:cNvSpPr/>
          <p:nvPr/>
        </p:nvSpPr>
        <p:spPr>
          <a:xfrm rot="1039056">
            <a:off x="6109835" y="3210703"/>
            <a:ext cx="213536" cy="325133"/>
          </a:xfrm>
          <a:custGeom>
            <a:avLst/>
            <a:gdLst>
              <a:gd name="connsiteX0" fmla="*/ 44983 w 263824"/>
              <a:gd name="connsiteY0" fmla="*/ 67921 h 401702"/>
              <a:gd name="connsiteX1" fmla="*/ 40545 w 263824"/>
              <a:gd name="connsiteY1" fmla="*/ 75909 h 401702"/>
              <a:gd name="connsiteX2" fmla="*/ 13740 w 263824"/>
              <a:gd name="connsiteY2" fmla="*/ 194846 h 401702"/>
              <a:gd name="connsiteX3" fmla="*/ 1580 w 263824"/>
              <a:gd name="connsiteY3" fmla="*/ 312540 h 401702"/>
              <a:gd name="connsiteX4" fmla="*/ 2557 w 263824"/>
              <a:gd name="connsiteY4" fmla="*/ 357274 h 401702"/>
              <a:gd name="connsiteX5" fmla="*/ 63534 w 263824"/>
              <a:gd name="connsiteY5" fmla="*/ 401653 h 401702"/>
              <a:gd name="connsiteX6" fmla="*/ 120517 w 263824"/>
              <a:gd name="connsiteY6" fmla="*/ 352215 h 401702"/>
              <a:gd name="connsiteX7" fmla="*/ 85102 w 263824"/>
              <a:gd name="connsiteY7" fmla="*/ 285646 h 401702"/>
              <a:gd name="connsiteX8" fmla="*/ 217175 w 263824"/>
              <a:gd name="connsiteY8" fmla="*/ 206739 h 401702"/>
              <a:gd name="connsiteX9" fmla="*/ 258537 w 263824"/>
              <a:gd name="connsiteY9" fmla="*/ 65080 h 401702"/>
              <a:gd name="connsiteX10" fmla="*/ 44983 w 263824"/>
              <a:gd name="connsiteY10" fmla="*/ 67921 h 4017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63824" h="401702">
                <a:moveTo>
                  <a:pt x="44983" y="67921"/>
                </a:moveTo>
                <a:cubicBezTo>
                  <a:pt x="43386" y="70584"/>
                  <a:pt x="41877" y="73246"/>
                  <a:pt x="40545" y="75909"/>
                </a:cubicBezTo>
                <a:cubicBezTo>
                  <a:pt x="22350" y="112566"/>
                  <a:pt x="17912" y="154194"/>
                  <a:pt x="13740" y="194846"/>
                </a:cubicBezTo>
                <a:cubicBezTo>
                  <a:pt x="9657" y="234077"/>
                  <a:pt x="5663" y="273308"/>
                  <a:pt x="1580" y="312540"/>
                </a:cubicBezTo>
                <a:cubicBezTo>
                  <a:pt x="71" y="327451"/>
                  <a:pt x="-1438" y="342806"/>
                  <a:pt x="2557" y="357274"/>
                </a:cubicBezTo>
                <a:cubicBezTo>
                  <a:pt x="9746" y="383458"/>
                  <a:pt x="36374" y="402807"/>
                  <a:pt x="63534" y="401653"/>
                </a:cubicBezTo>
                <a:cubicBezTo>
                  <a:pt x="90605" y="400500"/>
                  <a:pt x="115546" y="378931"/>
                  <a:pt x="120517" y="352215"/>
                </a:cubicBezTo>
                <a:cubicBezTo>
                  <a:pt x="125487" y="325499"/>
                  <a:pt x="110043" y="296475"/>
                  <a:pt x="85102" y="285646"/>
                </a:cubicBezTo>
                <a:cubicBezTo>
                  <a:pt x="133032" y="266296"/>
                  <a:pt x="181317" y="243929"/>
                  <a:pt x="217175" y="206739"/>
                </a:cubicBezTo>
                <a:cubicBezTo>
                  <a:pt x="253034" y="169550"/>
                  <a:pt x="274336" y="114253"/>
                  <a:pt x="258537" y="65080"/>
                </a:cubicBezTo>
                <a:cubicBezTo>
                  <a:pt x="225696" y="-36815"/>
                  <a:pt x="89806" y="-5926"/>
                  <a:pt x="44983" y="67921"/>
                </a:cubicBezTo>
                <a:close/>
              </a:path>
            </a:pathLst>
          </a:custGeom>
          <a:gradFill>
            <a:gsLst>
              <a:gs pos="0">
                <a:schemeClr val="tx2">
                  <a:lumMod val="40000"/>
                  <a:lumOff val="60000"/>
                </a:schemeClr>
              </a:gs>
              <a:gs pos="100000">
                <a:schemeClr val="tx2">
                  <a:lumMod val="40000"/>
                  <a:lumOff val="60000"/>
                  <a:alpha val="13000"/>
                </a:schemeClr>
              </a:gs>
            </a:gsLst>
            <a:lin ang="5400000" scaled="1"/>
          </a:gradFill>
          <a:ln w="885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9" name="Freeform: Shape 138">
            <a:extLst>
              <a:ext uri="{FF2B5EF4-FFF2-40B4-BE49-F238E27FC236}">
                <a16:creationId xmlns:a16="http://schemas.microsoft.com/office/drawing/2014/main" id="{89AC051B-8955-D02E-616D-2E7E61B4721C}"/>
              </a:ext>
            </a:extLst>
          </p:cNvPr>
          <p:cNvSpPr/>
          <p:nvPr/>
        </p:nvSpPr>
        <p:spPr>
          <a:xfrm rot="1039056">
            <a:off x="6200310" y="2819062"/>
            <a:ext cx="176777" cy="269163"/>
          </a:xfrm>
          <a:custGeom>
            <a:avLst/>
            <a:gdLst>
              <a:gd name="connsiteX0" fmla="*/ 44983 w 263824"/>
              <a:gd name="connsiteY0" fmla="*/ 67921 h 401702"/>
              <a:gd name="connsiteX1" fmla="*/ 40545 w 263824"/>
              <a:gd name="connsiteY1" fmla="*/ 75909 h 401702"/>
              <a:gd name="connsiteX2" fmla="*/ 13740 w 263824"/>
              <a:gd name="connsiteY2" fmla="*/ 194846 h 401702"/>
              <a:gd name="connsiteX3" fmla="*/ 1580 w 263824"/>
              <a:gd name="connsiteY3" fmla="*/ 312540 h 401702"/>
              <a:gd name="connsiteX4" fmla="*/ 2557 w 263824"/>
              <a:gd name="connsiteY4" fmla="*/ 357274 h 401702"/>
              <a:gd name="connsiteX5" fmla="*/ 63534 w 263824"/>
              <a:gd name="connsiteY5" fmla="*/ 401653 h 401702"/>
              <a:gd name="connsiteX6" fmla="*/ 120517 w 263824"/>
              <a:gd name="connsiteY6" fmla="*/ 352215 h 401702"/>
              <a:gd name="connsiteX7" fmla="*/ 85102 w 263824"/>
              <a:gd name="connsiteY7" fmla="*/ 285646 h 401702"/>
              <a:gd name="connsiteX8" fmla="*/ 217175 w 263824"/>
              <a:gd name="connsiteY8" fmla="*/ 206739 h 401702"/>
              <a:gd name="connsiteX9" fmla="*/ 258537 w 263824"/>
              <a:gd name="connsiteY9" fmla="*/ 65080 h 401702"/>
              <a:gd name="connsiteX10" fmla="*/ 44983 w 263824"/>
              <a:gd name="connsiteY10" fmla="*/ 67921 h 4017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63824" h="401702">
                <a:moveTo>
                  <a:pt x="44983" y="67921"/>
                </a:moveTo>
                <a:cubicBezTo>
                  <a:pt x="43386" y="70584"/>
                  <a:pt x="41877" y="73246"/>
                  <a:pt x="40545" y="75909"/>
                </a:cubicBezTo>
                <a:cubicBezTo>
                  <a:pt x="22350" y="112566"/>
                  <a:pt x="17912" y="154194"/>
                  <a:pt x="13740" y="194846"/>
                </a:cubicBezTo>
                <a:cubicBezTo>
                  <a:pt x="9657" y="234077"/>
                  <a:pt x="5663" y="273308"/>
                  <a:pt x="1580" y="312540"/>
                </a:cubicBezTo>
                <a:cubicBezTo>
                  <a:pt x="71" y="327451"/>
                  <a:pt x="-1438" y="342806"/>
                  <a:pt x="2557" y="357274"/>
                </a:cubicBezTo>
                <a:cubicBezTo>
                  <a:pt x="9746" y="383458"/>
                  <a:pt x="36374" y="402807"/>
                  <a:pt x="63534" y="401653"/>
                </a:cubicBezTo>
                <a:cubicBezTo>
                  <a:pt x="90605" y="400500"/>
                  <a:pt x="115546" y="378931"/>
                  <a:pt x="120517" y="352215"/>
                </a:cubicBezTo>
                <a:cubicBezTo>
                  <a:pt x="125487" y="325499"/>
                  <a:pt x="110043" y="296475"/>
                  <a:pt x="85102" y="285646"/>
                </a:cubicBezTo>
                <a:cubicBezTo>
                  <a:pt x="133032" y="266296"/>
                  <a:pt x="181317" y="243929"/>
                  <a:pt x="217175" y="206739"/>
                </a:cubicBezTo>
                <a:cubicBezTo>
                  <a:pt x="253034" y="169550"/>
                  <a:pt x="274336" y="114253"/>
                  <a:pt x="258537" y="65080"/>
                </a:cubicBezTo>
                <a:cubicBezTo>
                  <a:pt x="225696" y="-36815"/>
                  <a:pt x="89806" y="-5926"/>
                  <a:pt x="44983" y="67921"/>
                </a:cubicBezTo>
                <a:close/>
              </a:path>
            </a:pathLst>
          </a:custGeom>
          <a:gradFill>
            <a:gsLst>
              <a:gs pos="0">
                <a:schemeClr val="tx2">
                  <a:lumMod val="40000"/>
                  <a:lumOff val="60000"/>
                </a:schemeClr>
              </a:gs>
              <a:gs pos="100000">
                <a:schemeClr val="tx2">
                  <a:lumMod val="40000"/>
                  <a:lumOff val="60000"/>
                  <a:alpha val="13000"/>
                </a:schemeClr>
              </a:gs>
            </a:gsLst>
            <a:lin ang="5400000" scaled="1"/>
          </a:gradFill>
          <a:ln w="885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0" name="Freeform: Shape 139">
            <a:extLst>
              <a:ext uri="{FF2B5EF4-FFF2-40B4-BE49-F238E27FC236}">
                <a16:creationId xmlns:a16="http://schemas.microsoft.com/office/drawing/2014/main" id="{0916FF9D-98FF-D9BB-BC0C-9B76D1D264BB}"/>
              </a:ext>
            </a:extLst>
          </p:cNvPr>
          <p:cNvSpPr/>
          <p:nvPr/>
        </p:nvSpPr>
        <p:spPr>
          <a:xfrm rot="5400000" flipH="1">
            <a:off x="6115393" y="2685878"/>
            <a:ext cx="92182" cy="111528"/>
          </a:xfrm>
          <a:custGeom>
            <a:avLst/>
            <a:gdLst>
              <a:gd name="connsiteX0" fmla="*/ 44983 w 263824"/>
              <a:gd name="connsiteY0" fmla="*/ 67921 h 401702"/>
              <a:gd name="connsiteX1" fmla="*/ 40545 w 263824"/>
              <a:gd name="connsiteY1" fmla="*/ 75909 h 401702"/>
              <a:gd name="connsiteX2" fmla="*/ 13740 w 263824"/>
              <a:gd name="connsiteY2" fmla="*/ 194846 h 401702"/>
              <a:gd name="connsiteX3" fmla="*/ 1580 w 263824"/>
              <a:gd name="connsiteY3" fmla="*/ 312540 h 401702"/>
              <a:gd name="connsiteX4" fmla="*/ 2557 w 263824"/>
              <a:gd name="connsiteY4" fmla="*/ 357274 h 401702"/>
              <a:gd name="connsiteX5" fmla="*/ 63534 w 263824"/>
              <a:gd name="connsiteY5" fmla="*/ 401653 h 401702"/>
              <a:gd name="connsiteX6" fmla="*/ 120517 w 263824"/>
              <a:gd name="connsiteY6" fmla="*/ 352215 h 401702"/>
              <a:gd name="connsiteX7" fmla="*/ 85102 w 263824"/>
              <a:gd name="connsiteY7" fmla="*/ 285646 h 401702"/>
              <a:gd name="connsiteX8" fmla="*/ 217175 w 263824"/>
              <a:gd name="connsiteY8" fmla="*/ 206739 h 401702"/>
              <a:gd name="connsiteX9" fmla="*/ 258537 w 263824"/>
              <a:gd name="connsiteY9" fmla="*/ 65080 h 401702"/>
              <a:gd name="connsiteX10" fmla="*/ 44983 w 263824"/>
              <a:gd name="connsiteY10" fmla="*/ 67921 h 401702"/>
              <a:gd name="connsiteX0" fmla="*/ 43403 w 262244"/>
              <a:gd name="connsiteY0" fmla="*/ 67921 h 402597"/>
              <a:gd name="connsiteX1" fmla="*/ 38965 w 262244"/>
              <a:gd name="connsiteY1" fmla="*/ 75909 h 402597"/>
              <a:gd name="connsiteX2" fmla="*/ 12160 w 262244"/>
              <a:gd name="connsiteY2" fmla="*/ 194846 h 402597"/>
              <a:gd name="connsiteX3" fmla="*/ 0 w 262244"/>
              <a:gd name="connsiteY3" fmla="*/ 312540 h 402597"/>
              <a:gd name="connsiteX4" fmla="*/ 61954 w 262244"/>
              <a:gd name="connsiteY4" fmla="*/ 401653 h 402597"/>
              <a:gd name="connsiteX5" fmla="*/ 118937 w 262244"/>
              <a:gd name="connsiteY5" fmla="*/ 352215 h 402597"/>
              <a:gd name="connsiteX6" fmla="*/ 83522 w 262244"/>
              <a:gd name="connsiteY6" fmla="*/ 285646 h 402597"/>
              <a:gd name="connsiteX7" fmla="*/ 215595 w 262244"/>
              <a:gd name="connsiteY7" fmla="*/ 206739 h 402597"/>
              <a:gd name="connsiteX8" fmla="*/ 256957 w 262244"/>
              <a:gd name="connsiteY8" fmla="*/ 65080 h 402597"/>
              <a:gd name="connsiteX9" fmla="*/ 43403 w 262244"/>
              <a:gd name="connsiteY9" fmla="*/ 67921 h 402597"/>
              <a:gd name="connsiteX0" fmla="*/ 43403 w 262244"/>
              <a:gd name="connsiteY0" fmla="*/ 67921 h 352901"/>
              <a:gd name="connsiteX1" fmla="*/ 38965 w 262244"/>
              <a:gd name="connsiteY1" fmla="*/ 75909 h 352901"/>
              <a:gd name="connsiteX2" fmla="*/ 12160 w 262244"/>
              <a:gd name="connsiteY2" fmla="*/ 194846 h 352901"/>
              <a:gd name="connsiteX3" fmla="*/ 0 w 262244"/>
              <a:gd name="connsiteY3" fmla="*/ 312540 h 352901"/>
              <a:gd name="connsiteX4" fmla="*/ 118937 w 262244"/>
              <a:gd name="connsiteY4" fmla="*/ 352215 h 352901"/>
              <a:gd name="connsiteX5" fmla="*/ 83522 w 262244"/>
              <a:gd name="connsiteY5" fmla="*/ 285646 h 352901"/>
              <a:gd name="connsiteX6" fmla="*/ 215595 w 262244"/>
              <a:gd name="connsiteY6" fmla="*/ 206739 h 352901"/>
              <a:gd name="connsiteX7" fmla="*/ 256957 w 262244"/>
              <a:gd name="connsiteY7" fmla="*/ 65080 h 352901"/>
              <a:gd name="connsiteX8" fmla="*/ 43403 w 262244"/>
              <a:gd name="connsiteY8" fmla="*/ 67921 h 352901"/>
              <a:gd name="connsiteX0" fmla="*/ 43403 w 262244"/>
              <a:gd name="connsiteY0" fmla="*/ 67921 h 317282"/>
              <a:gd name="connsiteX1" fmla="*/ 38965 w 262244"/>
              <a:gd name="connsiteY1" fmla="*/ 75909 h 317282"/>
              <a:gd name="connsiteX2" fmla="*/ 12160 w 262244"/>
              <a:gd name="connsiteY2" fmla="*/ 194846 h 317282"/>
              <a:gd name="connsiteX3" fmla="*/ 0 w 262244"/>
              <a:gd name="connsiteY3" fmla="*/ 312540 h 317282"/>
              <a:gd name="connsiteX4" fmla="*/ 83522 w 262244"/>
              <a:gd name="connsiteY4" fmla="*/ 285646 h 317282"/>
              <a:gd name="connsiteX5" fmla="*/ 215595 w 262244"/>
              <a:gd name="connsiteY5" fmla="*/ 206739 h 317282"/>
              <a:gd name="connsiteX6" fmla="*/ 256957 w 262244"/>
              <a:gd name="connsiteY6" fmla="*/ 65080 h 317282"/>
              <a:gd name="connsiteX7" fmla="*/ 43403 w 262244"/>
              <a:gd name="connsiteY7" fmla="*/ 67921 h 317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62244" h="317282">
                <a:moveTo>
                  <a:pt x="43403" y="67921"/>
                </a:moveTo>
                <a:cubicBezTo>
                  <a:pt x="41806" y="70584"/>
                  <a:pt x="40297" y="73246"/>
                  <a:pt x="38965" y="75909"/>
                </a:cubicBezTo>
                <a:cubicBezTo>
                  <a:pt x="20770" y="112566"/>
                  <a:pt x="16332" y="154194"/>
                  <a:pt x="12160" y="194846"/>
                </a:cubicBezTo>
                <a:cubicBezTo>
                  <a:pt x="8077" y="234077"/>
                  <a:pt x="4083" y="273308"/>
                  <a:pt x="0" y="312540"/>
                </a:cubicBezTo>
                <a:cubicBezTo>
                  <a:pt x="11894" y="327673"/>
                  <a:pt x="47590" y="303279"/>
                  <a:pt x="83522" y="285646"/>
                </a:cubicBezTo>
                <a:cubicBezTo>
                  <a:pt x="131452" y="266296"/>
                  <a:pt x="179737" y="243929"/>
                  <a:pt x="215595" y="206739"/>
                </a:cubicBezTo>
                <a:cubicBezTo>
                  <a:pt x="251454" y="169550"/>
                  <a:pt x="272756" y="114253"/>
                  <a:pt x="256957" y="65080"/>
                </a:cubicBezTo>
                <a:cubicBezTo>
                  <a:pt x="224116" y="-36815"/>
                  <a:pt x="88226" y="-5926"/>
                  <a:pt x="43403" y="67921"/>
                </a:cubicBezTo>
                <a:close/>
              </a:path>
            </a:pathLst>
          </a:custGeom>
          <a:gradFill>
            <a:gsLst>
              <a:gs pos="0">
                <a:schemeClr val="tx2">
                  <a:lumMod val="40000"/>
                  <a:lumOff val="60000"/>
                </a:schemeClr>
              </a:gs>
              <a:gs pos="100000">
                <a:schemeClr val="tx2">
                  <a:lumMod val="40000"/>
                  <a:lumOff val="60000"/>
                  <a:alpha val="13000"/>
                </a:schemeClr>
              </a:gs>
            </a:gsLst>
            <a:lin ang="5400000" scaled="1"/>
          </a:gradFill>
          <a:ln w="885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141" name="Group 140">
            <a:extLst>
              <a:ext uri="{FF2B5EF4-FFF2-40B4-BE49-F238E27FC236}">
                <a16:creationId xmlns:a16="http://schemas.microsoft.com/office/drawing/2014/main" id="{2DC983D3-2303-4FC5-845B-4E92BBB5AE7B}"/>
              </a:ext>
            </a:extLst>
          </p:cNvPr>
          <p:cNvGrpSpPr/>
          <p:nvPr/>
        </p:nvGrpSpPr>
        <p:grpSpPr>
          <a:xfrm>
            <a:off x="989485" y="5054432"/>
            <a:ext cx="2480272" cy="1074784"/>
            <a:chOff x="1889411" y="1666468"/>
            <a:chExt cx="3714976" cy="1074784"/>
          </a:xfrm>
        </p:grpSpPr>
        <p:sp>
          <p:nvSpPr>
            <p:cNvPr id="142" name="Rectangle 141">
              <a:extLst>
                <a:ext uri="{FF2B5EF4-FFF2-40B4-BE49-F238E27FC236}">
                  <a16:creationId xmlns:a16="http://schemas.microsoft.com/office/drawing/2014/main" id="{3187299A-5ACB-2DB7-1422-F1D35E38FAD2}"/>
                </a:ext>
              </a:extLst>
            </p:cNvPr>
            <p:cNvSpPr/>
            <p:nvPr/>
          </p:nvSpPr>
          <p:spPr>
            <a:xfrm>
              <a:off x="1889411" y="2036185"/>
              <a:ext cx="3714976" cy="705067"/>
            </a:xfrm>
            <a:prstGeom prst="rect">
              <a:avLst/>
            </a:prstGeom>
          </p:spPr>
          <p:txBody>
            <a:bodyPr wrap="square" lIns="0" tIns="0" rIns="0" bIns="0" anchor="t">
              <a:noAutofit/>
            </a:bodyPr>
            <a:lstStyle/>
            <a:p>
              <a:pPr algn="ctr"/>
              <a:r>
                <a:rPr lang="en-IN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 Insert your desired text here. </a:t>
              </a:r>
            </a:p>
          </p:txBody>
        </p:sp>
        <p:sp>
          <p:nvSpPr>
            <p:cNvPr id="143" name="Rectangle 142">
              <a:extLst>
                <a:ext uri="{FF2B5EF4-FFF2-40B4-BE49-F238E27FC236}">
                  <a16:creationId xmlns:a16="http://schemas.microsoft.com/office/drawing/2014/main" id="{5BE15AA4-62DA-E27E-8EAF-B7A8BAF103A0}"/>
                </a:ext>
              </a:extLst>
            </p:cNvPr>
            <p:cNvSpPr/>
            <p:nvPr/>
          </p:nvSpPr>
          <p:spPr>
            <a:xfrm>
              <a:off x="1889411" y="1666468"/>
              <a:ext cx="3714976" cy="242844"/>
            </a:xfrm>
            <a:prstGeom prst="rect">
              <a:avLst/>
            </a:prstGeom>
          </p:spPr>
          <p:txBody>
            <a:bodyPr wrap="square" lIns="0" tIns="0" rIns="0" bIns="0" anchor="b">
              <a:noAutofit/>
            </a:bodyPr>
            <a:lstStyle/>
            <a:p>
              <a:pPr algn="ctr"/>
              <a:r>
                <a:rPr lang="en-IN" sz="1800" b="1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Edit Text Here</a:t>
              </a:r>
            </a:p>
          </p:txBody>
        </p:sp>
      </p:grpSp>
      <p:grpSp>
        <p:nvGrpSpPr>
          <p:cNvPr id="144" name="Group 143">
            <a:extLst>
              <a:ext uri="{FF2B5EF4-FFF2-40B4-BE49-F238E27FC236}">
                <a16:creationId xmlns:a16="http://schemas.microsoft.com/office/drawing/2014/main" id="{5FF09D4F-3A68-67E9-B649-EBF9DD7F2B33}"/>
              </a:ext>
            </a:extLst>
          </p:cNvPr>
          <p:cNvGrpSpPr/>
          <p:nvPr/>
        </p:nvGrpSpPr>
        <p:grpSpPr>
          <a:xfrm>
            <a:off x="4854277" y="5054432"/>
            <a:ext cx="2480272" cy="1074784"/>
            <a:chOff x="1889411" y="1666468"/>
            <a:chExt cx="3714976" cy="1074784"/>
          </a:xfrm>
        </p:grpSpPr>
        <p:sp>
          <p:nvSpPr>
            <p:cNvPr id="145" name="Rectangle 144">
              <a:extLst>
                <a:ext uri="{FF2B5EF4-FFF2-40B4-BE49-F238E27FC236}">
                  <a16:creationId xmlns:a16="http://schemas.microsoft.com/office/drawing/2014/main" id="{671D4D2E-75DF-0BF5-E570-4E5188A76FE8}"/>
                </a:ext>
              </a:extLst>
            </p:cNvPr>
            <p:cNvSpPr/>
            <p:nvPr/>
          </p:nvSpPr>
          <p:spPr>
            <a:xfrm>
              <a:off x="1889411" y="2036185"/>
              <a:ext cx="3714976" cy="705067"/>
            </a:xfrm>
            <a:prstGeom prst="rect">
              <a:avLst/>
            </a:prstGeom>
          </p:spPr>
          <p:txBody>
            <a:bodyPr wrap="square" lIns="0" tIns="0" rIns="0" bIns="0" anchor="t">
              <a:noAutofit/>
            </a:bodyPr>
            <a:lstStyle/>
            <a:p>
              <a:pPr algn="ctr"/>
              <a:r>
                <a:rPr lang="en-IN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 Insert your desired text here. </a:t>
              </a:r>
            </a:p>
          </p:txBody>
        </p:sp>
        <p:sp>
          <p:nvSpPr>
            <p:cNvPr id="146" name="Rectangle 145">
              <a:extLst>
                <a:ext uri="{FF2B5EF4-FFF2-40B4-BE49-F238E27FC236}">
                  <a16:creationId xmlns:a16="http://schemas.microsoft.com/office/drawing/2014/main" id="{2F8FD458-5F32-5CD8-6BB9-8536F01484B1}"/>
                </a:ext>
              </a:extLst>
            </p:cNvPr>
            <p:cNvSpPr/>
            <p:nvPr/>
          </p:nvSpPr>
          <p:spPr>
            <a:xfrm>
              <a:off x="1889411" y="1666468"/>
              <a:ext cx="3714976" cy="242844"/>
            </a:xfrm>
            <a:prstGeom prst="rect">
              <a:avLst/>
            </a:prstGeom>
          </p:spPr>
          <p:txBody>
            <a:bodyPr wrap="square" lIns="0" tIns="0" rIns="0" bIns="0" anchor="b">
              <a:noAutofit/>
            </a:bodyPr>
            <a:lstStyle/>
            <a:p>
              <a:pPr algn="ctr"/>
              <a:r>
                <a:rPr lang="en-IN" sz="1800" b="1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Edit Text Here</a:t>
              </a:r>
            </a:p>
          </p:txBody>
        </p:sp>
      </p:grpSp>
      <p:grpSp>
        <p:nvGrpSpPr>
          <p:cNvPr id="147" name="Group 146">
            <a:extLst>
              <a:ext uri="{FF2B5EF4-FFF2-40B4-BE49-F238E27FC236}">
                <a16:creationId xmlns:a16="http://schemas.microsoft.com/office/drawing/2014/main" id="{C864F649-A860-3034-1CC3-E363BD5EA0B7}"/>
              </a:ext>
            </a:extLst>
          </p:cNvPr>
          <p:cNvGrpSpPr/>
          <p:nvPr/>
        </p:nvGrpSpPr>
        <p:grpSpPr>
          <a:xfrm>
            <a:off x="8719068" y="5054432"/>
            <a:ext cx="2480272" cy="1074784"/>
            <a:chOff x="1889411" y="1666468"/>
            <a:chExt cx="3714976" cy="1074784"/>
          </a:xfrm>
        </p:grpSpPr>
        <p:sp>
          <p:nvSpPr>
            <p:cNvPr id="148" name="Rectangle 147">
              <a:extLst>
                <a:ext uri="{FF2B5EF4-FFF2-40B4-BE49-F238E27FC236}">
                  <a16:creationId xmlns:a16="http://schemas.microsoft.com/office/drawing/2014/main" id="{09E53AE0-E2F5-D11B-3A49-1C27E9694CDA}"/>
                </a:ext>
              </a:extLst>
            </p:cNvPr>
            <p:cNvSpPr/>
            <p:nvPr/>
          </p:nvSpPr>
          <p:spPr>
            <a:xfrm>
              <a:off x="1889411" y="2036185"/>
              <a:ext cx="3714976" cy="705067"/>
            </a:xfrm>
            <a:prstGeom prst="rect">
              <a:avLst/>
            </a:prstGeom>
          </p:spPr>
          <p:txBody>
            <a:bodyPr wrap="square" lIns="0" tIns="0" rIns="0" bIns="0" anchor="t">
              <a:noAutofit/>
            </a:bodyPr>
            <a:lstStyle/>
            <a:p>
              <a:pPr algn="ctr"/>
              <a:r>
                <a:rPr lang="en-IN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 Insert your desired text here. </a:t>
              </a:r>
            </a:p>
          </p:txBody>
        </p:sp>
        <p:sp>
          <p:nvSpPr>
            <p:cNvPr id="149" name="Rectangle 148">
              <a:extLst>
                <a:ext uri="{FF2B5EF4-FFF2-40B4-BE49-F238E27FC236}">
                  <a16:creationId xmlns:a16="http://schemas.microsoft.com/office/drawing/2014/main" id="{C3AD0E3D-130F-B05E-9C97-CA2A971F55C3}"/>
                </a:ext>
              </a:extLst>
            </p:cNvPr>
            <p:cNvSpPr/>
            <p:nvPr/>
          </p:nvSpPr>
          <p:spPr>
            <a:xfrm>
              <a:off x="1889411" y="1666468"/>
              <a:ext cx="3714976" cy="242844"/>
            </a:xfrm>
            <a:prstGeom prst="rect">
              <a:avLst/>
            </a:prstGeom>
          </p:spPr>
          <p:txBody>
            <a:bodyPr wrap="square" lIns="0" tIns="0" rIns="0" bIns="0" anchor="b">
              <a:noAutofit/>
            </a:bodyPr>
            <a:lstStyle/>
            <a:p>
              <a:pPr algn="ctr"/>
              <a:r>
                <a:rPr lang="en-IN" sz="1800" b="1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Edit Text Here</a:t>
              </a:r>
            </a:p>
          </p:txBody>
        </p:sp>
      </p:grpSp>
      <p:sp>
        <p:nvSpPr>
          <p:cNvPr id="95" name="Freeform: Shape 94">
            <a:extLst>
              <a:ext uri="{FF2B5EF4-FFF2-40B4-BE49-F238E27FC236}">
                <a16:creationId xmlns:a16="http://schemas.microsoft.com/office/drawing/2014/main" id="{317E8926-6AFC-C63C-A398-CE060F165108}"/>
              </a:ext>
            </a:extLst>
          </p:cNvPr>
          <p:cNvSpPr/>
          <p:nvPr/>
        </p:nvSpPr>
        <p:spPr>
          <a:xfrm>
            <a:off x="2138516" y="1667106"/>
            <a:ext cx="3771778" cy="1894012"/>
          </a:xfrm>
          <a:custGeom>
            <a:avLst/>
            <a:gdLst>
              <a:gd name="connsiteX0" fmla="*/ 1799493 w 3598986"/>
              <a:gd name="connsiteY0" fmla="*/ 0 h 1866384"/>
              <a:gd name="connsiteX1" fmla="*/ 3598986 w 3598986"/>
              <a:gd name="connsiteY1" fmla="*/ 1799493 h 1866384"/>
              <a:gd name="connsiteX2" fmla="*/ 3595608 w 3598986"/>
              <a:gd name="connsiteY2" fmla="*/ 1866384 h 1866384"/>
              <a:gd name="connsiteX3" fmla="*/ 3551030 w 3598986"/>
              <a:gd name="connsiteY3" fmla="*/ 1866384 h 1866384"/>
              <a:gd name="connsiteX4" fmla="*/ 3543558 w 3598986"/>
              <a:gd name="connsiteY4" fmla="*/ 1718410 h 1866384"/>
              <a:gd name="connsiteX5" fmla="*/ 1899138 w 3598986"/>
              <a:gd name="connsiteY5" fmla="*/ 234461 h 1866384"/>
              <a:gd name="connsiteX6" fmla="*/ 254718 w 3598986"/>
              <a:gd name="connsiteY6" fmla="*/ 1718410 h 1866384"/>
              <a:gd name="connsiteX7" fmla="*/ 247246 w 3598986"/>
              <a:gd name="connsiteY7" fmla="*/ 1866384 h 1866384"/>
              <a:gd name="connsiteX8" fmla="*/ 3378 w 3598986"/>
              <a:gd name="connsiteY8" fmla="*/ 1866384 h 1866384"/>
              <a:gd name="connsiteX9" fmla="*/ 0 w 3598986"/>
              <a:gd name="connsiteY9" fmla="*/ 1799493 h 1866384"/>
              <a:gd name="connsiteX10" fmla="*/ 1799493 w 3598986"/>
              <a:gd name="connsiteY10" fmla="*/ 0 h 18663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598986" h="1866384">
                <a:moveTo>
                  <a:pt x="1799493" y="0"/>
                </a:moveTo>
                <a:cubicBezTo>
                  <a:pt x="2793326" y="0"/>
                  <a:pt x="3598986" y="805660"/>
                  <a:pt x="3598986" y="1799493"/>
                </a:cubicBezTo>
                <a:lnTo>
                  <a:pt x="3595608" y="1866384"/>
                </a:lnTo>
                <a:lnTo>
                  <a:pt x="3551030" y="1866384"/>
                </a:lnTo>
                <a:lnTo>
                  <a:pt x="3543558" y="1718410"/>
                </a:lnTo>
                <a:cubicBezTo>
                  <a:pt x="3458910" y="884898"/>
                  <a:pt x="2754983" y="234461"/>
                  <a:pt x="1899138" y="234461"/>
                </a:cubicBezTo>
                <a:cubicBezTo>
                  <a:pt x="1043293" y="234461"/>
                  <a:pt x="339366" y="884898"/>
                  <a:pt x="254718" y="1718410"/>
                </a:cubicBezTo>
                <a:lnTo>
                  <a:pt x="247246" y="1866384"/>
                </a:lnTo>
                <a:lnTo>
                  <a:pt x="3378" y="1866384"/>
                </a:lnTo>
                <a:lnTo>
                  <a:pt x="0" y="1799493"/>
                </a:lnTo>
                <a:cubicBezTo>
                  <a:pt x="0" y="805660"/>
                  <a:pt x="805660" y="0"/>
                  <a:pt x="1799493" y="0"/>
                </a:cubicBezTo>
                <a:close/>
              </a:path>
            </a:pathLst>
          </a:custGeom>
          <a:gradFill flip="none" rotWithShape="1">
            <a:gsLst>
              <a:gs pos="0">
                <a:schemeClr val="tx2">
                  <a:lumMod val="20000"/>
                  <a:lumOff val="80000"/>
                  <a:alpha val="55000"/>
                </a:schemeClr>
              </a:gs>
              <a:gs pos="100000">
                <a:schemeClr val="tx2">
                  <a:lumMod val="40000"/>
                  <a:lumOff val="60000"/>
                  <a:alpha val="4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64161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Rectangle 151">
            <a:extLst>
              <a:ext uri="{FF2B5EF4-FFF2-40B4-BE49-F238E27FC236}">
                <a16:creationId xmlns:a16="http://schemas.microsoft.com/office/drawing/2014/main" id="{14A4CFA3-E90F-F0F8-76EF-C8D9FC27F55A}"/>
              </a:ext>
            </a:extLst>
          </p:cNvPr>
          <p:cNvSpPr/>
          <p:nvPr/>
        </p:nvSpPr>
        <p:spPr>
          <a:xfrm>
            <a:off x="0" y="5589240"/>
            <a:ext cx="12188825" cy="1268760"/>
          </a:xfrm>
          <a:prstGeom prst="rect">
            <a:avLst/>
          </a:prstGeom>
          <a:solidFill>
            <a:schemeClr val="bg1">
              <a:lumMod val="9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D078E8FA-153E-B108-EF22-EF97553C90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>
                <a:solidFill>
                  <a:schemeClr val="tx1">
                    <a:lumMod val="85000"/>
                    <a:lumOff val="15000"/>
                  </a:schemeClr>
                </a:solidFill>
                <a:effectLst/>
              </a:rPr>
              <a:t>Fish &amp; Fishbowl Metaphor Slide Template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grpSp>
        <p:nvGrpSpPr>
          <p:cNvPr id="121" name="Group 120">
            <a:extLst>
              <a:ext uri="{FF2B5EF4-FFF2-40B4-BE49-F238E27FC236}">
                <a16:creationId xmlns:a16="http://schemas.microsoft.com/office/drawing/2014/main" id="{DE410972-2362-2200-F45F-2C5BD585EB52}"/>
              </a:ext>
            </a:extLst>
          </p:cNvPr>
          <p:cNvGrpSpPr/>
          <p:nvPr/>
        </p:nvGrpSpPr>
        <p:grpSpPr>
          <a:xfrm>
            <a:off x="2894138" y="2436493"/>
            <a:ext cx="6400549" cy="3905092"/>
            <a:chOff x="1189955" y="2017282"/>
            <a:chExt cx="6400549" cy="3905092"/>
          </a:xfrm>
        </p:grpSpPr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C47A8010-1E03-8138-71C1-333C0117870F}"/>
                </a:ext>
              </a:extLst>
            </p:cNvPr>
            <p:cNvGrpSpPr/>
            <p:nvPr/>
          </p:nvGrpSpPr>
          <p:grpSpPr>
            <a:xfrm>
              <a:off x="1189955" y="3652193"/>
              <a:ext cx="2605351" cy="2201357"/>
              <a:chOff x="1053852" y="3501008"/>
              <a:chExt cx="3035303" cy="2564638"/>
            </a:xfrm>
          </p:grpSpPr>
          <p:sp>
            <p:nvSpPr>
              <p:cNvPr id="3" name="Oval 2">
                <a:extLst>
                  <a:ext uri="{FF2B5EF4-FFF2-40B4-BE49-F238E27FC236}">
                    <a16:creationId xmlns:a16="http://schemas.microsoft.com/office/drawing/2014/main" id="{19B9FDD7-50AB-5256-0F08-8E73C6CA3CC5}"/>
                  </a:ext>
                </a:extLst>
              </p:cNvPr>
              <p:cNvSpPr/>
              <p:nvPr/>
            </p:nvSpPr>
            <p:spPr>
              <a:xfrm>
                <a:off x="1053852" y="5517231"/>
                <a:ext cx="3035303" cy="548415"/>
              </a:xfrm>
              <a:prstGeom prst="ellipse">
                <a:avLst/>
              </a:prstGeom>
              <a:gradFill flip="none" rotWithShape="1">
                <a:gsLst>
                  <a:gs pos="0">
                    <a:sysClr val="windowText" lastClr="000000">
                      <a:lumMod val="50000"/>
                      <a:lumOff val="50000"/>
                      <a:alpha val="70000"/>
                    </a:sysClr>
                  </a:gs>
                  <a:gs pos="100000">
                    <a:sysClr val="window" lastClr="FFFFFF">
                      <a:alpha val="0"/>
                      <a:lumMod val="100000"/>
                    </a:sysClr>
                  </a:gs>
                </a:gsLst>
                <a:path path="shap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5" name="Oval 1">
                <a:extLst>
                  <a:ext uri="{FF2B5EF4-FFF2-40B4-BE49-F238E27FC236}">
                    <a16:creationId xmlns:a16="http://schemas.microsoft.com/office/drawing/2014/main" id="{1FE1D2EC-C08C-A51B-59F7-B2E7D6EF73FC}"/>
                  </a:ext>
                </a:extLst>
              </p:cNvPr>
              <p:cNvSpPr/>
              <p:nvPr/>
            </p:nvSpPr>
            <p:spPr>
              <a:xfrm>
                <a:off x="1289033" y="4287811"/>
                <a:ext cx="2473676" cy="1450903"/>
              </a:xfrm>
              <a:custGeom>
                <a:avLst/>
                <a:gdLst/>
                <a:ahLst/>
                <a:cxnLst/>
                <a:rect l="l" t="t" r="r" b="b"/>
                <a:pathLst>
                  <a:path w="3530600" h="2070828">
                    <a:moveTo>
                      <a:pt x="26458" y="0"/>
                    </a:moveTo>
                    <a:lnTo>
                      <a:pt x="3504143" y="0"/>
                    </a:lnTo>
                    <a:cubicBezTo>
                      <a:pt x="3522457" y="94791"/>
                      <a:pt x="3530600" y="192578"/>
                      <a:pt x="3530600" y="292281"/>
                    </a:cubicBezTo>
                    <a:cubicBezTo>
                      <a:pt x="3530600" y="1274546"/>
                      <a:pt x="2740248" y="2070828"/>
                      <a:pt x="1765300" y="2070828"/>
                    </a:cubicBezTo>
                    <a:cubicBezTo>
                      <a:pt x="790352" y="2070828"/>
                      <a:pt x="0" y="1274546"/>
                      <a:pt x="0" y="292281"/>
                    </a:cubicBezTo>
                    <a:cubicBezTo>
                      <a:pt x="0" y="192578"/>
                      <a:pt x="8143" y="94791"/>
                      <a:pt x="26458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635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Oval 1">
                <a:extLst>
                  <a:ext uri="{FF2B5EF4-FFF2-40B4-BE49-F238E27FC236}">
                    <a16:creationId xmlns:a16="http://schemas.microsoft.com/office/drawing/2014/main" id="{61BDD049-CBF0-714A-CB3B-B383297A869F}"/>
                  </a:ext>
                </a:extLst>
              </p:cNvPr>
              <p:cNvSpPr/>
              <p:nvPr/>
            </p:nvSpPr>
            <p:spPr>
              <a:xfrm>
                <a:off x="1289033" y="3551846"/>
                <a:ext cx="2473676" cy="2192341"/>
              </a:xfrm>
              <a:custGeom>
                <a:avLst/>
                <a:gdLst/>
                <a:ahLst/>
                <a:cxnLst/>
                <a:rect l="l" t="t" r="r" b="b"/>
                <a:pathLst>
                  <a:path w="3530600" h="3342278">
                    <a:moveTo>
                      <a:pt x="618489" y="0"/>
                    </a:moveTo>
                    <a:lnTo>
                      <a:pt x="2912111" y="0"/>
                    </a:lnTo>
                    <a:cubicBezTo>
                      <a:pt x="3291035" y="347469"/>
                      <a:pt x="3530600" y="864897"/>
                      <a:pt x="3530600" y="1442539"/>
                    </a:cubicBezTo>
                    <a:cubicBezTo>
                      <a:pt x="3530600" y="2491736"/>
                      <a:pt x="2740248" y="3342278"/>
                      <a:pt x="1765300" y="3342278"/>
                    </a:cubicBezTo>
                    <a:cubicBezTo>
                      <a:pt x="790352" y="3342278"/>
                      <a:pt x="0" y="2491736"/>
                      <a:pt x="0" y="1442539"/>
                    </a:cubicBezTo>
                    <a:cubicBezTo>
                      <a:pt x="0" y="864897"/>
                      <a:pt x="239566" y="347469"/>
                      <a:pt x="618489" y="0"/>
                    </a:cubicBezTo>
                    <a:close/>
                  </a:path>
                </a:pathLst>
              </a:custGeom>
              <a:solidFill>
                <a:schemeClr val="tx2">
                  <a:lumMod val="60000"/>
                  <a:lumOff val="40000"/>
                </a:schemeClr>
              </a:solidFill>
              <a:ln w="6350">
                <a:noFill/>
              </a:ln>
              <a:effectLst>
                <a:outerShdw blurRad="1092200" dir="14340000" sx="1000" sy="1000" rotWithShape="0">
                  <a:prstClr val="black"/>
                </a:outerShdw>
              </a:effectLst>
              <a:scene3d>
                <a:camera prst="orthographicFront">
                  <a:rot lat="0" lon="0" rev="0"/>
                </a:camera>
                <a:lightRig rig="chilly" dir="t">
                  <a:rot lat="0" lon="0" rev="18480000"/>
                </a:lightRig>
              </a:scene3d>
              <a:sp3d prstMaterial="clear">
                <a:bevelT h="635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Oval 1">
                <a:extLst>
                  <a:ext uri="{FF2B5EF4-FFF2-40B4-BE49-F238E27FC236}">
                    <a16:creationId xmlns:a16="http://schemas.microsoft.com/office/drawing/2014/main" id="{C3E2970E-5E31-1C47-7806-5E9A406640EC}"/>
                  </a:ext>
                </a:extLst>
              </p:cNvPr>
              <p:cNvSpPr/>
              <p:nvPr/>
            </p:nvSpPr>
            <p:spPr>
              <a:xfrm>
                <a:off x="1269256" y="4287811"/>
                <a:ext cx="2473676" cy="1450903"/>
              </a:xfrm>
              <a:custGeom>
                <a:avLst/>
                <a:gdLst/>
                <a:ahLst/>
                <a:cxnLst/>
                <a:rect l="l" t="t" r="r" b="b"/>
                <a:pathLst>
                  <a:path w="3530600" h="2070828">
                    <a:moveTo>
                      <a:pt x="26458" y="0"/>
                    </a:moveTo>
                    <a:lnTo>
                      <a:pt x="3504143" y="0"/>
                    </a:lnTo>
                    <a:cubicBezTo>
                      <a:pt x="3522457" y="94791"/>
                      <a:pt x="3530600" y="192578"/>
                      <a:pt x="3530600" y="292281"/>
                    </a:cubicBezTo>
                    <a:cubicBezTo>
                      <a:pt x="3530600" y="1274546"/>
                      <a:pt x="2740248" y="2070828"/>
                      <a:pt x="1765300" y="2070828"/>
                    </a:cubicBezTo>
                    <a:cubicBezTo>
                      <a:pt x="790352" y="2070828"/>
                      <a:pt x="0" y="1274546"/>
                      <a:pt x="0" y="292281"/>
                    </a:cubicBezTo>
                    <a:cubicBezTo>
                      <a:pt x="0" y="192578"/>
                      <a:pt x="8143" y="94791"/>
                      <a:pt x="26458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00B0F0">
                      <a:tint val="66000"/>
                      <a:satMod val="160000"/>
                      <a:alpha val="0"/>
                    </a:srgbClr>
                  </a:gs>
                  <a:gs pos="67000">
                    <a:srgbClr val="00B0F0">
                      <a:tint val="23500"/>
                      <a:satMod val="160000"/>
                      <a:lumMod val="48000"/>
                      <a:lumOff val="52000"/>
                    </a:srgbClr>
                  </a:gs>
                </a:gsLst>
                <a:lin ang="5400000" scaled="1"/>
                <a:tileRect/>
              </a:gradFill>
              <a:ln w="635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Oval 16">
                <a:extLst>
                  <a:ext uri="{FF2B5EF4-FFF2-40B4-BE49-F238E27FC236}">
                    <a16:creationId xmlns:a16="http://schemas.microsoft.com/office/drawing/2014/main" id="{3CFAB0EE-55BC-1108-4EC0-8E354F043A5E}"/>
                  </a:ext>
                </a:extLst>
              </p:cNvPr>
              <p:cNvSpPr/>
              <p:nvPr/>
            </p:nvSpPr>
            <p:spPr>
              <a:xfrm>
                <a:off x="1727291" y="3501008"/>
                <a:ext cx="1601661" cy="99966"/>
              </a:xfrm>
              <a:prstGeom prst="ellipse">
                <a:avLst/>
              </a:prstGeom>
              <a:solidFill>
                <a:schemeClr val="bg1"/>
              </a:solidFill>
              <a:ln w="6350">
                <a:solidFill>
                  <a:schemeClr val="tx1">
                    <a:lumMod val="50000"/>
                    <a:lumOff val="50000"/>
                  </a:schemeClr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8" name="Oval 37">
                <a:extLst>
                  <a:ext uri="{FF2B5EF4-FFF2-40B4-BE49-F238E27FC236}">
                    <a16:creationId xmlns:a16="http://schemas.microsoft.com/office/drawing/2014/main" id="{067E954B-9C41-CE9A-E1A3-CBD48E466DD4}"/>
                  </a:ext>
                </a:extLst>
              </p:cNvPr>
              <p:cNvSpPr/>
              <p:nvPr/>
            </p:nvSpPr>
            <p:spPr>
              <a:xfrm>
                <a:off x="1306506" y="4248294"/>
                <a:ext cx="2444466" cy="85422"/>
              </a:xfrm>
              <a:prstGeom prst="ellipse">
                <a:avLst/>
              </a:prstGeom>
              <a:solidFill>
                <a:srgbClr val="09A6CD">
                  <a:alpha val="69804"/>
                </a:srgbClr>
              </a:solidFill>
              <a:ln w="6350">
                <a:solidFill>
                  <a:srgbClr val="09A6CD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9" name="Moon 5">
                <a:extLst>
                  <a:ext uri="{FF2B5EF4-FFF2-40B4-BE49-F238E27FC236}">
                    <a16:creationId xmlns:a16="http://schemas.microsoft.com/office/drawing/2014/main" id="{8DCA13FA-4E0C-1ECC-84F2-B9129619B089}"/>
                  </a:ext>
                </a:extLst>
              </p:cNvPr>
              <p:cNvSpPr/>
              <p:nvPr/>
            </p:nvSpPr>
            <p:spPr>
              <a:xfrm rot="13448691">
                <a:off x="2707212" y="3975108"/>
                <a:ext cx="774031" cy="2059550"/>
              </a:xfrm>
              <a:custGeom>
                <a:avLst/>
                <a:gdLst>
                  <a:gd name="connsiteX0" fmla="*/ 1030849 w 1030849"/>
                  <a:gd name="connsiteY0" fmla="*/ 2799309 h 2799309"/>
                  <a:gd name="connsiteX1" fmla="*/ 0 w 1030849"/>
                  <a:gd name="connsiteY1" fmla="*/ 1399654 h 2799309"/>
                  <a:gd name="connsiteX2" fmla="*/ 1030849 w 1030849"/>
                  <a:gd name="connsiteY2" fmla="*/ -1 h 2799309"/>
                  <a:gd name="connsiteX3" fmla="*/ 299709 w 1030849"/>
                  <a:gd name="connsiteY3" fmla="*/ 1399653 h 2799309"/>
                  <a:gd name="connsiteX4" fmla="*/ 1030849 w 1030849"/>
                  <a:gd name="connsiteY4" fmla="*/ 2799307 h 2799309"/>
                  <a:gd name="connsiteX5" fmla="*/ 1030849 w 1030849"/>
                  <a:gd name="connsiteY5" fmla="*/ 2799309 h 2799309"/>
                  <a:gd name="connsiteX0" fmla="*/ 1102646 w 1102646"/>
                  <a:gd name="connsiteY0" fmla="*/ 2939531 h 2939531"/>
                  <a:gd name="connsiteX1" fmla="*/ 220 w 1102646"/>
                  <a:gd name="connsiteY1" fmla="*/ 1399655 h 2939531"/>
                  <a:gd name="connsiteX2" fmla="*/ 1031069 w 1102646"/>
                  <a:gd name="connsiteY2" fmla="*/ 0 h 2939531"/>
                  <a:gd name="connsiteX3" fmla="*/ 299929 w 1102646"/>
                  <a:gd name="connsiteY3" fmla="*/ 1399654 h 2939531"/>
                  <a:gd name="connsiteX4" fmla="*/ 1031069 w 1102646"/>
                  <a:gd name="connsiteY4" fmla="*/ 2799308 h 2939531"/>
                  <a:gd name="connsiteX5" fmla="*/ 1102646 w 1102646"/>
                  <a:gd name="connsiteY5" fmla="*/ 2939531 h 2939531"/>
                  <a:gd name="connsiteX0" fmla="*/ 1102646 w 1104786"/>
                  <a:gd name="connsiteY0" fmla="*/ 2939531 h 2939531"/>
                  <a:gd name="connsiteX1" fmla="*/ 220 w 1104786"/>
                  <a:gd name="connsiteY1" fmla="*/ 1399655 h 2939531"/>
                  <a:gd name="connsiteX2" fmla="*/ 1031069 w 1104786"/>
                  <a:gd name="connsiteY2" fmla="*/ 0 h 2939531"/>
                  <a:gd name="connsiteX3" fmla="*/ 299929 w 1104786"/>
                  <a:gd name="connsiteY3" fmla="*/ 1399654 h 2939531"/>
                  <a:gd name="connsiteX4" fmla="*/ 1102646 w 1104786"/>
                  <a:gd name="connsiteY4" fmla="*/ 2939531 h 2939531"/>
                  <a:gd name="connsiteX0" fmla="*/ 1102984 w 1105124"/>
                  <a:gd name="connsiteY0" fmla="*/ 2939531 h 2939531"/>
                  <a:gd name="connsiteX1" fmla="*/ 558 w 1105124"/>
                  <a:gd name="connsiteY1" fmla="*/ 1399655 h 2939531"/>
                  <a:gd name="connsiteX2" fmla="*/ 1031407 w 1105124"/>
                  <a:gd name="connsiteY2" fmla="*/ 0 h 2939531"/>
                  <a:gd name="connsiteX3" fmla="*/ 300267 w 1105124"/>
                  <a:gd name="connsiteY3" fmla="*/ 1399654 h 2939531"/>
                  <a:gd name="connsiteX4" fmla="*/ 1102984 w 1105124"/>
                  <a:gd name="connsiteY4" fmla="*/ 2939531 h 2939531"/>
                  <a:gd name="connsiteX0" fmla="*/ 1104476 w 1106616"/>
                  <a:gd name="connsiteY0" fmla="*/ 2939531 h 2939531"/>
                  <a:gd name="connsiteX1" fmla="*/ 2050 w 1106616"/>
                  <a:gd name="connsiteY1" fmla="*/ 1399655 h 2939531"/>
                  <a:gd name="connsiteX2" fmla="*/ 1032899 w 1106616"/>
                  <a:gd name="connsiteY2" fmla="*/ 0 h 2939531"/>
                  <a:gd name="connsiteX3" fmla="*/ 301759 w 1106616"/>
                  <a:gd name="connsiteY3" fmla="*/ 1399654 h 2939531"/>
                  <a:gd name="connsiteX4" fmla="*/ 1104476 w 1106616"/>
                  <a:gd name="connsiteY4" fmla="*/ 2939531 h 2939531"/>
                  <a:gd name="connsiteX0" fmla="*/ 1104476 w 1106616"/>
                  <a:gd name="connsiteY0" fmla="*/ 2939531 h 2939531"/>
                  <a:gd name="connsiteX1" fmla="*/ 2050 w 1106616"/>
                  <a:gd name="connsiteY1" fmla="*/ 1399655 h 2939531"/>
                  <a:gd name="connsiteX2" fmla="*/ 1032899 w 1106616"/>
                  <a:gd name="connsiteY2" fmla="*/ 0 h 2939531"/>
                  <a:gd name="connsiteX3" fmla="*/ 301759 w 1106616"/>
                  <a:gd name="connsiteY3" fmla="*/ 1399654 h 2939531"/>
                  <a:gd name="connsiteX4" fmla="*/ 1104476 w 1106616"/>
                  <a:gd name="connsiteY4" fmla="*/ 2939531 h 2939531"/>
                  <a:gd name="connsiteX0" fmla="*/ 1102627 w 1104767"/>
                  <a:gd name="connsiteY0" fmla="*/ 2939531 h 2939531"/>
                  <a:gd name="connsiteX1" fmla="*/ 201 w 1104767"/>
                  <a:gd name="connsiteY1" fmla="*/ 1399655 h 2939531"/>
                  <a:gd name="connsiteX2" fmla="*/ 1031050 w 1104767"/>
                  <a:gd name="connsiteY2" fmla="*/ 0 h 2939531"/>
                  <a:gd name="connsiteX3" fmla="*/ 299910 w 1104767"/>
                  <a:gd name="connsiteY3" fmla="*/ 1399654 h 2939531"/>
                  <a:gd name="connsiteX4" fmla="*/ 1102627 w 1104767"/>
                  <a:gd name="connsiteY4" fmla="*/ 2939531 h 2939531"/>
                  <a:gd name="connsiteX0" fmla="*/ 1102459 w 1104599"/>
                  <a:gd name="connsiteY0" fmla="*/ 2939531 h 2939531"/>
                  <a:gd name="connsiteX1" fmla="*/ 33 w 1104599"/>
                  <a:gd name="connsiteY1" fmla="*/ 1399655 h 2939531"/>
                  <a:gd name="connsiteX2" fmla="*/ 1030882 w 1104599"/>
                  <a:gd name="connsiteY2" fmla="*/ 0 h 2939531"/>
                  <a:gd name="connsiteX3" fmla="*/ 299742 w 1104599"/>
                  <a:gd name="connsiteY3" fmla="*/ 1399654 h 2939531"/>
                  <a:gd name="connsiteX4" fmla="*/ 1102459 w 1104599"/>
                  <a:gd name="connsiteY4" fmla="*/ 2939531 h 2939531"/>
                  <a:gd name="connsiteX0" fmla="*/ 1102753 w 1104893"/>
                  <a:gd name="connsiteY0" fmla="*/ 2939531 h 2939531"/>
                  <a:gd name="connsiteX1" fmla="*/ 327 w 1104893"/>
                  <a:gd name="connsiteY1" fmla="*/ 1399655 h 2939531"/>
                  <a:gd name="connsiteX2" fmla="*/ 1031176 w 1104893"/>
                  <a:gd name="connsiteY2" fmla="*/ 0 h 2939531"/>
                  <a:gd name="connsiteX3" fmla="*/ 300036 w 1104893"/>
                  <a:gd name="connsiteY3" fmla="*/ 1399654 h 2939531"/>
                  <a:gd name="connsiteX4" fmla="*/ 1102753 w 1104893"/>
                  <a:gd name="connsiteY4" fmla="*/ 2939531 h 2939531"/>
                  <a:gd name="connsiteX0" fmla="*/ 1102753 w 1104893"/>
                  <a:gd name="connsiteY0" fmla="*/ 2939531 h 2939531"/>
                  <a:gd name="connsiteX1" fmla="*/ 327 w 1104893"/>
                  <a:gd name="connsiteY1" fmla="*/ 1399655 h 2939531"/>
                  <a:gd name="connsiteX2" fmla="*/ 1031176 w 1104893"/>
                  <a:gd name="connsiteY2" fmla="*/ 0 h 2939531"/>
                  <a:gd name="connsiteX3" fmla="*/ 300036 w 1104893"/>
                  <a:gd name="connsiteY3" fmla="*/ 1399654 h 2939531"/>
                  <a:gd name="connsiteX4" fmla="*/ 1102753 w 1104893"/>
                  <a:gd name="connsiteY4" fmla="*/ 2939531 h 2939531"/>
                  <a:gd name="connsiteX0" fmla="*/ 1102753 w 1104634"/>
                  <a:gd name="connsiteY0" fmla="*/ 2939531 h 2939531"/>
                  <a:gd name="connsiteX1" fmla="*/ 327 w 1104634"/>
                  <a:gd name="connsiteY1" fmla="*/ 1399655 h 2939531"/>
                  <a:gd name="connsiteX2" fmla="*/ 1031176 w 1104634"/>
                  <a:gd name="connsiteY2" fmla="*/ 0 h 2939531"/>
                  <a:gd name="connsiteX3" fmla="*/ 300036 w 1104634"/>
                  <a:gd name="connsiteY3" fmla="*/ 1399654 h 2939531"/>
                  <a:gd name="connsiteX4" fmla="*/ 1102753 w 1104634"/>
                  <a:gd name="connsiteY4" fmla="*/ 2939531 h 2939531"/>
                  <a:gd name="connsiteX0" fmla="*/ 1102753 w 1104750"/>
                  <a:gd name="connsiteY0" fmla="*/ 2939531 h 2939531"/>
                  <a:gd name="connsiteX1" fmla="*/ 327 w 1104750"/>
                  <a:gd name="connsiteY1" fmla="*/ 1399655 h 2939531"/>
                  <a:gd name="connsiteX2" fmla="*/ 1031176 w 1104750"/>
                  <a:gd name="connsiteY2" fmla="*/ 0 h 2939531"/>
                  <a:gd name="connsiteX3" fmla="*/ 300036 w 1104750"/>
                  <a:gd name="connsiteY3" fmla="*/ 1399654 h 2939531"/>
                  <a:gd name="connsiteX4" fmla="*/ 1102753 w 1104750"/>
                  <a:gd name="connsiteY4" fmla="*/ 2939531 h 29395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04750" h="2939531">
                    <a:moveTo>
                      <a:pt x="1102753" y="2939531"/>
                    </a:moveTo>
                    <a:cubicBezTo>
                      <a:pt x="1052802" y="2939531"/>
                      <a:pt x="33888" y="2505403"/>
                      <a:pt x="327" y="1399655"/>
                    </a:cubicBezTo>
                    <a:cubicBezTo>
                      <a:pt x="-14281" y="918343"/>
                      <a:pt x="461854" y="0"/>
                      <a:pt x="1031176" y="0"/>
                    </a:cubicBezTo>
                    <a:cubicBezTo>
                      <a:pt x="593235" y="208315"/>
                      <a:pt x="329359" y="846690"/>
                      <a:pt x="300036" y="1399654"/>
                    </a:cubicBezTo>
                    <a:cubicBezTo>
                      <a:pt x="248718" y="2367388"/>
                      <a:pt x="1152704" y="2939531"/>
                      <a:pt x="1102753" y="2939531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alpha val="72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11000"/>
                    </a:schemeClr>
                  </a:gs>
                </a:gsLst>
                <a:path path="circle">
                  <a:fillToRect t="100000" r="100000"/>
                </a:path>
                <a:tileRect l="-100000" b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0" name="Oval 1">
                <a:extLst>
                  <a:ext uri="{FF2B5EF4-FFF2-40B4-BE49-F238E27FC236}">
                    <a16:creationId xmlns:a16="http://schemas.microsoft.com/office/drawing/2014/main" id="{E4701CB0-B8F5-0B08-BDA2-054521F4CFE6}"/>
                  </a:ext>
                </a:extLst>
              </p:cNvPr>
              <p:cNvSpPr/>
              <p:nvPr/>
            </p:nvSpPr>
            <p:spPr>
              <a:xfrm>
                <a:off x="1608022" y="3599231"/>
                <a:ext cx="2066607" cy="1831570"/>
              </a:xfrm>
              <a:custGeom>
                <a:avLst/>
                <a:gdLst/>
                <a:ahLst/>
                <a:cxnLst/>
                <a:rect l="l" t="t" r="r" b="b"/>
                <a:pathLst>
                  <a:path w="3530600" h="3342278">
                    <a:moveTo>
                      <a:pt x="618489" y="0"/>
                    </a:moveTo>
                    <a:lnTo>
                      <a:pt x="2912111" y="0"/>
                    </a:lnTo>
                    <a:cubicBezTo>
                      <a:pt x="3291035" y="347469"/>
                      <a:pt x="3530600" y="864897"/>
                      <a:pt x="3530600" y="1442539"/>
                    </a:cubicBezTo>
                    <a:cubicBezTo>
                      <a:pt x="3530600" y="2491736"/>
                      <a:pt x="2740248" y="3342278"/>
                      <a:pt x="1765300" y="3342278"/>
                    </a:cubicBezTo>
                    <a:cubicBezTo>
                      <a:pt x="790352" y="3342278"/>
                      <a:pt x="0" y="2491736"/>
                      <a:pt x="0" y="1442539"/>
                    </a:cubicBezTo>
                    <a:cubicBezTo>
                      <a:pt x="0" y="864897"/>
                      <a:pt x="239566" y="347469"/>
                      <a:pt x="618489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>
                      <a:alpha val="57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0"/>
                    </a:schemeClr>
                  </a:gs>
                </a:gsLst>
                <a:lin ang="5400000" scaled="0"/>
              </a:gra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1" name="Oval 1">
                <a:extLst>
                  <a:ext uri="{FF2B5EF4-FFF2-40B4-BE49-F238E27FC236}">
                    <a16:creationId xmlns:a16="http://schemas.microsoft.com/office/drawing/2014/main" id="{2926A1CA-5183-84CE-739D-412EBB8FC427}"/>
                  </a:ext>
                </a:extLst>
              </p:cNvPr>
              <p:cNvSpPr/>
              <p:nvPr/>
            </p:nvSpPr>
            <p:spPr>
              <a:xfrm>
                <a:off x="1992940" y="3599231"/>
                <a:ext cx="1566235" cy="1388106"/>
              </a:xfrm>
              <a:custGeom>
                <a:avLst/>
                <a:gdLst/>
                <a:ahLst/>
                <a:cxnLst/>
                <a:rect l="l" t="t" r="r" b="b"/>
                <a:pathLst>
                  <a:path w="3530600" h="3342278">
                    <a:moveTo>
                      <a:pt x="618489" y="0"/>
                    </a:moveTo>
                    <a:lnTo>
                      <a:pt x="2912111" y="0"/>
                    </a:lnTo>
                    <a:cubicBezTo>
                      <a:pt x="3291035" y="347469"/>
                      <a:pt x="3530600" y="864897"/>
                      <a:pt x="3530600" y="1442539"/>
                    </a:cubicBezTo>
                    <a:cubicBezTo>
                      <a:pt x="3530600" y="2491736"/>
                      <a:pt x="2740248" y="3342278"/>
                      <a:pt x="1765300" y="3342278"/>
                    </a:cubicBezTo>
                    <a:cubicBezTo>
                      <a:pt x="790352" y="3342278"/>
                      <a:pt x="0" y="2491736"/>
                      <a:pt x="0" y="1442539"/>
                    </a:cubicBezTo>
                    <a:cubicBezTo>
                      <a:pt x="0" y="864897"/>
                      <a:pt x="239566" y="347469"/>
                      <a:pt x="618489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1000"/>
                      <a:lumOff val="99000"/>
                    </a:schemeClr>
                  </a:gs>
                  <a:gs pos="100000">
                    <a:schemeClr val="bg1">
                      <a:alpha val="0"/>
                    </a:schemeClr>
                  </a:gs>
                </a:gsLst>
                <a:lin ang="5400000" scaled="0"/>
              </a:gra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3967F5FA-516E-3EA8-9BC4-E7663C053C7B}"/>
                </a:ext>
              </a:extLst>
            </p:cNvPr>
            <p:cNvGrpSpPr/>
            <p:nvPr/>
          </p:nvGrpSpPr>
          <p:grpSpPr>
            <a:xfrm>
              <a:off x="4441636" y="3261780"/>
              <a:ext cx="3148868" cy="2660594"/>
              <a:chOff x="1053852" y="3501008"/>
              <a:chExt cx="3035303" cy="2564638"/>
            </a:xfrm>
          </p:grpSpPr>
          <p:sp>
            <p:nvSpPr>
              <p:cNvPr id="43" name="Oval 42">
                <a:extLst>
                  <a:ext uri="{FF2B5EF4-FFF2-40B4-BE49-F238E27FC236}">
                    <a16:creationId xmlns:a16="http://schemas.microsoft.com/office/drawing/2014/main" id="{51CE70E1-67E4-6BD8-6BB1-E2C0F992AB66}"/>
                  </a:ext>
                </a:extLst>
              </p:cNvPr>
              <p:cNvSpPr/>
              <p:nvPr/>
            </p:nvSpPr>
            <p:spPr>
              <a:xfrm>
                <a:off x="1053852" y="5517231"/>
                <a:ext cx="3035303" cy="548415"/>
              </a:xfrm>
              <a:prstGeom prst="ellipse">
                <a:avLst/>
              </a:prstGeom>
              <a:gradFill flip="none" rotWithShape="1">
                <a:gsLst>
                  <a:gs pos="0">
                    <a:sysClr val="windowText" lastClr="000000">
                      <a:lumMod val="50000"/>
                      <a:lumOff val="50000"/>
                      <a:alpha val="70000"/>
                    </a:sysClr>
                  </a:gs>
                  <a:gs pos="100000">
                    <a:sysClr val="window" lastClr="FFFFFF">
                      <a:alpha val="0"/>
                      <a:lumMod val="100000"/>
                    </a:sysClr>
                  </a:gs>
                </a:gsLst>
                <a:path path="shap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44" name="Oval 1">
                <a:extLst>
                  <a:ext uri="{FF2B5EF4-FFF2-40B4-BE49-F238E27FC236}">
                    <a16:creationId xmlns:a16="http://schemas.microsoft.com/office/drawing/2014/main" id="{68267A83-C848-F73B-46EB-B8B699655594}"/>
                  </a:ext>
                </a:extLst>
              </p:cNvPr>
              <p:cNvSpPr/>
              <p:nvPr/>
            </p:nvSpPr>
            <p:spPr>
              <a:xfrm>
                <a:off x="1289033" y="4287811"/>
                <a:ext cx="2473676" cy="1450903"/>
              </a:xfrm>
              <a:custGeom>
                <a:avLst/>
                <a:gdLst/>
                <a:ahLst/>
                <a:cxnLst/>
                <a:rect l="l" t="t" r="r" b="b"/>
                <a:pathLst>
                  <a:path w="3530600" h="2070828">
                    <a:moveTo>
                      <a:pt x="26458" y="0"/>
                    </a:moveTo>
                    <a:lnTo>
                      <a:pt x="3504143" y="0"/>
                    </a:lnTo>
                    <a:cubicBezTo>
                      <a:pt x="3522457" y="94791"/>
                      <a:pt x="3530600" y="192578"/>
                      <a:pt x="3530600" y="292281"/>
                    </a:cubicBezTo>
                    <a:cubicBezTo>
                      <a:pt x="3530600" y="1274546"/>
                      <a:pt x="2740248" y="2070828"/>
                      <a:pt x="1765300" y="2070828"/>
                    </a:cubicBezTo>
                    <a:cubicBezTo>
                      <a:pt x="790352" y="2070828"/>
                      <a:pt x="0" y="1274546"/>
                      <a:pt x="0" y="292281"/>
                    </a:cubicBezTo>
                    <a:cubicBezTo>
                      <a:pt x="0" y="192578"/>
                      <a:pt x="8143" y="94791"/>
                      <a:pt x="26458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635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5" name="Oval 1">
                <a:extLst>
                  <a:ext uri="{FF2B5EF4-FFF2-40B4-BE49-F238E27FC236}">
                    <a16:creationId xmlns:a16="http://schemas.microsoft.com/office/drawing/2014/main" id="{AF9D1344-E151-4A07-8E9A-1E1897435773}"/>
                  </a:ext>
                </a:extLst>
              </p:cNvPr>
              <p:cNvSpPr/>
              <p:nvPr/>
            </p:nvSpPr>
            <p:spPr>
              <a:xfrm>
                <a:off x="1289033" y="3551846"/>
                <a:ext cx="2473676" cy="2192341"/>
              </a:xfrm>
              <a:custGeom>
                <a:avLst/>
                <a:gdLst/>
                <a:ahLst/>
                <a:cxnLst/>
                <a:rect l="l" t="t" r="r" b="b"/>
                <a:pathLst>
                  <a:path w="3530600" h="3342278">
                    <a:moveTo>
                      <a:pt x="618489" y="0"/>
                    </a:moveTo>
                    <a:lnTo>
                      <a:pt x="2912111" y="0"/>
                    </a:lnTo>
                    <a:cubicBezTo>
                      <a:pt x="3291035" y="347469"/>
                      <a:pt x="3530600" y="864897"/>
                      <a:pt x="3530600" y="1442539"/>
                    </a:cubicBezTo>
                    <a:cubicBezTo>
                      <a:pt x="3530600" y="2491736"/>
                      <a:pt x="2740248" y="3342278"/>
                      <a:pt x="1765300" y="3342278"/>
                    </a:cubicBezTo>
                    <a:cubicBezTo>
                      <a:pt x="790352" y="3342278"/>
                      <a:pt x="0" y="2491736"/>
                      <a:pt x="0" y="1442539"/>
                    </a:cubicBezTo>
                    <a:cubicBezTo>
                      <a:pt x="0" y="864897"/>
                      <a:pt x="239566" y="347469"/>
                      <a:pt x="618489" y="0"/>
                    </a:cubicBezTo>
                    <a:close/>
                  </a:path>
                </a:pathLst>
              </a:custGeom>
              <a:solidFill>
                <a:schemeClr val="tx2">
                  <a:lumMod val="60000"/>
                  <a:lumOff val="40000"/>
                </a:schemeClr>
              </a:solidFill>
              <a:ln w="6350">
                <a:noFill/>
              </a:ln>
              <a:effectLst>
                <a:outerShdw blurRad="1092200" dir="14340000" sx="1000" sy="1000" rotWithShape="0">
                  <a:prstClr val="black"/>
                </a:outerShdw>
              </a:effectLst>
              <a:scene3d>
                <a:camera prst="orthographicFront">
                  <a:rot lat="0" lon="0" rev="0"/>
                </a:camera>
                <a:lightRig rig="chilly" dir="t">
                  <a:rot lat="0" lon="0" rev="18480000"/>
                </a:lightRig>
              </a:scene3d>
              <a:sp3d prstMaterial="clear">
                <a:bevelT h="635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6" name="Oval 1">
                <a:extLst>
                  <a:ext uri="{FF2B5EF4-FFF2-40B4-BE49-F238E27FC236}">
                    <a16:creationId xmlns:a16="http://schemas.microsoft.com/office/drawing/2014/main" id="{851D8187-A473-081B-83BC-AFA6215AA8EC}"/>
                  </a:ext>
                </a:extLst>
              </p:cNvPr>
              <p:cNvSpPr/>
              <p:nvPr/>
            </p:nvSpPr>
            <p:spPr>
              <a:xfrm>
                <a:off x="1269256" y="4287811"/>
                <a:ext cx="2473676" cy="1450903"/>
              </a:xfrm>
              <a:custGeom>
                <a:avLst/>
                <a:gdLst/>
                <a:ahLst/>
                <a:cxnLst/>
                <a:rect l="l" t="t" r="r" b="b"/>
                <a:pathLst>
                  <a:path w="3530600" h="2070828">
                    <a:moveTo>
                      <a:pt x="26458" y="0"/>
                    </a:moveTo>
                    <a:lnTo>
                      <a:pt x="3504143" y="0"/>
                    </a:lnTo>
                    <a:cubicBezTo>
                      <a:pt x="3522457" y="94791"/>
                      <a:pt x="3530600" y="192578"/>
                      <a:pt x="3530600" y="292281"/>
                    </a:cubicBezTo>
                    <a:cubicBezTo>
                      <a:pt x="3530600" y="1274546"/>
                      <a:pt x="2740248" y="2070828"/>
                      <a:pt x="1765300" y="2070828"/>
                    </a:cubicBezTo>
                    <a:cubicBezTo>
                      <a:pt x="790352" y="2070828"/>
                      <a:pt x="0" y="1274546"/>
                      <a:pt x="0" y="292281"/>
                    </a:cubicBezTo>
                    <a:cubicBezTo>
                      <a:pt x="0" y="192578"/>
                      <a:pt x="8143" y="94791"/>
                      <a:pt x="26458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00B0F0">
                      <a:tint val="66000"/>
                      <a:satMod val="160000"/>
                      <a:alpha val="0"/>
                    </a:srgbClr>
                  </a:gs>
                  <a:gs pos="67000">
                    <a:srgbClr val="00B0F0">
                      <a:tint val="23500"/>
                      <a:satMod val="160000"/>
                      <a:lumMod val="48000"/>
                      <a:lumOff val="52000"/>
                    </a:srgbClr>
                  </a:gs>
                </a:gsLst>
                <a:lin ang="5400000" scaled="1"/>
                <a:tileRect/>
              </a:gradFill>
              <a:ln w="635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7" name="Oval 46">
                <a:extLst>
                  <a:ext uri="{FF2B5EF4-FFF2-40B4-BE49-F238E27FC236}">
                    <a16:creationId xmlns:a16="http://schemas.microsoft.com/office/drawing/2014/main" id="{B121C5B7-454B-D92F-4276-C49D84F6AC4F}"/>
                  </a:ext>
                </a:extLst>
              </p:cNvPr>
              <p:cNvSpPr/>
              <p:nvPr/>
            </p:nvSpPr>
            <p:spPr>
              <a:xfrm>
                <a:off x="1727291" y="3501008"/>
                <a:ext cx="1601661" cy="99966"/>
              </a:xfrm>
              <a:prstGeom prst="ellipse">
                <a:avLst/>
              </a:prstGeom>
              <a:solidFill>
                <a:schemeClr val="bg1"/>
              </a:solidFill>
              <a:ln w="6350">
                <a:solidFill>
                  <a:schemeClr val="tx1">
                    <a:lumMod val="50000"/>
                    <a:lumOff val="50000"/>
                  </a:schemeClr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8" name="Oval 47">
                <a:extLst>
                  <a:ext uri="{FF2B5EF4-FFF2-40B4-BE49-F238E27FC236}">
                    <a16:creationId xmlns:a16="http://schemas.microsoft.com/office/drawing/2014/main" id="{52CD560C-D902-2882-234E-0323AD2798E6}"/>
                  </a:ext>
                </a:extLst>
              </p:cNvPr>
              <p:cNvSpPr/>
              <p:nvPr/>
            </p:nvSpPr>
            <p:spPr>
              <a:xfrm>
                <a:off x="1306506" y="4248294"/>
                <a:ext cx="2444466" cy="85422"/>
              </a:xfrm>
              <a:prstGeom prst="ellipse">
                <a:avLst/>
              </a:prstGeom>
              <a:solidFill>
                <a:srgbClr val="09A6CD">
                  <a:alpha val="69804"/>
                </a:srgbClr>
              </a:solidFill>
              <a:ln w="6350">
                <a:solidFill>
                  <a:srgbClr val="09A6CD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9" name="Moon 5">
                <a:extLst>
                  <a:ext uri="{FF2B5EF4-FFF2-40B4-BE49-F238E27FC236}">
                    <a16:creationId xmlns:a16="http://schemas.microsoft.com/office/drawing/2014/main" id="{F85B8644-353D-7558-9E3B-2E11C1A965BD}"/>
                  </a:ext>
                </a:extLst>
              </p:cNvPr>
              <p:cNvSpPr/>
              <p:nvPr/>
            </p:nvSpPr>
            <p:spPr>
              <a:xfrm rot="13448691">
                <a:off x="2707212" y="3975108"/>
                <a:ext cx="774031" cy="2059550"/>
              </a:xfrm>
              <a:custGeom>
                <a:avLst/>
                <a:gdLst>
                  <a:gd name="connsiteX0" fmla="*/ 1030849 w 1030849"/>
                  <a:gd name="connsiteY0" fmla="*/ 2799309 h 2799309"/>
                  <a:gd name="connsiteX1" fmla="*/ 0 w 1030849"/>
                  <a:gd name="connsiteY1" fmla="*/ 1399654 h 2799309"/>
                  <a:gd name="connsiteX2" fmla="*/ 1030849 w 1030849"/>
                  <a:gd name="connsiteY2" fmla="*/ -1 h 2799309"/>
                  <a:gd name="connsiteX3" fmla="*/ 299709 w 1030849"/>
                  <a:gd name="connsiteY3" fmla="*/ 1399653 h 2799309"/>
                  <a:gd name="connsiteX4" fmla="*/ 1030849 w 1030849"/>
                  <a:gd name="connsiteY4" fmla="*/ 2799307 h 2799309"/>
                  <a:gd name="connsiteX5" fmla="*/ 1030849 w 1030849"/>
                  <a:gd name="connsiteY5" fmla="*/ 2799309 h 2799309"/>
                  <a:gd name="connsiteX0" fmla="*/ 1102646 w 1102646"/>
                  <a:gd name="connsiteY0" fmla="*/ 2939531 h 2939531"/>
                  <a:gd name="connsiteX1" fmla="*/ 220 w 1102646"/>
                  <a:gd name="connsiteY1" fmla="*/ 1399655 h 2939531"/>
                  <a:gd name="connsiteX2" fmla="*/ 1031069 w 1102646"/>
                  <a:gd name="connsiteY2" fmla="*/ 0 h 2939531"/>
                  <a:gd name="connsiteX3" fmla="*/ 299929 w 1102646"/>
                  <a:gd name="connsiteY3" fmla="*/ 1399654 h 2939531"/>
                  <a:gd name="connsiteX4" fmla="*/ 1031069 w 1102646"/>
                  <a:gd name="connsiteY4" fmla="*/ 2799308 h 2939531"/>
                  <a:gd name="connsiteX5" fmla="*/ 1102646 w 1102646"/>
                  <a:gd name="connsiteY5" fmla="*/ 2939531 h 2939531"/>
                  <a:gd name="connsiteX0" fmla="*/ 1102646 w 1104786"/>
                  <a:gd name="connsiteY0" fmla="*/ 2939531 h 2939531"/>
                  <a:gd name="connsiteX1" fmla="*/ 220 w 1104786"/>
                  <a:gd name="connsiteY1" fmla="*/ 1399655 h 2939531"/>
                  <a:gd name="connsiteX2" fmla="*/ 1031069 w 1104786"/>
                  <a:gd name="connsiteY2" fmla="*/ 0 h 2939531"/>
                  <a:gd name="connsiteX3" fmla="*/ 299929 w 1104786"/>
                  <a:gd name="connsiteY3" fmla="*/ 1399654 h 2939531"/>
                  <a:gd name="connsiteX4" fmla="*/ 1102646 w 1104786"/>
                  <a:gd name="connsiteY4" fmla="*/ 2939531 h 2939531"/>
                  <a:gd name="connsiteX0" fmla="*/ 1102984 w 1105124"/>
                  <a:gd name="connsiteY0" fmla="*/ 2939531 h 2939531"/>
                  <a:gd name="connsiteX1" fmla="*/ 558 w 1105124"/>
                  <a:gd name="connsiteY1" fmla="*/ 1399655 h 2939531"/>
                  <a:gd name="connsiteX2" fmla="*/ 1031407 w 1105124"/>
                  <a:gd name="connsiteY2" fmla="*/ 0 h 2939531"/>
                  <a:gd name="connsiteX3" fmla="*/ 300267 w 1105124"/>
                  <a:gd name="connsiteY3" fmla="*/ 1399654 h 2939531"/>
                  <a:gd name="connsiteX4" fmla="*/ 1102984 w 1105124"/>
                  <a:gd name="connsiteY4" fmla="*/ 2939531 h 2939531"/>
                  <a:gd name="connsiteX0" fmla="*/ 1104476 w 1106616"/>
                  <a:gd name="connsiteY0" fmla="*/ 2939531 h 2939531"/>
                  <a:gd name="connsiteX1" fmla="*/ 2050 w 1106616"/>
                  <a:gd name="connsiteY1" fmla="*/ 1399655 h 2939531"/>
                  <a:gd name="connsiteX2" fmla="*/ 1032899 w 1106616"/>
                  <a:gd name="connsiteY2" fmla="*/ 0 h 2939531"/>
                  <a:gd name="connsiteX3" fmla="*/ 301759 w 1106616"/>
                  <a:gd name="connsiteY3" fmla="*/ 1399654 h 2939531"/>
                  <a:gd name="connsiteX4" fmla="*/ 1104476 w 1106616"/>
                  <a:gd name="connsiteY4" fmla="*/ 2939531 h 2939531"/>
                  <a:gd name="connsiteX0" fmla="*/ 1104476 w 1106616"/>
                  <a:gd name="connsiteY0" fmla="*/ 2939531 h 2939531"/>
                  <a:gd name="connsiteX1" fmla="*/ 2050 w 1106616"/>
                  <a:gd name="connsiteY1" fmla="*/ 1399655 h 2939531"/>
                  <a:gd name="connsiteX2" fmla="*/ 1032899 w 1106616"/>
                  <a:gd name="connsiteY2" fmla="*/ 0 h 2939531"/>
                  <a:gd name="connsiteX3" fmla="*/ 301759 w 1106616"/>
                  <a:gd name="connsiteY3" fmla="*/ 1399654 h 2939531"/>
                  <a:gd name="connsiteX4" fmla="*/ 1104476 w 1106616"/>
                  <a:gd name="connsiteY4" fmla="*/ 2939531 h 2939531"/>
                  <a:gd name="connsiteX0" fmla="*/ 1102627 w 1104767"/>
                  <a:gd name="connsiteY0" fmla="*/ 2939531 h 2939531"/>
                  <a:gd name="connsiteX1" fmla="*/ 201 w 1104767"/>
                  <a:gd name="connsiteY1" fmla="*/ 1399655 h 2939531"/>
                  <a:gd name="connsiteX2" fmla="*/ 1031050 w 1104767"/>
                  <a:gd name="connsiteY2" fmla="*/ 0 h 2939531"/>
                  <a:gd name="connsiteX3" fmla="*/ 299910 w 1104767"/>
                  <a:gd name="connsiteY3" fmla="*/ 1399654 h 2939531"/>
                  <a:gd name="connsiteX4" fmla="*/ 1102627 w 1104767"/>
                  <a:gd name="connsiteY4" fmla="*/ 2939531 h 2939531"/>
                  <a:gd name="connsiteX0" fmla="*/ 1102459 w 1104599"/>
                  <a:gd name="connsiteY0" fmla="*/ 2939531 h 2939531"/>
                  <a:gd name="connsiteX1" fmla="*/ 33 w 1104599"/>
                  <a:gd name="connsiteY1" fmla="*/ 1399655 h 2939531"/>
                  <a:gd name="connsiteX2" fmla="*/ 1030882 w 1104599"/>
                  <a:gd name="connsiteY2" fmla="*/ 0 h 2939531"/>
                  <a:gd name="connsiteX3" fmla="*/ 299742 w 1104599"/>
                  <a:gd name="connsiteY3" fmla="*/ 1399654 h 2939531"/>
                  <a:gd name="connsiteX4" fmla="*/ 1102459 w 1104599"/>
                  <a:gd name="connsiteY4" fmla="*/ 2939531 h 2939531"/>
                  <a:gd name="connsiteX0" fmla="*/ 1102753 w 1104893"/>
                  <a:gd name="connsiteY0" fmla="*/ 2939531 h 2939531"/>
                  <a:gd name="connsiteX1" fmla="*/ 327 w 1104893"/>
                  <a:gd name="connsiteY1" fmla="*/ 1399655 h 2939531"/>
                  <a:gd name="connsiteX2" fmla="*/ 1031176 w 1104893"/>
                  <a:gd name="connsiteY2" fmla="*/ 0 h 2939531"/>
                  <a:gd name="connsiteX3" fmla="*/ 300036 w 1104893"/>
                  <a:gd name="connsiteY3" fmla="*/ 1399654 h 2939531"/>
                  <a:gd name="connsiteX4" fmla="*/ 1102753 w 1104893"/>
                  <a:gd name="connsiteY4" fmla="*/ 2939531 h 2939531"/>
                  <a:gd name="connsiteX0" fmla="*/ 1102753 w 1104893"/>
                  <a:gd name="connsiteY0" fmla="*/ 2939531 h 2939531"/>
                  <a:gd name="connsiteX1" fmla="*/ 327 w 1104893"/>
                  <a:gd name="connsiteY1" fmla="*/ 1399655 h 2939531"/>
                  <a:gd name="connsiteX2" fmla="*/ 1031176 w 1104893"/>
                  <a:gd name="connsiteY2" fmla="*/ 0 h 2939531"/>
                  <a:gd name="connsiteX3" fmla="*/ 300036 w 1104893"/>
                  <a:gd name="connsiteY3" fmla="*/ 1399654 h 2939531"/>
                  <a:gd name="connsiteX4" fmla="*/ 1102753 w 1104893"/>
                  <a:gd name="connsiteY4" fmla="*/ 2939531 h 2939531"/>
                  <a:gd name="connsiteX0" fmla="*/ 1102753 w 1104634"/>
                  <a:gd name="connsiteY0" fmla="*/ 2939531 h 2939531"/>
                  <a:gd name="connsiteX1" fmla="*/ 327 w 1104634"/>
                  <a:gd name="connsiteY1" fmla="*/ 1399655 h 2939531"/>
                  <a:gd name="connsiteX2" fmla="*/ 1031176 w 1104634"/>
                  <a:gd name="connsiteY2" fmla="*/ 0 h 2939531"/>
                  <a:gd name="connsiteX3" fmla="*/ 300036 w 1104634"/>
                  <a:gd name="connsiteY3" fmla="*/ 1399654 h 2939531"/>
                  <a:gd name="connsiteX4" fmla="*/ 1102753 w 1104634"/>
                  <a:gd name="connsiteY4" fmla="*/ 2939531 h 2939531"/>
                  <a:gd name="connsiteX0" fmla="*/ 1102753 w 1104750"/>
                  <a:gd name="connsiteY0" fmla="*/ 2939531 h 2939531"/>
                  <a:gd name="connsiteX1" fmla="*/ 327 w 1104750"/>
                  <a:gd name="connsiteY1" fmla="*/ 1399655 h 2939531"/>
                  <a:gd name="connsiteX2" fmla="*/ 1031176 w 1104750"/>
                  <a:gd name="connsiteY2" fmla="*/ 0 h 2939531"/>
                  <a:gd name="connsiteX3" fmla="*/ 300036 w 1104750"/>
                  <a:gd name="connsiteY3" fmla="*/ 1399654 h 2939531"/>
                  <a:gd name="connsiteX4" fmla="*/ 1102753 w 1104750"/>
                  <a:gd name="connsiteY4" fmla="*/ 2939531 h 29395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04750" h="2939531">
                    <a:moveTo>
                      <a:pt x="1102753" y="2939531"/>
                    </a:moveTo>
                    <a:cubicBezTo>
                      <a:pt x="1052802" y="2939531"/>
                      <a:pt x="33888" y="2505403"/>
                      <a:pt x="327" y="1399655"/>
                    </a:cubicBezTo>
                    <a:cubicBezTo>
                      <a:pt x="-14281" y="918343"/>
                      <a:pt x="461854" y="0"/>
                      <a:pt x="1031176" y="0"/>
                    </a:cubicBezTo>
                    <a:cubicBezTo>
                      <a:pt x="593235" y="208315"/>
                      <a:pt x="329359" y="846690"/>
                      <a:pt x="300036" y="1399654"/>
                    </a:cubicBezTo>
                    <a:cubicBezTo>
                      <a:pt x="248718" y="2367388"/>
                      <a:pt x="1152704" y="2939531"/>
                      <a:pt x="1102753" y="2939531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alpha val="72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11000"/>
                    </a:schemeClr>
                  </a:gs>
                </a:gsLst>
                <a:path path="circle">
                  <a:fillToRect t="100000" r="100000"/>
                </a:path>
                <a:tileRect l="-100000" b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0" name="Oval 1">
                <a:extLst>
                  <a:ext uri="{FF2B5EF4-FFF2-40B4-BE49-F238E27FC236}">
                    <a16:creationId xmlns:a16="http://schemas.microsoft.com/office/drawing/2014/main" id="{D11523B2-EE82-B908-5238-AD2FD13DB20F}"/>
                  </a:ext>
                </a:extLst>
              </p:cNvPr>
              <p:cNvSpPr/>
              <p:nvPr/>
            </p:nvSpPr>
            <p:spPr>
              <a:xfrm>
                <a:off x="1608022" y="3599231"/>
                <a:ext cx="2066607" cy="1831570"/>
              </a:xfrm>
              <a:custGeom>
                <a:avLst/>
                <a:gdLst/>
                <a:ahLst/>
                <a:cxnLst/>
                <a:rect l="l" t="t" r="r" b="b"/>
                <a:pathLst>
                  <a:path w="3530600" h="3342278">
                    <a:moveTo>
                      <a:pt x="618489" y="0"/>
                    </a:moveTo>
                    <a:lnTo>
                      <a:pt x="2912111" y="0"/>
                    </a:lnTo>
                    <a:cubicBezTo>
                      <a:pt x="3291035" y="347469"/>
                      <a:pt x="3530600" y="864897"/>
                      <a:pt x="3530600" y="1442539"/>
                    </a:cubicBezTo>
                    <a:cubicBezTo>
                      <a:pt x="3530600" y="2491736"/>
                      <a:pt x="2740248" y="3342278"/>
                      <a:pt x="1765300" y="3342278"/>
                    </a:cubicBezTo>
                    <a:cubicBezTo>
                      <a:pt x="790352" y="3342278"/>
                      <a:pt x="0" y="2491736"/>
                      <a:pt x="0" y="1442539"/>
                    </a:cubicBezTo>
                    <a:cubicBezTo>
                      <a:pt x="0" y="864897"/>
                      <a:pt x="239566" y="347469"/>
                      <a:pt x="618489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>
                      <a:alpha val="57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0"/>
                    </a:schemeClr>
                  </a:gs>
                </a:gsLst>
                <a:lin ang="5400000" scaled="0"/>
              </a:gra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1" name="Oval 1">
                <a:extLst>
                  <a:ext uri="{FF2B5EF4-FFF2-40B4-BE49-F238E27FC236}">
                    <a16:creationId xmlns:a16="http://schemas.microsoft.com/office/drawing/2014/main" id="{AC38C20F-0CCD-07A7-08EF-33EF70753049}"/>
                  </a:ext>
                </a:extLst>
              </p:cNvPr>
              <p:cNvSpPr/>
              <p:nvPr/>
            </p:nvSpPr>
            <p:spPr>
              <a:xfrm>
                <a:off x="1992940" y="3599231"/>
                <a:ext cx="1566235" cy="1388106"/>
              </a:xfrm>
              <a:custGeom>
                <a:avLst/>
                <a:gdLst/>
                <a:ahLst/>
                <a:cxnLst/>
                <a:rect l="l" t="t" r="r" b="b"/>
                <a:pathLst>
                  <a:path w="3530600" h="3342278">
                    <a:moveTo>
                      <a:pt x="618489" y="0"/>
                    </a:moveTo>
                    <a:lnTo>
                      <a:pt x="2912111" y="0"/>
                    </a:lnTo>
                    <a:cubicBezTo>
                      <a:pt x="3291035" y="347469"/>
                      <a:pt x="3530600" y="864897"/>
                      <a:pt x="3530600" y="1442539"/>
                    </a:cubicBezTo>
                    <a:cubicBezTo>
                      <a:pt x="3530600" y="2491736"/>
                      <a:pt x="2740248" y="3342278"/>
                      <a:pt x="1765300" y="3342278"/>
                    </a:cubicBezTo>
                    <a:cubicBezTo>
                      <a:pt x="790352" y="3342278"/>
                      <a:pt x="0" y="2491736"/>
                      <a:pt x="0" y="1442539"/>
                    </a:cubicBezTo>
                    <a:cubicBezTo>
                      <a:pt x="0" y="864897"/>
                      <a:pt x="239566" y="347469"/>
                      <a:pt x="618489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1000"/>
                      <a:lumOff val="99000"/>
                    </a:schemeClr>
                  </a:gs>
                  <a:gs pos="100000">
                    <a:schemeClr val="bg1">
                      <a:alpha val="0"/>
                    </a:schemeClr>
                  </a:gs>
                </a:gsLst>
                <a:lin ang="5400000" scaled="0"/>
              </a:gra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2" name="Graphic 43">
              <a:extLst>
                <a:ext uri="{FF2B5EF4-FFF2-40B4-BE49-F238E27FC236}">
                  <a16:creationId xmlns:a16="http://schemas.microsoft.com/office/drawing/2014/main" id="{2B65231F-959B-F74C-A7C4-82EA310A82F0}"/>
                </a:ext>
              </a:extLst>
            </p:cNvPr>
            <p:cNvGrpSpPr/>
            <p:nvPr/>
          </p:nvGrpSpPr>
          <p:grpSpPr>
            <a:xfrm rot="1417542">
              <a:off x="3520047" y="2017282"/>
              <a:ext cx="1181100" cy="927735"/>
              <a:chOff x="7118653" y="2671831"/>
              <a:chExt cx="1181100" cy="927735"/>
            </a:xfrm>
          </p:grpSpPr>
          <p:sp>
            <p:nvSpPr>
              <p:cNvPr id="53" name="Freeform: Shape 52">
                <a:extLst>
                  <a:ext uri="{FF2B5EF4-FFF2-40B4-BE49-F238E27FC236}">
                    <a16:creationId xmlns:a16="http://schemas.microsoft.com/office/drawing/2014/main" id="{109202F2-94ED-8D98-5B40-119778D099F4}"/>
                  </a:ext>
                </a:extLst>
              </p:cNvPr>
              <p:cNvSpPr/>
              <p:nvPr/>
            </p:nvSpPr>
            <p:spPr>
              <a:xfrm>
                <a:off x="7296960" y="2671831"/>
                <a:ext cx="583692" cy="304927"/>
              </a:xfrm>
              <a:custGeom>
                <a:avLst/>
                <a:gdLst>
                  <a:gd name="connsiteX0" fmla="*/ 431292 w 583692"/>
                  <a:gd name="connsiteY0" fmla="*/ 13335 h 304927"/>
                  <a:gd name="connsiteX1" fmla="*/ 380333 w 583692"/>
                  <a:gd name="connsiteY1" fmla="*/ 52483 h 304927"/>
                  <a:gd name="connsiteX2" fmla="*/ 202692 w 583692"/>
                  <a:gd name="connsiteY2" fmla="*/ 232410 h 304927"/>
                  <a:gd name="connsiteX3" fmla="*/ 0 w 583692"/>
                  <a:gd name="connsiteY3" fmla="*/ 254222 h 304927"/>
                  <a:gd name="connsiteX4" fmla="*/ 322993 w 583692"/>
                  <a:gd name="connsiteY4" fmla="*/ 298514 h 304927"/>
                  <a:gd name="connsiteX5" fmla="*/ 561689 w 583692"/>
                  <a:gd name="connsiteY5" fmla="*/ 99155 h 304927"/>
                  <a:gd name="connsiteX6" fmla="*/ 583692 w 583692"/>
                  <a:gd name="connsiteY6" fmla="*/ 60960 h 304927"/>
                  <a:gd name="connsiteX7" fmla="*/ 431292 w 583692"/>
                  <a:gd name="connsiteY7" fmla="*/ 13335 h 3049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83692" h="304927">
                    <a:moveTo>
                      <a:pt x="431292" y="13335"/>
                    </a:moveTo>
                    <a:cubicBezTo>
                      <a:pt x="411099" y="23432"/>
                      <a:pt x="394716" y="36957"/>
                      <a:pt x="380333" y="52483"/>
                    </a:cubicBezTo>
                    <a:cubicBezTo>
                      <a:pt x="326898" y="110109"/>
                      <a:pt x="300228" y="194881"/>
                      <a:pt x="202692" y="232410"/>
                    </a:cubicBezTo>
                    <a:cubicBezTo>
                      <a:pt x="78867" y="280035"/>
                      <a:pt x="0" y="254222"/>
                      <a:pt x="0" y="254222"/>
                    </a:cubicBezTo>
                    <a:cubicBezTo>
                      <a:pt x="0" y="254222"/>
                      <a:pt x="167164" y="326422"/>
                      <a:pt x="322993" y="298514"/>
                    </a:cubicBezTo>
                    <a:cubicBezTo>
                      <a:pt x="436817" y="278130"/>
                      <a:pt x="523304" y="160877"/>
                      <a:pt x="561689" y="99155"/>
                    </a:cubicBezTo>
                    <a:cubicBezTo>
                      <a:pt x="575977" y="76295"/>
                      <a:pt x="583692" y="60960"/>
                      <a:pt x="583692" y="60960"/>
                    </a:cubicBezTo>
                    <a:cubicBezTo>
                      <a:pt x="583692" y="60960"/>
                      <a:pt x="526542" y="-34290"/>
                      <a:pt x="431292" y="13335"/>
                    </a:cubicBezTo>
                    <a:close/>
                  </a:path>
                </a:pathLst>
              </a:custGeom>
              <a:solidFill>
                <a:srgbClr val="DE7B04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4" name="Freeform: Shape 53">
                <a:extLst>
                  <a:ext uri="{FF2B5EF4-FFF2-40B4-BE49-F238E27FC236}">
                    <a16:creationId xmlns:a16="http://schemas.microsoft.com/office/drawing/2014/main" id="{84C7D0D6-977A-74D9-2666-84226918AC82}"/>
                  </a:ext>
                </a:extLst>
              </p:cNvPr>
              <p:cNvSpPr/>
              <p:nvPr/>
            </p:nvSpPr>
            <p:spPr>
              <a:xfrm>
                <a:off x="7677294" y="2671831"/>
                <a:ext cx="203358" cy="111938"/>
              </a:xfrm>
              <a:custGeom>
                <a:avLst/>
                <a:gdLst>
                  <a:gd name="connsiteX0" fmla="*/ 50959 w 203358"/>
                  <a:gd name="connsiteY0" fmla="*/ 13335 h 111938"/>
                  <a:gd name="connsiteX1" fmla="*/ 0 w 203358"/>
                  <a:gd name="connsiteY1" fmla="*/ 52483 h 111938"/>
                  <a:gd name="connsiteX2" fmla="*/ 76105 w 203358"/>
                  <a:gd name="connsiteY2" fmla="*/ 29432 h 111938"/>
                  <a:gd name="connsiteX3" fmla="*/ 119920 w 203358"/>
                  <a:gd name="connsiteY3" fmla="*/ 97155 h 111938"/>
                  <a:gd name="connsiteX4" fmla="*/ 181546 w 203358"/>
                  <a:gd name="connsiteY4" fmla="*/ 99060 h 111938"/>
                  <a:gd name="connsiteX5" fmla="*/ 203359 w 203358"/>
                  <a:gd name="connsiteY5" fmla="*/ 60960 h 111938"/>
                  <a:gd name="connsiteX6" fmla="*/ 50959 w 203358"/>
                  <a:gd name="connsiteY6" fmla="*/ 13335 h 1119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3358" h="111938">
                    <a:moveTo>
                      <a:pt x="50959" y="13335"/>
                    </a:moveTo>
                    <a:cubicBezTo>
                      <a:pt x="30766" y="23432"/>
                      <a:pt x="14383" y="36957"/>
                      <a:pt x="0" y="52483"/>
                    </a:cubicBezTo>
                    <a:cubicBezTo>
                      <a:pt x="26003" y="36100"/>
                      <a:pt x="52578" y="25813"/>
                      <a:pt x="76105" y="29432"/>
                    </a:cubicBezTo>
                    <a:cubicBezTo>
                      <a:pt x="155734" y="41910"/>
                      <a:pt x="141161" y="47720"/>
                      <a:pt x="119920" y="97155"/>
                    </a:cubicBezTo>
                    <a:cubicBezTo>
                      <a:pt x="110776" y="118396"/>
                      <a:pt x="142399" y="114681"/>
                      <a:pt x="181546" y="99060"/>
                    </a:cubicBezTo>
                    <a:cubicBezTo>
                      <a:pt x="195644" y="76295"/>
                      <a:pt x="203359" y="60960"/>
                      <a:pt x="203359" y="60960"/>
                    </a:cubicBezTo>
                    <a:cubicBezTo>
                      <a:pt x="203359" y="60960"/>
                      <a:pt x="146209" y="-34290"/>
                      <a:pt x="50959" y="13335"/>
                    </a:cubicBezTo>
                    <a:close/>
                  </a:path>
                </a:pathLst>
              </a:custGeom>
              <a:solidFill>
                <a:srgbClr val="EE9F16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5" name="Freeform: Shape 54">
                <a:extLst>
                  <a:ext uri="{FF2B5EF4-FFF2-40B4-BE49-F238E27FC236}">
                    <a16:creationId xmlns:a16="http://schemas.microsoft.com/office/drawing/2014/main" id="{D1F9DAA1-6424-8723-90AC-FA08D9AFE15C}"/>
                  </a:ext>
                </a:extLst>
              </p:cNvPr>
              <p:cNvSpPr/>
              <p:nvPr/>
            </p:nvSpPr>
            <p:spPr>
              <a:xfrm>
                <a:off x="7467343" y="2701295"/>
                <a:ext cx="832409" cy="528319"/>
              </a:xfrm>
              <a:custGeom>
                <a:avLst/>
                <a:gdLst>
                  <a:gd name="connsiteX0" fmla="*/ 470460 w 832409"/>
                  <a:gd name="connsiteY0" fmla="*/ 2921 h 528319"/>
                  <a:gd name="connsiteX1" fmla="*/ 118035 w 832409"/>
                  <a:gd name="connsiteY1" fmla="*/ 345821 h 528319"/>
                  <a:gd name="connsiteX2" fmla="*/ 782 w 832409"/>
                  <a:gd name="connsiteY2" fmla="*/ 392684 h 528319"/>
                  <a:gd name="connsiteX3" fmla="*/ 32310 w 832409"/>
                  <a:gd name="connsiteY3" fmla="*/ 501840 h 528319"/>
                  <a:gd name="connsiteX4" fmla="*/ 96699 w 832409"/>
                  <a:gd name="connsiteY4" fmla="*/ 528320 h 528319"/>
                  <a:gd name="connsiteX5" fmla="*/ 98985 w 832409"/>
                  <a:gd name="connsiteY5" fmla="*/ 517176 h 528319"/>
                  <a:gd name="connsiteX6" fmla="*/ 184710 w 832409"/>
                  <a:gd name="connsiteY6" fmla="*/ 469551 h 528319"/>
                  <a:gd name="connsiteX7" fmla="*/ 584760 w 832409"/>
                  <a:gd name="connsiteY7" fmla="*/ 431451 h 528319"/>
                  <a:gd name="connsiteX8" fmla="*/ 832410 w 832409"/>
                  <a:gd name="connsiteY8" fmla="*/ 164751 h 528319"/>
                  <a:gd name="connsiteX9" fmla="*/ 470460 w 832409"/>
                  <a:gd name="connsiteY9" fmla="*/ 2921 h 528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32409" h="528319">
                    <a:moveTo>
                      <a:pt x="470460" y="2921"/>
                    </a:moveTo>
                    <a:cubicBezTo>
                      <a:pt x="194235" y="31496"/>
                      <a:pt x="146610" y="298196"/>
                      <a:pt x="118035" y="345821"/>
                    </a:cubicBezTo>
                    <a:cubicBezTo>
                      <a:pt x="96508" y="381730"/>
                      <a:pt x="53360" y="390588"/>
                      <a:pt x="782" y="392684"/>
                    </a:cubicBezTo>
                    <a:cubicBezTo>
                      <a:pt x="-2361" y="431736"/>
                      <a:pt x="3163" y="474218"/>
                      <a:pt x="32310" y="501840"/>
                    </a:cubicBezTo>
                    <a:cubicBezTo>
                      <a:pt x="48883" y="517461"/>
                      <a:pt x="71743" y="525367"/>
                      <a:pt x="96699" y="528320"/>
                    </a:cubicBezTo>
                    <a:cubicBezTo>
                      <a:pt x="97461" y="524605"/>
                      <a:pt x="98223" y="520890"/>
                      <a:pt x="98985" y="517176"/>
                    </a:cubicBezTo>
                    <a:cubicBezTo>
                      <a:pt x="98985" y="517176"/>
                      <a:pt x="127560" y="479076"/>
                      <a:pt x="184710" y="469551"/>
                    </a:cubicBezTo>
                    <a:cubicBezTo>
                      <a:pt x="241860" y="460026"/>
                      <a:pt x="384735" y="526701"/>
                      <a:pt x="584760" y="431451"/>
                    </a:cubicBezTo>
                    <a:cubicBezTo>
                      <a:pt x="784785" y="336201"/>
                      <a:pt x="822885" y="212376"/>
                      <a:pt x="832410" y="164751"/>
                    </a:cubicBezTo>
                    <a:cubicBezTo>
                      <a:pt x="832410" y="164846"/>
                      <a:pt x="746685" y="-25654"/>
                      <a:pt x="470460" y="2921"/>
                    </a:cubicBezTo>
                    <a:close/>
                  </a:path>
                </a:pathLst>
              </a:custGeom>
              <a:solidFill>
                <a:srgbClr val="FFAB25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6" name="Freeform: Shape 55">
                <a:extLst>
                  <a:ext uri="{FF2B5EF4-FFF2-40B4-BE49-F238E27FC236}">
                    <a16:creationId xmlns:a16="http://schemas.microsoft.com/office/drawing/2014/main" id="{9E3411F0-18E2-7C67-7EE8-39FF96DDA451}"/>
                  </a:ext>
                </a:extLst>
              </p:cNvPr>
              <p:cNvSpPr/>
              <p:nvPr/>
            </p:nvSpPr>
            <p:spPr>
              <a:xfrm>
                <a:off x="7118653" y="3093978"/>
                <a:ext cx="445388" cy="505587"/>
              </a:xfrm>
              <a:custGeom>
                <a:avLst/>
                <a:gdLst>
                  <a:gd name="connsiteX0" fmla="*/ 349472 w 445388"/>
                  <a:gd name="connsiteY0" fmla="*/ 0 h 505587"/>
                  <a:gd name="connsiteX1" fmla="*/ 295275 w 445388"/>
                  <a:gd name="connsiteY1" fmla="*/ 762 h 505587"/>
                  <a:gd name="connsiteX2" fmla="*/ 0 w 445388"/>
                  <a:gd name="connsiteY2" fmla="*/ 257937 h 505587"/>
                  <a:gd name="connsiteX3" fmla="*/ 247650 w 445388"/>
                  <a:gd name="connsiteY3" fmla="*/ 162687 h 505587"/>
                  <a:gd name="connsiteX4" fmla="*/ 238125 w 445388"/>
                  <a:gd name="connsiteY4" fmla="*/ 505587 h 505587"/>
                  <a:gd name="connsiteX5" fmla="*/ 445389 w 445388"/>
                  <a:gd name="connsiteY5" fmla="*/ 135731 h 505587"/>
                  <a:gd name="connsiteX6" fmla="*/ 381000 w 445388"/>
                  <a:gd name="connsiteY6" fmla="*/ 109252 h 505587"/>
                  <a:gd name="connsiteX7" fmla="*/ 349472 w 445388"/>
                  <a:gd name="connsiteY7" fmla="*/ 0 h 5055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45388" h="505587">
                    <a:moveTo>
                      <a:pt x="349472" y="0"/>
                    </a:moveTo>
                    <a:cubicBezTo>
                      <a:pt x="332232" y="762"/>
                      <a:pt x="314039" y="762"/>
                      <a:pt x="295275" y="762"/>
                    </a:cubicBezTo>
                    <a:cubicBezTo>
                      <a:pt x="219075" y="762"/>
                      <a:pt x="104775" y="19812"/>
                      <a:pt x="0" y="257937"/>
                    </a:cubicBezTo>
                    <a:cubicBezTo>
                      <a:pt x="0" y="257937"/>
                      <a:pt x="180975" y="134112"/>
                      <a:pt x="247650" y="162687"/>
                    </a:cubicBezTo>
                    <a:cubicBezTo>
                      <a:pt x="314325" y="191262"/>
                      <a:pt x="161925" y="276987"/>
                      <a:pt x="238125" y="505587"/>
                    </a:cubicBezTo>
                    <a:cubicBezTo>
                      <a:pt x="238125" y="505587"/>
                      <a:pt x="403479" y="340138"/>
                      <a:pt x="445389" y="135731"/>
                    </a:cubicBezTo>
                    <a:cubicBezTo>
                      <a:pt x="420338" y="132683"/>
                      <a:pt x="397478" y="124873"/>
                      <a:pt x="381000" y="109252"/>
                    </a:cubicBezTo>
                    <a:cubicBezTo>
                      <a:pt x="351758" y="81534"/>
                      <a:pt x="346329" y="39052"/>
                      <a:pt x="349472" y="0"/>
                    </a:cubicBezTo>
                    <a:close/>
                  </a:path>
                </a:pathLst>
              </a:custGeom>
              <a:solidFill>
                <a:srgbClr val="DE7B04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7" name="Freeform: Shape 56">
                <a:extLst>
                  <a:ext uri="{FF2B5EF4-FFF2-40B4-BE49-F238E27FC236}">
                    <a16:creationId xmlns:a16="http://schemas.microsoft.com/office/drawing/2014/main" id="{495CC2FF-EFAA-30E8-BF86-8C0A095F5D3F}"/>
                  </a:ext>
                </a:extLst>
              </p:cNvPr>
              <p:cNvSpPr/>
              <p:nvPr/>
            </p:nvSpPr>
            <p:spPr>
              <a:xfrm>
                <a:off x="7893631" y="2701295"/>
                <a:ext cx="406121" cy="372871"/>
              </a:xfrm>
              <a:custGeom>
                <a:avLst/>
                <a:gdLst>
                  <a:gd name="connsiteX0" fmla="*/ 406122 w 406121"/>
                  <a:gd name="connsiteY0" fmla="*/ 164846 h 372871"/>
                  <a:gd name="connsiteX1" fmla="*/ 44172 w 406121"/>
                  <a:gd name="connsiteY1" fmla="*/ 2921 h 372871"/>
                  <a:gd name="connsiteX2" fmla="*/ 25693 w 406121"/>
                  <a:gd name="connsiteY2" fmla="*/ 5397 h 372871"/>
                  <a:gd name="connsiteX3" fmla="*/ 25122 w 406121"/>
                  <a:gd name="connsiteY3" fmla="*/ 212471 h 372871"/>
                  <a:gd name="connsiteX4" fmla="*/ 258484 w 406121"/>
                  <a:gd name="connsiteY4" fmla="*/ 372872 h 372871"/>
                  <a:gd name="connsiteX5" fmla="*/ 406122 w 406121"/>
                  <a:gd name="connsiteY5" fmla="*/ 164846 h 3728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06121" h="372871">
                    <a:moveTo>
                      <a:pt x="406122" y="164846"/>
                    </a:moveTo>
                    <a:cubicBezTo>
                      <a:pt x="406122" y="164846"/>
                      <a:pt x="320397" y="-25654"/>
                      <a:pt x="44172" y="2921"/>
                    </a:cubicBezTo>
                    <a:cubicBezTo>
                      <a:pt x="37885" y="3588"/>
                      <a:pt x="31789" y="4445"/>
                      <a:pt x="25693" y="5397"/>
                    </a:cubicBezTo>
                    <a:cubicBezTo>
                      <a:pt x="3119" y="40259"/>
                      <a:pt x="-18312" y="106267"/>
                      <a:pt x="25122" y="212471"/>
                    </a:cubicBezTo>
                    <a:cubicBezTo>
                      <a:pt x="68937" y="319722"/>
                      <a:pt x="170188" y="359537"/>
                      <a:pt x="258484" y="372872"/>
                    </a:cubicBezTo>
                    <a:cubicBezTo>
                      <a:pt x="372308" y="290576"/>
                      <a:pt x="398502" y="203136"/>
                      <a:pt x="406122" y="164846"/>
                    </a:cubicBezTo>
                    <a:close/>
                  </a:path>
                </a:pathLst>
              </a:custGeom>
              <a:solidFill>
                <a:srgbClr val="F49A22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9" name="Freeform: Shape 68">
                <a:extLst>
                  <a:ext uri="{FF2B5EF4-FFF2-40B4-BE49-F238E27FC236}">
                    <a16:creationId xmlns:a16="http://schemas.microsoft.com/office/drawing/2014/main" id="{53C5F1E9-3A91-7EA6-754C-E802CFDBAA31}"/>
                  </a:ext>
                </a:extLst>
              </p:cNvPr>
              <p:cNvSpPr/>
              <p:nvPr/>
            </p:nvSpPr>
            <p:spPr>
              <a:xfrm>
                <a:off x="7613857" y="2701295"/>
                <a:ext cx="685895" cy="275621"/>
              </a:xfrm>
              <a:custGeom>
                <a:avLst/>
                <a:gdLst>
                  <a:gd name="connsiteX0" fmla="*/ 333470 w 685895"/>
                  <a:gd name="connsiteY0" fmla="*/ 117221 h 275621"/>
                  <a:gd name="connsiteX1" fmla="*/ 678752 w 685895"/>
                  <a:gd name="connsiteY1" fmla="*/ 192659 h 275621"/>
                  <a:gd name="connsiteX2" fmla="*/ 685895 w 685895"/>
                  <a:gd name="connsiteY2" fmla="*/ 164846 h 275621"/>
                  <a:gd name="connsiteX3" fmla="*/ 323945 w 685895"/>
                  <a:gd name="connsiteY3" fmla="*/ 2921 h 275621"/>
                  <a:gd name="connsiteX4" fmla="*/ 0 w 685895"/>
                  <a:gd name="connsiteY4" fmla="*/ 275622 h 275621"/>
                  <a:gd name="connsiteX5" fmla="*/ 333470 w 685895"/>
                  <a:gd name="connsiteY5" fmla="*/ 117221 h 2756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85895" h="275621">
                    <a:moveTo>
                      <a:pt x="333470" y="117221"/>
                    </a:moveTo>
                    <a:cubicBezTo>
                      <a:pt x="485013" y="97409"/>
                      <a:pt x="613791" y="155130"/>
                      <a:pt x="678752" y="192659"/>
                    </a:cubicBezTo>
                    <a:cubicBezTo>
                      <a:pt x="682181" y="181800"/>
                      <a:pt x="684371" y="172371"/>
                      <a:pt x="685895" y="164846"/>
                    </a:cubicBezTo>
                    <a:cubicBezTo>
                      <a:pt x="685895" y="164846"/>
                      <a:pt x="600170" y="-25654"/>
                      <a:pt x="323945" y="2921"/>
                    </a:cubicBezTo>
                    <a:cubicBezTo>
                      <a:pt x="117157" y="24352"/>
                      <a:pt x="38481" y="179133"/>
                      <a:pt x="0" y="275622"/>
                    </a:cubicBezTo>
                    <a:cubicBezTo>
                      <a:pt x="63627" y="206565"/>
                      <a:pt x="164497" y="139224"/>
                      <a:pt x="333470" y="117221"/>
                    </a:cubicBezTo>
                    <a:close/>
                  </a:path>
                </a:pathLst>
              </a:custGeom>
              <a:solidFill>
                <a:srgbClr val="FDC11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2" name="Freeform: Shape 81">
                <a:extLst>
                  <a:ext uri="{FF2B5EF4-FFF2-40B4-BE49-F238E27FC236}">
                    <a16:creationId xmlns:a16="http://schemas.microsoft.com/office/drawing/2014/main" id="{10845316-6648-3104-8586-CA48138EE8F6}"/>
                  </a:ext>
                </a:extLst>
              </p:cNvPr>
              <p:cNvSpPr/>
              <p:nvPr/>
            </p:nvSpPr>
            <p:spPr>
              <a:xfrm>
                <a:off x="8049817" y="2778130"/>
                <a:ext cx="80771" cy="80772"/>
              </a:xfrm>
              <a:custGeom>
                <a:avLst/>
                <a:gdLst>
                  <a:gd name="connsiteX0" fmla="*/ 80772 w 80771"/>
                  <a:gd name="connsiteY0" fmla="*/ 40386 h 80772"/>
                  <a:gd name="connsiteX1" fmla="*/ 40386 w 80771"/>
                  <a:gd name="connsiteY1" fmla="*/ 80772 h 80772"/>
                  <a:gd name="connsiteX2" fmla="*/ 0 w 80771"/>
                  <a:gd name="connsiteY2" fmla="*/ 40386 h 80772"/>
                  <a:gd name="connsiteX3" fmla="*/ 40386 w 80771"/>
                  <a:gd name="connsiteY3" fmla="*/ 0 h 80772"/>
                  <a:gd name="connsiteX4" fmla="*/ 80772 w 80771"/>
                  <a:gd name="connsiteY4" fmla="*/ 40386 h 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771" h="80772">
                    <a:moveTo>
                      <a:pt x="80772" y="40386"/>
                    </a:moveTo>
                    <a:cubicBezTo>
                      <a:pt x="80772" y="62691"/>
                      <a:pt x="62691" y="80772"/>
                      <a:pt x="40386" y="80772"/>
                    </a:cubicBezTo>
                    <a:cubicBezTo>
                      <a:pt x="18081" y="80772"/>
                      <a:pt x="0" y="62691"/>
                      <a:pt x="0" y="40386"/>
                    </a:cubicBezTo>
                    <a:cubicBezTo>
                      <a:pt x="0" y="18081"/>
                      <a:pt x="18081" y="0"/>
                      <a:pt x="40386" y="0"/>
                    </a:cubicBezTo>
                    <a:cubicBezTo>
                      <a:pt x="62691" y="0"/>
                      <a:pt x="80772" y="18081"/>
                      <a:pt x="80772" y="40386"/>
                    </a:cubicBezTo>
                    <a:close/>
                  </a:path>
                </a:pathLst>
              </a:custGeom>
              <a:solidFill>
                <a:srgbClr val="1C1C1C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3" name="Freeform: Shape 82">
                <a:extLst>
                  <a:ext uri="{FF2B5EF4-FFF2-40B4-BE49-F238E27FC236}">
                    <a16:creationId xmlns:a16="http://schemas.microsoft.com/office/drawing/2014/main" id="{DD02AFEB-6419-0394-0664-F2612F61932E}"/>
                  </a:ext>
                </a:extLst>
              </p:cNvPr>
              <p:cNvSpPr/>
              <p:nvPr/>
            </p:nvSpPr>
            <p:spPr>
              <a:xfrm>
                <a:off x="7467343" y="2917957"/>
                <a:ext cx="816312" cy="311658"/>
              </a:xfrm>
              <a:custGeom>
                <a:avLst/>
                <a:gdLst>
                  <a:gd name="connsiteX0" fmla="*/ 130227 w 816312"/>
                  <a:gd name="connsiteY0" fmla="*/ 101346 h 311658"/>
                  <a:gd name="connsiteX1" fmla="*/ 118035 w 816312"/>
                  <a:gd name="connsiteY1" fmla="*/ 129159 h 311658"/>
                  <a:gd name="connsiteX2" fmla="*/ 782 w 816312"/>
                  <a:gd name="connsiteY2" fmla="*/ 176022 h 311658"/>
                  <a:gd name="connsiteX3" fmla="*/ 32310 w 816312"/>
                  <a:gd name="connsiteY3" fmla="*/ 285179 h 311658"/>
                  <a:gd name="connsiteX4" fmla="*/ 96699 w 816312"/>
                  <a:gd name="connsiteY4" fmla="*/ 311658 h 311658"/>
                  <a:gd name="connsiteX5" fmla="*/ 98985 w 816312"/>
                  <a:gd name="connsiteY5" fmla="*/ 300514 h 311658"/>
                  <a:gd name="connsiteX6" fmla="*/ 184710 w 816312"/>
                  <a:gd name="connsiteY6" fmla="*/ 252889 h 311658"/>
                  <a:gd name="connsiteX7" fmla="*/ 584760 w 816312"/>
                  <a:gd name="connsiteY7" fmla="*/ 214789 h 311658"/>
                  <a:gd name="connsiteX8" fmla="*/ 816312 w 816312"/>
                  <a:gd name="connsiteY8" fmla="*/ 0 h 311658"/>
                  <a:gd name="connsiteX9" fmla="*/ 130227 w 816312"/>
                  <a:gd name="connsiteY9" fmla="*/ 101346 h 3116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16312" h="311658">
                    <a:moveTo>
                      <a:pt x="130227" y="101346"/>
                    </a:moveTo>
                    <a:cubicBezTo>
                      <a:pt x="125559" y="113538"/>
                      <a:pt x="121654" y="123063"/>
                      <a:pt x="118035" y="129159"/>
                    </a:cubicBezTo>
                    <a:cubicBezTo>
                      <a:pt x="96508" y="165068"/>
                      <a:pt x="53360" y="173926"/>
                      <a:pt x="782" y="176022"/>
                    </a:cubicBezTo>
                    <a:cubicBezTo>
                      <a:pt x="-2361" y="215074"/>
                      <a:pt x="3163" y="257556"/>
                      <a:pt x="32310" y="285179"/>
                    </a:cubicBezTo>
                    <a:cubicBezTo>
                      <a:pt x="48883" y="300799"/>
                      <a:pt x="71743" y="308705"/>
                      <a:pt x="96699" y="311658"/>
                    </a:cubicBezTo>
                    <a:cubicBezTo>
                      <a:pt x="97461" y="307943"/>
                      <a:pt x="98223" y="304229"/>
                      <a:pt x="98985" y="300514"/>
                    </a:cubicBezTo>
                    <a:cubicBezTo>
                      <a:pt x="98985" y="300514"/>
                      <a:pt x="127560" y="262414"/>
                      <a:pt x="184710" y="252889"/>
                    </a:cubicBezTo>
                    <a:cubicBezTo>
                      <a:pt x="241860" y="243364"/>
                      <a:pt x="384735" y="310039"/>
                      <a:pt x="584760" y="214789"/>
                    </a:cubicBezTo>
                    <a:cubicBezTo>
                      <a:pt x="731826" y="144780"/>
                      <a:pt x="791357" y="59341"/>
                      <a:pt x="816312" y="0"/>
                    </a:cubicBezTo>
                    <a:cubicBezTo>
                      <a:pt x="453029" y="210693"/>
                      <a:pt x="214142" y="140113"/>
                      <a:pt x="130227" y="101346"/>
                    </a:cubicBezTo>
                    <a:close/>
                  </a:path>
                </a:pathLst>
              </a:custGeom>
              <a:solidFill>
                <a:srgbClr val="FC9A1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4" name="Freeform: Shape 83">
                <a:extLst>
                  <a:ext uri="{FF2B5EF4-FFF2-40B4-BE49-F238E27FC236}">
                    <a16:creationId xmlns:a16="http://schemas.microsoft.com/office/drawing/2014/main" id="{DDEA416A-0CD5-DD1F-160B-E3036EDB5899}"/>
                  </a:ext>
                </a:extLst>
              </p:cNvPr>
              <p:cNvSpPr/>
              <p:nvPr/>
            </p:nvSpPr>
            <p:spPr>
              <a:xfrm>
                <a:off x="7680140" y="3093883"/>
                <a:ext cx="436036" cy="294199"/>
              </a:xfrm>
              <a:custGeom>
                <a:avLst/>
                <a:gdLst>
                  <a:gd name="connsiteX0" fmla="*/ 421302 w 436036"/>
                  <a:gd name="connsiteY0" fmla="*/ 0 h 294199"/>
                  <a:gd name="connsiteX1" fmla="*/ 343387 w 436036"/>
                  <a:gd name="connsiteY1" fmla="*/ 143732 h 294199"/>
                  <a:gd name="connsiteX2" fmla="*/ 133837 w 436036"/>
                  <a:gd name="connsiteY2" fmla="*/ 278892 h 294199"/>
                  <a:gd name="connsiteX3" fmla="*/ 19537 w 436036"/>
                  <a:gd name="connsiteY3" fmla="*/ 286607 h 294199"/>
                  <a:gd name="connsiteX4" fmla="*/ 95737 w 436036"/>
                  <a:gd name="connsiteY4" fmla="*/ 143732 h 294199"/>
                  <a:gd name="connsiteX5" fmla="*/ 67162 w 436036"/>
                  <a:gd name="connsiteY5" fmla="*/ 67532 h 294199"/>
                  <a:gd name="connsiteX6" fmla="*/ 421302 w 436036"/>
                  <a:gd name="connsiteY6" fmla="*/ 0 h 2941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36036" h="294199">
                    <a:moveTo>
                      <a:pt x="421302" y="0"/>
                    </a:moveTo>
                    <a:cubicBezTo>
                      <a:pt x="421302" y="0"/>
                      <a:pt x="486262" y="96107"/>
                      <a:pt x="343387" y="143732"/>
                    </a:cubicBezTo>
                    <a:cubicBezTo>
                      <a:pt x="200512" y="191357"/>
                      <a:pt x="133837" y="278892"/>
                      <a:pt x="133837" y="278892"/>
                    </a:cubicBezTo>
                    <a:cubicBezTo>
                      <a:pt x="133837" y="278892"/>
                      <a:pt x="86212" y="248507"/>
                      <a:pt x="19537" y="286607"/>
                    </a:cubicBezTo>
                    <a:cubicBezTo>
                      <a:pt x="-47138" y="324707"/>
                      <a:pt x="76687" y="210407"/>
                      <a:pt x="95737" y="143732"/>
                    </a:cubicBezTo>
                    <a:cubicBezTo>
                      <a:pt x="106500" y="106013"/>
                      <a:pt x="95737" y="67532"/>
                      <a:pt x="67162" y="67532"/>
                    </a:cubicBezTo>
                    <a:cubicBezTo>
                      <a:pt x="67162" y="67532"/>
                      <a:pt x="280141" y="94488"/>
                      <a:pt x="421302" y="0"/>
                    </a:cubicBezTo>
                    <a:close/>
                  </a:path>
                </a:pathLst>
              </a:custGeom>
              <a:solidFill>
                <a:srgbClr val="DE7B04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5" name="Freeform: Shape 84">
                <a:extLst>
                  <a:ext uri="{FF2B5EF4-FFF2-40B4-BE49-F238E27FC236}">
                    <a16:creationId xmlns:a16="http://schemas.microsoft.com/office/drawing/2014/main" id="{DC3F0BF5-78BC-B14A-3854-293A3766E6F6}"/>
                  </a:ext>
                </a:extLst>
              </p:cNvPr>
              <p:cNvSpPr/>
              <p:nvPr/>
            </p:nvSpPr>
            <p:spPr>
              <a:xfrm>
                <a:off x="7566328" y="3075691"/>
                <a:ext cx="247650" cy="254984"/>
              </a:xfrm>
              <a:custGeom>
                <a:avLst/>
                <a:gdLst>
                  <a:gd name="connsiteX0" fmla="*/ 66675 w 247650"/>
                  <a:gd name="connsiteY0" fmla="*/ 38100 h 254984"/>
                  <a:gd name="connsiteX1" fmla="*/ 142875 w 247650"/>
                  <a:gd name="connsiteY1" fmla="*/ 20669 h 254984"/>
                  <a:gd name="connsiteX2" fmla="*/ 247650 w 247650"/>
                  <a:gd name="connsiteY2" fmla="*/ 0 h 254984"/>
                  <a:gd name="connsiteX3" fmla="*/ 123825 w 247650"/>
                  <a:gd name="connsiteY3" fmla="*/ 180975 h 254984"/>
                  <a:gd name="connsiteX4" fmla="*/ 0 w 247650"/>
                  <a:gd name="connsiteY4" fmla="*/ 254984 h 254984"/>
                  <a:gd name="connsiteX5" fmla="*/ 66675 w 247650"/>
                  <a:gd name="connsiteY5" fmla="*/ 38100 h 254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47650" h="254984">
                    <a:moveTo>
                      <a:pt x="66675" y="38100"/>
                    </a:moveTo>
                    <a:cubicBezTo>
                      <a:pt x="66675" y="38100"/>
                      <a:pt x="85725" y="12764"/>
                      <a:pt x="142875" y="20669"/>
                    </a:cubicBezTo>
                    <a:cubicBezTo>
                      <a:pt x="200025" y="28575"/>
                      <a:pt x="247650" y="0"/>
                      <a:pt x="247650" y="0"/>
                    </a:cubicBezTo>
                    <a:cubicBezTo>
                      <a:pt x="247650" y="0"/>
                      <a:pt x="209550" y="142875"/>
                      <a:pt x="123825" y="180975"/>
                    </a:cubicBezTo>
                    <a:cubicBezTo>
                      <a:pt x="38100" y="219075"/>
                      <a:pt x="0" y="254984"/>
                      <a:pt x="0" y="254984"/>
                    </a:cubicBezTo>
                    <a:lnTo>
                      <a:pt x="66675" y="38100"/>
                    </a:lnTo>
                    <a:close/>
                  </a:path>
                </a:pathLst>
              </a:custGeom>
              <a:solidFill>
                <a:srgbClr val="DE7B04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4C7F5B7F-9C64-F441-8FDD-105F0EC94F9A}"/>
                </a:ext>
              </a:extLst>
            </p:cNvPr>
            <p:cNvSpPr/>
            <p:nvPr/>
          </p:nvSpPr>
          <p:spPr>
            <a:xfrm>
              <a:off x="2245075" y="2162673"/>
              <a:ext cx="1601149" cy="2028999"/>
            </a:xfrm>
            <a:custGeom>
              <a:avLst/>
              <a:gdLst>
                <a:gd name="connsiteX0" fmla="*/ 1952 w 1326498"/>
                <a:gd name="connsiteY0" fmla="*/ 1850086 h 1850086"/>
                <a:gd name="connsiteX1" fmla="*/ 15443 w 1326498"/>
                <a:gd name="connsiteY1" fmla="*/ 1468868 h 1850086"/>
                <a:gd name="connsiteX2" fmla="*/ 224914 w 1326498"/>
                <a:gd name="connsiteY2" fmla="*/ 858208 h 1850086"/>
                <a:gd name="connsiteX3" fmla="*/ 629032 w 1326498"/>
                <a:gd name="connsiteY3" fmla="*/ 403675 h 1850086"/>
                <a:gd name="connsiteX4" fmla="*/ 895131 w 1326498"/>
                <a:gd name="connsiteY4" fmla="*/ 197666 h 1850086"/>
                <a:gd name="connsiteX5" fmla="*/ 1104513 w 1326498"/>
                <a:gd name="connsiteY5" fmla="*/ 85031 h 1850086"/>
                <a:gd name="connsiteX6" fmla="*/ 1326498 w 1326498"/>
                <a:gd name="connsiteY6" fmla="*/ 0 h 1850086"/>
                <a:gd name="connsiteX7" fmla="*/ 344117 w 1326498"/>
                <a:gd name="connsiteY7" fmla="*/ 880309 h 1850086"/>
                <a:gd name="connsiteX8" fmla="*/ 213464 w 1326498"/>
                <a:gd name="connsiteY8" fmla="*/ 1119514 h 1850086"/>
                <a:gd name="connsiteX9" fmla="*/ 173611 w 1326498"/>
                <a:gd name="connsiteY9" fmla="*/ 1218124 h 1850086"/>
                <a:gd name="connsiteX10" fmla="*/ 57604 w 1326498"/>
                <a:gd name="connsiteY10" fmla="*/ 1608485 h 1850086"/>
                <a:gd name="connsiteX11" fmla="*/ 1952 w 1326498"/>
                <a:gd name="connsiteY11" fmla="*/ 1850086 h 1850086"/>
                <a:gd name="connsiteX0" fmla="*/ 1952 w 1326498"/>
                <a:gd name="connsiteY0" fmla="*/ 1850086 h 1850086"/>
                <a:gd name="connsiteX1" fmla="*/ 15443 w 1326498"/>
                <a:gd name="connsiteY1" fmla="*/ 1468868 h 1850086"/>
                <a:gd name="connsiteX2" fmla="*/ 224914 w 1326498"/>
                <a:gd name="connsiteY2" fmla="*/ 858208 h 1850086"/>
                <a:gd name="connsiteX3" fmla="*/ 593860 w 1326498"/>
                <a:gd name="connsiteY3" fmla="*/ 381404 h 1850086"/>
                <a:gd name="connsiteX4" fmla="*/ 895131 w 1326498"/>
                <a:gd name="connsiteY4" fmla="*/ 197666 h 1850086"/>
                <a:gd name="connsiteX5" fmla="*/ 1104513 w 1326498"/>
                <a:gd name="connsiteY5" fmla="*/ 85031 h 1850086"/>
                <a:gd name="connsiteX6" fmla="*/ 1326498 w 1326498"/>
                <a:gd name="connsiteY6" fmla="*/ 0 h 1850086"/>
                <a:gd name="connsiteX7" fmla="*/ 344117 w 1326498"/>
                <a:gd name="connsiteY7" fmla="*/ 880309 h 1850086"/>
                <a:gd name="connsiteX8" fmla="*/ 213464 w 1326498"/>
                <a:gd name="connsiteY8" fmla="*/ 1119514 h 1850086"/>
                <a:gd name="connsiteX9" fmla="*/ 173611 w 1326498"/>
                <a:gd name="connsiteY9" fmla="*/ 1218124 h 1850086"/>
                <a:gd name="connsiteX10" fmla="*/ 57604 w 1326498"/>
                <a:gd name="connsiteY10" fmla="*/ 1608485 h 1850086"/>
                <a:gd name="connsiteX11" fmla="*/ 1952 w 1326498"/>
                <a:gd name="connsiteY11" fmla="*/ 1850086 h 1850086"/>
                <a:gd name="connsiteX0" fmla="*/ 1952 w 1326498"/>
                <a:gd name="connsiteY0" fmla="*/ 1850086 h 1850086"/>
                <a:gd name="connsiteX1" fmla="*/ 15443 w 1326498"/>
                <a:gd name="connsiteY1" fmla="*/ 1468868 h 1850086"/>
                <a:gd name="connsiteX2" fmla="*/ 224914 w 1326498"/>
                <a:gd name="connsiteY2" fmla="*/ 858208 h 1850086"/>
                <a:gd name="connsiteX3" fmla="*/ 593860 w 1326498"/>
                <a:gd name="connsiteY3" fmla="*/ 381404 h 1850086"/>
                <a:gd name="connsiteX4" fmla="*/ 1104513 w 1326498"/>
                <a:gd name="connsiteY4" fmla="*/ 85031 h 1850086"/>
                <a:gd name="connsiteX5" fmla="*/ 1326498 w 1326498"/>
                <a:gd name="connsiteY5" fmla="*/ 0 h 1850086"/>
                <a:gd name="connsiteX6" fmla="*/ 344117 w 1326498"/>
                <a:gd name="connsiteY6" fmla="*/ 880309 h 1850086"/>
                <a:gd name="connsiteX7" fmla="*/ 213464 w 1326498"/>
                <a:gd name="connsiteY7" fmla="*/ 1119514 h 1850086"/>
                <a:gd name="connsiteX8" fmla="*/ 173611 w 1326498"/>
                <a:gd name="connsiteY8" fmla="*/ 1218124 h 1850086"/>
                <a:gd name="connsiteX9" fmla="*/ 57604 w 1326498"/>
                <a:gd name="connsiteY9" fmla="*/ 1608485 h 1850086"/>
                <a:gd name="connsiteX10" fmla="*/ 1952 w 1326498"/>
                <a:gd name="connsiteY10" fmla="*/ 1850086 h 1850086"/>
                <a:gd name="connsiteX0" fmla="*/ 1952 w 1328591"/>
                <a:gd name="connsiteY0" fmla="*/ 1863615 h 1863615"/>
                <a:gd name="connsiteX1" fmla="*/ 15443 w 1328591"/>
                <a:gd name="connsiteY1" fmla="*/ 1482397 h 1863615"/>
                <a:gd name="connsiteX2" fmla="*/ 224914 w 1328591"/>
                <a:gd name="connsiteY2" fmla="*/ 871737 h 1863615"/>
                <a:gd name="connsiteX3" fmla="*/ 593860 w 1328591"/>
                <a:gd name="connsiteY3" fmla="*/ 394933 h 1863615"/>
                <a:gd name="connsiteX4" fmla="*/ 1326498 w 1328591"/>
                <a:gd name="connsiteY4" fmla="*/ 13529 h 1863615"/>
                <a:gd name="connsiteX5" fmla="*/ 344117 w 1328591"/>
                <a:gd name="connsiteY5" fmla="*/ 893838 h 1863615"/>
                <a:gd name="connsiteX6" fmla="*/ 213464 w 1328591"/>
                <a:gd name="connsiteY6" fmla="*/ 1133043 h 1863615"/>
                <a:gd name="connsiteX7" fmla="*/ 173611 w 1328591"/>
                <a:gd name="connsiteY7" fmla="*/ 1231653 h 1863615"/>
                <a:gd name="connsiteX8" fmla="*/ 57604 w 1328591"/>
                <a:gd name="connsiteY8" fmla="*/ 1622014 h 1863615"/>
                <a:gd name="connsiteX9" fmla="*/ 1952 w 1328591"/>
                <a:gd name="connsiteY9" fmla="*/ 1863615 h 1863615"/>
                <a:gd name="connsiteX0" fmla="*/ 1952 w 1328679"/>
                <a:gd name="connsiteY0" fmla="*/ 1863811 h 1863811"/>
                <a:gd name="connsiteX1" fmla="*/ 15443 w 1328679"/>
                <a:gd name="connsiteY1" fmla="*/ 1482593 h 1863811"/>
                <a:gd name="connsiteX2" fmla="*/ 224914 w 1328679"/>
                <a:gd name="connsiteY2" fmla="*/ 871933 h 1863811"/>
                <a:gd name="connsiteX3" fmla="*/ 618984 w 1328679"/>
                <a:gd name="connsiteY3" fmla="*/ 389561 h 1863811"/>
                <a:gd name="connsiteX4" fmla="*/ 1326498 w 1328679"/>
                <a:gd name="connsiteY4" fmla="*/ 13725 h 1863811"/>
                <a:gd name="connsiteX5" fmla="*/ 344117 w 1328679"/>
                <a:gd name="connsiteY5" fmla="*/ 894034 h 1863811"/>
                <a:gd name="connsiteX6" fmla="*/ 213464 w 1328679"/>
                <a:gd name="connsiteY6" fmla="*/ 1133239 h 1863811"/>
                <a:gd name="connsiteX7" fmla="*/ 173611 w 1328679"/>
                <a:gd name="connsiteY7" fmla="*/ 1231849 h 1863811"/>
                <a:gd name="connsiteX8" fmla="*/ 57604 w 1328679"/>
                <a:gd name="connsiteY8" fmla="*/ 1622210 h 1863811"/>
                <a:gd name="connsiteX9" fmla="*/ 1952 w 1328679"/>
                <a:gd name="connsiteY9" fmla="*/ 1863811 h 1863811"/>
                <a:gd name="connsiteX0" fmla="*/ 1952 w 1328644"/>
                <a:gd name="connsiteY0" fmla="*/ 1864828 h 1864828"/>
                <a:gd name="connsiteX1" fmla="*/ 15443 w 1328644"/>
                <a:gd name="connsiteY1" fmla="*/ 1483610 h 1864828"/>
                <a:gd name="connsiteX2" fmla="*/ 224914 w 1328644"/>
                <a:gd name="connsiteY2" fmla="*/ 872950 h 1864828"/>
                <a:gd name="connsiteX3" fmla="*/ 618984 w 1328644"/>
                <a:gd name="connsiteY3" fmla="*/ 390578 h 1864828"/>
                <a:gd name="connsiteX4" fmla="*/ 1326498 w 1328644"/>
                <a:gd name="connsiteY4" fmla="*/ 14742 h 1864828"/>
                <a:gd name="connsiteX5" fmla="*/ 344117 w 1328644"/>
                <a:gd name="connsiteY5" fmla="*/ 895051 h 1864828"/>
                <a:gd name="connsiteX6" fmla="*/ 213464 w 1328644"/>
                <a:gd name="connsiteY6" fmla="*/ 1134256 h 1864828"/>
                <a:gd name="connsiteX7" fmla="*/ 173611 w 1328644"/>
                <a:gd name="connsiteY7" fmla="*/ 1232866 h 1864828"/>
                <a:gd name="connsiteX8" fmla="*/ 57604 w 1328644"/>
                <a:gd name="connsiteY8" fmla="*/ 1623227 h 1864828"/>
                <a:gd name="connsiteX9" fmla="*/ 1952 w 1328644"/>
                <a:gd name="connsiteY9" fmla="*/ 1864828 h 1864828"/>
                <a:gd name="connsiteX0" fmla="*/ 1952 w 1328542"/>
                <a:gd name="connsiteY0" fmla="*/ 1865543 h 1865543"/>
                <a:gd name="connsiteX1" fmla="*/ 15443 w 1328542"/>
                <a:gd name="connsiteY1" fmla="*/ 1484325 h 1865543"/>
                <a:gd name="connsiteX2" fmla="*/ 224914 w 1328542"/>
                <a:gd name="connsiteY2" fmla="*/ 873665 h 1865543"/>
                <a:gd name="connsiteX3" fmla="*/ 588836 w 1328542"/>
                <a:gd name="connsiteY3" fmla="*/ 374590 h 1865543"/>
                <a:gd name="connsiteX4" fmla="*/ 1326498 w 1328542"/>
                <a:gd name="connsiteY4" fmla="*/ 15457 h 1865543"/>
                <a:gd name="connsiteX5" fmla="*/ 344117 w 1328542"/>
                <a:gd name="connsiteY5" fmla="*/ 895766 h 1865543"/>
                <a:gd name="connsiteX6" fmla="*/ 213464 w 1328542"/>
                <a:gd name="connsiteY6" fmla="*/ 1134971 h 1865543"/>
                <a:gd name="connsiteX7" fmla="*/ 173611 w 1328542"/>
                <a:gd name="connsiteY7" fmla="*/ 1233581 h 1865543"/>
                <a:gd name="connsiteX8" fmla="*/ 57604 w 1328542"/>
                <a:gd name="connsiteY8" fmla="*/ 1623942 h 1865543"/>
                <a:gd name="connsiteX9" fmla="*/ 1952 w 1328542"/>
                <a:gd name="connsiteY9" fmla="*/ 1865543 h 1865543"/>
                <a:gd name="connsiteX0" fmla="*/ 1952 w 1328542"/>
                <a:gd name="connsiteY0" fmla="*/ 1865543 h 1865543"/>
                <a:gd name="connsiteX1" fmla="*/ 15443 w 1328542"/>
                <a:gd name="connsiteY1" fmla="*/ 1484325 h 1865543"/>
                <a:gd name="connsiteX2" fmla="*/ 224914 w 1328542"/>
                <a:gd name="connsiteY2" fmla="*/ 873665 h 1865543"/>
                <a:gd name="connsiteX3" fmla="*/ 588836 w 1328542"/>
                <a:gd name="connsiteY3" fmla="*/ 374590 h 1865543"/>
                <a:gd name="connsiteX4" fmla="*/ 1326498 w 1328542"/>
                <a:gd name="connsiteY4" fmla="*/ 15457 h 1865543"/>
                <a:gd name="connsiteX5" fmla="*/ 344117 w 1328542"/>
                <a:gd name="connsiteY5" fmla="*/ 895766 h 1865543"/>
                <a:gd name="connsiteX6" fmla="*/ 213464 w 1328542"/>
                <a:gd name="connsiteY6" fmla="*/ 1134971 h 1865543"/>
                <a:gd name="connsiteX7" fmla="*/ 173611 w 1328542"/>
                <a:gd name="connsiteY7" fmla="*/ 1233581 h 1865543"/>
                <a:gd name="connsiteX8" fmla="*/ 57604 w 1328542"/>
                <a:gd name="connsiteY8" fmla="*/ 1623942 h 1865543"/>
                <a:gd name="connsiteX9" fmla="*/ 1952 w 1328542"/>
                <a:gd name="connsiteY9" fmla="*/ 1865543 h 1865543"/>
                <a:gd name="connsiteX0" fmla="*/ 1952 w 1328542"/>
                <a:gd name="connsiteY0" fmla="*/ 1865543 h 1865543"/>
                <a:gd name="connsiteX1" fmla="*/ 15443 w 1328542"/>
                <a:gd name="connsiteY1" fmla="*/ 1484325 h 1865543"/>
                <a:gd name="connsiteX2" fmla="*/ 224914 w 1328542"/>
                <a:gd name="connsiteY2" fmla="*/ 873665 h 1865543"/>
                <a:gd name="connsiteX3" fmla="*/ 588836 w 1328542"/>
                <a:gd name="connsiteY3" fmla="*/ 374590 h 1865543"/>
                <a:gd name="connsiteX4" fmla="*/ 1326498 w 1328542"/>
                <a:gd name="connsiteY4" fmla="*/ 15457 h 1865543"/>
                <a:gd name="connsiteX5" fmla="*/ 344117 w 1328542"/>
                <a:gd name="connsiteY5" fmla="*/ 895766 h 1865543"/>
                <a:gd name="connsiteX6" fmla="*/ 213464 w 1328542"/>
                <a:gd name="connsiteY6" fmla="*/ 1134971 h 1865543"/>
                <a:gd name="connsiteX7" fmla="*/ 173611 w 1328542"/>
                <a:gd name="connsiteY7" fmla="*/ 1233581 h 1865543"/>
                <a:gd name="connsiteX8" fmla="*/ 57604 w 1328542"/>
                <a:gd name="connsiteY8" fmla="*/ 1623942 h 1865543"/>
                <a:gd name="connsiteX9" fmla="*/ 1952 w 1328542"/>
                <a:gd name="connsiteY9" fmla="*/ 1865543 h 18655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328542" h="1865543">
                  <a:moveTo>
                    <a:pt x="1952" y="1865543"/>
                  </a:moveTo>
                  <a:cubicBezTo>
                    <a:pt x="-5859" y="1866076"/>
                    <a:pt x="12070" y="1515479"/>
                    <a:pt x="15443" y="1484325"/>
                  </a:cubicBezTo>
                  <a:cubicBezTo>
                    <a:pt x="38875" y="1267665"/>
                    <a:pt x="129349" y="1058621"/>
                    <a:pt x="224914" y="873665"/>
                  </a:cubicBezTo>
                  <a:cubicBezTo>
                    <a:pt x="320479" y="688709"/>
                    <a:pt x="422993" y="537878"/>
                    <a:pt x="588836" y="374590"/>
                  </a:cubicBezTo>
                  <a:cubicBezTo>
                    <a:pt x="762383" y="203716"/>
                    <a:pt x="1368122" y="-67694"/>
                    <a:pt x="1326498" y="15457"/>
                  </a:cubicBezTo>
                  <a:cubicBezTo>
                    <a:pt x="900211" y="263658"/>
                    <a:pt x="652438" y="360093"/>
                    <a:pt x="344117" y="895766"/>
                  </a:cubicBezTo>
                  <a:cubicBezTo>
                    <a:pt x="298741" y="974603"/>
                    <a:pt x="249056" y="1051182"/>
                    <a:pt x="213464" y="1134971"/>
                  </a:cubicBezTo>
                  <a:cubicBezTo>
                    <a:pt x="199617" y="1167634"/>
                    <a:pt x="186037" y="1200386"/>
                    <a:pt x="173611" y="1233581"/>
                  </a:cubicBezTo>
                  <a:cubicBezTo>
                    <a:pt x="126658" y="1358998"/>
                    <a:pt x="86361" y="1493112"/>
                    <a:pt x="57604" y="1623942"/>
                  </a:cubicBezTo>
                  <a:cubicBezTo>
                    <a:pt x="52899" y="1645866"/>
                    <a:pt x="21479" y="1863946"/>
                    <a:pt x="1952" y="1865543"/>
                  </a:cubicBezTo>
                  <a:close/>
                </a:path>
              </a:pathLst>
            </a:custGeom>
            <a:gradFill>
              <a:gsLst>
                <a:gs pos="0">
                  <a:schemeClr val="tx2">
                    <a:lumMod val="40000"/>
                    <a:lumOff val="60000"/>
                    <a:alpha val="30000"/>
                  </a:schemeClr>
                </a:gs>
                <a:gs pos="100000">
                  <a:schemeClr val="tx2">
                    <a:lumMod val="40000"/>
                    <a:lumOff val="60000"/>
                    <a:alpha val="0"/>
                  </a:schemeClr>
                </a:gs>
              </a:gsLst>
              <a:lin ang="5400000" scaled="1"/>
            </a:gradFill>
            <a:ln w="8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59DF7096-360B-452B-F444-0CB44CA0462C}"/>
                </a:ext>
              </a:extLst>
            </p:cNvPr>
            <p:cNvSpPr/>
            <p:nvPr/>
          </p:nvSpPr>
          <p:spPr>
            <a:xfrm>
              <a:off x="2276443" y="2228976"/>
              <a:ext cx="1947555" cy="2081182"/>
            </a:xfrm>
            <a:custGeom>
              <a:avLst/>
              <a:gdLst>
                <a:gd name="connsiteX0" fmla="*/ 1947555 w 1947555"/>
                <a:gd name="connsiteY0" fmla="*/ 0 h 2081182"/>
                <a:gd name="connsiteX1" fmla="*/ 1947555 w 1947555"/>
                <a:gd name="connsiteY1" fmla="*/ 266911 h 2081182"/>
                <a:gd name="connsiteX2" fmla="*/ 1943801 w 1947555"/>
                <a:gd name="connsiteY2" fmla="*/ 267089 h 2081182"/>
                <a:gd name="connsiteX3" fmla="*/ 284461 w 1947555"/>
                <a:gd name="connsiteY3" fmla="*/ 1915930 h 2081182"/>
                <a:gd name="connsiteX4" fmla="*/ 276116 w 1947555"/>
                <a:gd name="connsiteY4" fmla="*/ 2081182 h 2081182"/>
                <a:gd name="connsiteX5" fmla="*/ 3773 w 1947555"/>
                <a:gd name="connsiteY5" fmla="*/ 2081182 h 2081182"/>
                <a:gd name="connsiteX6" fmla="*/ 0 w 1947555"/>
                <a:gd name="connsiteY6" fmla="*/ 2006481 h 2081182"/>
                <a:gd name="connsiteX7" fmla="*/ 1804143 w 1947555"/>
                <a:gd name="connsiteY7" fmla="*/ 7241 h 2081182"/>
                <a:gd name="connsiteX8" fmla="*/ 1947555 w 1947555"/>
                <a:gd name="connsiteY8" fmla="*/ 0 h 20811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47555" h="2081182">
                  <a:moveTo>
                    <a:pt x="1947555" y="0"/>
                  </a:moveTo>
                  <a:lnTo>
                    <a:pt x="1947555" y="266911"/>
                  </a:lnTo>
                  <a:lnTo>
                    <a:pt x="1943801" y="267089"/>
                  </a:lnTo>
                  <a:cubicBezTo>
                    <a:pt x="1069551" y="350301"/>
                    <a:pt x="373085" y="1043269"/>
                    <a:pt x="284461" y="1915930"/>
                  </a:cubicBezTo>
                  <a:lnTo>
                    <a:pt x="276116" y="2081182"/>
                  </a:lnTo>
                  <a:lnTo>
                    <a:pt x="3773" y="2081182"/>
                  </a:lnTo>
                  <a:lnTo>
                    <a:pt x="0" y="2006481"/>
                  </a:lnTo>
                  <a:cubicBezTo>
                    <a:pt x="0" y="965969"/>
                    <a:pt x="790782" y="110154"/>
                    <a:pt x="1804143" y="7241"/>
                  </a:cubicBezTo>
                  <a:lnTo>
                    <a:pt x="1947555" y="0"/>
                  </a:lnTo>
                  <a:close/>
                </a:path>
              </a:pathLst>
            </a:custGeom>
            <a:gradFill>
              <a:gsLst>
                <a:gs pos="0">
                  <a:schemeClr val="tx2">
                    <a:lumMod val="40000"/>
                    <a:lumOff val="60000"/>
                    <a:alpha val="15000"/>
                  </a:schemeClr>
                </a:gs>
                <a:gs pos="100000">
                  <a:schemeClr val="tx2">
                    <a:lumMod val="40000"/>
                    <a:lumOff val="60000"/>
                    <a:alpha val="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88" name="Graphic 125">
              <a:extLst>
                <a:ext uri="{FF2B5EF4-FFF2-40B4-BE49-F238E27FC236}">
                  <a16:creationId xmlns:a16="http://schemas.microsoft.com/office/drawing/2014/main" id="{15886E9A-AB00-30AC-CBB8-6B5AC088D617}"/>
                </a:ext>
              </a:extLst>
            </p:cNvPr>
            <p:cNvSpPr/>
            <p:nvPr/>
          </p:nvSpPr>
          <p:spPr>
            <a:xfrm rot="21038612">
              <a:off x="1954434" y="3731521"/>
              <a:ext cx="692320" cy="641028"/>
            </a:xfrm>
            <a:custGeom>
              <a:avLst/>
              <a:gdLst>
                <a:gd name="connsiteX0" fmla="*/ 94726 w 855898"/>
                <a:gd name="connsiteY0" fmla="*/ 1058309 h 1089477"/>
                <a:gd name="connsiteX1" fmla="*/ 310580 w 855898"/>
                <a:gd name="connsiteY1" fmla="*/ 971038 h 1089477"/>
                <a:gd name="connsiteX2" fmla="*/ 354459 w 855898"/>
                <a:gd name="connsiteY2" fmla="*/ 817215 h 1089477"/>
                <a:gd name="connsiteX3" fmla="*/ 403228 w 855898"/>
                <a:gd name="connsiteY3" fmla="*/ 473757 h 1089477"/>
                <a:gd name="connsiteX4" fmla="*/ 435007 w 855898"/>
                <a:gd name="connsiteY4" fmla="*/ 286627 h 1089477"/>
                <a:gd name="connsiteX5" fmla="*/ 548862 w 855898"/>
                <a:gd name="connsiteY5" fmla="*/ 57695 h 1089477"/>
                <a:gd name="connsiteX6" fmla="*/ 786838 w 855898"/>
                <a:gd name="connsiteY6" fmla="*/ 28788 h 1089477"/>
                <a:gd name="connsiteX7" fmla="*/ 853574 w 855898"/>
                <a:gd name="connsiteY7" fmla="*/ 215246 h 1089477"/>
                <a:gd name="connsiteX8" fmla="*/ 771926 w 855898"/>
                <a:gd name="connsiteY8" fmla="*/ 404881 h 1089477"/>
                <a:gd name="connsiteX9" fmla="*/ 672006 w 855898"/>
                <a:gd name="connsiteY9" fmla="*/ 586817 h 1089477"/>
                <a:gd name="connsiteX10" fmla="*/ 642243 w 855898"/>
                <a:gd name="connsiteY10" fmla="*/ 746079 h 1089477"/>
                <a:gd name="connsiteX11" fmla="*/ 642488 w 855898"/>
                <a:gd name="connsiteY11" fmla="*/ 920620 h 1089477"/>
                <a:gd name="connsiteX12" fmla="*/ 745586 w 855898"/>
                <a:gd name="connsiteY12" fmla="*/ 1053664 h 1089477"/>
                <a:gd name="connsiteX13" fmla="*/ 0 w 855898"/>
                <a:gd name="connsiteY13" fmla="*/ 1035208 h 1089477"/>
                <a:gd name="connsiteX14" fmla="*/ 94726 w 855898"/>
                <a:gd name="connsiteY14" fmla="*/ 1058309 h 1089477"/>
                <a:gd name="connsiteX0" fmla="*/ 0 w 761171"/>
                <a:gd name="connsiteY0" fmla="*/ 1058309 h 1069756"/>
                <a:gd name="connsiteX1" fmla="*/ 215854 w 761171"/>
                <a:gd name="connsiteY1" fmla="*/ 971038 h 1069756"/>
                <a:gd name="connsiteX2" fmla="*/ 259733 w 761171"/>
                <a:gd name="connsiteY2" fmla="*/ 817215 h 1069756"/>
                <a:gd name="connsiteX3" fmla="*/ 308502 w 761171"/>
                <a:gd name="connsiteY3" fmla="*/ 473757 h 1069756"/>
                <a:gd name="connsiteX4" fmla="*/ 340281 w 761171"/>
                <a:gd name="connsiteY4" fmla="*/ 286627 h 1069756"/>
                <a:gd name="connsiteX5" fmla="*/ 454136 w 761171"/>
                <a:gd name="connsiteY5" fmla="*/ 57695 h 1069756"/>
                <a:gd name="connsiteX6" fmla="*/ 692112 w 761171"/>
                <a:gd name="connsiteY6" fmla="*/ 28788 h 1069756"/>
                <a:gd name="connsiteX7" fmla="*/ 758848 w 761171"/>
                <a:gd name="connsiteY7" fmla="*/ 215246 h 1069756"/>
                <a:gd name="connsiteX8" fmla="*/ 677200 w 761171"/>
                <a:gd name="connsiteY8" fmla="*/ 404881 h 1069756"/>
                <a:gd name="connsiteX9" fmla="*/ 577280 w 761171"/>
                <a:gd name="connsiteY9" fmla="*/ 586817 h 1069756"/>
                <a:gd name="connsiteX10" fmla="*/ 547517 w 761171"/>
                <a:gd name="connsiteY10" fmla="*/ 746079 h 1069756"/>
                <a:gd name="connsiteX11" fmla="*/ 547762 w 761171"/>
                <a:gd name="connsiteY11" fmla="*/ 920620 h 1069756"/>
                <a:gd name="connsiteX12" fmla="*/ 650860 w 761171"/>
                <a:gd name="connsiteY12" fmla="*/ 1053664 h 1069756"/>
                <a:gd name="connsiteX13" fmla="*/ 0 w 761171"/>
                <a:gd name="connsiteY13" fmla="*/ 1058309 h 1069756"/>
                <a:gd name="connsiteX0" fmla="*/ 456743 w 567054"/>
                <a:gd name="connsiteY0" fmla="*/ 1053664 h 1054572"/>
                <a:gd name="connsiteX1" fmla="*/ 21737 w 567054"/>
                <a:gd name="connsiteY1" fmla="*/ 971038 h 1054572"/>
                <a:gd name="connsiteX2" fmla="*/ 65616 w 567054"/>
                <a:gd name="connsiteY2" fmla="*/ 817215 h 1054572"/>
                <a:gd name="connsiteX3" fmla="*/ 114385 w 567054"/>
                <a:gd name="connsiteY3" fmla="*/ 473757 h 1054572"/>
                <a:gd name="connsiteX4" fmla="*/ 146164 w 567054"/>
                <a:gd name="connsiteY4" fmla="*/ 286627 h 1054572"/>
                <a:gd name="connsiteX5" fmla="*/ 260019 w 567054"/>
                <a:gd name="connsiteY5" fmla="*/ 57695 h 1054572"/>
                <a:gd name="connsiteX6" fmla="*/ 497995 w 567054"/>
                <a:gd name="connsiteY6" fmla="*/ 28788 h 1054572"/>
                <a:gd name="connsiteX7" fmla="*/ 564731 w 567054"/>
                <a:gd name="connsiteY7" fmla="*/ 215246 h 1054572"/>
                <a:gd name="connsiteX8" fmla="*/ 483083 w 567054"/>
                <a:gd name="connsiteY8" fmla="*/ 404881 h 1054572"/>
                <a:gd name="connsiteX9" fmla="*/ 383163 w 567054"/>
                <a:gd name="connsiteY9" fmla="*/ 586817 h 1054572"/>
                <a:gd name="connsiteX10" fmla="*/ 353400 w 567054"/>
                <a:gd name="connsiteY10" fmla="*/ 746079 h 1054572"/>
                <a:gd name="connsiteX11" fmla="*/ 353645 w 567054"/>
                <a:gd name="connsiteY11" fmla="*/ 920620 h 1054572"/>
                <a:gd name="connsiteX12" fmla="*/ 456743 w 567054"/>
                <a:gd name="connsiteY12" fmla="*/ 1053664 h 1054572"/>
                <a:gd name="connsiteX0" fmla="*/ 409917 w 520228"/>
                <a:gd name="connsiteY0" fmla="*/ 1053664 h 1053664"/>
                <a:gd name="connsiteX1" fmla="*/ 18790 w 520228"/>
                <a:gd name="connsiteY1" fmla="*/ 817215 h 1053664"/>
                <a:gd name="connsiteX2" fmla="*/ 67559 w 520228"/>
                <a:gd name="connsiteY2" fmla="*/ 473757 h 1053664"/>
                <a:gd name="connsiteX3" fmla="*/ 99338 w 520228"/>
                <a:gd name="connsiteY3" fmla="*/ 286627 h 1053664"/>
                <a:gd name="connsiteX4" fmla="*/ 213193 w 520228"/>
                <a:gd name="connsiteY4" fmla="*/ 57695 h 1053664"/>
                <a:gd name="connsiteX5" fmla="*/ 451169 w 520228"/>
                <a:gd name="connsiteY5" fmla="*/ 28788 h 1053664"/>
                <a:gd name="connsiteX6" fmla="*/ 517905 w 520228"/>
                <a:gd name="connsiteY6" fmla="*/ 215246 h 1053664"/>
                <a:gd name="connsiteX7" fmla="*/ 436257 w 520228"/>
                <a:gd name="connsiteY7" fmla="*/ 404881 h 1053664"/>
                <a:gd name="connsiteX8" fmla="*/ 336337 w 520228"/>
                <a:gd name="connsiteY8" fmla="*/ 586817 h 1053664"/>
                <a:gd name="connsiteX9" fmla="*/ 306574 w 520228"/>
                <a:gd name="connsiteY9" fmla="*/ 746079 h 1053664"/>
                <a:gd name="connsiteX10" fmla="*/ 306819 w 520228"/>
                <a:gd name="connsiteY10" fmla="*/ 920620 h 1053664"/>
                <a:gd name="connsiteX11" fmla="*/ 409917 w 520228"/>
                <a:gd name="connsiteY11" fmla="*/ 1053664 h 1053664"/>
                <a:gd name="connsiteX0" fmla="*/ 675215 w 785526"/>
                <a:gd name="connsiteY0" fmla="*/ 1053664 h 1053664"/>
                <a:gd name="connsiteX1" fmla="*/ 6009 w 785526"/>
                <a:gd name="connsiteY1" fmla="*/ 642514 h 1053664"/>
                <a:gd name="connsiteX2" fmla="*/ 332857 w 785526"/>
                <a:gd name="connsiteY2" fmla="*/ 473757 h 1053664"/>
                <a:gd name="connsiteX3" fmla="*/ 364636 w 785526"/>
                <a:gd name="connsiteY3" fmla="*/ 286627 h 1053664"/>
                <a:gd name="connsiteX4" fmla="*/ 478491 w 785526"/>
                <a:gd name="connsiteY4" fmla="*/ 57695 h 1053664"/>
                <a:gd name="connsiteX5" fmla="*/ 716467 w 785526"/>
                <a:gd name="connsiteY5" fmla="*/ 28788 h 1053664"/>
                <a:gd name="connsiteX6" fmla="*/ 783203 w 785526"/>
                <a:gd name="connsiteY6" fmla="*/ 215246 h 1053664"/>
                <a:gd name="connsiteX7" fmla="*/ 701555 w 785526"/>
                <a:gd name="connsiteY7" fmla="*/ 404881 h 1053664"/>
                <a:gd name="connsiteX8" fmla="*/ 601635 w 785526"/>
                <a:gd name="connsiteY8" fmla="*/ 586817 h 1053664"/>
                <a:gd name="connsiteX9" fmla="*/ 571872 w 785526"/>
                <a:gd name="connsiteY9" fmla="*/ 746079 h 1053664"/>
                <a:gd name="connsiteX10" fmla="*/ 572117 w 785526"/>
                <a:gd name="connsiteY10" fmla="*/ 920620 h 1053664"/>
                <a:gd name="connsiteX11" fmla="*/ 675215 w 785526"/>
                <a:gd name="connsiteY11" fmla="*/ 1053664 h 1053664"/>
                <a:gd name="connsiteX0" fmla="*/ 680839 w 791150"/>
                <a:gd name="connsiteY0" fmla="*/ 1053664 h 1053664"/>
                <a:gd name="connsiteX1" fmla="*/ 11633 w 791150"/>
                <a:gd name="connsiteY1" fmla="*/ 642514 h 1053664"/>
                <a:gd name="connsiteX2" fmla="*/ 338481 w 791150"/>
                <a:gd name="connsiteY2" fmla="*/ 473757 h 1053664"/>
                <a:gd name="connsiteX3" fmla="*/ 370260 w 791150"/>
                <a:gd name="connsiteY3" fmla="*/ 286627 h 1053664"/>
                <a:gd name="connsiteX4" fmla="*/ 484115 w 791150"/>
                <a:gd name="connsiteY4" fmla="*/ 57695 h 1053664"/>
                <a:gd name="connsiteX5" fmla="*/ 722091 w 791150"/>
                <a:gd name="connsiteY5" fmla="*/ 28788 h 1053664"/>
                <a:gd name="connsiteX6" fmla="*/ 788827 w 791150"/>
                <a:gd name="connsiteY6" fmla="*/ 215246 h 1053664"/>
                <a:gd name="connsiteX7" fmla="*/ 707179 w 791150"/>
                <a:gd name="connsiteY7" fmla="*/ 404881 h 1053664"/>
                <a:gd name="connsiteX8" fmla="*/ 607259 w 791150"/>
                <a:gd name="connsiteY8" fmla="*/ 586817 h 1053664"/>
                <a:gd name="connsiteX9" fmla="*/ 577496 w 791150"/>
                <a:gd name="connsiteY9" fmla="*/ 746079 h 1053664"/>
                <a:gd name="connsiteX10" fmla="*/ 577741 w 791150"/>
                <a:gd name="connsiteY10" fmla="*/ 920620 h 1053664"/>
                <a:gd name="connsiteX11" fmla="*/ 680839 w 791150"/>
                <a:gd name="connsiteY11" fmla="*/ 1053664 h 1053664"/>
                <a:gd name="connsiteX0" fmla="*/ 569268 w 782677"/>
                <a:gd name="connsiteY0" fmla="*/ 920620 h 922145"/>
                <a:gd name="connsiteX1" fmla="*/ 3160 w 782677"/>
                <a:gd name="connsiteY1" fmla="*/ 642514 h 922145"/>
                <a:gd name="connsiteX2" fmla="*/ 330008 w 782677"/>
                <a:gd name="connsiteY2" fmla="*/ 473757 h 922145"/>
                <a:gd name="connsiteX3" fmla="*/ 361787 w 782677"/>
                <a:gd name="connsiteY3" fmla="*/ 286627 h 922145"/>
                <a:gd name="connsiteX4" fmla="*/ 475642 w 782677"/>
                <a:gd name="connsiteY4" fmla="*/ 57695 h 922145"/>
                <a:gd name="connsiteX5" fmla="*/ 713618 w 782677"/>
                <a:gd name="connsiteY5" fmla="*/ 28788 h 922145"/>
                <a:gd name="connsiteX6" fmla="*/ 780354 w 782677"/>
                <a:gd name="connsiteY6" fmla="*/ 215246 h 922145"/>
                <a:gd name="connsiteX7" fmla="*/ 698706 w 782677"/>
                <a:gd name="connsiteY7" fmla="*/ 404881 h 922145"/>
                <a:gd name="connsiteX8" fmla="*/ 598786 w 782677"/>
                <a:gd name="connsiteY8" fmla="*/ 586817 h 922145"/>
                <a:gd name="connsiteX9" fmla="*/ 569023 w 782677"/>
                <a:gd name="connsiteY9" fmla="*/ 746079 h 922145"/>
                <a:gd name="connsiteX10" fmla="*/ 569268 w 782677"/>
                <a:gd name="connsiteY10" fmla="*/ 920620 h 922145"/>
                <a:gd name="connsiteX0" fmla="*/ 569017 w 782671"/>
                <a:gd name="connsiteY0" fmla="*/ 746079 h 746944"/>
                <a:gd name="connsiteX1" fmla="*/ 3154 w 782671"/>
                <a:gd name="connsiteY1" fmla="*/ 642514 h 746944"/>
                <a:gd name="connsiteX2" fmla="*/ 330002 w 782671"/>
                <a:gd name="connsiteY2" fmla="*/ 473757 h 746944"/>
                <a:gd name="connsiteX3" fmla="*/ 361781 w 782671"/>
                <a:gd name="connsiteY3" fmla="*/ 286627 h 746944"/>
                <a:gd name="connsiteX4" fmla="*/ 475636 w 782671"/>
                <a:gd name="connsiteY4" fmla="*/ 57695 h 746944"/>
                <a:gd name="connsiteX5" fmla="*/ 713612 w 782671"/>
                <a:gd name="connsiteY5" fmla="*/ 28788 h 746944"/>
                <a:gd name="connsiteX6" fmla="*/ 780348 w 782671"/>
                <a:gd name="connsiteY6" fmla="*/ 215246 h 746944"/>
                <a:gd name="connsiteX7" fmla="*/ 698700 w 782671"/>
                <a:gd name="connsiteY7" fmla="*/ 404881 h 746944"/>
                <a:gd name="connsiteX8" fmla="*/ 598780 w 782671"/>
                <a:gd name="connsiteY8" fmla="*/ 586817 h 746944"/>
                <a:gd name="connsiteX9" fmla="*/ 569017 w 782671"/>
                <a:gd name="connsiteY9" fmla="*/ 746079 h 746944"/>
                <a:gd name="connsiteX0" fmla="*/ 883901 w 901784"/>
                <a:gd name="connsiteY0" fmla="*/ 796289 h 796844"/>
                <a:gd name="connsiteX1" fmla="*/ 13310 w 901784"/>
                <a:gd name="connsiteY1" fmla="*/ 642514 h 796844"/>
                <a:gd name="connsiteX2" fmla="*/ 340158 w 901784"/>
                <a:gd name="connsiteY2" fmla="*/ 473757 h 796844"/>
                <a:gd name="connsiteX3" fmla="*/ 371937 w 901784"/>
                <a:gd name="connsiteY3" fmla="*/ 286627 h 796844"/>
                <a:gd name="connsiteX4" fmla="*/ 485792 w 901784"/>
                <a:gd name="connsiteY4" fmla="*/ 57695 h 796844"/>
                <a:gd name="connsiteX5" fmla="*/ 723768 w 901784"/>
                <a:gd name="connsiteY5" fmla="*/ 28788 h 796844"/>
                <a:gd name="connsiteX6" fmla="*/ 790504 w 901784"/>
                <a:gd name="connsiteY6" fmla="*/ 215246 h 796844"/>
                <a:gd name="connsiteX7" fmla="*/ 708856 w 901784"/>
                <a:gd name="connsiteY7" fmla="*/ 404881 h 796844"/>
                <a:gd name="connsiteX8" fmla="*/ 608936 w 901784"/>
                <a:gd name="connsiteY8" fmla="*/ 586817 h 796844"/>
                <a:gd name="connsiteX9" fmla="*/ 883901 w 901784"/>
                <a:gd name="connsiteY9" fmla="*/ 796289 h 796844"/>
                <a:gd name="connsiteX0" fmla="*/ 883901 w 891181"/>
                <a:gd name="connsiteY0" fmla="*/ 796289 h 800331"/>
                <a:gd name="connsiteX1" fmla="*/ 13310 w 891181"/>
                <a:gd name="connsiteY1" fmla="*/ 642514 h 800331"/>
                <a:gd name="connsiteX2" fmla="*/ 340158 w 891181"/>
                <a:gd name="connsiteY2" fmla="*/ 473757 h 800331"/>
                <a:gd name="connsiteX3" fmla="*/ 371937 w 891181"/>
                <a:gd name="connsiteY3" fmla="*/ 286627 h 800331"/>
                <a:gd name="connsiteX4" fmla="*/ 485792 w 891181"/>
                <a:gd name="connsiteY4" fmla="*/ 57695 h 800331"/>
                <a:gd name="connsiteX5" fmla="*/ 723768 w 891181"/>
                <a:gd name="connsiteY5" fmla="*/ 28788 h 800331"/>
                <a:gd name="connsiteX6" fmla="*/ 790504 w 891181"/>
                <a:gd name="connsiteY6" fmla="*/ 215246 h 800331"/>
                <a:gd name="connsiteX7" fmla="*/ 708856 w 891181"/>
                <a:gd name="connsiteY7" fmla="*/ 404881 h 800331"/>
                <a:gd name="connsiteX8" fmla="*/ 608936 w 891181"/>
                <a:gd name="connsiteY8" fmla="*/ 586817 h 800331"/>
                <a:gd name="connsiteX9" fmla="*/ 883901 w 891181"/>
                <a:gd name="connsiteY9" fmla="*/ 796289 h 800331"/>
                <a:gd name="connsiteX0" fmla="*/ 883901 w 891181"/>
                <a:gd name="connsiteY0" fmla="*/ 796289 h 800331"/>
                <a:gd name="connsiteX1" fmla="*/ 13310 w 891181"/>
                <a:gd name="connsiteY1" fmla="*/ 642514 h 800331"/>
                <a:gd name="connsiteX2" fmla="*/ 340158 w 891181"/>
                <a:gd name="connsiteY2" fmla="*/ 473757 h 800331"/>
                <a:gd name="connsiteX3" fmla="*/ 371937 w 891181"/>
                <a:gd name="connsiteY3" fmla="*/ 286627 h 800331"/>
                <a:gd name="connsiteX4" fmla="*/ 485792 w 891181"/>
                <a:gd name="connsiteY4" fmla="*/ 57695 h 800331"/>
                <a:gd name="connsiteX5" fmla="*/ 723768 w 891181"/>
                <a:gd name="connsiteY5" fmla="*/ 28788 h 800331"/>
                <a:gd name="connsiteX6" fmla="*/ 790504 w 891181"/>
                <a:gd name="connsiteY6" fmla="*/ 215246 h 800331"/>
                <a:gd name="connsiteX7" fmla="*/ 708856 w 891181"/>
                <a:gd name="connsiteY7" fmla="*/ 404881 h 800331"/>
                <a:gd name="connsiteX8" fmla="*/ 608936 w 891181"/>
                <a:gd name="connsiteY8" fmla="*/ 586817 h 800331"/>
                <a:gd name="connsiteX9" fmla="*/ 883901 w 891181"/>
                <a:gd name="connsiteY9" fmla="*/ 796289 h 800331"/>
                <a:gd name="connsiteX0" fmla="*/ 870591 w 877871"/>
                <a:gd name="connsiteY0" fmla="*/ 796289 h 800331"/>
                <a:gd name="connsiteX1" fmla="*/ 0 w 877871"/>
                <a:gd name="connsiteY1" fmla="*/ 642514 h 800331"/>
                <a:gd name="connsiteX2" fmla="*/ 326848 w 877871"/>
                <a:gd name="connsiteY2" fmla="*/ 473757 h 800331"/>
                <a:gd name="connsiteX3" fmla="*/ 358627 w 877871"/>
                <a:gd name="connsiteY3" fmla="*/ 286627 h 800331"/>
                <a:gd name="connsiteX4" fmla="*/ 472482 w 877871"/>
                <a:gd name="connsiteY4" fmla="*/ 57695 h 800331"/>
                <a:gd name="connsiteX5" fmla="*/ 710458 w 877871"/>
                <a:gd name="connsiteY5" fmla="*/ 28788 h 800331"/>
                <a:gd name="connsiteX6" fmla="*/ 777194 w 877871"/>
                <a:gd name="connsiteY6" fmla="*/ 215246 h 800331"/>
                <a:gd name="connsiteX7" fmla="*/ 695546 w 877871"/>
                <a:gd name="connsiteY7" fmla="*/ 404881 h 800331"/>
                <a:gd name="connsiteX8" fmla="*/ 595626 w 877871"/>
                <a:gd name="connsiteY8" fmla="*/ 586817 h 800331"/>
                <a:gd name="connsiteX9" fmla="*/ 870591 w 877871"/>
                <a:gd name="connsiteY9" fmla="*/ 796289 h 800331"/>
                <a:gd name="connsiteX0" fmla="*/ 870591 w 879081"/>
                <a:gd name="connsiteY0" fmla="*/ 796289 h 799994"/>
                <a:gd name="connsiteX1" fmla="*/ 0 w 879081"/>
                <a:gd name="connsiteY1" fmla="*/ 642514 h 799994"/>
                <a:gd name="connsiteX2" fmla="*/ 326848 w 879081"/>
                <a:gd name="connsiteY2" fmla="*/ 473757 h 799994"/>
                <a:gd name="connsiteX3" fmla="*/ 358627 w 879081"/>
                <a:gd name="connsiteY3" fmla="*/ 286627 h 799994"/>
                <a:gd name="connsiteX4" fmla="*/ 472482 w 879081"/>
                <a:gd name="connsiteY4" fmla="*/ 57695 h 799994"/>
                <a:gd name="connsiteX5" fmla="*/ 710458 w 879081"/>
                <a:gd name="connsiteY5" fmla="*/ 28788 h 799994"/>
                <a:gd name="connsiteX6" fmla="*/ 777194 w 879081"/>
                <a:gd name="connsiteY6" fmla="*/ 215246 h 799994"/>
                <a:gd name="connsiteX7" fmla="*/ 695546 w 879081"/>
                <a:gd name="connsiteY7" fmla="*/ 404881 h 799994"/>
                <a:gd name="connsiteX8" fmla="*/ 595626 w 879081"/>
                <a:gd name="connsiteY8" fmla="*/ 586817 h 799994"/>
                <a:gd name="connsiteX9" fmla="*/ 870591 w 879081"/>
                <a:gd name="connsiteY9" fmla="*/ 796289 h 799994"/>
                <a:gd name="connsiteX0" fmla="*/ 918392 w 926410"/>
                <a:gd name="connsiteY0" fmla="*/ 804165 h 807701"/>
                <a:gd name="connsiteX1" fmla="*/ 0 w 926410"/>
                <a:gd name="connsiteY1" fmla="*/ 642514 h 807701"/>
                <a:gd name="connsiteX2" fmla="*/ 326848 w 926410"/>
                <a:gd name="connsiteY2" fmla="*/ 473757 h 807701"/>
                <a:gd name="connsiteX3" fmla="*/ 358627 w 926410"/>
                <a:gd name="connsiteY3" fmla="*/ 286627 h 807701"/>
                <a:gd name="connsiteX4" fmla="*/ 472482 w 926410"/>
                <a:gd name="connsiteY4" fmla="*/ 57695 h 807701"/>
                <a:gd name="connsiteX5" fmla="*/ 710458 w 926410"/>
                <a:gd name="connsiteY5" fmla="*/ 28788 h 807701"/>
                <a:gd name="connsiteX6" fmla="*/ 777194 w 926410"/>
                <a:gd name="connsiteY6" fmla="*/ 215246 h 807701"/>
                <a:gd name="connsiteX7" fmla="*/ 695546 w 926410"/>
                <a:gd name="connsiteY7" fmla="*/ 404881 h 807701"/>
                <a:gd name="connsiteX8" fmla="*/ 595626 w 926410"/>
                <a:gd name="connsiteY8" fmla="*/ 586817 h 807701"/>
                <a:gd name="connsiteX9" fmla="*/ 918392 w 926410"/>
                <a:gd name="connsiteY9" fmla="*/ 804165 h 807701"/>
                <a:gd name="connsiteX0" fmla="*/ 946230 w 953997"/>
                <a:gd name="connsiteY0" fmla="*/ 784202 h 788201"/>
                <a:gd name="connsiteX1" fmla="*/ 0 w 953997"/>
                <a:gd name="connsiteY1" fmla="*/ 642514 h 788201"/>
                <a:gd name="connsiteX2" fmla="*/ 326848 w 953997"/>
                <a:gd name="connsiteY2" fmla="*/ 473757 h 788201"/>
                <a:gd name="connsiteX3" fmla="*/ 358627 w 953997"/>
                <a:gd name="connsiteY3" fmla="*/ 286627 h 788201"/>
                <a:gd name="connsiteX4" fmla="*/ 472482 w 953997"/>
                <a:gd name="connsiteY4" fmla="*/ 57695 h 788201"/>
                <a:gd name="connsiteX5" fmla="*/ 710458 w 953997"/>
                <a:gd name="connsiteY5" fmla="*/ 28788 h 788201"/>
                <a:gd name="connsiteX6" fmla="*/ 777194 w 953997"/>
                <a:gd name="connsiteY6" fmla="*/ 215246 h 788201"/>
                <a:gd name="connsiteX7" fmla="*/ 695546 w 953997"/>
                <a:gd name="connsiteY7" fmla="*/ 404881 h 788201"/>
                <a:gd name="connsiteX8" fmla="*/ 595626 w 953997"/>
                <a:gd name="connsiteY8" fmla="*/ 586817 h 788201"/>
                <a:gd name="connsiteX9" fmla="*/ 946230 w 953997"/>
                <a:gd name="connsiteY9" fmla="*/ 784202 h 788201"/>
                <a:gd name="connsiteX0" fmla="*/ 946230 w 953997"/>
                <a:gd name="connsiteY0" fmla="*/ 784202 h 788201"/>
                <a:gd name="connsiteX1" fmla="*/ 0 w 953997"/>
                <a:gd name="connsiteY1" fmla="*/ 642514 h 788201"/>
                <a:gd name="connsiteX2" fmla="*/ 326848 w 953997"/>
                <a:gd name="connsiteY2" fmla="*/ 473757 h 788201"/>
                <a:gd name="connsiteX3" fmla="*/ 358627 w 953997"/>
                <a:gd name="connsiteY3" fmla="*/ 286627 h 788201"/>
                <a:gd name="connsiteX4" fmla="*/ 472482 w 953997"/>
                <a:gd name="connsiteY4" fmla="*/ 57695 h 788201"/>
                <a:gd name="connsiteX5" fmla="*/ 710458 w 953997"/>
                <a:gd name="connsiteY5" fmla="*/ 28788 h 788201"/>
                <a:gd name="connsiteX6" fmla="*/ 777194 w 953997"/>
                <a:gd name="connsiteY6" fmla="*/ 215246 h 788201"/>
                <a:gd name="connsiteX7" fmla="*/ 678538 w 953997"/>
                <a:gd name="connsiteY7" fmla="*/ 359117 h 788201"/>
                <a:gd name="connsiteX8" fmla="*/ 595626 w 953997"/>
                <a:gd name="connsiteY8" fmla="*/ 586817 h 788201"/>
                <a:gd name="connsiteX9" fmla="*/ 946230 w 953997"/>
                <a:gd name="connsiteY9" fmla="*/ 784202 h 788201"/>
                <a:gd name="connsiteX0" fmla="*/ 946230 w 953997"/>
                <a:gd name="connsiteY0" fmla="*/ 776353 h 780352"/>
                <a:gd name="connsiteX1" fmla="*/ 0 w 953997"/>
                <a:gd name="connsiteY1" fmla="*/ 634665 h 780352"/>
                <a:gd name="connsiteX2" fmla="*/ 326848 w 953997"/>
                <a:gd name="connsiteY2" fmla="*/ 465908 h 780352"/>
                <a:gd name="connsiteX3" fmla="*/ 358627 w 953997"/>
                <a:gd name="connsiteY3" fmla="*/ 278778 h 780352"/>
                <a:gd name="connsiteX4" fmla="*/ 472482 w 953997"/>
                <a:gd name="connsiteY4" fmla="*/ 49846 h 780352"/>
                <a:gd name="connsiteX5" fmla="*/ 710458 w 953997"/>
                <a:gd name="connsiteY5" fmla="*/ 20939 h 780352"/>
                <a:gd name="connsiteX6" fmla="*/ 800754 w 953997"/>
                <a:gd name="connsiteY6" fmla="*/ 27160 h 780352"/>
                <a:gd name="connsiteX7" fmla="*/ 678538 w 953997"/>
                <a:gd name="connsiteY7" fmla="*/ 351268 h 780352"/>
                <a:gd name="connsiteX8" fmla="*/ 595626 w 953997"/>
                <a:gd name="connsiteY8" fmla="*/ 578968 h 780352"/>
                <a:gd name="connsiteX9" fmla="*/ 946230 w 953997"/>
                <a:gd name="connsiteY9" fmla="*/ 776353 h 780352"/>
                <a:gd name="connsiteX0" fmla="*/ 946230 w 953997"/>
                <a:gd name="connsiteY0" fmla="*/ 799377 h 803376"/>
                <a:gd name="connsiteX1" fmla="*/ 0 w 953997"/>
                <a:gd name="connsiteY1" fmla="*/ 657689 h 803376"/>
                <a:gd name="connsiteX2" fmla="*/ 326848 w 953997"/>
                <a:gd name="connsiteY2" fmla="*/ 488932 h 803376"/>
                <a:gd name="connsiteX3" fmla="*/ 358627 w 953997"/>
                <a:gd name="connsiteY3" fmla="*/ 301802 h 803376"/>
                <a:gd name="connsiteX4" fmla="*/ 472482 w 953997"/>
                <a:gd name="connsiteY4" fmla="*/ 72870 h 803376"/>
                <a:gd name="connsiteX5" fmla="*/ 649654 w 953997"/>
                <a:gd name="connsiteY5" fmla="*/ 3258 h 803376"/>
                <a:gd name="connsiteX6" fmla="*/ 800754 w 953997"/>
                <a:gd name="connsiteY6" fmla="*/ 50184 h 803376"/>
                <a:gd name="connsiteX7" fmla="*/ 678538 w 953997"/>
                <a:gd name="connsiteY7" fmla="*/ 374292 h 803376"/>
                <a:gd name="connsiteX8" fmla="*/ 595626 w 953997"/>
                <a:gd name="connsiteY8" fmla="*/ 601992 h 803376"/>
                <a:gd name="connsiteX9" fmla="*/ 946230 w 953997"/>
                <a:gd name="connsiteY9" fmla="*/ 799377 h 803376"/>
                <a:gd name="connsiteX0" fmla="*/ 946230 w 953997"/>
                <a:gd name="connsiteY0" fmla="*/ 797483 h 801482"/>
                <a:gd name="connsiteX1" fmla="*/ 0 w 953997"/>
                <a:gd name="connsiteY1" fmla="*/ 655795 h 801482"/>
                <a:gd name="connsiteX2" fmla="*/ 326848 w 953997"/>
                <a:gd name="connsiteY2" fmla="*/ 487038 h 801482"/>
                <a:gd name="connsiteX3" fmla="*/ 358627 w 953997"/>
                <a:gd name="connsiteY3" fmla="*/ 299908 h 801482"/>
                <a:gd name="connsiteX4" fmla="*/ 472482 w 953997"/>
                <a:gd name="connsiteY4" fmla="*/ 70976 h 801482"/>
                <a:gd name="connsiteX5" fmla="*/ 649654 w 953997"/>
                <a:gd name="connsiteY5" fmla="*/ 1364 h 801482"/>
                <a:gd name="connsiteX6" fmla="*/ 746129 w 953997"/>
                <a:gd name="connsiteY6" fmla="*/ 119075 h 801482"/>
                <a:gd name="connsiteX7" fmla="*/ 678538 w 953997"/>
                <a:gd name="connsiteY7" fmla="*/ 372398 h 801482"/>
                <a:gd name="connsiteX8" fmla="*/ 595626 w 953997"/>
                <a:gd name="connsiteY8" fmla="*/ 600098 h 801482"/>
                <a:gd name="connsiteX9" fmla="*/ 946230 w 953997"/>
                <a:gd name="connsiteY9" fmla="*/ 797483 h 801482"/>
                <a:gd name="connsiteX0" fmla="*/ 946230 w 953997"/>
                <a:gd name="connsiteY0" fmla="*/ 797483 h 801482"/>
                <a:gd name="connsiteX1" fmla="*/ 0 w 953997"/>
                <a:gd name="connsiteY1" fmla="*/ 655795 h 801482"/>
                <a:gd name="connsiteX2" fmla="*/ 326848 w 953997"/>
                <a:gd name="connsiteY2" fmla="*/ 487038 h 801482"/>
                <a:gd name="connsiteX3" fmla="*/ 358627 w 953997"/>
                <a:gd name="connsiteY3" fmla="*/ 299908 h 801482"/>
                <a:gd name="connsiteX4" fmla="*/ 472482 w 953997"/>
                <a:gd name="connsiteY4" fmla="*/ 70976 h 801482"/>
                <a:gd name="connsiteX5" fmla="*/ 649654 w 953997"/>
                <a:gd name="connsiteY5" fmla="*/ 1364 h 801482"/>
                <a:gd name="connsiteX6" fmla="*/ 746129 w 953997"/>
                <a:gd name="connsiteY6" fmla="*/ 119075 h 801482"/>
                <a:gd name="connsiteX7" fmla="*/ 678538 w 953997"/>
                <a:gd name="connsiteY7" fmla="*/ 372398 h 801482"/>
                <a:gd name="connsiteX8" fmla="*/ 595626 w 953997"/>
                <a:gd name="connsiteY8" fmla="*/ 600098 h 801482"/>
                <a:gd name="connsiteX9" fmla="*/ 946230 w 953997"/>
                <a:gd name="connsiteY9" fmla="*/ 797483 h 801482"/>
                <a:gd name="connsiteX0" fmla="*/ 946230 w 964418"/>
                <a:gd name="connsiteY0" fmla="*/ 797483 h 797610"/>
                <a:gd name="connsiteX1" fmla="*/ 0 w 964418"/>
                <a:gd name="connsiteY1" fmla="*/ 655795 h 797610"/>
                <a:gd name="connsiteX2" fmla="*/ 326848 w 964418"/>
                <a:gd name="connsiteY2" fmla="*/ 487038 h 797610"/>
                <a:gd name="connsiteX3" fmla="*/ 358627 w 964418"/>
                <a:gd name="connsiteY3" fmla="*/ 299908 h 797610"/>
                <a:gd name="connsiteX4" fmla="*/ 472482 w 964418"/>
                <a:gd name="connsiteY4" fmla="*/ 70976 h 797610"/>
                <a:gd name="connsiteX5" fmla="*/ 649654 w 964418"/>
                <a:gd name="connsiteY5" fmla="*/ 1364 h 797610"/>
                <a:gd name="connsiteX6" fmla="*/ 746129 w 964418"/>
                <a:gd name="connsiteY6" fmla="*/ 119075 h 797610"/>
                <a:gd name="connsiteX7" fmla="*/ 678538 w 964418"/>
                <a:gd name="connsiteY7" fmla="*/ 372398 h 797610"/>
                <a:gd name="connsiteX8" fmla="*/ 627539 w 964418"/>
                <a:gd name="connsiteY8" fmla="*/ 629906 h 797610"/>
                <a:gd name="connsiteX9" fmla="*/ 946230 w 964418"/>
                <a:gd name="connsiteY9" fmla="*/ 797483 h 797610"/>
                <a:gd name="connsiteX0" fmla="*/ 946230 w 964418"/>
                <a:gd name="connsiteY0" fmla="*/ 797483 h 797610"/>
                <a:gd name="connsiteX1" fmla="*/ 0 w 964418"/>
                <a:gd name="connsiteY1" fmla="*/ 655795 h 797610"/>
                <a:gd name="connsiteX2" fmla="*/ 326848 w 964418"/>
                <a:gd name="connsiteY2" fmla="*/ 487038 h 797610"/>
                <a:gd name="connsiteX3" fmla="*/ 358627 w 964418"/>
                <a:gd name="connsiteY3" fmla="*/ 299908 h 797610"/>
                <a:gd name="connsiteX4" fmla="*/ 472482 w 964418"/>
                <a:gd name="connsiteY4" fmla="*/ 70976 h 797610"/>
                <a:gd name="connsiteX5" fmla="*/ 649654 w 964418"/>
                <a:gd name="connsiteY5" fmla="*/ 1364 h 797610"/>
                <a:gd name="connsiteX6" fmla="*/ 746129 w 964418"/>
                <a:gd name="connsiteY6" fmla="*/ 119075 h 797610"/>
                <a:gd name="connsiteX7" fmla="*/ 678538 w 964418"/>
                <a:gd name="connsiteY7" fmla="*/ 372398 h 797610"/>
                <a:gd name="connsiteX8" fmla="*/ 627539 w 964418"/>
                <a:gd name="connsiteY8" fmla="*/ 629906 h 797610"/>
                <a:gd name="connsiteX9" fmla="*/ 946230 w 964418"/>
                <a:gd name="connsiteY9" fmla="*/ 797483 h 797610"/>
                <a:gd name="connsiteX0" fmla="*/ 946230 w 964418"/>
                <a:gd name="connsiteY0" fmla="*/ 956977 h 957104"/>
                <a:gd name="connsiteX1" fmla="*/ 0 w 964418"/>
                <a:gd name="connsiteY1" fmla="*/ 815289 h 957104"/>
                <a:gd name="connsiteX2" fmla="*/ 326848 w 964418"/>
                <a:gd name="connsiteY2" fmla="*/ 646532 h 957104"/>
                <a:gd name="connsiteX3" fmla="*/ 358627 w 964418"/>
                <a:gd name="connsiteY3" fmla="*/ 459402 h 957104"/>
                <a:gd name="connsiteX4" fmla="*/ 423757 w 964418"/>
                <a:gd name="connsiteY4" fmla="*/ 9675 h 957104"/>
                <a:gd name="connsiteX5" fmla="*/ 649654 w 964418"/>
                <a:gd name="connsiteY5" fmla="*/ 160858 h 957104"/>
                <a:gd name="connsiteX6" fmla="*/ 746129 w 964418"/>
                <a:gd name="connsiteY6" fmla="*/ 278569 h 957104"/>
                <a:gd name="connsiteX7" fmla="*/ 678538 w 964418"/>
                <a:gd name="connsiteY7" fmla="*/ 531892 h 957104"/>
                <a:gd name="connsiteX8" fmla="*/ 627539 w 964418"/>
                <a:gd name="connsiteY8" fmla="*/ 789400 h 957104"/>
                <a:gd name="connsiteX9" fmla="*/ 946230 w 964418"/>
                <a:gd name="connsiteY9" fmla="*/ 956977 h 957104"/>
                <a:gd name="connsiteX0" fmla="*/ 946230 w 969780"/>
                <a:gd name="connsiteY0" fmla="*/ 1657932 h 1658059"/>
                <a:gd name="connsiteX1" fmla="*/ 0 w 969780"/>
                <a:gd name="connsiteY1" fmla="*/ 1516244 h 1658059"/>
                <a:gd name="connsiteX2" fmla="*/ 326848 w 969780"/>
                <a:gd name="connsiteY2" fmla="*/ 1347487 h 1658059"/>
                <a:gd name="connsiteX3" fmla="*/ 358627 w 969780"/>
                <a:gd name="connsiteY3" fmla="*/ 1160357 h 1658059"/>
                <a:gd name="connsiteX4" fmla="*/ 423757 w 969780"/>
                <a:gd name="connsiteY4" fmla="*/ 710630 h 1658059"/>
                <a:gd name="connsiteX5" fmla="*/ 961450 w 969780"/>
                <a:gd name="connsiteY5" fmla="*/ 2541 h 1658059"/>
                <a:gd name="connsiteX6" fmla="*/ 746129 w 969780"/>
                <a:gd name="connsiteY6" fmla="*/ 979524 h 1658059"/>
                <a:gd name="connsiteX7" fmla="*/ 678538 w 969780"/>
                <a:gd name="connsiteY7" fmla="*/ 1232847 h 1658059"/>
                <a:gd name="connsiteX8" fmla="*/ 627539 w 969780"/>
                <a:gd name="connsiteY8" fmla="*/ 1490355 h 1658059"/>
                <a:gd name="connsiteX9" fmla="*/ 946230 w 969780"/>
                <a:gd name="connsiteY9" fmla="*/ 1657932 h 1658059"/>
                <a:gd name="connsiteX0" fmla="*/ 946230 w 970049"/>
                <a:gd name="connsiteY0" fmla="*/ 1657933 h 1658060"/>
                <a:gd name="connsiteX1" fmla="*/ 0 w 970049"/>
                <a:gd name="connsiteY1" fmla="*/ 1516245 h 1658060"/>
                <a:gd name="connsiteX2" fmla="*/ 326848 w 970049"/>
                <a:gd name="connsiteY2" fmla="*/ 1347488 h 1658060"/>
                <a:gd name="connsiteX3" fmla="*/ 358627 w 970049"/>
                <a:gd name="connsiteY3" fmla="*/ 1160358 h 1658060"/>
                <a:gd name="connsiteX4" fmla="*/ 423757 w 970049"/>
                <a:gd name="connsiteY4" fmla="*/ 710631 h 1658060"/>
                <a:gd name="connsiteX5" fmla="*/ 961450 w 970049"/>
                <a:gd name="connsiteY5" fmla="*/ 2542 h 1658060"/>
                <a:gd name="connsiteX6" fmla="*/ 746129 w 970049"/>
                <a:gd name="connsiteY6" fmla="*/ 979525 h 1658060"/>
                <a:gd name="connsiteX7" fmla="*/ 627539 w 970049"/>
                <a:gd name="connsiteY7" fmla="*/ 1490356 h 1658060"/>
                <a:gd name="connsiteX8" fmla="*/ 946230 w 970049"/>
                <a:gd name="connsiteY8" fmla="*/ 1657933 h 1658060"/>
                <a:gd name="connsiteX0" fmla="*/ 946230 w 963678"/>
                <a:gd name="connsiteY0" fmla="*/ 1672539 h 1691713"/>
                <a:gd name="connsiteX1" fmla="*/ 0 w 963678"/>
                <a:gd name="connsiteY1" fmla="*/ 1530851 h 1691713"/>
                <a:gd name="connsiteX2" fmla="*/ 326848 w 963678"/>
                <a:gd name="connsiteY2" fmla="*/ 1362094 h 1691713"/>
                <a:gd name="connsiteX3" fmla="*/ 358627 w 963678"/>
                <a:gd name="connsiteY3" fmla="*/ 1174964 h 1691713"/>
                <a:gd name="connsiteX4" fmla="*/ 423757 w 963678"/>
                <a:gd name="connsiteY4" fmla="*/ 725237 h 1691713"/>
                <a:gd name="connsiteX5" fmla="*/ 961450 w 963678"/>
                <a:gd name="connsiteY5" fmla="*/ 17148 h 1691713"/>
                <a:gd name="connsiteX6" fmla="*/ 627539 w 963678"/>
                <a:gd name="connsiteY6" fmla="*/ 1504962 h 1691713"/>
                <a:gd name="connsiteX7" fmla="*/ 946230 w 963678"/>
                <a:gd name="connsiteY7" fmla="*/ 1672539 h 1691713"/>
                <a:gd name="connsiteX0" fmla="*/ 946230 w 963679"/>
                <a:gd name="connsiteY0" fmla="*/ 1672540 h 1691713"/>
                <a:gd name="connsiteX1" fmla="*/ 0 w 963679"/>
                <a:gd name="connsiteY1" fmla="*/ 1530852 h 1691713"/>
                <a:gd name="connsiteX2" fmla="*/ 326848 w 963679"/>
                <a:gd name="connsiteY2" fmla="*/ 1362095 h 1691713"/>
                <a:gd name="connsiteX3" fmla="*/ 423757 w 963679"/>
                <a:gd name="connsiteY3" fmla="*/ 725238 h 1691713"/>
                <a:gd name="connsiteX4" fmla="*/ 961450 w 963679"/>
                <a:gd name="connsiteY4" fmla="*/ 17149 h 1691713"/>
                <a:gd name="connsiteX5" fmla="*/ 627539 w 963679"/>
                <a:gd name="connsiteY5" fmla="*/ 1504963 h 1691713"/>
                <a:gd name="connsiteX6" fmla="*/ 946230 w 963679"/>
                <a:gd name="connsiteY6" fmla="*/ 1672540 h 1691713"/>
                <a:gd name="connsiteX0" fmla="*/ 946230 w 965987"/>
                <a:gd name="connsiteY0" fmla="*/ 1655768 h 1674941"/>
                <a:gd name="connsiteX1" fmla="*/ 0 w 965987"/>
                <a:gd name="connsiteY1" fmla="*/ 1514080 h 1674941"/>
                <a:gd name="connsiteX2" fmla="*/ 326848 w 965987"/>
                <a:gd name="connsiteY2" fmla="*/ 1345323 h 1674941"/>
                <a:gd name="connsiteX3" fmla="*/ 961450 w 965987"/>
                <a:gd name="connsiteY3" fmla="*/ 377 h 1674941"/>
                <a:gd name="connsiteX4" fmla="*/ 627539 w 965987"/>
                <a:gd name="connsiteY4" fmla="*/ 1488191 h 1674941"/>
                <a:gd name="connsiteX5" fmla="*/ 946230 w 965987"/>
                <a:gd name="connsiteY5" fmla="*/ 1655768 h 1674941"/>
                <a:gd name="connsiteX0" fmla="*/ 946230 w 964445"/>
                <a:gd name="connsiteY0" fmla="*/ 895322 h 895449"/>
                <a:gd name="connsiteX1" fmla="*/ 0 w 964445"/>
                <a:gd name="connsiteY1" fmla="*/ 753634 h 895449"/>
                <a:gd name="connsiteX2" fmla="*/ 326848 w 964445"/>
                <a:gd name="connsiteY2" fmla="*/ 584877 h 895449"/>
                <a:gd name="connsiteX3" fmla="*/ 674323 w 964445"/>
                <a:gd name="connsiteY3" fmla="*/ 1137 h 895449"/>
                <a:gd name="connsiteX4" fmla="*/ 627539 w 964445"/>
                <a:gd name="connsiteY4" fmla="*/ 727745 h 895449"/>
                <a:gd name="connsiteX5" fmla="*/ 946230 w 964445"/>
                <a:gd name="connsiteY5" fmla="*/ 895322 h 895449"/>
                <a:gd name="connsiteX0" fmla="*/ 946230 w 964445"/>
                <a:gd name="connsiteY0" fmla="*/ 895902 h 896029"/>
                <a:gd name="connsiteX1" fmla="*/ 0 w 964445"/>
                <a:gd name="connsiteY1" fmla="*/ 754214 h 896029"/>
                <a:gd name="connsiteX2" fmla="*/ 326848 w 964445"/>
                <a:gd name="connsiteY2" fmla="*/ 585457 h 896029"/>
                <a:gd name="connsiteX3" fmla="*/ 674323 w 964445"/>
                <a:gd name="connsiteY3" fmla="*/ 1717 h 896029"/>
                <a:gd name="connsiteX4" fmla="*/ 627539 w 964445"/>
                <a:gd name="connsiteY4" fmla="*/ 728325 h 896029"/>
                <a:gd name="connsiteX5" fmla="*/ 946230 w 964445"/>
                <a:gd name="connsiteY5" fmla="*/ 895902 h 896029"/>
                <a:gd name="connsiteX0" fmla="*/ 946230 w 964445"/>
                <a:gd name="connsiteY0" fmla="*/ 894868 h 894995"/>
                <a:gd name="connsiteX1" fmla="*/ 0 w 964445"/>
                <a:gd name="connsiteY1" fmla="*/ 753180 h 894995"/>
                <a:gd name="connsiteX2" fmla="*/ 326848 w 964445"/>
                <a:gd name="connsiteY2" fmla="*/ 584423 h 894995"/>
                <a:gd name="connsiteX3" fmla="*/ 674323 w 964445"/>
                <a:gd name="connsiteY3" fmla="*/ 683 h 894995"/>
                <a:gd name="connsiteX4" fmla="*/ 627539 w 964445"/>
                <a:gd name="connsiteY4" fmla="*/ 727291 h 894995"/>
                <a:gd name="connsiteX5" fmla="*/ 946230 w 964445"/>
                <a:gd name="connsiteY5" fmla="*/ 894868 h 894995"/>
                <a:gd name="connsiteX0" fmla="*/ 946230 w 964445"/>
                <a:gd name="connsiteY0" fmla="*/ 894867 h 894994"/>
                <a:gd name="connsiteX1" fmla="*/ 0 w 964445"/>
                <a:gd name="connsiteY1" fmla="*/ 753179 h 894994"/>
                <a:gd name="connsiteX2" fmla="*/ 326848 w 964445"/>
                <a:gd name="connsiteY2" fmla="*/ 584422 h 894994"/>
                <a:gd name="connsiteX3" fmla="*/ 674323 w 964445"/>
                <a:gd name="connsiteY3" fmla="*/ 682 h 894994"/>
                <a:gd name="connsiteX4" fmla="*/ 627539 w 964445"/>
                <a:gd name="connsiteY4" fmla="*/ 727290 h 894994"/>
                <a:gd name="connsiteX5" fmla="*/ 946230 w 964445"/>
                <a:gd name="connsiteY5" fmla="*/ 894867 h 894994"/>
                <a:gd name="connsiteX0" fmla="*/ 946230 w 964445"/>
                <a:gd name="connsiteY0" fmla="*/ 894867 h 894994"/>
                <a:gd name="connsiteX1" fmla="*/ 0 w 964445"/>
                <a:gd name="connsiteY1" fmla="*/ 753179 h 894994"/>
                <a:gd name="connsiteX2" fmla="*/ 326848 w 964445"/>
                <a:gd name="connsiteY2" fmla="*/ 584422 h 894994"/>
                <a:gd name="connsiteX3" fmla="*/ 674323 w 964445"/>
                <a:gd name="connsiteY3" fmla="*/ 682 h 894994"/>
                <a:gd name="connsiteX4" fmla="*/ 627539 w 964445"/>
                <a:gd name="connsiteY4" fmla="*/ 727290 h 894994"/>
                <a:gd name="connsiteX5" fmla="*/ 946230 w 964445"/>
                <a:gd name="connsiteY5" fmla="*/ 894867 h 894994"/>
                <a:gd name="connsiteX0" fmla="*/ 946230 w 964445"/>
                <a:gd name="connsiteY0" fmla="*/ 894396 h 894523"/>
                <a:gd name="connsiteX1" fmla="*/ 0 w 964445"/>
                <a:gd name="connsiteY1" fmla="*/ 752708 h 894523"/>
                <a:gd name="connsiteX2" fmla="*/ 433291 w 964445"/>
                <a:gd name="connsiteY2" fmla="*/ 661065 h 894523"/>
                <a:gd name="connsiteX3" fmla="*/ 674323 w 964445"/>
                <a:gd name="connsiteY3" fmla="*/ 211 h 894523"/>
                <a:gd name="connsiteX4" fmla="*/ 627539 w 964445"/>
                <a:gd name="connsiteY4" fmla="*/ 726819 h 894523"/>
                <a:gd name="connsiteX5" fmla="*/ 946230 w 964445"/>
                <a:gd name="connsiteY5" fmla="*/ 894396 h 894523"/>
                <a:gd name="connsiteX0" fmla="*/ 946230 w 964445"/>
                <a:gd name="connsiteY0" fmla="*/ 894350 h 894477"/>
                <a:gd name="connsiteX1" fmla="*/ 0 w 964445"/>
                <a:gd name="connsiteY1" fmla="*/ 752662 h 894477"/>
                <a:gd name="connsiteX2" fmla="*/ 433291 w 964445"/>
                <a:gd name="connsiteY2" fmla="*/ 661019 h 894477"/>
                <a:gd name="connsiteX3" fmla="*/ 674323 w 964445"/>
                <a:gd name="connsiteY3" fmla="*/ 165 h 894477"/>
                <a:gd name="connsiteX4" fmla="*/ 627539 w 964445"/>
                <a:gd name="connsiteY4" fmla="*/ 726773 h 894477"/>
                <a:gd name="connsiteX5" fmla="*/ 946230 w 964445"/>
                <a:gd name="connsiteY5" fmla="*/ 894350 h 894477"/>
                <a:gd name="connsiteX0" fmla="*/ 946230 w 964445"/>
                <a:gd name="connsiteY0" fmla="*/ 894365 h 894492"/>
                <a:gd name="connsiteX1" fmla="*/ 0 w 964445"/>
                <a:gd name="connsiteY1" fmla="*/ 752677 h 894492"/>
                <a:gd name="connsiteX2" fmla="*/ 433291 w 964445"/>
                <a:gd name="connsiteY2" fmla="*/ 661034 h 894492"/>
                <a:gd name="connsiteX3" fmla="*/ 674323 w 964445"/>
                <a:gd name="connsiteY3" fmla="*/ 180 h 894492"/>
                <a:gd name="connsiteX4" fmla="*/ 627539 w 964445"/>
                <a:gd name="connsiteY4" fmla="*/ 726788 h 894492"/>
                <a:gd name="connsiteX5" fmla="*/ 946230 w 964445"/>
                <a:gd name="connsiteY5" fmla="*/ 894365 h 894492"/>
                <a:gd name="connsiteX0" fmla="*/ 946230 w 964445"/>
                <a:gd name="connsiteY0" fmla="*/ 894194 h 894321"/>
                <a:gd name="connsiteX1" fmla="*/ 0 w 964445"/>
                <a:gd name="connsiteY1" fmla="*/ 752506 h 894321"/>
                <a:gd name="connsiteX2" fmla="*/ 433291 w 964445"/>
                <a:gd name="connsiteY2" fmla="*/ 660863 h 894321"/>
                <a:gd name="connsiteX3" fmla="*/ 674323 w 964445"/>
                <a:gd name="connsiteY3" fmla="*/ 9 h 894321"/>
                <a:gd name="connsiteX4" fmla="*/ 627539 w 964445"/>
                <a:gd name="connsiteY4" fmla="*/ 726617 h 894321"/>
                <a:gd name="connsiteX5" fmla="*/ 946230 w 964445"/>
                <a:gd name="connsiteY5" fmla="*/ 894194 h 894321"/>
                <a:gd name="connsiteX0" fmla="*/ 946230 w 964814"/>
                <a:gd name="connsiteY0" fmla="*/ 912036 h 912163"/>
                <a:gd name="connsiteX1" fmla="*/ 0 w 964814"/>
                <a:gd name="connsiteY1" fmla="*/ 770348 h 912163"/>
                <a:gd name="connsiteX2" fmla="*/ 433291 w 964814"/>
                <a:gd name="connsiteY2" fmla="*/ 678705 h 912163"/>
                <a:gd name="connsiteX3" fmla="*/ 617688 w 964814"/>
                <a:gd name="connsiteY3" fmla="*/ 7 h 912163"/>
                <a:gd name="connsiteX4" fmla="*/ 627539 w 964814"/>
                <a:gd name="connsiteY4" fmla="*/ 744459 h 912163"/>
                <a:gd name="connsiteX5" fmla="*/ 946230 w 964814"/>
                <a:gd name="connsiteY5" fmla="*/ 912036 h 912163"/>
                <a:gd name="connsiteX0" fmla="*/ 946230 w 964814"/>
                <a:gd name="connsiteY0" fmla="*/ 912054 h 912181"/>
                <a:gd name="connsiteX1" fmla="*/ 0 w 964814"/>
                <a:gd name="connsiteY1" fmla="*/ 770366 h 912181"/>
                <a:gd name="connsiteX2" fmla="*/ 433291 w 964814"/>
                <a:gd name="connsiteY2" fmla="*/ 678723 h 912181"/>
                <a:gd name="connsiteX3" fmla="*/ 617688 w 964814"/>
                <a:gd name="connsiteY3" fmla="*/ 25 h 912181"/>
                <a:gd name="connsiteX4" fmla="*/ 627539 w 964814"/>
                <a:gd name="connsiteY4" fmla="*/ 744477 h 912181"/>
                <a:gd name="connsiteX5" fmla="*/ 946230 w 964814"/>
                <a:gd name="connsiteY5" fmla="*/ 912054 h 912181"/>
                <a:gd name="connsiteX0" fmla="*/ 946230 w 964814"/>
                <a:gd name="connsiteY0" fmla="*/ 916063 h 916190"/>
                <a:gd name="connsiteX1" fmla="*/ 0 w 964814"/>
                <a:gd name="connsiteY1" fmla="*/ 774375 h 916190"/>
                <a:gd name="connsiteX2" fmla="*/ 433291 w 964814"/>
                <a:gd name="connsiteY2" fmla="*/ 682732 h 916190"/>
                <a:gd name="connsiteX3" fmla="*/ 617688 w 964814"/>
                <a:gd name="connsiteY3" fmla="*/ 4034 h 916190"/>
                <a:gd name="connsiteX4" fmla="*/ 627539 w 964814"/>
                <a:gd name="connsiteY4" fmla="*/ 748486 h 916190"/>
                <a:gd name="connsiteX5" fmla="*/ 946230 w 964814"/>
                <a:gd name="connsiteY5" fmla="*/ 916063 h 916190"/>
                <a:gd name="connsiteX0" fmla="*/ 946230 w 964814"/>
                <a:gd name="connsiteY0" fmla="*/ 912078 h 912205"/>
                <a:gd name="connsiteX1" fmla="*/ 0 w 964814"/>
                <a:gd name="connsiteY1" fmla="*/ 770390 h 912205"/>
                <a:gd name="connsiteX2" fmla="*/ 433291 w 964814"/>
                <a:gd name="connsiteY2" fmla="*/ 678747 h 912205"/>
                <a:gd name="connsiteX3" fmla="*/ 617688 w 964814"/>
                <a:gd name="connsiteY3" fmla="*/ 49 h 912205"/>
                <a:gd name="connsiteX4" fmla="*/ 627539 w 964814"/>
                <a:gd name="connsiteY4" fmla="*/ 744501 h 912205"/>
                <a:gd name="connsiteX5" fmla="*/ 946230 w 964814"/>
                <a:gd name="connsiteY5" fmla="*/ 912078 h 912205"/>
                <a:gd name="connsiteX0" fmla="*/ 946230 w 960229"/>
                <a:gd name="connsiteY0" fmla="*/ 912145 h 912377"/>
                <a:gd name="connsiteX1" fmla="*/ 0 w 960229"/>
                <a:gd name="connsiteY1" fmla="*/ 770457 h 912377"/>
                <a:gd name="connsiteX2" fmla="*/ 433291 w 960229"/>
                <a:gd name="connsiteY2" fmla="*/ 678814 h 912377"/>
                <a:gd name="connsiteX3" fmla="*/ 617688 w 960229"/>
                <a:gd name="connsiteY3" fmla="*/ 116 h 912377"/>
                <a:gd name="connsiteX4" fmla="*/ 569538 w 960229"/>
                <a:gd name="connsiteY4" fmla="*/ 735011 h 912377"/>
                <a:gd name="connsiteX5" fmla="*/ 946230 w 960229"/>
                <a:gd name="connsiteY5" fmla="*/ 912145 h 912377"/>
                <a:gd name="connsiteX0" fmla="*/ 946230 w 960230"/>
                <a:gd name="connsiteY0" fmla="*/ 912034 h 912267"/>
                <a:gd name="connsiteX1" fmla="*/ 0 w 960230"/>
                <a:gd name="connsiteY1" fmla="*/ 770346 h 912267"/>
                <a:gd name="connsiteX2" fmla="*/ 433291 w 960230"/>
                <a:gd name="connsiteY2" fmla="*/ 678703 h 912267"/>
                <a:gd name="connsiteX3" fmla="*/ 617688 w 960230"/>
                <a:gd name="connsiteY3" fmla="*/ 5 h 912267"/>
                <a:gd name="connsiteX4" fmla="*/ 569538 w 960230"/>
                <a:gd name="connsiteY4" fmla="*/ 734900 h 912267"/>
                <a:gd name="connsiteX5" fmla="*/ 946230 w 960230"/>
                <a:gd name="connsiteY5" fmla="*/ 912034 h 912267"/>
                <a:gd name="connsiteX0" fmla="*/ 946230 w 960052"/>
                <a:gd name="connsiteY0" fmla="*/ 888637 h 888870"/>
                <a:gd name="connsiteX1" fmla="*/ 0 w 960052"/>
                <a:gd name="connsiteY1" fmla="*/ 746949 h 888870"/>
                <a:gd name="connsiteX2" fmla="*/ 433291 w 960052"/>
                <a:gd name="connsiteY2" fmla="*/ 655306 h 888870"/>
                <a:gd name="connsiteX3" fmla="*/ 656388 w 960052"/>
                <a:gd name="connsiteY3" fmla="*/ 6 h 888870"/>
                <a:gd name="connsiteX4" fmla="*/ 569538 w 960052"/>
                <a:gd name="connsiteY4" fmla="*/ 711503 h 888870"/>
                <a:gd name="connsiteX5" fmla="*/ 946230 w 960052"/>
                <a:gd name="connsiteY5" fmla="*/ 888637 h 888870"/>
                <a:gd name="connsiteX0" fmla="*/ 946230 w 960053"/>
                <a:gd name="connsiteY0" fmla="*/ 888697 h 888930"/>
                <a:gd name="connsiteX1" fmla="*/ 0 w 960053"/>
                <a:gd name="connsiteY1" fmla="*/ 747009 h 888930"/>
                <a:gd name="connsiteX2" fmla="*/ 433291 w 960053"/>
                <a:gd name="connsiteY2" fmla="*/ 655366 h 888930"/>
                <a:gd name="connsiteX3" fmla="*/ 656388 w 960053"/>
                <a:gd name="connsiteY3" fmla="*/ 66 h 888930"/>
                <a:gd name="connsiteX4" fmla="*/ 569538 w 960053"/>
                <a:gd name="connsiteY4" fmla="*/ 711563 h 888930"/>
                <a:gd name="connsiteX5" fmla="*/ 946230 w 960053"/>
                <a:gd name="connsiteY5" fmla="*/ 888697 h 888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60053" h="888930">
                  <a:moveTo>
                    <a:pt x="946230" y="888697"/>
                  </a:moveTo>
                  <a:cubicBezTo>
                    <a:pt x="851307" y="894605"/>
                    <a:pt x="227983" y="786572"/>
                    <a:pt x="0" y="747009"/>
                  </a:cubicBezTo>
                  <a:cubicBezTo>
                    <a:pt x="195127" y="709651"/>
                    <a:pt x="323893" y="779857"/>
                    <a:pt x="433291" y="655366"/>
                  </a:cubicBezTo>
                  <a:cubicBezTo>
                    <a:pt x="542689" y="530876"/>
                    <a:pt x="343355" y="-6817"/>
                    <a:pt x="656388" y="66"/>
                  </a:cubicBezTo>
                  <a:cubicBezTo>
                    <a:pt x="1177572" y="11526"/>
                    <a:pt x="521231" y="563458"/>
                    <a:pt x="569538" y="711563"/>
                  </a:cubicBezTo>
                  <a:cubicBezTo>
                    <a:pt x="617845" y="859668"/>
                    <a:pt x="1041153" y="882789"/>
                    <a:pt x="946230" y="888697"/>
                  </a:cubicBezTo>
                  <a:close/>
                </a:path>
              </a:pathLst>
            </a:custGeom>
            <a:gradFill>
              <a:gsLst>
                <a:gs pos="0">
                  <a:schemeClr val="tx2">
                    <a:lumMod val="40000"/>
                    <a:lumOff val="60000"/>
                  </a:schemeClr>
                </a:gs>
                <a:gs pos="100000">
                  <a:schemeClr val="tx2">
                    <a:lumMod val="40000"/>
                    <a:lumOff val="60000"/>
                    <a:alpha val="13000"/>
                  </a:schemeClr>
                </a:gs>
              </a:gsLst>
              <a:lin ang="5400000" scaled="1"/>
            </a:gradFill>
            <a:ln w="60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5EF4828E-B088-45F2-369E-9D1041975810}"/>
                </a:ext>
              </a:extLst>
            </p:cNvPr>
            <p:cNvSpPr/>
            <p:nvPr/>
          </p:nvSpPr>
          <p:spPr>
            <a:xfrm>
              <a:off x="1885177" y="3556660"/>
              <a:ext cx="477817" cy="824744"/>
            </a:xfrm>
            <a:custGeom>
              <a:avLst/>
              <a:gdLst>
                <a:gd name="connsiteX0" fmla="*/ 18641 w 197157"/>
                <a:gd name="connsiteY0" fmla="*/ 101594 h 340306"/>
                <a:gd name="connsiteX1" fmla="*/ 61157 w 197157"/>
                <a:gd name="connsiteY1" fmla="*/ 102570 h 340306"/>
                <a:gd name="connsiteX2" fmla="*/ 101986 w 197157"/>
                <a:gd name="connsiteY2" fmla="*/ 119612 h 340306"/>
                <a:gd name="connsiteX3" fmla="*/ 101631 w 197157"/>
                <a:gd name="connsiteY3" fmla="*/ 78162 h 340306"/>
                <a:gd name="connsiteX4" fmla="*/ 85477 w 197157"/>
                <a:gd name="connsiteY4" fmla="*/ 38309 h 340306"/>
                <a:gd name="connsiteX5" fmla="*/ 100832 w 197157"/>
                <a:gd name="connsiteY5" fmla="*/ 1652 h 340306"/>
                <a:gd name="connsiteX6" fmla="*/ 130122 w 197157"/>
                <a:gd name="connsiteY6" fmla="*/ 8397 h 340306"/>
                <a:gd name="connsiteX7" fmla="*/ 145833 w 197157"/>
                <a:gd name="connsiteY7" fmla="*/ 35469 h 340306"/>
                <a:gd name="connsiteX8" fmla="*/ 153555 w 197157"/>
                <a:gd name="connsiteY8" fmla="*/ 78783 h 340306"/>
                <a:gd name="connsiteX9" fmla="*/ 157993 w 197157"/>
                <a:gd name="connsiteY9" fmla="*/ 105233 h 340306"/>
                <a:gd name="connsiteX10" fmla="*/ 182668 w 197157"/>
                <a:gd name="connsiteY10" fmla="*/ 127334 h 340306"/>
                <a:gd name="connsiteX11" fmla="*/ 195893 w 197157"/>
                <a:gd name="connsiteY11" fmla="*/ 173133 h 340306"/>
                <a:gd name="connsiteX12" fmla="*/ 178496 w 197157"/>
                <a:gd name="connsiteY12" fmla="*/ 321094 h 340306"/>
                <a:gd name="connsiteX13" fmla="*/ 133318 w 197157"/>
                <a:gd name="connsiteY13" fmla="*/ 291715 h 340306"/>
                <a:gd name="connsiteX14" fmla="*/ 100921 w 197157"/>
                <a:gd name="connsiteY14" fmla="*/ 232247 h 340306"/>
                <a:gd name="connsiteX15" fmla="*/ 18641 w 197157"/>
                <a:gd name="connsiteY15" fmla="*/ 101594 h 3403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97157" h="340306">
                  <a:moveTo>
                    <a:pt x="18641" y="101594"/>
                  </a:moveTo>
                  <a:cubicBezTo>
                    <a:pt x="31068" y="93517"/>
                    <a:pt x="47666" y="96623"/>
                    <a:pt x="61157" y="102570"/>
                  </a:cubicBezTo>
                  <a:cubicBezTo>
                    <a:pt x="74648" y="108517"/>
                    <a:pt x="87429" y="117127"/>
                    <a:pt x="101986" y="119612"/>
                  </a:cubicBezTo>
                  <a:cubicBezTo>
                    <a:pt x="109708" y="107541"/>
                    <a:pt x="107045" y="91475"/>
                    <a:pt x="101631" y="78162"/>
                  </a:cubicBezTo>
                  <a:cubicBezTo>
                    <a:pt x="96128" y="64848"/>
                    <a:pt x="88139" y="52422"/>
                    <a:pt x="85477" y="38309"/>
                  </a:cubicBezTo>
                  <a:cubicBezTo>
                    <a:pt x="82814" y="24196"/>
                    <a:pt x="87518" y="7066"/>
                    <a:pt x="100832" y="1652"/>
                  </a:cubicBezTo>
                  <a:cubicBezTo>
                    <a:pt x="110595" y="-2343"/>
                    <a:pt x="122312" y="1297"/>
                    <a:pt x="130122" y="8397"/>
                  </a:cubicBezTo>
                  <a:cubicBezTo>
                    <a:pt x="137933" y="15498"/>
                    <a:pt x="142549" y="25439"/>
                    <a:pt x="145833" y="35469"/>
                  </a:cubicBezTo>
                  <a:cubicBezTo>
                    <a:pt x="150448" y="49404"/>
                    <a:pt x="153111" y="64049"/>
                    <a:pt x="153555" y="78783"/>
                  </a:cubicBezTo>
                  <a:cubicBezTo>
                    <a:pt x="153821" y="87836"/>
                    <a:pt x="153466" y="97422"/>
                    <a:pt x="157993" y="105233"/>
                  </a:cubicBezTo>
                  <a:cubicBezTo>
                    <a:pt x="163584" y="114819"/>
                    <a:pt x="175034" y="119257"/>
                    <a:pt x="182668" y="127334"/>
                  </a:cubicBezTo>
                  <a:cubicBezTo>
                    <a:pt x="193851" y="139139"/>
                    <a:pt x="195182" y="156891"/>
                    <a:pt x="195893" y="173133"/>
                  </a:cubicBezTo>
                  <a:cubicBezTo>
                    <a:pt x="198112" y="223282"/>
                    <a:pt x="199887" y="275738"/>
                    <a:pt x="178496" y="321094"/>
                  </a:cubicBezTo>
                  <a:cubicBezTo>
                    <a:pt x="155596" y="369468"/>
                    <a:pt x="138288" y="313905"/>
                    <a:pt x="133318" y="291715"/>
                  </a:cubicBezTo>
                  <a:cubicBezTo>
                    <a:pt x="127637" y="266330"/>
                    <a:pt x="119294" y="249998"/>
                    <a:pt x="100921" y="232247"/>
                  </a:cubicBezTo>
                  <a:cubicBezTo>
                    <a:pt x="76512" y="208814"/>
                    <a:pt x="-46064" y="143932"/>
                    <a:pt x="18641" y="101594"/>
                  </a:cubicBezTo>
                  <a:close/>
                </a:path>
              </a:pathLst>
            </a:custGeom>
            <a:gradFill>
              <a:gsLst>
                <a:gs pos="0">
                  <a:schemeClr val="tx2">
                    <a:lumMod val="40000"/>
                    <a:lumOff val="60000"/>
                  </a:schemeClr>
                </a:gs>
                <a:gs pos="100000">
                  <a:schemeClr val="tx2">
                    <a:lumMod val="40000"/>
                    <a:lumOff val="60000"/>
                    <a:alpha val="13000"/>
                  </a:schemeClr>
                </a:gs>
              </a:gsLst>
              <a:lin ang="5400000" scaled="1"/>
            </a:gradFill>
            <a:ln w="8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AEDD5A54-5BB0-C8E3-7A8E-482C510CF9C5}"/>
                </a:ext>
              </a:extLst>
            </p:cNvPr>
            <p:cNvSpPr/>
            <p:nvPr/>
          </p:nvSpPr>
          <p:spPr>
            <a:xfrm rot="1390091" flipH="1">
              <a:off x="2225623" y="3350947"/>
              <a:ext cx="146135" cy="176805"/>
            </a:xfrm>
            <a:custGeom>
              <a:avLst/>
              <a:gdLst>
                <a:gd name="connsiteX0" fmla="*/ 44983 w 263824"/>
                <a:gd name="connsiteY0" fmla="*/ 67921 h 401702"/>
                <a:gd name="connsiteX1" fmla="*/ 40545 w 263824"/>
                <a:gd name="connsiteY1" fmla="*/ 75909 h 401702"/>
                <a:gd name="connsiteX2" fmla="*/ 13740 w 263824"/>
                <a:gd name="connsiteY2" fmla="*/ 194846 h 401702"/>
                <a:gd name="connsiteX3" fmla="*/ 1580 w 263824"/>
                <a:gd name="connsiteY3" fmla="*/ 312540 h 401702"/>
                <a:gd name="connsiteX4" fmla="*/ 2557 w 263824"/>
                <a:gd name="connsiteY4" fmla="*/ 357274 h 401702"/>
                <a:gd name="connsiteX5" fmla="*/ 63534 w 263824"/>
                <a:gd name="connsiteY5" fmla="*/ 401653 h 401702"/>
                <a:gd name="connsiteX6" fmla="*/ 120517 w 263824"/>
                <a:gd name="connsiteY6" fmla="*/ 352215 h 401702"/>
                <a:gd name="connsiteX7" fmla="*/ 85102 w 263824"/>
                <a:gd name="connsiteY7" fmla="*/ 285646 h 401702"/>
                <a:gd name="connsiteX8" fmla="*/ 217175 w 263824"/>
                <a:gd name="connsiteY8" fmla="*/ 206739 h 401702"/>
                <a:gd name="connsiteX9" fmla="*/ 258537 w 263824"/>
                <a:gd name="connsiteY9" fmla="*/ 65080 h 401702"/>
                <a:gd name="connsiteX10" fmla="*/ 44983 w 263824"/>
                <a:gd name="connsiteY10" fmla="*/ 67921 h 401702"/>
                <a:gd name="connsiteX0" fmla="*/ 43403 w 262244"/>
                <a:gd name="connsiteY0" fmla="*/ 67921 h 402597"/>
                <a:gd name="connsiteX1" fmla="*/ 38965 w 262244"/>
                <a:gd name="connsiteY1" fmla="*/ 75909 h 402597"/>
                <a:gd name="connsiteX2" fmla="*/ 12160 w 262244"/>
                <a:gd name="connsiteY2" fmla="*/ 194846 h 402597"/>
                <a:gd name="connsiteX3" fmla="*/ 0 w 262244"/>
                <a:gd name="connsiteY3" fmla="*/ 312540 h 402597"/>
                <a:gd name="connsiteX4" fmla="*/ 61954 w 262244"/>
                <a:gd name="connsiteY4" fmla="*/ 401653 h 402597"/>
                <a:gd name="connsiteX5" fmla="*/ 118937 w 262244"/>
                <a:gd name="connsiteY5" fmla="*/ 352215 h 402597"/>
                <a:gd name="connsiteX6" fmla="*/ 83522 w 262244"/>
                <a:gd name="connsiteY6" fmla="*/ 285646 h 402597"/>
                <a:gd name="connsiteX7" fmla="*/ 215595 w 262244"/>
                <a:gd name="connsiteY7" fmla="*/ 206739 h 402597"/>
                <a:gd name="connsiteX8" fmla="*/ 256957 w 262244"/>
                <a:gd name="connsiteY8" fmla="*/ 65080 h 402597"/>
                <a:gd name="connsiteX9" fmla="*/ 43403 w 262244"/>
                <a:gd name="connsiteY9" fmla="*/ 67921 h 402597"/>
                <a:gd name="connsiteX0" fmla="*/ 43403 w 262244"/>
                <a:gd name="connsiteY0" fmla="*/ 67921 h 352901"/>
                <a:gd name="connsiteX1" fmla="*/ 38965 w 262244"/>
                <a:gd name="connsiteY1" fmla="*/ 75909 h 352901"/>
                <a:gd name="connsiteX2" fmla="*/ 12160 w 262244"/>
                <a:gd name="connsiteY2" fmla="*/ 194846 h 352901"/>
                <a:gd name="connsiteX3" fmla="*/ 0 w 262244"/>
                <a:gd name="connsiteY3" fmla="*/ 312540 h 352901"/>
                <a:gd name="connsiteX4" fmla="*/ 118937 w 262244"/>
                <a:gd name="connsiteY4" fmla="*/ 352215 h 352901"/>
                <a:gd name="connsiteX5" fmla="*/ 83522 w 262244"/>
                <a:gd name="connsiteY5" fmla="*/ 285646 h 352901"/>
                <a:gd name="connsiteX6" fmla="*/ 215595 w 262244"/>
                <a:gd name="connsiteY6" fmla="*/ 206739 h 352901"/>
                <a:gd name="connsiteX7" fmla="*/ 256957 w 262244"/>
                <a:gd name="connsiteY7" fmla="*/ 65080 h 352901"/>
                <a:gd name="connsiteX8" fmla="*/ 43403 w 262244"/>
                <a:gd name="connsiteY8" fmla="*/ 67921 h 352901"/>
                <a:gd name="connsiteX0" fmla="*/ 43403 w 262244"/>
                <a:gd name="connsiteY0" fmla="*/ 67921 h 317282"/>
                <a:gd name="connsiteX1" fmla="*/ 38965 w 262244"/>
                <a:gd name="connsiteY1" fmla="*/ 75909 h 317282"/>
                <a:gd name="connsiteX2" fmla="*/ 12160 w 262244"/>
                <a:gd name="connsiteY2" fmla="*/ 194846 h 317282"/>
                <a:gd name="connsiteX3" fmla="*/ 0 w 262244"/>
                <a:gd name="connsiteY3" fmla="*/ 312540 h 317282"/>
                <a:gd name="connsiteX4" fmla="*/ 83522 w 262244"/>
                <a:gd name="connsiteY4" fmla="*/ 285646 h 317282"/>
                <a:gd name="connsiteX5" fmla="*/ 215595 w 262244"/>
                <a:gd name="connsiteY5" fmla="*/ 206739 h 317282"/>
                <a:gd name="connsiteX6" fmla="*/ 256957 w 262244"/>
                <a:gd name="connsiteY6" fmla="*/ 65080 h 317282"/>
                <a:gd name="connsiteX7" fmla="*/ 43403 w 262244"/>
                <a:gd name="connsiteY7" fmla="*/ 67921 h 3172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62244" h="317282">
                  <a:moveTo>
                    <a:pt x="43403" y="67921"/>
                  </a:moveTo>
                  <a:cubicBezTo>
                    <a:pt x="41806" y="70584"/>
                    <a:pt x="40297" y="73246"/>
                    <a:pt x="38965" y="75909"/>
                  </a:cubicBezTo>
                  <a:cubicBezTo>
                    <a:pt x="20770" y="112566"/>
                    <a:pt x="16332" y="154194"/>
                    <a:pt x="12160" y="194846"/>
                  </a:cubicBezTo>
                  <a:cubicBezTo>
                    <a:pt x="8077" y="234077"/>
                    <a:pt x="4083" y="273308"/>
                    <a:pt x="0" y="312540"/>
                  </a:cubicBezTo>
                  <a:cubicBezTo>
                    <a:pt x="11894" y="327673"/>
                    <a:pt x="47590" y="303279"/>
                    <a:pt x="83522" y="285646"/>
                  </a:cubicBezTo>
                  <a:cubicBezTo>
                    <a:pt x="131452" y="266296"/>
                    <a:pt x="179737" y="243929"/>
                    <a:pt x="215595" y="206739"/>
                  </a:cubicBezTo>
                  <a:cubicBezTo>
                    <a:pt x="251454" y="169550"/>
                    <a:pt x="272756" y="114253"/>
                    <a:pt x="256957" y="65080"/>
                  </a:cubicBezTo>
                  <a:cubicBezTo>
                    <a:pt x="224116" y="-36815"/>
                    <a:pt x="88226" y="-5926"/>
                    <a:pt x="43403" y="67921"/>
                  </a:cubicBezTo>
                  <a:close/>
                </a:path>
              </a:pathLst>
            </a:custGeom>
            <a:gradFill>
              <a:gsLst>
                <a:gs pos="0">
                  <a:schemeClr val="tx2">
                    <a:lumMod val="40000"/>
                    <a:lumOff val="60000"/>
                  </a:schemeClr>
                </a:gs>
                <a:gs pos="100000">
                  <a:schemeClr val="tx2">
                    <a:lumMod val="40000"/>
                    <a:lumOff val="60000"/>
                    <a:alpha val="13000"/>
                  </a:schemeClr>
                </a:gs>
              </a:gsLst>
              <a:lin ang="5400000" scaled="1"/>
            </a:gradFill>
            <a:ln w="8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EA53E360-3882-A0AD-F61C-5EE0BB1B5D27}"/>
                </a:ext>
              </a:extLst>
            </p:cNvPr>
            <p:cNvSpPr/>
            <p:nvPr/>
          </p:nvSpPr>
          <p:spPr>
            <a:xfrm rot="18930223" flipH="1">
              <a:off x="3511134" y="2087351"/>
              <a:ext cx="91197" cy="110337"/>
            </a:xfrm>
            <a:custGeom>
              <a:avLst/>
              <a:gdLst>
                <a:gd name="connsiteX0" fmla="*/ 44983 w 263824"/>
                <a:gd name="connsiteY0" fmla="*/ 67921 h 401702"/>
                <a:gd name="connsiteX1" fmla="*/ 40545 w 263824"/>
                <a:gd name="connsiteY1" fmla="*/ 75909 h 401702"/>
                <a:gd name="connsiteX2" fmla="*/ 13740 w 263824"/>
                <a:gd name="connsiteY2" fmla="*/ 194846 h 401702"/>
                <a:gd name="connsiteX3" fmla="*/ 1580 w 263824"/>
                <a:gd name="connsiteY3" fmla="*/ 312540 h 401702"/>
                <a:gd name="connsiteX4" fmla="*/ 2557 w 263824"/>
                <a:gd name="connsiteY4" fmla="*/ 357274 h 401702"/>
                <a:gd name="connsiteX5" fmla="*/ 63534 w 263824"/>
                <a:gd name="connsiteY5" fmla="*/ 401653 h 401702"/>
                <a:gd name="connsiteX6" fmla="*/ 120517 w 263824"/>
                <a:gd name="connsiteY6" fmla="*/ 352215 h 401702"/>
                <a:gd name="connsiteX7" fmla="*/ 85102 w 263824"/>
                <a:gd name="connsiteY7" fmla="*/ 285646 h 401702"/>
                <a:gd name="connsiteX8" fmla="*/ 217175 w 263824"/>
                <a:gd name="connsiteY8" fmla="*/ 206739 h 401702"/>
                <a:gd name="connsiteX9" fmla="*/ 258537 w 263824"/>
                <a:gd name="connsiteY9" fmla="*/ 65080 h 401702"/>
                <a:gd name="connsiteX10" fmla="*/ 44983 w 263824"/>
                <a:gd name="connsiteY10" fmla="*/ 67921 h 401702"/>
                <a:gd name="connsiteX0" fmla="*/ 43403 w 262244"/>
                <a:gd name="connsiteY0" fmla="*/ 67921 h 402597"/>
                <a:gd name="connsiteX1" fmla="*/ 38965 w 262244"/>
                <a:gd name="connsiteY1" fmla="*/ 75909 h 402597"/>
                <a:gd name="connsiteX2" fmla="*/ 12160 w 262244"/>
                <a:gd name="connsiteY2" fmla="*/ 194846 h 402597"/>
                <a:gd name="connsiteX3" fmla="*/ 0 w 262244"/>
                <a:gd name="connsiteY3" fmla="*/ 312540 h 402597"/>
                <a:gd name="connsiteX4" fmla="*/ 61954 w 262244"/>
                <a:gd name="connsiteY4" fmla="*/ 401653 h 402597"/>
                <a:gd name="connsiteX5" fmla="*/ 118937 w 262244"/>
                <a:gd name="connsiteY5" fmla="*/ 352215 h 402597"/>
                <a:gd name="connsiteX6" fmla="*/ 83522 w 262244"/>
                <a:gd name="connsiteY6" fmla="*/ 285646 h 402597"/>
                <a:gd name="connsiteX7" fmla="*/ 215595 w 262244"/>
                <a:gd name="connsiteY7" fmla="*/ 206739 h 402597"/>
                <a:gd name="connsiteX8" fmla="*/ 256957 w 262244"/>
                <a:gd name="connsiteY8" fmla="*/ 65080 h 402597"/>
                <a:gd name="connsiteX9" fmla="*/ 43403 w 262244"/>
                <a:gd name="connsiteY9" fmla="*/ 67921 h 402597"/>
                <a:gd name="connsiteX0" fmla="*/ 43403 w 262244"/>
                <a:gd name="connsiteY0" fmla="*/ 67921 h 352901"/>
                <a:gd name="connsiteX1" fmla="*/ 38965 w 262244"/>
                <a:gd name="connsiteY1" fmla="*/ 75909 h 352901"/>
                <a:gd name="connsiteX2" fmla="*/ 12160 w 262244"/>
                <a:gd name="connsiteY2" fmla="*/ 194846 h 352901"/>
                <a:gd name="connsiteX3" fmla="*/ 0 w 262244"/>
                <a:gd name="connsiteY3" fmla="*/ 312540 h 352901"/>
                <a:gd name="connsiteX4" fmla="*/ 118937 w 262244"/>
                <a:gd name="connsiteY4" fmla="*/ 352215 h 352901"/>
                <a:gd name="connsiteX5" fmla="*/ 83522 w 262244"/>
                <a:gd name="connsiteY5" fmla="*/ 285646 h 352901"/>
                <a:gd name="connsiteX6" fmla="*/ 215595 w 262244"/>
                <a:gd name="connsiteY6" fmla="*/ 206739 h 352901"/>
                <a:gd name="connsiteX7" fmla="*/ 256957 w 262244"/>
                <a:gd name="connsiteY7" fmla="*/ 65080 h 352901"/>
                <a:gd name="connsiteX8" fmla="*/ 43403 w 262244"/>
                <a:gd name="connsiteY8" fmla="*/ 67921 h 352901"/>
                <a:gd name="connsiteX0" fmla="*/ 43403 w 262244"/>
                <a:gd name="connsiteY0" fmla="*/ 67921 h 317282"/>
                <a:gd name="connsiteX1" fmla="*/ 38965 w 262244"/>
                <a:gd name="connsiteY1" fmla="*/ 75909 h 317282"/>
                <a:gd name="connsiteX2" fmla="*/ 12160 w 262244"/>
                <a:gd name="connsiteY2" fmla="*/ 194846 h 317282"/>
                <a:gd name="connsiteX3" fmla="*/ 0 w 262244"/>
                <a:gd name="connsiteY3" fmla="*/ 312540 h 317282"/>
                <a:gd name="connsiteX4" fmla="*/ 83522 w 262244"/>
                <a:gd name="connsiteY4" fmla="*/ 285646 h 317282"/>
                <a:gd name="connsiteX5" fmla="*/ 215595 w 262244"/>
                <a:gd name="connsiteY5" fmla="*/ 206739 h 317282"/>
                <a:gd name="connsiteX6" fmla="*/ 256957 w 262244"/>
                <a:gd name="connsiteY6" fmla="*/ 65080 h 317282"/>
                <a:gd name="connsiteX7" fmla="*/ 43403 w 262244"/>
                <a:gd name="connsiteY7" fmla="*/ 67921 h 3172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62244" h="317282">
                  <a:moveTo>
                    <a:pt x="43403" y="67921"/>
                  </a:moveTo>
                  <a:cubicBezTo>
                    <a:pt x="41806" y="70584"/>
                    <a:pt x="40297" y="73246"/>
                    <a:pt x="38965" y="75909"/>
                  </a:cubicBezTo>
                  <a:cubicBezTo>
                    <a:pt x="20770" y="112566"/>
                    <a:pt x="16332" y="154194"/>
                    <a:pt x="12160" y="194846"/>
                  </a:cubicBezTo>
                  <a:cubicBezTo>
                    <a:pt x="8077" y="234077"/>
                    <a:pt x="4083" y="273308"/>
                    <a:pt x="0" y="312540"/>
                  </a:cubicBezTo>
                  <a:cubicBezTo>
                    <a:pt x="11894" y="327673"/>
                    <a:pt x="47590" y="303279"/>
                    <a:pt x="83522" y="285646"/>
                  </a:cubicBezTo>
                  <a:cubicBezTo>
                    <a:pt x="131452" y="266296"/>
                    <a:pt x="179737" y="243929"/>
                    <a:pt x="215595" y="206739"/>
                  </a:cubicBezTo>
                  <a:cubicBezTo>
                    <a:pt x="251454" y="169550"/>
                    <a:pt x="272756" y="114253"/>
                    <a:pt x="256957" y="65080"/>
                  </a:cubicBezTo>
                  <a:cubicBezTo>
                    <a:pt x="224116" y="-36815"/>
                    <a:pt x="88226" y="-5926"/>
                    <a:pt x="43403" y="67921"/>
                  </a:cubicBezTo>
                  <a:close/>
                </a:path>
              </a:pathLst>
            </a:custGeom>
            <a:gradFill>
              <a:gsLst>
                <a:gs pos="0">
                  <a:schemeClr val="tx2">
                    <a:lumMod val="40000"/>
                    <a:lumOff val="60000"/>
                  </a:schemeClr>
                </a:gs>
                <a:gs pos="100000">
                  <a:schemeClr val="tx2">
                    <a:lumMod val="40000"/>
                    <a:lumOff val="60000"/>
                    <a:alpha val="13000"/>
                  </a:schemeClr>
                </a:gs>
              </a:gsLst>
              <a:lin ang="5400000" scaled="1"/>
            </a:gradFill>
            <a:ln w="8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F98F16D6-D652-6AB1-8F5B-93DB7B7B04BB}"/>
                </a:ext>
              </a:extLst>
            </p:cNvPr>
            <p:cNvSpPr/>
            <p:nvPr/>
          </p:nvSpPr>
          <p:spPr>
            <a:xfrm rot="18930223" flipH="1">
              <a:off x="3184779" y="2152176"/>
              <a:ext cx="145749" cy="176338"/>
            </a:xfrm>
            <a:custGeom>
              <a:avLst/>
              <a:gdLst>
                <a:gd name="connsiteX0" fmla="*/ 44983 w 263824"/>
                <a:gd name="connsiteY0" fmla="*/ 67921 h 401702"/>
                <a:gd name="connsiteX1" fmla="*/ 40545 w 263824"/>
                <a:gd name="connsiteY1" fmla="*/ 75909 h 401702"/>
                <a:gd name="connsiteX2" fmla="*/ 13740 w 263824"/>
                <a:gd name="connsiteY2" fmla="*/ 194846 h 401702"/>
                <a:gd name="connsiteX3" fmla="*/ 1580 w 263824"/>
                <a:gd name="connsiteY3" fmla="*/ 312540 h 401702"/>
                <a:gd name="connsiteX4" fmla="*/ 2557 w 263824"/>
                <a:gd name="connsiteY4" fmla="*/ 357274 h 401702"/>
                <a:gd name="connsiteX5" fmla="*/ 63534 w 263824"/>
                <a:gd name="connsiteY5" fmla="*/ 401653 h 401702"/>
                <a:gd name="connsiteX6" fmla="*/ 120517 w 263824"/>
                <a:gd name="connsiteY6" fmla="*/ 352215 h 401702"/>
                <a:gd name="connsiteX7" fmla="*/ 85102 w 263824"/>
                <a:gd name="connsiteY7" fmla="*/ 285646 h 401702"/>
                <a:gd name="connsiteX8" fmla="*/ 217175 w 263824"/>
                <a:gd name="connsiteY8" fmla="*/ 206739 h 401702"/>
                <a:gd name="connsiteX9" fmla="*/ 258537 w 263824"/>
                <a:gd name="connsiteY9" fmla="*/ 65080 h 401702"/>
                <a:gd name="connsiteX10" fmla="*/ 44983 w 263824"/>
                <a:gd name="connsiteY10" fmla="*/ 67921 h 401702"/>
                <a:gd name="connsiteX0" fmla="*/ 43403 w 262244"/>
                <a:gd name="connsiteY0" fmla="*/ 67921 h 402597"/>
                <a:gd name="connsiteX1" fmla="*/ 38965 w 262244"/>
                <a:gd name="connsiteY1" fmla="*/ 75909 h 402597"/>
                <a:gd name="connsiteX2" fmla="*/ 12160 w 262244"/>
                <a:gd name="connsiteY2" fmla="*/ 194846 h 402597"/>
                <a:gd name="connsiteX3" fmla="*/ 0 w 262244"/>
                <a:gd name="connsiteY3" fmla="*/ 312540 h 402597"/>
                <a:gd name="connsiteX4" fmla="*/ 61954 w 262244"/>
                <a:gd name="connsiteY4" fmla="*/ 401653 h 402597"/>
                <a:gd name="connsiteX5" fmla="*/ 118937 w 262244"/>
                <a:gd name="connsiteY5" fmla="*/ 352215 h 402597"/>
                <a:gd name="connsiteX6" fmla="*/ 83522 w 262244"/>
                <a:gd name="connsiteY6" fmla="*/ 285646 h 402597"/>
                <a:gd name="connsiteX7" fmla="*/ 215595 w 262244"/>
                <a:gd name="connsiteY7" fmla="*/ 206739 h 402597"/>
                <a:gd name="connsiteX8" fmla="*/ 256957 w 262244"/>
                <a:gd name="connsiteY8" fmla="*/ 65080 h 402597"/>
                <a:gd name="connsiteX9" fmla="*/ 43403 w 262244"/>
                <a:gd name="connsiteY9" fmla="*/ 67921 h 402597"/>
                <a:gd name="connsiteX0" fmla="*/ 43403 w 262244"/>
                <a:gd name="connsiteY0" fmla="*/ 67921 h 352901"/>
                <a:gd name="connsiteX1" fmla="*/ 38965 w 262244"/>
                <a:gd name="connsiteY1" fmla="*/ 75909 h 352901"/>
                <a:gd name="connsiteX2" fmla="*/ 12160 w 262244"/>
                <a:gd name="connsiteY2" fmla="*/ 194846 h 352901"/>
                <a:gd name="connsiteX3" fmla="*/ 0 w 262244"/>
                <a:gd name="connsiteY3" fmla="*/ 312540 h 352901"/>
                <a:gd name="connsiteX4" fmla="*/ 118937 w 262244"/>
                <a:gd name="connsiteY4" fmla="*/ 352215 h 352901"/>
                <a:gd name="connsiteX5" fmla="*/ 83522 w 262244"/>
                <a:gd name="connsiteY5" fmla="*/ 285646 h 352901"/>
                <a:gd name="connsiteX6" fmla="*/ 215595 w 262244"/>
                <a:gd name="connsiteY6" fmla="*/ 206739 h 352901"/>
                <a:gd name="connsiteX7" fmla="*/ 256957 w 262244"/>
                <a:gd name="connsiteY7" fmla="*/ 65080 h 352901"/>
                <a:gd name="connsiteX8" fmla="*/ 43403 w 262244"/>
                <a:gd name="connsiteY8" fmla="*/ 67921 h 352901"/>
                <a:gd name="connsiteX0" fmla="*/ 43403 w 262244"/>
                <a:gd name="connsiteY0" fmla="*/ 67921 h 317282"/>
                <a:gd name="connsiteX1" fmla="*/ 38965 w 262244"/>
                <a:gd name="connsiteY1" fmla="*/ 75909 h 317282"/>
                <a:gd name="connsiteX2" fmla="*/ 12160 w 262244"/>
                <a:gd name="connsiteY2" fmla="*/ 194846 h 317282"/>
                <a:gd name="connsiteX3" fmla="*/ 0 w 262244"/>
                <a:gd name="connsiteY3" fmla="*/ 312540 h 317282"/>
                <a:gd name="connsiteX4" fmla="*/ 83522 w 262244"/>
                <a:gd name="connsiteY4" fmla="*/ 285646 h 317282"/>
                <a:gd name="connsiteX5" fmla="*/ 215595 w 262244"/>
                <a:gd name="connsiteY5" fmla="*/ 206739 h 317282"/>
                <a:gd name="connsiteX6" fmla="*/ 256957 w 262244"/>
                <a:gd name="connsiteY6" fmla="*/ 65080 h 317282"/>
                <a:gd name="connsiteX7" fmla="*/ 43403 w 262244"/>
                <a:gd name="connsiteY7" fmla="*/ 67921 h 3172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62244" h="317282">
                  <a:moveTo>
                    <a:pt x="43403" y="67921"/>
                  </a:moveTo>
                  <a:cubicBezTo>
                    <a:pt x="41806" y="70584"/>
                    <a:pt x="40297" y="73246"/>
                    <a:pt x="38965" y="75909"/>
                  </a:cubicBezTo>
                  <a:cubicBezTo>
                    <a:pt x="20770" y="112566"/>
                    <a:pt x="16332" y="154194"/>
                    <a:pt x="12160" y="194846"/>
                  </a:cubicBezTo>
                  <a:cubicBezTo>
                    <a:pt x="8077" y="234077"/>
                    <a:pt x="4083" y="273308"/>
                    <a:pt x="0" y="312540"/>
                  </a:cubicBezTo>
                  <a:cubicBezTo>
                    <a:pt x="11894" y="327673"/>
                    <a:pt x="47590" y="303279"/>
                    <a:pt x="83522" y="285646"/>
                  </a:cubicBezTo>
                  <a:cubicBezTo>
                    <a:pt x="131452" y="266296"/>
                    <a:pt x="179737" y="243929"/>
                    <a:pt x="215595" y="206739"/>
                  </a:cubicBezTo>
                  <a:cubicBezTo>
                    <a:pt x="251454" y="169550"/>
                    <a:pt x="272756" y="114253"/>
                    <a:pt x="256957" y="65080"/>
                  </a:cubicBezTo>
                  <a:cubicBezTo>
                    <a:pt x="224116" y="-36815"/>
                    <a:pt x="88226" y="-5926"/>
                    <a:pt x="43403" y="67921"/>
                  </a:cubicBezTo>
                  <a:close/>
                </a:path>
              </a:pathLst>
            </a:custGeom>
            <a:gradFill>
              <a:gsLst>
                <a:gs pos="0">
                  <a:schemeClr val="tx2">
                    <a:lumMod val="40000"/>
                    <a:lumOff val="60000"/>
                  </a:schemeClr>
                </a:gs>
                <a:gs pos="100000">
                  <a:schemeClr val="tx2">
                    <a:lumMod val="40000"/>
                    <a:lumOff val="60000"/>
                    <a:alpha val="13000"/>
                  </a:schemeClr>
                </a:gs>
              </a:gsLst>
              <a:lin ang="5400000" scaled="1"/>
            </a:gradFill>
            <a:ln w="8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997DFA71-8E7B-BB32-D321-91A32BC5E8B7}"/>
                </a:ext>
              </a:extLst>
            </p:cNvPr>
            <p:cNvSpPr/>
            <p:nvPr/>
          </p:nvSpPr>
          <p:spPr>
            <a:xfrm rot="15298406" flipH="1">
              <a:off x="3293807" y="2613134"/>
              <a:ext cx="213536" cy="325133"/>
            </a:xfrm>
            <a:custGeom>
              <a:avLst/>
              <a:gdLst>
                <a:gd name="connsiteX0" fmla="*/ 44983 w 263824"/>
                <a:gd name="connsiteY0" fmla="*/ 67921 h 401702"/>
                <a:gd name="connsiteX1" fmla="*/ 40545 w 263824"/>
                <a:gd name="connsiteY1" fmla="*/ 75909 h 401702"/>
                <a:gd name="connsiteX2" fmla="*/ 13740 w 263824"/>
                <a:gd name="connsiteY2" fmla="*/ 194846 h 401702"/>
                <a:gd name="connsiteX3" fmla="*/ 1580 w 263824"/>
                <a:gd name="connsiteY3" fmla="*/ 312540 h 401702"/>
                <a:gd name="connsiteX4" fmla="*/ 2557 w 263824"/>
                <a:gd name="connsiteY4" fmla="*/ 357274 h 401702"/>
                <a:gd name="connsiteX5" fmla="*/ 63534 w 263824"/>
                <a:gd name="connsiteY5" fmla="*/ 401653 h 401702"/>
                <a:gd name="connsiteX6" fmla="*/ 120517 w 263824"/>
                <a:gd name="connsiteY6" fmla="*/ 352215 h 401702"/>
                <a:gd name="connsiteX7" fmla="*/ 85102 w 263824"/>
                <a:gd name="connsiteY7" fmla="*/ 285646 h 401702"/>
                <a:gd name="connsiteX8" fmla="*/ 217175 w 263824"/>
                <a:gd name="connsiteY8" fmla="*/ 206739 h 401702"/>
                <a:gd name="connsiteX9" fmla="*/ 258537 w 263824"/>
                <a:gd name="connsiteY9" fmla="*/ 65080 h 401702"/>
                <a:gd name="connsiteX10" fmla="*/ 44983 w 263824"/>
                <a:gd name="connsiteY10" fmla="*/ 67921 h 4017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63824" h="401702">
                  <a:moveTo>
                    <a:pt x="44983" y="67921"/>
                  </a:moveTo>
                  <a:cubicBezTo>
                    <a:pt x="43386" y="70584"/>
                    <a:pt x="41877" y="73246"/>
                    <a:pt x="40545" y="75909"/>
                  </a:cubicBezTo>
                  <a:cubicBezTo>
                    <a:pt x="22350" y="112566"/>
                    <a:pt x="17912" y="154194"/>
                    <a:pt x="13740" y="194846"/>
                  </a:cubicBezTo>
                  <a:cubicBezTo>
                    <a:pt x="9657" y="234077"/>
                    <a:pt x="5663" y="273308"/>
                    <a:pt x="1580" y="312540"/>
                  </a:cubicBezTo>
                  <a:cubicBezTo>
                    <a:pt x="71" y="327451"/>
                    <a:pt x="-1438" y="342806"/>
                    <a:pt x="2557" y="357274"/>
                  </a:cubicBezTo>
                  <a:cubicBezTo>
                    <a:pt x="9746" y="383458"/>
                    <a:pt x="36374" y="402807"/>
                    <a:pt x="63534" y="401653"/>
                  </a:cubicBezTo>
                  <a:cubicBezTo>
                    <a:pt x="90605" y="400500"/>
                    <a:pt x="115546" y="378931"/>
                    <a:pt x="120517" y="352215"/>
                  </a:cubicBezTo>
                  <a:cubicBezTo>
                    <a:pt x="125487" y="325499"/>
                    <a:pt x="110043" y="296475"/>
                    <a:pt x="85102" y="285646"/>
                  </a:cubicBezTo>
                  <a:cubicBezTo>
                    <a:pt x="133032" y="266296"/>
                    <a:pt x="181317" y="243929"/>
                    <a:pt x="217175" y="206739"/>
                  </a:cubicBezTo>
                  <a:cubicBezTo>
                    <a:pt x="253034" y="169550"/>
                    <a:pt x="274336" y="114253"/>
                    <a:pt x="258537" y="65080"/>
                  </a:cubicBezTo>
                  <a:cubicBezTo>
                    <a:pt x="225696" y="-36815"/>
                    <a:pt x="89806" y="-5926"/>
                    <a:pt x="44983" y="67921"/>
                  </a:cubicBezTo>
                  <a:close/>
                </a:path>
              </a:pathLst>
            </a:custGeom>
            <a:gradFill>
              <a:gsLst>
                <a:gs pos="0">
                  <a:schemeClr val="tx2">
                    <a:lumMod val="40000"/>
                    <a:lumOff val="60000"/>
                  </a:schemeClr>
                </a:gs>
                <a:gs pos="100000">
                  <a:schemeClr val="tx2">
                    <a:lumMod val="40000"/>
                    <a:lumOff val="60000"/>
                    <a:alpha val="13000"/>
                  </a:schemeClr>
                </a:gs>
              </a:gsLst>
              <a:lin ang="5400000" scaled="1"/>
            </a:gradFill>
            <a:ln w="8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D3572441-A708-5C61-25CB-E8D73151C07B}"/>
                </a:ext>
              </a:extLst>
            </p:cNvPr>
            <p:cNvSpPr/>
            <p:nvPr/>
          </p:nvSpPr>
          <p:spPr>
            <a:xfrm rot="1039056">
              <a:off x="2511229" y="4008212"/>
              <a:ext cx="213536" cy="325133"/>
            </a:xfrm>
            <a:custGeom>
              <a:avLst/>
              <a:gdLst>
                <a:gd name="connsiteX0" fmla="*/ 44983 w 263824"/>
                <a:gd name="connsiteY0" fmla="*/ 67921 h 401702"/>
                <a:gd name="connsiteX1" fmla="*/ 40545 w 263824"/>
                <a:gd name="connsiteY1" fmla="*/ 75909 h 401702"/>
                <a:gd name="connsiteX2" fmla="*/ 13740 w 263824"/>
                <a:gd name="connsiteY2" fmla="*/ 194846 h 401702"/>
                <a:gd name="connsiteX3" fmla="*/ 1580 w 263824"/>
                <a:gd name="connsiteY3" fmla="*/ 312540 h 401702"/>
                <a:gd name="connsiteX4" fmla="*/ 2557 w 263824"/>
                <a:gd name="connsiteY4" fmla="*/ 357274 h 401702"/>
                <a:gd name="connsiteX5" fmla="*/ 63534 w 263824"/>
                <a:gd name="connsiteY5" fmla="*/ 401653 h 401702"/>
                <a:gd name="connsiteX6" fmla="*/ 120517 w 263824"/>
                <a:gd name="connsiteY6" fmla="*/ 352215 h 401702"/>
                <a:gd name="connsiteX7" fmla="*/ 85102 w 263824"/>
                <a:gd name="connsiteY7" fmla="*/ 285646 h 401702"/>
                <a:gd name="connsiteX8" fmla="*/ 217175 w 263824"/>
                <a:gd name="connsiteY8" fmla="*/ 206739 h 401702"/>
                <a:gd name="connsiteX9" fmla="*/ 258537 w 263824"/>
                <a:gd name="connsiteY9" fmla="*/ 65080 h 401702"/>
                <a:gd name="connsiteX10" fmla="*/ 44983 w 263824"/>
                <a:gd name="connsiteY10" fmla="*/ 67921 h 4017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63824" h="401702">
                  <a:moveTo>
                    <a:pt x="44983" y="67921"/>
                  </a:moveTo>
                  <a:cubicBezTo>
                    <a:pt x="43386" y="70584"/>
                    <a:pt x="41877" y="73246"/>
                    <a:pt x="40545" y="75909"/>
                  </a:cubicBezTo>
                  <a:cubicBezTo>
                    <a:pt x="22350" y="112566"/>
                    <a:pt x="17912" y="154194"/>
                    <a:pt x="13740" y="194846"/>
                  </a:cubicBezTo>
                  <a:cubicBezTo>
                    <a:pt x="9657" y="234077"/>
                    <a:pt x="5663" y="273308"/>
                    <a:pt x="1580" y="312540"/>
                  </a:cubicBezTo>
                  <a:cubicBezTo>
                    <a:pt x="71" y="327451"/>
                    <a:pt x="-1438" y="342806"/>
                    <a:pt x="2557" y="357274"/>
                  </a:cubicBezTo>
                  <a:cubicBezTo>
                    <a:pt x="9746" y="383458"/>
                    <a:pt x="36374" y="402807"/>
                    <a:pt x="63534" y="401653"/>
                  </a:cubicBezTo>
                  <a:cubicBezTo>
                    <a:pt x="90605" y="400500"/>
                    <a:pt x="115546" y="378931"/>
                    <a:pt x="120517" y="352215"/>
                  </a:cubicBezTo>
                  <a:cubicBezTo>
                    <a:pt x="125487" y="325499"/>
                    <a:pt x="110043" y="296475"/>
                    <a:pt x="85102" y="285646"/>
                  </a:cubicBezTo>
                  <a:cubicBezTo>
                    <a:pt x="133032" y="266296"/>
                    <a:pt x="181317" y="243929"/>
                    <a:pt x="217175" y="206739"/>
                  </a:cubicBezTo>
                  <a:cubicBezTo>
                    <a:pt x="253034" y="169550"/>
                    <a:pt x="274336" y="114253"/>
                    <a:pt x="258537" y="65080"/>
                  </a:cubicBezTo>
                  <a:cubicBezTo>
                    <a:pt x="225696" y="-36815"/>
                    <a:pt x="89806" y="-5926"/>
                    <a:pt x="44983" y="67921"/>
                  </a:cubicBezTo>
                  <a:close/>
                </a:path>
              </a:pathLst>
            </a:custGeom>
            <a:gradFill>
              <a:gsLst>
                <a:gs pos="0">
                  <a:schemeClr val="tx2">
                    <a:lumMod val="40000"/>
                    <a:lumOff val="60000"/>
                  </a:schemeClr>
                </a:gs>
                <a:gs pos="100000">
                  <a:schemeClr val="tx2">
                    <a:lumMod val="40000"/>
                    <a:lumOff val="60000"/>
                    <a:alpha val="13000"/>
                  </a:schemeClr>
                </a:gs>
              </a:gsLst>
              <a:lin ang="5400000" scaled="1"/>
            </a:gradFill>
            <a:ln w="8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FE603C8F-0F14-5716-A8C0-322AA050174C}"/>
                </a:ext>
              </a:extLst>
            </p:cNvPr>
            <p:cNvSpPr/>
            <p:nvPr/>
          </p:nvSpPr>
          <p:spPr>
            <a:xfrm rot="1039056">
              <a:off x="2601704" y="3616571"/>
              <a:ext cx="176777" cy="269163"/>
            </a:xfrm>
            <a:custGeom>
              <a:avLst/>
              <a:gdLst>
                <a:gd name="connsiteX0" fmla="*/ 44983 w 263824"/>
                <a:gd name="connsiteY0" fmla="*/ 67921 h 401702"/>
                <a:gd name="connsiteX1" fmla="*/ 40545 w 263824"/>
                <a:gd name="connsiteY1" fmla="*/ 75909 h 401702"/>
                <a:gd name="connsiteX2" fmla="*/ 13740 w 263824"/>
                <a:gd name="connsiteY2" fmla="*/ 194846 h 401702"/>
                <a:gd name="connsiteX3" fmla="*/ 1580 w 263824"/>
                <a:gd name="connsiteY3" fmla="*/ 312540 h 401702"/>
                <a:gd name="connsiteX4" fmla="*/ 2557 w 263824"/>
                <a:gd name="connsiteY4" fmla="*/ 357274 h 401702"/>
                <a:gd name="connsiteX5" fmla="*/ 63534 w 263824"/>
                <a:gd name="connsiteY5" fmla="*/ 401653 h 401702"/>
                <a:gd name="connsiteX6" fmla="*/ 120517 w 263824"/>
                <a:gd name="connsiteY6" fmla="*/ 352215 h 401702"/>
                <a:gd name="connsiteX7" fmla="*/ 85102 w 263824"/>
                <a:gd name="connsiteY7" fmla="*/ 285646 h 401702"/>
                <a:gd name="connsiteX8" fmla="*/ 217175 w 263824"/>
                <a:gd name="connsiteY8" fmla="*/ 206739 h 401702"/>
                <a:gd name="connsiteX9" fmla="*/ 258537 w 263824"/>
                <a:gd name="connsiteY9" fmla="*/ 65080 h 401702"/>
                <a:gd name="connsiteX10" fmla="*/ 44983 w 263824"/>
                <a:gd name="connsiteY10" fmla="*/ 67921 h 4017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63824" h="401702">
                  <a:moveTo>
                    <a:pt x="44983" y="67921"/>
                  </a:moveTo>
                  <a:cubicBezTo>
                    <a:pt x="43386" y="70584"/>
                    <a:pt x="41877" y="73246"/>
                    <a:pt x="40545" y="75909"/>
                  </a:cubicBezTo>
                  <a:cubicBezTo>
                    <a:pt x="22350" y="112566"/>
                    <a:pt x="17912" y="154194"/>
                    <a:pt x="13740" y="194846"/>
                  </a:cubicBezTo>
                  <a:cubicBezTo>
                    <a:pt x="9657" y="234077"/>
                    <a:pt x="5663" y="273308"/>
                    <a:pt x="1580" y="312540"/>
                  </a:cubicBezTo>
                  <a:cubicBezTo>
                    <a:pt x="71" y="327451"/>
                    <a:pt x="-1438" y="342806"/>
                    <a:pt x="2557" y="357274"/>
                  </a:cubicBezTo>
                  <a:cubicBezTo>
                    <a:pt x="9746" y="383458"/>
                    <a:pt x="36374" y="402807"/>
                    <a:pt x="63534" y="401653"/>
                  </a:cubicBezTo>
                  <a:cubicBezTo>
                    <a:pt x="90605" y="400500"/>
                    <a:pt x="115546" y="378931"/>
                    <a:pt x="120517" y="352215"/>
                  </a:cubicBezTo>
                  <a:cubicBezTo>
                    <a:pt x="125487" y="325499"/>
                    <a:pt x="110043" y="296475"/>
                    <a:pt x="85102" y="285646"/>
                  </a:cubicBezTo>
                  <a:cubicBezTo>
                    <a:pt x="133032" y="266296"/>
                    <a:pt x="181317" y="243929"/>
                    <a:pt x="217175" y="206739"/>
                  </a:cubicBezTo>
                  <a:cubicBezTo>
                    <a:pt x="253034" y="169550"/>
                    <a:pt x="274336" y="114253"/>
                    <a:pt x="258537" y="65080"/>
                  </a:cubicBezTo>
                  <a:cubicBezTo>
                    <a:pt x="225696" y="-36815"/>
                    <a:pt x="89806" y="-5926"/>
                    <a:pt x="44983" y="67921"/>
                  </a:cubicBezTo>
                  <a:close/>
                </a:path>
              </a:pathLst>
            </a:custGeom>
            <a:gradFill>
              <a:gsLst>
                <a:gs pos="0">
                  <a:schemeClr val="tx2">
                    <a:lumMod val="40000"/>
                    <a:lumOff val="60000"/>
                  </a:schemeClr>
                </a:gs>
                <a:gs pos="100000">
                  <a:schemeClr val="tx2">
                    <a:lumMod val="40000"/>
                    <a:lumOff val="60000"/>
                    <a:alpha val="13000"/>
                  </a:schemeClr>
                </a:gs>
              </a:gsLst>
              <a:lin ang="5400000" scaled="1"/>
            </a:gradFill>
            <a:ln w="8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10AC33A6-20FD-C587-C8F9-2C9CD192E792}"/>
                </a:ext>
              </a:extLst>
            </p:cNvPr>
            <p:cNvSpPr/>
            <p:nvPr/>
          </p:nvSpPr>
          <p:spPr>
            <a:xfrm rot="5400000" flipH="1">
              <a:off x="2516787" y="3483387"/>
              <a:ext cx="92182" cy="111528"/>
            </a:xfrm>
            <a:custGeom>
              <a:avLst/>
              <a:gdLst>
                <a:gd name="connsiteX0" fmla="*/ 44983 w 263824"/>
                <a:gd name="connsiteY0" fmla="*/ 67921 h 401702"/>
                <a:gd name="connsiteX1" fmla="*/ 40545 w 263824"/>
                <a:gd name="connsiteY1" fmla="*/ 75909 h 401702"/>
                <a:gd name="connsiteX2" fmla="*/ 13740 w 263824"/>
                <a:gd name="connsiteY2" fmla="*/ 194846 h 401702"/>
                <a:gd name="connsiteX3" fmla="*/ 1580 w 263824"/>
                <a:gd name="connsiteY3" fmla="*/ 312540 h 401702"/>
                <a:gd name="connsiteX4" fmla="*/ 2557 w 263824"/>
                <a:gd name="connsiteY4" fmla="*/ 357274 h 401702"/>
                <a:gd name="connsiteX5" fmla="*/ 63534 w 263824"/>
                <a:gd name="connsiteY5" fmla="*/ 401653 h 401702"/>
                <a:gd name="connsiteX6" fmla="*/ 120517 w 263824"/>
                <a:gd name="connsiteY6" fmla="*/ 352215 h 401702"/>
                <a:gd name="connsiteX7" fmla="*/ 85102 w 263824"/>
                <a:gd name="connsiteY7" fmla="*/ 285646 h 401702"/>
                <a:gd name="connsiteX8" fmla="*/ 217175 w 263824"/>
                <a:gd name="connsiteY8" fmla="*/ 206739 h 401702"/>
                <a:gd name="connsiteX9" fmla="*/ 258537 w 263824"/>
                <a:gd name="connsiteY9" fmla="*/ 65080 h 401702"/>
                <a:gd name="connsiteX10" fmla="*/ 44983 w 263824"/>
                <a:gd name="connsiteY10" fmla="*/ 67921 h 401702"/>
                <a:gd name="connsiteX0" fmla="*/ 43403 w 262244"/>
                <a:gd name="connsiteY0" fmla="*/ 67921 h 402597"/>
                <a:gd name="connsiteX1" fmla="*/ 38965 w 262244"/>
                <a:gd name="connsiteY1" fmla="*/ 75909 h 402597"/>
                <a:gd name="connsiteX2" fmla="*/ 12160 w 262244"/>
                <a:gd name="connsiteY2" fmla="*/ 194846 h 402597"/>
                <a:gd name="connsiteX3" fmla="*/ 0 w 262244"/>
                <a:gd name="connsiteY3" fmla="*/ 312540 h 402597"/>
                <a:gd name="connsiteX4" fmla="*/ 61954 w 262244"/>
                <a:gd name="connsiteY4" fmla="*/ 401653 h 402597"/>
                <a:gd name="connsiteX5" fmla="*/ 118937 w 262244"/>
                <a:gd name="connsiteY5" fmla="*/ 352215 h 402597"/>
                <a:gd name="connsiteX6" fmla="*/ 83522 w 262244"/>
                <a:gd name="connsiteY6" fmla="*/ 285646 h 402597"/>
                <a:gd name="connsiteX7" fmla="*/ 215595 w 262244"/>
                <a:gd name="connsiteY7" fmla="*/ 206739 h 402597"/>
                <a:gd name="connsiteX8" fmla="*/ 256957 w 262244"/>
                <a:gd name="connsiteY8" fmla="*/ 65080 h 402597"/>
                <a:gd name="connsiteX9" fmla="*/ 43403 w 262244"/>
                <a:gd name="connsiteY9" fmla="*/ 67921 h 402597"/>
                <a:gd name="connsiteX0" fmla="*/ 43403 w 262244"/>
                <a:gd name="connsiteY0" fmla="*/ 67921 h 352901"/>
                <a:gd name="connsiteX1" fmla="*/ 38965 w 262244"/>
                <a:gd name="connsiteY1" fmla="*/ 75909 h 352901"/>
                <a:gd name="connsiteX2" fmla="*/ 12160 w 262244"/>
                <a:gd name="connsiteY2" fmla="*/ 194846 h 352901"/>
                <a:gd name="connsiteX3" fmla="*/ 0 w 262244"/>
                <a:gd name="connsiteY3" fmla="*/ 312540 h 352901"/>
                <a:gd name="connsiteX4" fmla="*/ 118937 w 262244"/>
                <a:gd name="connsiteY4" fmla="*/ 352215 h 352901"/>
                <a:gd name="connsiteX5" fmla="*/ 83522 w 262244"/>
                <a:gd name="connsiteY5" fmla="*/ 285646 h 352901"/>
                <a:gd name="connsiteX6" fmla="*/ 215595 w 262244"/>
                <a:gd name="connsiteY6" fmla="*/ 206739 h 352901"/>
                <a:gd name="connsiteX7" fmla="*/ 256957 w 262244"/>
                <a:gd name="connsiteY7" fmla="*/ 65080 h 352901"/>
                <a:gd name="connsiteX8" fmla="*/ 43403 w 262244"/>
                <a:gd name="connsiteY8" fmla="*/ 67921 h 352901"/>
                <a:gd name="connsiteX0" fmla="*/ 43403 w 262244"/>
                <a:gd name="connsiteY0" fmla="*/ 67921 h 317282"/>
                <a:gd name="connsiteX1" fmla="*/ 38965 w 262244"/>
                <a:gd name="connsiteY1" fmla="*/ 75909 h 317282"/>
                <a:gd name="connsiteX2" fmla="*/ 12160 w 262244"/>
                <a:gd name="connsiteY2" fmla="*/ 194846 h 317282"/>
                <a:gd name="connsiteX3" fmla="*/ 0 w 262244"/>
                <a:gd name="connsiteY3" fmla="*/ 312540 h 317282"/>
                <a:gd name="connsiteX4" fmla="*/ 83522 w 262244"/>
                <a:gd name="connsiteY4" fmla="*/ 285646 h 317282"/>
                <a:gd name="connsiteX5" fmla="*/ 215595 w 262244"/>
                <a:gd name="connsiteY5" fmla="*/ 206739 h 317282"/>
                <a:gd name="connsiteX6" fmla="*/ 256957 w 262244"/>
                <a:gd name="connsiteY6" fmla="*/ 65080 h 317282"/>
                <a:gd name="connsiteX7" fmla="*/ 43403 w 262244"/>
                <a:gd name="connsiteY7" fmla="*/ 67921 h 3172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62244" h="317282">
                  <a:moveTo>
                    <a:pt x="43403" y="67921"/>
                  </a:moveTo>
                  <a:cubicBezTo>
                    <a:pt x="41806" y="70584"/>
                    <a:pt x="40297" y="73246"/>
                    <a:pt x="38965" y="75909"/>
                  </a:cubicBezTo>
                  <a:cubicBezTo>
                    <a:pt x="20770" y="112566"/>
                    <a:pt x="16332" y="154194"/>
                    <a:pt x="12160" y="194846"/>
                  </a:cubicBezTo>
                  <a:cubicBezTo>
                    <a:pt x="8077" y="234077"/>
                    <a:pt x="4083" y="273308"/>
                    <a:pt x="0" y="312540"/>
                  </a:cubicBezTo>
                  <a:cubicBezTo>
                    <a:pt x="11894" y="327673"/>
                    <a:pt x="47590" y="303279"/>
                    <a:pt x="83522" y="285646"/>
                  </a:cubicBezTo>
                  <a:cubicBezTo>
                    <a:pt x="131452" y="266296"/>
                    <a:pt x="179737" y="243929"/>
                    <a:pt x="215595" y="206739"/>
                  </a:cubicBezTo>
                  <a:cubicBezTo>
                    <a:pt x="251454" y="169550"/>
                    <a:pt x="272756" y="114253"/>
                    <a:pt x="256957" y="65080"/>
                  </a:cubicBezTo>
                  <a:cubicBezTo>
                    <a:pt x="224116" y="-36815"/>
                    <a:pt x="88226" y="-5926"/>
                    <a:pt x="43403" y="67921"/>
                  </a:cubicBezTo>
                  <a:close/>
                </a:path>
              </a:pathLst>
            </a:custGeom>
            <a:gradFill>
              <a:gsLst>
                <a:gs pos="0">
                  <a:schemeClr val="tx2">
                    <a:lumMod val="40000"/>
                    <a:lumOff val="60000"/>
                  </a:schemeClr>
                </a:gs>
                <a:gs pos="100000">
                  <a:schemeClr val="tx2">
                    <a:lumMod val="40000"/>
                    <a:lumOff val="60000"/>
                    <a:alpha val="13000"/>
                  </a:schemeClr>
                </a:gs>
              </a:gsLst>
              <a:lin ang="5400000" scaled="1"/>
            </a:gradFill>
            <a:ln w="8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51" name="Group 150">
            <a:extLst>
              <a:ext uri="{FF2B5EF4-FFF2-40B4-BE49-F238E27FC236}">
                <a16:creationId xmlns:a16="http://schemas.microsoft.com/office/drawing/2014/main" id="{03082A90-B860-FFDB-519F-04B5C64D6117}"/>
              </a:ext>
            </a:extLst>
          </p:cNvPr>
          <p:cNvGrpSpPr/>
          <p:nvPr/>
        </p:nvGrpSpPr>
        <p:grpSpPr>
          <a:xfrm>
            <a:off x="1062930" y="1772816"/>
            <a:ext cx="10062964" cy="1074784"/>
            <a:chOff x="909836" y="1844824"/>
            <a:chExt cx="10062964" cy="1074784"/>
          </a:xfrm>
        </p:grpSpPr>
        <p:grpSp>
          <p:nvGrpSpPr>
            <p:cNvPr id="123" name="Group 122">
              <a:extLst>
                <a:ext uri="{FF2B5EF4-FFF2-40B4-BE49-F238E27FC236}">
                  <a16:creationId xmlns:a16="http://schemas.microsoft.com/office/drawing/2014/main" id="{6B071765-FA70-13A7-EA79-E1B51F14B929}"/>
                </a:ext>
              </a:extLst>
            </p:cNvPr>
            <p:cNvGrpSpPr/>
            <p:nvPr/>
          </p:nvGrpSpPr>
          <p:grpSpPr>
            <a:xfrm>
              <a:off x="909836" y="1844824"/>
              <a:ext cx="2231570" cy="1074784"/>
              <a:chOff x="1889411" y="1666468"/>
              <a:chExt cx="3714976" cy="1074784"/>
            </a:xfrm>
          </p:grpSpPr>
          <p:sp>
            <p:nvSpPr>
              <p:cNvPr id="124" name="Rectangle 123">
                <a:extLst>
                  <a:ext uri="{FF2B5EF4-FFF2-40B4-BE49-F238E27FC236}">
                    <a16:creationId xmlns:a16="http://schemas.microsoft.com/office/drawing/2014/main" id="{063D1141-A8B0-2FC9-A024-ACD94EEF0330}"/>
                  </a:ext>
                </a:extLst>
              </p:cNvPr>
              <p:cNvSpPr/>
              <p:nvPr/>
            </p:nvSpPr>
            <p:spPr>
              <a:xfrm>
                <a:off x="1889411" y="2036185"/>
                <a:ext cx="3714976" cy="705067"/>
              </a:xfrm>
              <a:prstGeom prst="rect">
                <a:avLst/>
              </a:prstGeom>
            </p:spPr>
            <p:txBody>
              <a:bodyPr wrap="square" lIns="0" tIns="0" rIns="0" bIns="0" anchor="t">
                <a:noAutofit/>
              </a:bodyPr>
              <a:lstStyle/>
              <a:p>
                <a:pPr algn="r"/>
                <a:r>
                  <a:rPr lang="en-IN" sz="16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This is a sample text. Insert your desired text here. </a:t>
                </a:r>
              </a:p>
            </p:txBody>
          </p:sp>
          <p:sp>
            <p:nvSpPr>
              <p:cNvPr id="125" name="Rectangle 124">
                <a:extLst>
                  <a:ext uri="{FF2B5EF4-FFF2-40B4-BE49-F238E27FC236}">
                    <a16:creationId xmlns:a16="http://schemas.microsoft.com/office/drawing/2014/main" id="{F95F237F-5B1E-B9D6-F3B4-87067DFF8230}"/>
                  </a:ext>
                </a:extLst>
              </p:cNvPr>
              <p:cNvSpPr/>
              <p:nvPr/>
            </p:nvSpPr>
            <p:spPr>
              <a:xfrm>
                <a:off x="1889411" y="1666468"/>
                <a:ext cx="3714976" cy="242844"/>
              </a:xfrm>
              <a:prstGeom prst="rect">
                <a:avLst/>
              </a:prstGeom>
            </p:spPr>
            <p:txBody>
              <a:bodyPr wrap="square" lIns="0" tIns="0" rIns="0" bIns="0" anchor="b">
                <a:noAutofit/>
              </a:bodyPr>
              <a:lstStyle/>
              <a:p>
                <a:pPr algn="r"/>
                <a:r>
                  <a:rPr lang="en-IN" sz="18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Placeholder</a:t>
                </a:r>
              </a:p>
            </p:txBody>
          </p:sp>
        </p:grpSp>
        <p:grpSp>
          <p:nvGrpSpPr>
            <p:cNvPr id="126" name="Group 125">
              <a:extLst>
                <a:ext uri="{FF2B5EF4-FFF2-40B4-BE49-F238E27FC236}">
                  <a16:creationId xmlns:a16="http://schemas.microsoft.com/office/drawing/2014/main" id="{1D3A6F07-EBF4-411D-9A39-040FCD38A405}"/>
                </a:ext>
              </a:extLst>
            </p:cNvPr>
            <p:cNvGrpSpPr/>
            <p:nvPr/>
          </p:nvGrpSpPr>
          <p:grpSpPr>
            <a:xfrm>
              <a:off x="8741230" y="1844824"/>
              <a:ext cx="2231570" cy="1074784"/>
              <a:chOff x="1889411" y="1666468"/>
              <a:chExt cx="3714976" cy="1074784"/>
            </a:xfrm>
          </p:grpSpPr>
          <p:sp>
            <p:nvSpPr>
              <p:cNvPr id="127" name="Rectangle 126">
                <a:extLst>
                  <a:ext uri="{FF2B5EF4-FFF2-40B4-BE49-F238E27FC236}">
                    <a16:creationId xmlns:a16="http://schemas.microsoft.com/office/drawing/2014/main" id="{36364FD8-0B68-DD70-9E54-52D74626BFCA}"/>
                  </a:ext>
                </a:extLst>
              </p:cNvPr>
              <p:cNvSpPr/>
              <p:nvPr/>
            </p:nvSpPr>
            <p:spPr>
              <a:xfrm>
                <a:off x="1889411" y="2036185"/>
                <a:ext cx="3714976" cy="705067"/>
              </a:xfrm>
              <a:prstGeom prst="rect">
                <a:avLst/>
              </a:prstGeom>
            </p:spPr>
            <p:txBody>
              <a:bodyPr wrap="square" lIns="0" tIns="0" rIns="0" bIns="0" anchor="t">
                <a:noAutofit/>
              </a:bodyPr>
              <a:lstStyle/>
              <a:p>
                <a:r>
                  <a:rPr lang="en-IN" sz="16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This is a sample text. Insert your desired text here. </a:t>
                </a:r>
              </a:p>
            </p:txBody>
          </p:sp>
          <p:sp>
            <p:nvSpPr>
              <p:cNvPr id="150" name="Rectangle 149">
                <a:extLst>
                  <a:ext uri="{FF2B5EF4-FFF2-40B4-BE49-F238E27FC236}">
                    <a16:creationId xmlns:a16="http://schemas.microsoft.com/office/drawing/2014/main" id="{5A2F2C4B-7EC9-6DEF-9D79-B71F5A8229B6}"/>
                  </a:ext>
                </a:extLst>
              </p:cNvPr>
              <p:cNvSpPr/>
              <p:nvPr/>
            </p:nvSpPr>
            <p:spPr>
              <a:xfrm>
                <a:off x="1889411" y="1666468"/>
                <a:ext cx="3714976" cy="242844"/>
              </a:xfrm>
              <a:prstGeom prst="rect">
                <a:avLst/>
              </a:prstGeom>
            </p:spPr>
            <p:txBody>
              <a:bodyPr wrap="square" lIns="0" tIns="0" rIns="0" bIns="0" anchor="b">
                <a:noAutofit/>
              </a:bodyPr>
              <a:lstStyle/>
              <a:p>
                <a:r>
                  <a:rPr lang="en-IN" sz="18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Placeholder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4053205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175" y="1787"/>
            <a:ext cx="12182477" cy="686622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98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0" name="Up Ribbon 19"/>
          <p:cNvSpPr/>
          <p:nvPr/>
        </p:nvSpPr>
        <p:spPr>
          <a:xfrm>
            <a:off x="6169988" y="1842319"/>
            <a:ext cx="5586781" cy="1367866"/>
          </a:xfrm>
          <a:prstGeom prst="ribbon2">
            <a:avLst>
              <a:gd name="adj1" fmla="val 16667"/>
              <a:gd name="adj2" fmla="val 75000"/>
            </a:avLst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98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4942" y="4650095"/>
            <a:ext cx="2837604" cy="609124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398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SUBSCRIBE NOW</a:t>
            </a:r>
            <a:endParaRPr kumimoji="0" lang="es-UY" sz="2398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5061" y="763392"/>
            <a:ext cx="2789664" cy="528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5237" y="4034527"/>
            <a:ext cx="1843235" cy="742371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368" tIns="45684" rIns="91368" bIns="45684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398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152231" y="2004907"/>
            <a:ext cx="3622303" cy="83067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Coupon Code:</a:t>
            </a:r>
          </a:p>
          <a:p>
            <a:pPr marL="0" marR="0" lvl="0" indent="0" algn="ctr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198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FREEBUNDLE15</a:t>
            </a:r>
            <a:endParaRPr kumimoji="0" lang="es-UY" sz="2398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450742" y="1372770"/>
            <a:ext cx="5025274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Get 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15% discount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 from regular price</a:t>
            </a:r>
            <a:endParaRPr kumimoji="0" lang="es-UY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6818" y="3362319"/>
            <a:ext cx="4153118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Apply this coupon code during sign up</a:t>
            </a:r>
            <a:endParaRPr kumimoji="0" lang="es-UY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31777" y="710489"/>
            <a:ext cx="4321169" cy="3576042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7" name="Freeform 8"/>
            <p:cNvSpPr>
              <a:spLocks/>
            </p:cNvSpPr>
            <p:nvPr/>
          </p:nvSpPr>
          <p:spPr bwMode="auto">
            <a:xfrm>
              <a:off x="670" y="1338"/>
              <a:ext cx="2718" cy="1552"/>
            </a:xfrm>
            <a:custGeom>
              <a:avLst/>
              <a:gdLst>
                <a:gd name="T0" fmla="*/ 2776 w 2780"/>
                <a:gd name="T1" fmla="*/ 0 h 1588"/>
                <a:gd name="T2" fmla="*/ 4 w 2780"/>
                <a:gd name="T3" fmla="*/ 0 h 1588"/>
                <a:gd name="T4" fmla="*/ 0 w 2780"/>
                <a:gd name="T5" fmla="*/ 4 h 1588"/>
                <a:gd name="T6" fmla="*/ 0 w 2780"/>
                <a:gd name="T7" fmla="*/ 1583 h 1588"/>
                <a:gd name="T8" fmla="*/ 4 w 2780"/>
                <a:gd name="T9" fmla="*/ 1588 h 1588"/>
                <a:gd name="T10" fmla="*/ 2776 w 2780"/>
                <a:gd name="T11" fmla="*/ 1588 h 1588"/>
                <a:gd name="T12" fmla="*/ 2780 w 2780"/>
                <a:gd name="T13" fmla="*/ 1583 h 1588"/>
                <a:gd name="T14" fmla="*/ 2780 w 2780"/>
                <a:gd name="T15" fmla="*/ 4 h 1588"/>
                <a:gd name="T16" fmla="*/ 2776 w 2780"/>
                <a:gd name="T17" fmla="*/ 0 h 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80" h="1588">
                  <a:moveTo>
                    <a:pt x="2776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583"/>
                    <a:pt x="0" y="1583"/>
                    <a:pt x="0" y="1583"/>
                  </a:cubicBezTo>
                  <a:cubicBezTo>
                    <a:pt x="0" y="1586"/>
                    <a:pt x="2" y="1588"/>
                    <a:pt x="4" y="1588"/>
                  </a:cubicBezTo>
                  <a:cubicBezTo>
                    <a:pt x="2776" y="1588"/>
                    <a:pt x="2776" y="1588"/>
                    <a:pt x="2776" y="1588"/>
                  </a:cubicBezTo>
                  <a:cubicBezTo>
                    <a:pt x="2778" y="1588"/>
                    <a:pt x="2780" y="1586"/>
                    <a:pt x="2780" y="1583"/>
                  </a:cubicBezTo>
                  <a:cubicBezTo>
                    <a:pt x="2780" y="4"/>
                    <a:pt x="2780" y="4"/>
                    <a:pt x="2780" y="4"/>
                  </a:cubicBezTo>
                  <a:cubicBezTo>
                    <a:pt x="2780" y="2"/>
                    <a:pt x="2778" y="0"/>
                    <a:pt x="2776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Put Your Screenshot</a:t>
              </a:r>
            </a:p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Here</a:t>
              </a:r>
            </a:p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7620" y="5342419"/>
            <a:ext cx="2547206" cy="30384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38553" y="4850540"/>
            <a:ext cx="4718096" cy="9079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770" marR="0" lvl="0" indent="-169770" algn="l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Easy to use</a:t>
            </a:r>
          </a:p>
          <a:p>
            <a:pPr marL="169770" marR="0" lvl="0" indent="-169770" algn="l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Fully customizable</a:t>
            </a:r>
          </a:p>
          <a:p>
            <a:pPr marL="169770" marR="0" lvl="0" indent="-169770" algn="l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38556" y="4468474"/>
            <a:ext cx="5912189" cy="3690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798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5" y="6121899"/>
            <a:ext cx="12182477" cy="675397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B1A40E50-7388-4B17-A6CB-F7CD0A7F42D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56448" y="918316"/>
            <a:ext cx="3816861" cy="21799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119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2019 Calendar">
      <a:dk1>
        <a:sysClr val="windowText" lastClr="000000"/>
      </a:dk1>
      <a:lt1>
        <a:sysClr val="window" lastClr="FFFFFF"/>
      </a:lt1>
      <a:dk2>
        <a:srgbClr val="153153"/>
      </a:dk2>
      <a:lt2>
        <a:srgbClr val="EEECE1"/>
      </a:lt2>
      <a:accent1>
        <a:srgbClr val="E35A35"/>
      </a:accent1>
      <a:accent2>
        <a:srgbClr val="ECB448"/>
      </a:accent2>
      <a:accent3>
        <a:srgbClr val="8BB74C"/>
      </a:accent3>
      <a:accent4>
        <a:srgbClr val="5FB7A2"/>
      </a:accent4>
      <a:accent5>
        <a:srgbClr val="3081AC"/>
      </a:accent5>
      <a:accent6>
        <a:srgbClr val="A5A5A5"/>
      </a:accent6>
      <a:hlink>
        <a:srgbClr val="0000FF"/>
      </a:hlink>
      <a:folHlink>
        <a:srgbClr val="800080"/>
      </a:folHlink>
    </a:clrScheme>
    <a:fontScheme name="slidemodel">
      <a:majorFont>
        <a:latin typeface="Calibr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Office Theme">
  <a:themeElements>
    <a:clrScheme name="SlideModelTheme-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779B7"/>
      </a:accent1>
      <a:accent2>
        <a:srgbClr val="019ADD"/>
      </a:accent2>
      <a:accent3>
        <a:srgbClr val="6BC2ED"/>
      </a:accent3>
      <a:accent4>
        <a:srgbClr val="A7CCDF"/>
      </a:accent4>
      <a:accent5>
        <a:srgbClr val="595959"/>
      </a:accent5>
      <a:accent6>
        <a:srgbClr val="3F3F3F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5839</TotalTime>
  <Words>199</Words>
  <Application>Microsoft Office PowerPoint</Application>
  <PresentationFormat>Custom</PresentationFormat>
  <Paragraphs>33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Arial</vt:lpstr>
      <vt:lpstr>Calibri</vt:lpstr>
      <vt:lpstr>Open Sans</vt:lpstr>
      <vt:lpstr>Segoe UI</vt:lpstr>
      <vt:lpstr>Office Theme</vt:lpstr>
      <vt:lpstr>2_Office Theme</vt:lpstr>
      <vt:lpstr>Fish &amp; Fishbowl Metaphor Slide Template</vt:lpstr>
      <vt:lpstr>Fish &amp; Fishbowl Metaphor Slide Template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Fish &amp; Fishbowl PowerPoint Template</dc:title>
  <dc:creator>Julian</dc:creator>
  <cp:lastModifiedBy>Arslan</cp:lastModifiedBy>
  <cp:revision>111</cp:revision>
  <dcterms:created xsi:type="dcterms:W3CDTF">2013-09-12T13:05:01Z</dcterms:created>
  <dcterms:modified xsi:type="dcterms:W3CDTF">2024-01-06T11:44:23Z</dcterms:modified>
</cp:coreProperties>
</file>