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3" r:id="rId2"/>
    <p:sldMasterId id="2147483716" r:id="rId3"/>
  </p:sldMasterIdLst>
  <p:notesMasterIdLst>
    <p:notesMasterId r:id="rId13"/>
  </p:notesMasterIdLst>
  <p:handoutMasterIdLst>
    <p:handoutMasterId r:id="rId14"/>
  </p:handoutMasterIdLst>
  <p:sldIdLst>
    <p:sldId id="356" r:id="rId4"/>
    <p:sldId id="357" r:id="rId5"/>
    <p:sldId id="365" r:id="rId6"/>
    <p:sldId id="364" r:id="rId7"/>
    <p:sldId id="361" r:id="rId8"/>
    <p:sldId id="362" r:id="rId9"/>
    <p:sldId id="366" r:id="rId10"/>
    <p:sldId id="290" r:id="rId11"/>
    <p:sldId id="264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4"/>
    <p:restoredTop sz="94508"/>
  </p:normalViewPr>
  <p:slideViewPr>
    <p:cSldViewPr>
      <p:cViewPr>
        <p:scale>
          <a:sx n="100" d="100"/>
          <a:sy n="100" d="100"/>
        </p:scale>
        <p:origin x="366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4829" y="2952750"/>
            <a:ext cx="4837771" cy="1293327"/>
          </a:xfrm>
          <a:noFill/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9909" y="4438856"/>
            <a:ext cx="5294971" cy="18707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050" b="1" i="0" spc="60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8407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4829" y="514349"/>
            <a:ext cx="4456772" cy="1055862"/>
          </a:xfrm>
          <a:noFill/>
        </p:spPr>
        <p:txBody>
          <a:bodyPr lIns="0" tIns="0" rIns="0" bIns="0" anchor="b" anchorCtr="0">
            <a:noAutofit/>
          </a:bodyPr>
          <a:lstStyle>
            <a:lvl1pPr>
              <a:defRPr sz="3200" b="1" i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4829" y="4629150"/>
            <a:ext cx="7212167" cy="23967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200" b="0" i="0" spc="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5B91A17-D079-5E46-B369-A0A0672DB64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24829" y="1811937"/>
            <a:ext cx="3048000" cy="2362548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5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You can edit this text here. Click here to edit this text.</a:t>
            </a:r>
          </a:p>
          <a:p>
            <a:pPr lvl="0"/>
            <a:endParaRPr lang="en-US" dirty="0"/>
          </a:p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You can edit this text here. Click here to edit this text.</a:t>
            </a:r>
            <a:endParaRPr lang="en-BR" dirty="0"/>
          </a:p>
          <a:p>
            <a:pPr lvl="0"/>
            <a:endParaRPr lang="en-US" dirty="0"/>
          </a:p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You can edit this text here. Click here to edit this text.</a:t>
            </a:r>
            <a:endParaRPr lang="en-B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D5F85B-1726-9020-C59B-08B82647EE22}"/>
              </a:ext>
            </a:extLst>
          </p:cNvPr>
          <p:cNvSpPr/>
          <p:nvPr userDrawn="1"/>
        </p:nvSpPr>
        <p:spPr>
          <a:xfrm rot="5400000">
            <a:off x="4429124" y="-4429125"/>
            <a:ext cx="285749" cy="9144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1629003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13C9D71F-61B9-0A61-FDC4-04AC6B600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1236593" y="2434793"/>
            <a:ext cx="2894846" cy="273915"/>
          </a:xfrm>
        </p:spPr>
        <p:txBody>
          <a:bodyPr/>
          <a:lstStyle>
            <a:lvl1pPr>
              <a:defRPr sz="135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9" name="Slide Number Placeholder 4">
            <a:extLst>
              <a:ext uri="{FF2B5EF4-FFF2-40B4-BE49-F238E27FC236}">
                <a16:creationId xmlns:a16="http://schemas.microsoft.com/office/drawing/2014/main" id="{38A94293-BC3D-A0ED-A27B-9237FBA81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500" y="4540726"/>
            <a:ext cx="782814" cy="440349"/>
          </a:xfrm>
        </p:spPr>
        <p:txBody>
          <a:bodyPr/>
          <a:lstStyle>
            <a:lvl1pPr algn="ctr">
              <a:defRPr sz="2100">
                <a:solidFill>
                  <a:schemeClr val="accent1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E67ED8F-6863-F87D-C180-6B116C52E4FB}"/>
              </a:ext>
            </a:extLst>
          </p:cNvPr>
          <p:cNvGrpSpPr/>
          <p:nvPr/>
        </p:nvGrpSpPr>
        <p:grpSpPr>
          <a:xfrm flipH="1">
            <a:off x="6932723" y="0"/>
            <a:ext cx="2234370" cy="5143500"/>
            <a:chOff x="-14748" y="0"/>
            <a:chExt cx="2978384" cy="6858000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BD853ED2-8DB3-C7AB-0F2E-F8CD9B94C8ED}"/>
                </a:ext>
              </a:extLst>
            </p:cNvPr>
            <p:cNvSpPr/>
            <p:nvPr/>
          </p:nvSpPr>
          <p:spPr>
            <a:xfrm>
              <a:off x="-9031" y="0"/>
              <a:ext cx="2972667" cy="6858000"/>
            </a:xfrm>
            <a:prstGeom prst="rect">
              <a:avLst/>
            </a:prstGeom>
            <a:gradFill flip="none" rotWithShape="1">
              <a:gsLst>
                <a:gs pos="25000">
                  <a:srgbClr val="131849"/>
                </a:gs>
                <a:gs pos="100000">
                  <a:srgbClr val="131849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B08047A9-BE9F-550E-0F0B-EC1D12520E8B}"/>
                </a:ext>
              </a:extLst>
            </p:cNvPr>
            <p:cNvSpPr/>
            <p:nvPr/>
          </p:nvSpPr>
          <p:spPr>
            <a:xfrm flipH="1">
              <a:off x="2207788" y="5998214"/>
              <a:ext cx="741623" cy="856420"/>
            </a:xfrm>
            <a:custGeom>
              <a:avLst/>
              <a:gdLst>
                <a:gd name="connsiteX0" fmla="*/ 0 w 715953"/>
                <a:gd name="connsiteY0" fmla="*/ 620130 h 826777"/>
                <a:gd name="connsiteX1" fmla="*/ 357976 w 715953"/>
                <a:gd name="connsiteY1" fmla="*/ 826777 h 826777"/>
                <a:gd name="connsiteX2" fmla="*/ 715953 w 715953"/>
                <a:gd name="connsiteY2" fmla="*/ 620130 h 826777"/>
                <a:gd name="connsiteX3" fmla="*/ 715953 w 715953"/>
                <a:gd name="connsiteY3" fmla="*/ 206742 h 826777"/>
                <a:gd name="connsiteX4" fmla="*/ 357976 w 715953"/>
                <a:gd name="connsiteY4" fmla="*/ 0 h 826777"/>
                <a:gd name="connsiteX5" fmla="*/ 0 w 715953"/>
                <a:gd name="connsiteY5" fmla="*/ 206742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3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5953" y="620130"/>
                  </a:lnTo>
                  <a:lnTo>
                    <a:pt x="715953" y="206742"/>
                  </a:lnTo>
                  <a:lnTo>
                    <a:pt x="357976" y="0"/>
                  </a:lnTo>
                  <a:lnTo>
                    <a:pt x="0" y="206742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FF12E847-1647-A629-5DAF-D27DFB4A3F1B}"/>
                </a:ext>
              </a:extLst>
            </p:cNvPr>
            <p:cNvSpPr/>
            <p:nvPr/>
          </p:nvSpPr>
          <p:spPr>
            <a:xfrm flipH="1">
              <a:off x="2568887" y="6426423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8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99B5BA22-D319-1D44-6430-ABC0B4DDFF65}"/>
                </a:ext>
              </a:extLst>
            </p:cNvPr>
            <p:cNvSpPr/>
            <p:nvPr/>
          </p:nvSpPr>
          <p:spPr>
            <a:xfrm flipH="1">
              <a:off x="2207788" y="6212367"/>
              <a:ext cx="370811" cy="214056"/>
            </a:xfrm>
            <a:custGeom>
              <a:avLst/>
              <a:gdLst>
                <a:gd name="connsiteX0" fmla="*/ 357977 w 357976"/>
                <a:gd name="connsiteY0" fmla="*/ 0 h 206647"/>
                <a:gd name="connsiteX1" fmla="*/ 0 w 357976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7" y="0"/>
                  </a:moveTo>
                  <a:lnTo>
                    <a:pt x="0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302F51B1-B997-F537-B6A0-8FE33D885825}"/>
                </a:ext>
              </a:extLst>
            </p:cNvPr>
            <p:cNvSpPr/>
            <p:nvPr/>
          </p:nvSpPr>
          <p:spPr>
            <a:xfrm flipH="1">
              <a:off x="2578600" y="6212367"/>
              <a:ext cx="370811" cy="214056"/>
            </a:xfrm>
            <a:custGeom>
              <a:avLst/>
              <a:gdLst>
                <a:gd name="connsiteX0" fmla="*/ 357976 w 357976"/>
                <a:gd name="connsiteY0" fmla="*/ 206648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3E5D98F-9ACB-F229-4A80-0C048CC932A0}"/>
                </a:ext>
              </a:extLst>
            </p:cNvPr>
            <p:cNvSpPr/>
            <p:nvPr/>
          </p:nvSpPr>
          <p:spPr>
            <a:xfrm flipH="1">
              <a:off x="2207788" y="5141793"/>
              <a:ext cx="741623" cy="856420"/>
            </a:xfrm>
            <a:custGeom>
              <a:avLst/>
              <a:gdLst>
                <a:gd name="connsiteX0" fmla="*/ 0 w 715953"/>
                <a:gd name="connsiteY0" fmla="*/ 620130 h 826777"/>
                <a:gd name="connsiteX1" fmla="*/ 357976 w 715953"/>
                <a:gd name="connsiteY1" fmla="*/ 826777 h 826777"/>
                <a:gd name="connsiteX2" fmla="*/ 715953 w 715953"/>
                <a:gd name="connsiteY2" fmla="*/ 620130 h 826777"/>
                <a:gd name="connsiteX3" fmla="*/ 715953 w 715953"/>
                <a:gd name="connsiteY3" fmla="*/ 206741 h 826777"/>
                <a:gd name="connsiteX4" fmla="*/ 357976 w 715953"/>
                <a:gd name="connsiteY4" fmla="*/ 0 h 826777"/>
                <a:gd name="connsiteX5" fmla="*/ 0 w 715953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3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5953" y="620130"/>
                  </a:lnTo>
                  <a:lnTo>
                    <a:pt x="715953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A9D41816-4C6E-4759-961D-1B32838E4E4D}"/>
                </a:ext>
              </a:extLst>
            </p:cNvPr>
            <p:cNvSpPr/>
            <p:nvPr/>
          </p:nvSpPr>
          <p:spPr>
            <a:xfrm flipH="1">
              <a:off x="2568887" y="5570003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67DE6D4-ABE0-1DB4-C2D8-4F0F059ECF58}"/>
                </a:ext>
              </a:extLst>
            </p:cNvPr>
            <p:cNvSpPr/>
            <p:nvPr/>
          </p:nvSpPr>
          <p:spPr>
            <a:xfrm flipH="1">
              <a:off x="2207788" y="5355947"/>
              <a:ext cx="370811" cy="214056"/>
            </a:xfrm>
            <a:custGeom>
              <a:avLst/>
              <a:gdLst>
                <a:gd name="connsiteX0" fmla="*/ 357977 w 357976"/>
                <a:gd name="connsiteY0" fmla="*/ 0 h 206647"/>
                <a:gd name="connsiteX1" fmla="*/ 0 w 357976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7" y="0"/>
                  </a:moveTo>
                  <a:lnTo>
                    <a:pt x="0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1FF7E53-4576-D16F-E4A1-5B3B3A1D65D3}"/>
                </a:ext>
              </a:extLst>
            </p:cNvPr>
            <p:cNvSpPr/>
            <p:nvPr/>
          </p:nvSpPr>
          <p:spPr>
            <a:xfrm flipH="1">
              <a:off x="2578600" y="5355947"/>
              <a:ext cx="370811" cy="214056"/>
            </a:xfrm>
            <a:custGeom>
              <a:avLst/>
              <a:gdLst>
                <a:gd name="connsiteX0" fmla="*/ 357976 w 357976"/>
                <a:gd name="connsiteY0" fmla="*/ 206648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62362378-7DE5-10B8-A605-F6B9084B5805}"/>
                </a:ext>
              </a:extLst>
            </p:cNvPr>
            <p:cNvSpPr/>
            <p:nvPr/>
          </p:nvSpPr>
          <p:spPr>
            <a:xfrm flipH="1">
              <a:off x="2207788" y="4284692"/>
              <a:ext cx="741623" cy="856420"/>
            </a:xfrm>
            <a:custGeom>
              <a:avLst/>
              <a:gdLst>
                <a:gd name="connsiteX0" fmla="*/ 0 w 715953"/>
                <a:gd name="connsiteY0" fmla="*/ 620130 h 826777"/>
                <a:gd name="connsiteX1" fmla="*/ 357976 w 715953"/>
                <a:gd name="connsiteY1" fmla="*/ 826777 h 826777"/>
                <a:gd name="connsiteX2" fmla="*/ 715953 w 715953"/>
                <a:gd name="connsiteY2" fmla="*/ 620130 h 826777"/>
                <a:gd name="connsiteX3" fmla="*/ 715953 w 715953"/>
                <a:gd name="connsiteY3" fmla="*/ 206741 h 826777"/>
                <a:gd name="connsiteX4" fmla="*/ 357976 w 715953"/>
                <a:gd name="connsiteY4" fmla="*/ 0 h 826777"/>
                <a:gd name="connsiteX5" fmla="*/ 0 w 715953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3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5953" y="620130"/>
                  </a:lnTo>
                  <a:lnTo>
                    <a:pt x="715953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A1A9283B-FBFC-AF12-EE65-0F3E0DFE4163}"/>
                </a:ext>
              </a:extLst>
            </p:cNvPr>
            <p:cNvSpPr/>
            <p:nvPr/>
          </p:nvSpPr>
          <p:spPr>
            <a:xfrm flipH="1">
              <a:off x="2568887" y="4712903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DF550E3-5F88-7821-8B8E-66AB7083A9CC}"/>
                </a:ext>
              </a:extLst>
            </p:cNvPr>
            <p:cNvSpPr/>
            <p:nvPr/>
          </p:nvSpPr>
          <p:spPr>
            <a:xfrm flipH="1">
              <a:off x="2207788" y="4498846"/>
              <a:ext cx="370811" cy="214056"/>
            </a:xfrm>
            <a:custGeom>
              <a:avLst/>
              <a:gdLst>
                <a:gd name="connsiteX0" fmla="*/ 357977 w 357976"/>
                <a:gd name="connsiteY0" fmla="*/ 0 h 206647"/>
                <a:gd name="connsiteX1" fmla="*/ 0 w 357976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7" y="0"/>
                  </a:moveTo>
                  <a:lnTo>
                    <a:pt x="0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B70C7F35-F5DD-E671-FAE5-DDCBB3C728B7}"/>
                </a:ext>
              </a:extLst>
            </p:cNvPr>
            <p:cNvSpPr/>
            <p:nvPr/>
          </p:nvSpPr>
          <p:spPr>
            <a:xfrm flipH="1">
              <a:off x="2578600" y="4498846"/>
              <a:ext cx="370811" cy="214056"/>
            </a:xfrm>
            <a:custGeom>
              <a:avLst/>
              <a:gdLst>
                <a:gd name="connsiteX0" fmla="*/ 357976 w 357976"/>
                <a:gd name="connsiteY0" fmla="*/ 206648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4800822-769A-0D7A-68EA-9DC824F4B36C}"/>
                </a:ext>
              </a:extLst>
            </p:cNvPr>
            <p:cNvSpPr/>
            <p:nvPr/>
          </p:nvSpPr>
          <p:spPr>
            <a:xfrm flipH="1">
              <a:off x="2207788" y="3428369"/>
              <a:ext cx="741623" cy="856323"/>
            </a:xfrm>
            <a:custGeom>
              <a:avLst/>
              <a:gdLst>
                <a:gd name="connsiteX0" fmla="*/ 0 w 715953"/>
                <a:gd name="connsiteY0" fmla="*/ 620036 h 826683"/>
                <a:gd name="connsiteX1" fmla="*/ 357976 w 715953"/>
                <a:gd name="connsiteY1" fmla="*/ 826684 h 826683"/>
                <a:gd name="connsiteX2" fmla="*/ 715953 w 715953"/>
                <a:gd name="connsiteY2" fmla="*/ 620036 h 826683"/>
                <a:gd name="connsiteX3" fmla="*/ 715953 w 715953"/>
                <a:gd name="connsiteY3" fmla="*/ 206648 h 826683"/>
                <a:gd name="connsiteX4" fmla="*/ 357976 w 715953"/>
                <a:gd name="connsiteY4" fmla="*/ 0 h 826683"/>
                <a:gd name="connsiteX5" fmla="*/ 0 w 715953"/>
                <a:gd name="connsiteY5" fmla="*/ 206648 h 826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3" h="826683">
                  <a:moveTo>
                    <a:pt x="0" y="620036"/>
                  </a:moveTo>
                  <a:lnTo>
                    <a:pt x="357976" y="826684"/>
                  </a:lnTo>
                  <a:lnTo>
                    <a:pt x="715953" y="620036"/>
                  </a:lnTo>
                  <a:lnTo>
                    <a:pt x="715953" y="206648"/>
                  </a:lnTo>
                  <a:lnTo>
                    <a:pt x="357976" y="0"/>
                  </a:lnTo>
                  <a:lnTo>
                    <a:pt x="0" y="206648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3A00144-8FDD-2B43-3BCD-4A232EC650D5}"/>
                </a:ext>
              </a:extLst>
            </p:cNvPr>
            <p:cNvSpPr/>
            <p:nvPr/>
          </p:nvSpPr>
          <p:spPr>
            <a:xfrm flipH="1">
              <a:off x="2568887" y="3856482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CF7A6177-15E0-A801-755F-74F1F1F94C99}"/>
                </a:ext>
              </a:extLst>
            </p:cNvPr>
            <p:cNvSpPr/>
            <p:nvPr/>
          </p:nvSpPr>
          <p:spPr>
            <a:xfrm flipH="1">
              <a:off x="2207788" y="3642425"/>
              <a:ext cx="370811" cy="214056"/>
            </a:xfrm>
            <a:custGeom>
              <a:avLst/>
              <a:gdLst>
                <a:gd name="connsiteX0" fmla="*/ 357977 w 357976"/>
                <a:gd name="connsiteY0" fmla="*/ 0 h 206647"/>
                <a:gd name="connsiteX1" fmla="*/ 0 w 357976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7" y="0"/>
                  </a:moveTo>
                  <a:lnTo>
                    <a:pt x="0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28841FA4-3385-60BD-28FB-AC8048C5A160}"/>
                </a:ext>
              </a:extLst>
            </p:cNvPr>
            <p:cNvSpPr/>
            <p:nvPr/>
          </p:nvSpPr>
          <p:spPr>
            <a:xfrm flipH="1">
              <a:off x="2578600" y="3642425"/>
              <a:ext cx="370811" cy="214056"/>
            </a:xfrm>
            <a:custGeom>
              <a:avLst/>
              <a:gdLst>
                <a:gd name="connsiteX0" fmla="*/ 357976 w 357976"/>
                <a:gd name="connsiteY0" fmla="*/ 206647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C2B0765F-B66B-3298-E148-D79FFD281AE6}"/>
                </a:ext>
              </a:extLst>
            </p:cNvPr>
            <p:cNvSpPr/>
            <p:nvPr/>
          </p:nvSpPr>
          <p:spPr>
            <a:xfrm flipH="1">
              <a:off x="2207788" y="2572240"/>
              <a:ext cx="741623" cy="856420"/>
            </a:xfrm>
            <a:custGeom>
              <a:avLst/>
              <a:gdLst>
                <a:gd name="connsiteX0" fmla="*/ 0 w 715953"/>
                <a:gd name="connsiteY0" fmla="*/ 620036 h 826777"/>
                <a:gd name="connsiteX1" fmla="*/ 357976 w 715953"/>
                <a:gd name="connsiteY1" fmla="*/ 826777 h 826777"/>
                <a:gd name="connsiteX2" fmla="*/ 715953 w 715953"/>
                <a:gd name="connsiteY2" fmla="*/ 620036 h 826777"/>
                <a:gd name="connsiteX3" fmla="*/ 715953 w 715953"/>
                <a:gd name="connsiteY3" fmla="*/ 206647 h 826777"/>
                <a:gd name="connsiteX4" fmla="*/ 357976 w 715953"/>
                <a:gd name="connsiteY4" fmla="*/ 0 h 826777"/>
                <a:gd name="connsiteX5" fmla="*/ 0 w 715953"/>
                <a:gd name="connsiteY5" fmla="*/ 206647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3" h="826777">
                  <a:moveTo>
                    <a:pt x="0" y="620036"/>
                  </a:moveTo>
                  <a:lnTo>
                    <a:pt x="357976" y="826777"/>
                  </a:lnTo>
                  <a:lnTo>
                    <a:pt x="715953" y="620036"/>
                  </a:lnTo>
                  <a:lnTo>
                    <a:pt x="715953" y="206647"/>
                  </a:lnTo>
                  <a:lnTo>
                    <a:pt x="357976" y="0"/>
                  </a:lnTo>
                  <a:lnTo>
                    <a:pt x="0" y="206647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5B862BB8-3529-B5E0-B14B-40075C459E0B}"/>
                </a:ext>
              </a:extLst>
            </p:cNvPr>
            <p:cNvSpPr/>
            <p:nvPr/>
          </p:nvSpPr>
          <p:spPr>
            <a:xfrm flipH="1">
              <a:off x="2568887" y="3000451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3C4045A5-D5C5-831F-5D5A-B6F7549F8ECE}"/>
                </a:ext>
              </a:extLst>
            </p:cNvPr>
            <p:cNvSpPr/>
            <p:nvPr/>
          </p:nvSpPr>
          <p:spPr>
            <a:xfrm flipH="1">
              <a:off x="2207788" y="2786296"/>
              <a:ext cx="370811" cy="214153"/>
            </a:xfrm>
            <a:custGeom>
              <a:avLst/>
              <a:gdLst>
                <a:gd name="connsiteX0" fmla="*/ 357977 w 357976"/>
                <a:gd name="connsiteY0" fmla="*/ 0 h 206741"/>
                <a:gd name="connsiteX1" fmla="*/ 0 w 357976"/>
                <a:gd name="connsiteY1" fmla="*/ 206741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7" y="0"/>
                  </a:moveTo>
                  <a:lnTo>
                    <a:pt x="0" y="206741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7E1D4903-3F3C-7AB5-296F-9F196E6296F0}"/>
                </a:ext>
              </a:extLst>
            </p:cNvPr>
            <p:cNvSpPr/>
            <p:nvPr/>
          </p:nvSpPr>
          <p:spPr>
            <a:xfrm flipH="1">
              <a:off x="2578600" y="2786296"/>
              <a:ext cx="370811" cy="214153"/>
            </a:xfrm>
            <a:custGeom>
              <a:avLst/>
              <a:gdLst>
                <a:gd name="connsiteX0" fmla="*/ 357976 w 357976"/>
                <a:gd name="connsiteY0" fmla="*/ 206741 h 206741"/>
                <a:gd name="connsiteX1" fmla="*/ 0 w 357976"/>
                <a:gd name="connsiteY1" fmla="*/ 0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6" y="206741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7D34EB17-14A9-DFDD-E174-D2E1516B38C2}"/>
                </a:ext>
              </a:extLst>
            </p:cNvPr>
            <p:cNvSpPr/>
            <p:nvPr/>
          </p:nvSpPr>
          <p:spPr>
            <a:xfrm flipH="1">
              <a:off x="2207788" y="1715819"/>
              <a:ext cx="741623" cy="856420"/>
            </a:xfrm>
            <a:custGeom>
              <a:avLst/>
              <a:gdLst>
                <a:gd name="connsiteX0" fmla="*/ 0 w 715953"/>
                <a:gd name="connsiteY0" fmla="*/ 620130 h 826777"/>
                <a:gd name="connsiteX1" fmla="*/ 357976 w 715953"/>
                <a:gd name="connsiteY1" fmla="*/ 826778 h 826777"/>
                <a:gd name="connsiteX2" fmla="*/ 715953 w 715953"/>
                <a:gd name="connsiteY2" fmla="*/ 620130 h 826777"/>
                <a:gd name="connsiteX3" fmla="*/ 715953 w 715953"/>
                <a:gd name="connsiteY3" fmla="*/ 206741 h 826777"/>
                <a:gd name="connsiteX4" fmla="*/ 357976 w 715953"/>
                <a:gd name="connsiteY4" fmla="*/ 0 h 826777"/>
                <a:gd name="connsiteX5" fmla="*/ 0 w 715953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3" h="826777">
                  <a:moveTo>
                    <a:pt x="0" y="620130"/>
                  </a:moveTo>
                  <a:lnTo>
                    <a:pt x="357976" y="826778"/>
                  </a:lnTo>
                  <a:lnTo>
                    <a:pt x="715953" y="620130"/>
                  </a:lnTo>
                  <a:lnTo>
                    <a:pt x="715953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EEACE51B-8ECD-EACB-9AD9-6FD4670888E5}"/>
                </a:ext>
              </a:extLst>
            </p:cNvPr>
            <p:cNvSpPr/>
            <p:nvPr/>
          </p:nvSpPr>
          <p:spPr>
            <a:xfrm flipH="1">
              <a:off x="2568887" y="2144029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AC3EA802-1114-2FB7-8371-5956EF6924C3}"/>
                </a:ext>
              </a:extLst>
            </p:cNvPr>
            <p:cNvSpPr/>
            <p:nvPr/>
          </p:nvSpPr>
          <p:spPr>
            <a:xfrm flipH="1">
              <a:off x="2207788" y="1929973"/>
              <a:ext cx="370811" cy="214056"/>
            </a:xfrm>
            <a:custGeom>
              <a:avLst/>
              <a:gdLst>
                <a:gd name="connsiteX0" fmla="*/ 357977 w 357976"/>
                <a:gd name="connsiteY0" fmla="*/ 0 h 206647"/>
                <a:gd name="connsiteX1" fmla="*/ 0 w 357976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7" y="0"/>
                  </a:moveTo>
                  <a:lnTo>
                    <a:pt x="0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8A3B1880-4B0C-CC9B-2821-C816C326B0B1}"/>
                </a:ext>
              </a:extLst>
            </p:cNvPr>
            <p:cNvSpPr/>
            <p:nvPr/>
          </p:nvSpPr>
          <p:spPr>
            <a:xfrm flipH="1">
              <a:off x="2578600" y="1929973"/>
              <a:ext cx="370811" cy="214056"/>
            </a:xfrm>
            <a:custGeom>
              <a:avLst/>
              <a:gdLst>
                <a:gd name="connsiteX0" fmla="*/ 357976 w 357976"/>
                <a:gd name="connsiteY0" fmla="*/ 206647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8B4C0D0D-205D-DA4C-6BDF-52D36584DFC2}"/>
                </a:ext>
              </a:extLst>
            </p:cNvPr>
            <p:cNvSpPr/>
            <p:nvPr/>
          </p:nvSpPr>
          <p:spPr>
            <a:xfrm flipH="1">
              <a:off x="2207788" y="858719"/>
              <a:ext cx="741623" cy="856420"/>
            </a:xfrm>
            <a:custGeom>
              <a:avLst/>
              <a:gdLst>
                <a:gd name="connsiteX0" fmla="*/ 0 w 715953"/>
                <a:gd name="connsiteY0" fmla="*/ 620036 h 826777"/>
                <a:gd name="connsiteX1" fmla="*/ 357976 w 715953"/>
                <a:gd name="connsiteY1" fmla="*/ 826777 h 826777"/>
                <a:gd name="connsiteX2" fmla="*/ 715953 w 715953"/>
                <a:gd name="connsiteY2" fmla="*/ 620036 h 826777"/>
                <a:gd name="connsiteX3" fmla="*/ 715953 w 715953"/>
                <a:gd name="connsiteY3" fmla="*/ 206647 h 826777"/>
                <a:gd name="connsiteX4" fmla="*/ 357976 w 715953"/>
                <a:gd name="connsiteY4" fmla="*/ 0 h 826777"/>
                <a:gd name="connsiteX5" fmla="*/ 0 w 715953"/>
                <a:gd name="connsiteY5" fmla="*/ 206647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3" h="826777">
                  <a:moveTo>
                    <a:pt x="0" y="620036"/>
                  </a:moveTo>
                  <a:lnTo>
                    <a:pt x="357976" y="826777"/>
                  </a:lnTo>
                  <a:lnTo>
                    <a:pt x="715953" y="620036"/>
                  </a:lnTo>
                  <a:lnTo>
                    <a:pt x="715953" y="206647"/>
                  </a:lnTo>
                  <a:lnTo>
                    <a:pt x="357976" y="0"/>
                  </a:lnTo>
                  <a:lnTo>
                    <a:pt x="0" y="206647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06B48571-5051-2BCE-B5F2-FAD275664176}"/>
                </a:ext>
              </a:extLst>
            </p:cNvPr>
            <p:cNvSpPr/>
            <p:nvPr/>
          </p:nvSpPr>
          <p:spPr>
            <a:xfrm flipH="1">
              <a:off x="2568887" y="1286929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49A78795-F8FB-A3D4-C4AF-39B5A934A6FE}"/>
                </a:ext>
              </a:extLst>
            </p:cNvPr>
            <p:cNvSpPr/>
            <p:nvPr/>
          </p:nvSpPr>
          <p:spPr>
            <a:xfrm flipH="1">
              <a:off x="2207788" y="1072775"/>
              <a:ext cx="370811" cy="214153"/>
            </a:xfrm>
            <a:custGeom>
              <a:avLst/>
              <a:gdLst>
                <a:gd name="connsiteX0" fmla="*/ 357977 w 357976"/>
                <a:gd name="connsiteY0" fmla="*/ 0 h 206741"/>
                <a:gd name="connsiteX1" fmla="*/ 0 w 357976"/>
                <a:gd name="connsiteY1" fmla="*/ 206741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7" y="0"/>
                  </a:moveTo>
                  <a:lnTo>
                    <a:pt x="0" y="206741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0CE04648-86B0-73A6-C734-D480577F68E0}"/>
                </a:ext>
              </a:extLst>
            </p:cNvPr>
            <p:cNvSpPr/>
            <p:nvPr/>
          </p:nvSpPr>
          <p:spPr>
            <a:xfrm flipH="1">
              <a:off x="2578600" y="1072775"/>
              <a:ext cx="370811" cy="214153"/>
            </a:xfrm>
            <a:custGeom>
              <a:avLst/>
              <a:gdLst>
                <a:gd name="connsiteX0" fmla="*/ 357976 w 357976"/>
                <a:gd name="connsiteY0" fmla="*/ 206741 h 206741"/>
                <a:gd name="connsiteX1" fmla="*/ 0 w 357976"/>
                <a:gd name="connsiteY1" fmla="*/ 0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6" y="206741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F7160856-7EC3-5FD1-6A92-77FC05EAE1EE}"/>
                </a:ext>
              </a:extLst>
            </p:cNvPr>
            <p:cNvSpPr/>
            <p:nvPr/>
          </p:nvSpPr>
          <p:spPr>
            <a:xfrm flipH="1">
              <a:off x="2207788" y="2298"/>
              <a:ext cx="741623" cy="856420"/>
            </a:xfrm>
            <a:custGeom>
              <a:avLst/>
              <a:gdLst>
                <a:gd name="connsiteX0" fmla="*/ 0 w 715953"/>
                <a:gd name="connsiteY0" fmla="*/ 620130 h 826777"/>
                <a:gd name="connsiteX1" fmla="*/ 357976 w 715953"/>
                <a:gd name="connsiteY1" fmla="*/ 826777 h 826777"/>
                <a:gd name="connsiteX2" fmla="*/ 715953 w 715953"/>
                <a:gd name="connsiteY2" fmla="*/ 620130 h 826777"/>
                <a:gd name="connsiteX3" fmla="*/ 715953 w 715953"/>
                <a:gd name="connsiteY3" fmla="*/ 206741 h 826777"/>
                <a:gd name="connsiteX4" fmla="*/ 357976 w 715953"/>
                <a:gd name="connsiteY4" fmla="*/ 0 h 826777"/>
                <a:gd name="connsiteX5" fmla="*/ 0 w 715953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3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5953" y="620130"/>
                  </a:lnTo>
                  <a:lnTo>
                    <a:pt x="715953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FBF5E22F-8825-EF4A-B03A-890652F700A8}"/>
                </a:ext>
              </a:extLst>
            </p:cNvPr>
            <p:cNvSpPr/>
            <p:nvPr/>
          </p:nvSpPr>
          <p:spPr>
            <a:xfrm flipH="1">
              <a:off x="2568887" y="430509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AC5815CE-2679-EB95-213C-C164AB6A87DA}"/>
                </a:ext>
              </a:extLst>
            </p:cNvPr>
            <p:cNvSpPr/>
            <p:nvPr/>
          </p:nvSpPr>
          <p:spPr>
            <a:xfrm flipH="1">
              <a:off x="2207788" y="216451"/>
              <a:ext cx="370811" cy="214056"/>
            </a:xfrm>
            <a:custGeom>
              <a:avLst/>
              <a:gdLst>
                <a:gd name="connsiteX0" fmla="*/ 357977 w 357976"/>
                <a:gd name="connsiteY0" fmla="*/ 0 h 206647"/>
                <a:gd name="connsiteX1" fmla="*/ 0 w 357976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7" y="0"/>
                  </a:moveTo>
                  <a:lnTo>
                    <a:pt x="0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BF3132D-2489-B001-8A49-440919F50464}"/>
                </a:ext>
              </a:extLst>
            </p:cNvPr>
            <p:cNvSpPr/>
            <p:nvPr/>
          </p:nvSpPr>
          <p:spPr>
            <a:xfrm flipH="1">
              <a:off x="2578600" y="216451"/>
              <a:ext cx="370811" cy="214056"/>
            </a:xfrm>
            <a:custGeom>
              <a:avLst/>
              <a:gdLst>
                <a:gd name="connsiteX0" fmla="*/ 357976 w 357976"/>
                <a:gd name="connsiteY0" fmla="*/ 206647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701D3FE2-3191-C1FF-BF4E-AEF1C745FAAF}"/>
                </a:ext>
              </a:extLst>
            </p:cNvPr>
            <p:cNvSpPr/>
            <p:nvPr/>
          </p:nvSpPr>
          <p:spPr>
            <a:xfrm flipH="1">
              <a:off x="1466068" y="5998214"/>
              <a:ext cx="741719" cy="856420"/>
            </a:xfrm>
            <a:custGeom>
              <a:avLst/>
              <a:gdLst>
                <a:gd name="connsiteX0" fmla="*/ 0 w 716046"/>
                <a:gd name="connsiteY0" fmla="*/ 620130 h 826777"/>
                <a:gd name="connsiteX1" fmla="*/ 357976 w 716046"/>
                <a:gd name="connsiteY1" fmla="*/ 826777 h 826777"/>
                <a:gd name="connsiteX2" fmla="*/ 716047 w 716046"/>
                <a:gd name="connsiteY2" fmla="*/ 620130 h 826777"/>
                <a:gd name="connsiteX3" fmla="*/ 716047 w 716046"/>
                <a:gd name="connsiteY3" fmla="*/ 206742 h 826777"/>
                <a:gd name="connsiteX4" fmla="*/ 357976 w 716046"/>
                <a:gd name="connsiteY4" fmla="*/ 0 h 826777"/>
                <a:gd name="connsiteX5" fmla="*/ 0 w 716046"/>
                <a:gd name="connsiteY5" fmla="*/ 206742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6047" y="620130"/>
                  </a:lnTo>
                  <a:lnTo>
                    <a:pt x="716047" y="206742"/>
                  </a:lnTo>
                  <a:lnTo>
                    <a:pt x="357976" y="0"/>
                  </a:lnTo>
                  <a:lnTo>
                    <a:pt x="0" y="206742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BA777E53-3B9B-9A17-6520-B17AA1D647DE}"/>
                </a:ext>
              </a:extLst>
            </p:cNvPr>
            <p:cNvSpPr/>
            <p:nvPr/>
          </p:nvSpPr>
          <p:spPr>
            <a:xfrm flipH="1">
              <a:off x="1827265" y="6426423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8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AAFD148-1F56-5075-6A2A-C6941E872845}"/>
                </a:ext>
              </a:extLst>
            </p:cNvPr>
            <p:cNvSpPr/>
            <p:nvPr/>
          </p:nvSpPr>
          <p:spPr>
            <a:xfrm flipH="1">
              <a:off x="1466069" y="6212367"/>
              <a:ext cx="370908" cy="214056"/>
            </a:xfrm>
            <a:custGeom>
              <a:avLst/>
              <a:gdLst>
                <a:gd name="connsiteX0" fmla="*/ 358070 w 358070"/>
                <a:gd name="connsiteY0" fmla="*/ 0 h 206647"/>
                <a:gd name="connsiteX1" fmla="*/ 0 w 358070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0"/>
                  </a:moveTo>
                  <a:lnTo>
                    <a:pt x="0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C3A08CEB-D4D6-6444-03E4-F2B7036BB619}"/>
                </a:ext>
              </a:extLst>
            </p:cNvPr>
            <p:cNvSpPr/>
            <p:nvPr/>
          </p:nvSpPr>
          <p:spPr>
            <a:xfrm flipH="1">
              <a:off x="1836978" y="6212367"/>
              <a:ext cx="370811" cy="214056"/>
            </a:xfrm>
            <a:custGeom>
              <a:avLst/>
              <a:gdLst>
                <a:gd name="connsiteX0" fmla="*/ 357976 w 357976"/>
                <a:gd name="connsiteY0" fmla="*/ 206648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F330A4E5-67E7-5644-45C8-407E3909F118}"/>
                </a:ext>
              </a:extLst>
            </p:cNvPr>
            <p:cNvSpPr/>
            <p:nvPr/>
          </p:nvSpPr>
          <p:spPr>
            <a:xfrm flipH="1">
              <a:off x="1466068" y="5141793"/>
              <a:ext cx="741719" cy="856420"/>
            </a:xfrm>
            <a:custGeom>
              <a:avLst/>
              <a:gdLst>
                <a:gd name="connsiteX0" fmla="*/ 0 w 716046"/>
                <a:gd name="connsiteY0" fmla="*/ 620130 h 826777"/>
                <a:gd name="connsiteX1" fmla="*/ 357976 w 716046"/>
                <a:gd name="connsiteY1" fmla="*/ 826777 h 826777"/>
                <a:gd name="connsiteX2" fmla="*/ 716047 w 716046"/>
                <a:gd name="connsiteY2" fmla="*/ 620130 h 826777"/>
                <a:gd name="connsiteX3" fmla="*/ 716047 w 716046"/>
                <a:gd name="connsiteY3" fmla="*/ 206741 h 826777"/>
                <a:gd name="connsiteX4" fmla="*/ 357976 w 716046"/>
                <a:gd name="connsiteY4" fmla="*/ 0 h 826777"/>
                <a:gd name="connsiteX5" fmla="*/ 0 w 716046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6047" y="620130"/>
                  </a:lnTo>
                  <a:lnTo>
                    <a:pt x="716047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C3D1A0F1-6FC3-4B3F-1172-E58A0305DC41}"/>
                </a:ext>
              </a:extLst>
            </p:cNvPr>
            <p:cNvSpPr/>
            <p:nvPr/>
          </p:nvSpPr>
          <p:spPr>
            <a:xfrm flipH="1">
              <a:off x="1827265" y="5570003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F5357D02-EC0F-E0B5-F8E5-939A921CCDD2}"/>
                </a:ext>
              </a:extLst>
            </p:cNvPr>
            <p:cNvSpPr/>
            <p:nvPr/>
          </p:nvSpPr>
          <p:spPr>
            <a:xfrm flipH="1">
              <a:off x="1466069" y="5355947"/>
              <a:ext cx="370908" cy="214056"/>
            </a:xfrm>
            <a:custGeom>
              <a:avLst/>
              <a:gdLst>
                <a:gd name="connsiteX0" fmla="*/ 358070 w 358070"/>
                <a:gd name="connsiteY0" fmla="*/ 0 h 206647"/>
                <a:gd name="connsiteX1" fmla="*/ 0 w 358070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0"/>
                  </a:moveTo>
                  <a:lnTo>
                    <a:pt x="0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C48AE8CE-BD7A-6F62-7610-83CC94C6BFD3}"/>
                </a:ext>
              </a:extLst>
            </p:cNvPr>
            <p:cNvSpPr/>
            <p:nvPr/>
          </p:nvSpPr>
          <p:spPr>
            <a:xfrm flipH="1">
              <a:off x="1836978" y="5355947"/>
              <a:ext cx="370811" cy="214056"/>
            </a:xfrm>
            <a:custGeom>
              <a:avLst/>
              <a:gdLst>
                <a:gd name="connsiteX0" fmla="*/ 357976 w 357976"/>
                <a:gd name="connsiteY0" fmla="*/ 206648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70877AAD-4F3B-1BF4-9661-6B986C73733B}"/>
                </a:ext>
              </a:extLst>
            </p:cNvPr>
            <p:cNvSpPr/>
            <p:nvPr/>
          </p:nvSpPr>
          <p:spPr>
            <a:xfrm flipH="1">
              <a:off x="1466068" y="4284692"/>
              <a:ext cx="741719" cy="856420"/>
            </a:xfrm>
            <a:custGeom>
              <a:avLst/>
              <a:gdLst>
                <a:gd name="connsiteX0" fmla="*/ 0 w 716046"/>
                <a:gd name="connsiteY0" fmla="*/ 620130 h 826777"/>
                <a:gd name="connsiteX1" fmla="*/ 357976 w 716046"/>
                <a:gd name="connsiteY1" fmla="*/ 826777 h 826777"/>
                <a:gd name="connsiteX2" fmla="*/ 716047 w 716046"/>
                <a:gd name="connsiteY2" fmla="*/ 620130 h 826777"/>
                <a:gd name="connsiteX3" fmla="*/ 716047 w 716046"/>
                <a:gd name="connsiteY3" fmla="*/ 206741 h 826777"/>
                <a:gd name="connsiteX4" fmla="*/ 357976 w 716046"/>
                <a:gd name="connsiteY4" fmla="*/ 0 h 826777"/>
                <a:gd name="connsiteX5" fmla="*/ 0 w 716046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6047" y="620130"/>
                  </a:lnTo>
                  <a:lnTo>
                    <a:pt x="716047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90F5F410-CA91-A924-09FD-48BEBD000653}"/>
                </a:ext>
              </a:extLst>
            </p:cNvPr>
            <p:cNvSpPr/>
            <p:nvPr/>
          </p:nvSpPr>
          <p:spPr>
            <a:xfrm flipH="1">
              <a:off x="1827265" y="4712903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10268501-2373-E6BE-BD14-3A6DC9750023}"/>
                </a:ext>
              </a:extLst>
            </p:cNvPr>
            <p:cNvSpPr/>
            <p:nvPr/>
          </p:nvSpPr>
          <p:spPr>
            <a:xfrm flipH="1">
              <a:off x="1466069" y="4498846"/>
              <a:ext cx="370908" cy="214056"/>
            </a:xfrm>
            <a:custGeom>
              <a:avLst/>
              <a:gdLst>
                <a:gd name="connsiteX0" fmla="*/ 358070 w 358070"/>
                <a:gd name="connsiteY0" fmla="*/ 0 h 206647"/>
                <a:gd name="connsiteX1" fmla="*/ 0 w 358070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0"/>
                  </a:moveTo>
                  <a:lnTo>
                    <a:pt x="0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C8A818C4-5F7B-37E2-21EE-40E187B9CE2D}"/>
                </a:ext>
              </a:extLst>
            </p:cNvPr>
            <p:cNvSpPr/>
            <p:nvPr/>
          </p:nvSpPr>
          <p:spPr>
            <a:xfrm flipH="1">
              <a:off x="1836978" y="4498846"/>
              <a:ext cx="370811" cy="214056"/>
            </a:xfrm>
            <a:custGeom>
              <a:avLst/>
              <a:gdLst>
                <a:gd name="connsiteX0" fmla="*/ 357976 w 357976"/>
                <a:gd name="connsiteY0" fmla="*/ 206648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D7B3A34C-508A-5107-4420-567696404ED8}"/>
                </a:ext>
              </a:extLst>
            </p:cNvPr>
            <p:cNvSpPr/>
            <p:nvPr/>
          </p:nvSpPr>
          <p:spPr>
            <a:xfrm flipH="1">
              <a:off x="1466068" y="3428369"/>
              <a:ext cx="741719" cy="856323"/>
            </a:xfrm>
            <a:custGeom>
              <a:avLst/>
              <a:gdLst>
                <a:gd name="connsiteX0" fmla="*/ 0 w 716046"/>
                <a:gd name="connsiteY0" fmla="*/ 620036 h 826683"/>
                <a:gd name="connsiteX1" fmla="*/ 357976 w 716046"/>
                <a:gd name="connsiteY1" fmla="*/ 826684 h 826683"/>
                <a:gd name="connsiteX2" fmla="*/ 716047 w 716046"/>
                <a:gd name="connsiteY2" fmla="*/ 620036 h 826683"/>
                <a:gd name="connsiteX3" fmla="*/ 716047 w 716046"/>
                <a:gd name="connsiteY3" fmla="*/ 206648 h 826683"/>
                <a:gd name="connsiteX4" fmla="*/ 357976 w 716046"/>
                <a:gd name="connsiteY4" fmla="*/ 0 h 826683"/>
                <a:gd name="connsiteX5" fmla="*/ 0 w 716046"/>
                <a:gd name="connsiteY5" fmla="*/ 206648 h 826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683">
                  <a:moveTo>
                    <a:pt x="0" y="620036"/>
                  </a:moveTo>
                  <a:lnTo>
                    <a:pt x="357976" y="826684"/>
                  </a:lnTo>
                  <a:lnTo>
                    <a:pt x="716047" y="620036"/>
                  </a:lnTo>
                  <a:lnTo>
                    <a:pt x="716047" y="206648"/>
                  </a:lnTo>
                  <a:lnTo>
                    <a:pt x="357976" y="0"/>
                  </a:lnTo>
                  <a:lnTo>
                    <a:pt x="0" y="206648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1E15C08B-3937-67DA-7247-EBFC5651CB31}"/>
                </a:ext>
              </a:extLst>
            </p:cNvPr>
            <p:cNvSpPr/>
            <p:nvPr/>
          </p:nvSpPr>
          <p:spPr>
            <a:xfrm flipH="1">
              <a:off x="1827265" y="3856482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349C87CC-76AF-98AC-05BB-F26C1C6B73C9}"/>
                </a:ext>
              </a:extLst>
            </p:cNvPr>
            <p:cNvSpPr/>
            <p:nvPr/>
          </p:nvSpPr>
          <p:spPr>
            <a:xfrm flipH="1">
              <a:off x="1466069" y="3642425"/>
              <a:ext cx="370908" cy="214056"/>
            </a:xfrm>
            <a:custGeom>
              <a:avLst/>
              <a:gdLst>
                <a:gd name="connsiteX0" fmla="*/ 358070 w 358070"/>
                <a:gd name="connsiteY0" fmla="*/ 0 h 206647"/>
                <a:gd name="connsiteX1" fmla="*/ 0 w 358070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0"/>
                  </a:moveTo>
                  <a:lnTo>
                    <a:pt x="0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82D1FB1B-3711-1667-4EF2-C3FCE9AF95CC}"/>
                </a:ext>
              </a:extLst>
            </p:cNvPr>
            <p:cNvSpPr/>
            <p:nvPr/>
          </p:nvSpPr>
          <p:spPr>
            <a:xfrm flipH="1">
              <a:off x="1836978" y="3642425"/>
              <a:ext cx="370811" cy="214056"/>
            </a:xfrm>
            <a:custGeom>
              <a:avLst/>
              <a:gdLst>
                <a:gd name="connsiteX0" fmla="*/ 357976 w 357976"/>
                <a:gd name="connsiteY0" fmla="*/ 206647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FA47E30B-E21B-3688-9182-07FFBB612F18}"/>
                </a:ext>
              </a:extLst>
            </p:cNvPr>
            <p:cNvSpPr/>
            <p:nvPr/>
          </p:nvSpPr>
          <p:spPr>
            <a:xfrm flipH="1">
              <a:off x="1466068" y="2572240"/>
              <a:ext cx="741719" cy="856420"/>
            </a:xfrm>
            <a:custGeom>
              <a:avLst/>
              <a:gdLst>
                <a:gd name="connsiteX0" fmla="*/ 0 w 716046"/>
                <a:gd name="connsiteY0" fmla="*/ 620036 h 826777"/>
                <a:gd name="connsiteX1" fmla="*/ 357976 w 716046"/>
                <a:gd name="connsiteY1" fmla="*/ 826777 h 826777"/>
                <a:gd name="connsiteX2" fmla="*/ 716047 w 716046"/>
                <a:gd name="connsiteY2" fmla="*/ 620036 h 826777"/>
                <a:gd name="connsiteX3" fmla="*/ 716047 w 716046"/>
                <a:gd name="connsiteY3" fmla="*/ 206647 h 826777"/>
                <a:gd name="connsiteX4" fmla="*/ 357976 w 716046"/>
                <a:gd name="connsiteY4" fmla="*/ 0 h 826777"/>
                <a:gd name="connsiteX5" fmla="*/ 0 w 716046"/>
                <a:gd name="connsiteY5" fmla="*/ 206647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036"/>
                  </a:moveTo>
                  <a:lnTo>
                    <a:pt x="357976" y="826777"/>
                  </a:lnTo>
                  <a:lnTo>
                    <a:pt x="716047" y="620036"/>
                  </a:lnTo>
                  <a:lnTo>
                    <a:pt x="716047" y="206647"/>
                  </a:lnTo>
                  <a:lnTo>
                    <a:pt x="357976" y="0"/>
                  </a:lnTo>
                  <a:lnTo>
                    <a:pt x="0" y="206647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8A83343F-2A37-681E-730E-D508E7C0653C}"/>
                </a:ext>
              </a:extLst>
            </p:cNvPr>
            <p:cNvSpPr/>
            <p:nvPr/>
          </p:nvSpPr>
          <p:spPr>
            <a:xfrm flipH="1">
              <a:off x="1827265" y="3000451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12933552-3E9C-6F36-3361-21B208ECCBED}"/>
                </a:ext>
              </a:extLst>
            </p:cNvPr>
            <p:cNvSpPr/>
            <p:nvPr/>
          </p:nvSpPr>
          <p:spPr>
            <a:xfrm flipH="1">
              <a:off x="1466069" y="2786296"/>
              <a:ext cx="370908" cy="214153"/>
            </a:xfrm>
            <a:custGeom>
              <a:avLst/>
              <a:gdLst>
                <a:gd name="connsiteX0" fmla="*/ 358070 w 358070"/>
                <a:gd name="connsiteY0" fmla="*/ 0 h 206741"/>
                <a:gd name="connsiteX1" fmla="*/ 0 w 358070"/>
                <a:gd name="connsiteY1" fmla="*/ 206741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741">
                  <a:moveTo>
                    <a:pt x="358070" y="0"/>
                  </a:moveTo>
                  <a:lnTo>
                    <a:pt x="0" y="206741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AAD499CB-5323-D9B3-1827-597E4E63EBEF}"/>
                </a:ext>
              </a:extLst>
            </p:cNvPr>
            <p:cNvSpPr/>
            <p:nvPr/>
          </p:nvSpPr>
          <p:spPr>
            <a:xfrm flipH="1">
              <a:off x="1836978" y="2786296"/>
              <a:ext cx="370811" cy="214153"/>
            </a:xfrm>
            <a:custGeom>
              <a:avLst/>
              <a:gdLst>
                <a:gd name="connsiteX0" fmla="*/ 357976 w 357976"/>
                <a:gd name="connsiteY0" fmla="*/ 206741 h 206741"/>
                <a:gd name="connsiteX1" fmla="*/ 0 w 357976"/>
                <a:gd name="connsiteY1" fmla="*/ 0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6" y="206741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129E4E87-768C-DF5E-A126-93C9111415C9}"/>
                </a:ext>
              </a:extLst>
            </p:cNvPr>
            <p:cNvSpPr/>
            <p:nvPr/>
          </p:nvSpPr>
          <p:spPr>
            <a:xfrm flipH="1">
              <a:off x="1466068" y="1715819"/>
              <a:ext cx="741719" cy="856420"/>
            </a:xfrm>
            <a:custGeom>
              <a:avLst/>
              <a:gdLst>
                <a:gd name="connsiteX0" fmla="*/ 0 w 716046"/>
                <a:gd name="connsiteY0" fmla="*/ 620130 h 826777"/>
                <a:gd name="connsiteX1" fmla="*/ 357976 w 716046"/>
                <a:gd name="connsiteY1" fmla="*/ 826778 h 826777"/>
                <a:gd name="connsiteX2" fmla="*/ 716047 w 716046"/>
                <a:gd name="connsiteY2" fmla="*/ 620130 h 826777"/>
                <a:gd name="connsiteX3" fmla="*/ 716047 w 716046"/>
                <a:gd name="connsiteY3" fmla="*/ 206741 h 826777"/>
                <a:gd name="connsiteX4" fmla="*/ 357976 w 716046"/>
                <a:gd name="connsiteY4" fmla="*/ 0 h 826777"/>
                <a:gd name="connsiteX5" fmla="*/ 0 w 716046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130"/>
                  </a:moveTo>
                  <a:lnTo>
                    <a:pt x="357976" y="826778"/>
                  </a:lnTo>
                  <a:lnTo>
                    <a:pt x="716047" y="620130"/>
                  </a:lnTo>
                  <a:lnTo>
                    <a:pt x="716047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1CE61938-B210-8AF1-E844-F2860D3B9B77}"/>
                </a:ext>
              </a:extLst>
            </p:cNvPr>
            <p:cNvSpPr/>
            <p:nvPr/>
          </p:nvSpPr>
          <p:spPr>
            <a:xfrm flipH="1">
              <a:off x="1827265" y="2144029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BDD9BFD1-A406-3579-4F79-46A12FDAF0A8}"/>
                </a:ext>
              </a:extLst>
            </p:cNvPr>
            <p:cNvSpPr/>
            <p:nvPr/>
          </p:nvSpPr>
          <p:spPr>
            <a:xfrm flipH="1">
              <a:off x="1466069" y="1929973"/>
              <a:ext cx="370908" cy="214056"/>
            </a:xfrm>
            <a:custGeom>
              <a:avLst/>
              <a:gdLst>
                <a:gd name="connsiteX0" fmla="*/ 358070 w 358070"/>
                <a:gd name="connsiteY0" fmla="*/ 0 h 206647"/>
                <a:gd name="connsiteX1" fmla="*/ 0 w 358070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0"/>
                  </a:moveTo>
                  <a:lnTo>
                    <a:pt x="0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B21A4767-1495-92CB-5F41-2AAE85E0F048}"/>
                </a:ext>
              </a:extLst>
            </p:cNvPr>
            <p:cNvSpPr/>
            <p:nvPr/>
          </p:nvSpPr>
          <p:spPr>
            <a:xfrm flipH="1">
              <a:off x="1836978" y="1929973"/>
              <a:ext cx="370811" cy="214056"/>
            </a:xfrm>
            <a:custGeom>
              <a:avLst/>
              <a:gdLst>
                <a:gd name="connsiteX0" fmla="*/ 357976 w 357976"/>
                <a:gd name="connsiteY0" fmla="*/ 206647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FE179F74-C828-4F7F-2DB8-E2F31FFB730F}"/>
                </a:ext>
              </a:extLst>
            </p:cNvPr>
            <p:cNvSpPr/>
            <p:nvPr/>
          </p:nvSpPr>
          <p:spPr>
            <a:xfrm flipH="1">
              <a:off x="1466068" y="858719"/>
              <a:ext cx="741719" cy="856420"/>
            </a:xfrm>
            <a:custGeom>
              <a:avLst/>
              <a:gdLst>
                <a:gd name="connsiteX0" fmla="*/ 0 w 716046"/>
                <a:gd name="connsiteY0" fmla="*/ 620036 h 826777"/>
                <a:gd name="connsiteX1" fmla="*/ 357976 w 716046"/>
                <a:gd name="connsiteY1" fmla="*/ 826777 h 826777"/>
                <a:gd name="connsiteX2" fmla="*/ 716047 w 716046"/>
                <a:gd name="connsiteY2" fmla="*/ 620036 h 826777"/>
                <a:gd name="connsiteX3" fmla="*/ 716047 w 716046"/>
                <a:gd name="connsiteY3" fmla="*/ 206647 h 826777"/>
                <a:gd name="connsiteX4" fmla="*/ 357976 w 716046"/>
                <a:gd name="connsiteY4" fmla="*/ 0 h 826777"/>
                <a:gd name="connsiteX5" fmla="*/ 0 w 716046"/>
                <a:gd name="connsiteY5" fmla="*/ 206647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036"/>
                  </a:moveTo>
                  <a:lnTo>
                    <a:pt x="357976" y="826777"/>
                  </a:lnTo>
                  <a:lnTo>
                    <a:pt x="716047" y="620036"/>
                  </a:lnTo>
                  <a:lnTo>
                    <a:pt x="716047" y="206647"/>
                  </a:lnTo>
                  <a:lnTo>
                    <a:pt x="357976" y="0"/>
                  </a:lnTo>
                  <a:lnTo>
                    <a:pt x="0" y="206647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658A8CD5-FCF2-AF2A-2308-7E643C7E4F51}"/>
                </a:ext>
              </a:extLst>
            </p:cNvPr>
            <p:cNvSpPr/>
            <p:nvPr/>
          </p:nvSpPr>
          <p:spPr>
            <a:xfrm flipH="1">
              <a:off x="1827265" y="1286929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085B1B65-F1B9-5A14-D8B6-70A1865C29AF}"/>
                </a:ext>
              </a:extLst>
            </p:cNvPr>
            <p:cNvSpPr/>
            <p:nvPr/>
          </p:nvSpPr>
          <p:spPr>
            <a:xfrm flipH="1">
              <a:off x="1466069" y="1072775"/>
              <a:ext cx="370908" cy="214153"/>
            </a:xfrm>
            <a:custGeom>
              <a:avLst/>
              <a:gdLst>
                <a:gd name="connsiteX0" fmla="*/ 358070 w 358070"/>
                <a:gd name="connsiteY0" fmla="*/ 0 h 206741"/>
                <a:gd name="connsiteX1" fmla="*/ 0 w 358070"/>
                <a:gd name="connsiteY1" fmla="*/ 206741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741">
                  <a:moveTo>
                    <a:pt x="358070" y="0"/>
                  </a:moveTo>
                  <a:lnTo>
                    <a:pt x="0" y="206741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DB25C994-3E05-D7CD-5BDE-FF8E9A86AB5D}"/>
                </a:ext>
              </a:extLst>
            </p:cNvPr>
            <p:cNvSpPr/>
            <p:nvPr/>
          </p:nvSpPr>
          <p:spPr>
            <a:xfrm flipH="1">
              <a:off x="1836978" y="1072775"/>
              <a:ext cx="370811" cy="214153"/>
            </a:xfrm>
            <a:custGeom>
              <a:avLst/>
              <a:gdLst>
                <a:gd name="connsiteX0" fmla="*/ 357976 w 357976"/>
                <a:gd name="connsiteY0" fmla="*/ 206741 h 206741"/>
                <a:gd name="connsiteX1" fmla="*/ 0 w 357976"/>
                <a:gd name="connsiteY1" fmla="*/ 0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6" y="206741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86543480-2669-6878-434B-92540767011E}"/>
                </a:ext>
              </a:extLst>
            </p:cNvPr>
            <p:cNvSpPr/>
            <p:nvPr/>
          </p:nvSpPr>
          <p:spPr>
            <a:xfrm flipH="1">
              <a:off x="1466068" y="2298"/>
              <a:ext cx="741719" cy="856420"/>
            </a:xfrm>
            <a:custGeom>
              <a:avLst/>
              <a:gdLst>
                <a:gd name="connsiteX0" fmla="*/ 0 w 716046"/>
                <a:gd name="connsiteY0" fmla="*/ 620130 h 826777"/>
                <a:gd name="connsiteX1" fmla="*/ 357976 w 716046"/>
                <a:gd name="connsiteY1" fmla="*/ 826777 h 826777"/>
                <a:gd name="connsiteX2" fmla="*/ 716047 w 716046"/>
                <a:gd name="connsiteY2" fmla="*/ 620130 h 826777"/>
                <a:gd name="connsiteX3" fmla="*/ 716047 w 716046"/>
                <a:gd name="connsiteY3" fmla="*/ 206741 h 826777"/>
                <a:gd name="connsiteX4" fmla="*/ 357976 w 716046"/>
                <a:gd name="connsiteY4" fmla="*/ 0 h 826777"/>
                <a:gd name="connsiteX5" fmla="*/ 0 w 716046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6047" y="620130"/>
                  </a:lnTo>
                  <a:lnTo>
                    <a:pt x="716047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65954D3B-065C-F89B-176D-5825AC007F68}"/>
                </a:ext>
              </a:extLst>
            </p:cNvPr>
            <p:cNvSpPr/>
            <p:nvPr/>
          </p:nvSpPr>
          <p:spPr>
            <a:xfrm flipH="1">
              <a:off x="1827265" y="430509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6BC772F0-7BC2-4DEB-BA19-FF995B43DAAF}"/>
                </a:ext>
              </a:extLst>
            </p:cNvPr>
            <p:cNvSpPr/>
            <p:nvPr/>
          </p:nvSpPr>
          <p:spPr>
            <a:xfrm flipH="1">
              <a:off x="1466069" y="216451"/>
              <a:ext cx="370908" cy="214056"/>
            </a:xfrm>
            <a:custGeom>
              <a:avLst/>
              <a:gdLst>
                <a:gd name="connsiteX0" fmla="*/ 358070 w 358070"/>
                <a:gd name="connsiteY0" fmla="*/ 0 h 206647"/>
                <a:gd name="connsiteX1" fmla="*/ 0 w 358070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0"/>
                  </a:moveTo>
                  <a:lnTo>
                    <a:pt x="0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40BDB4E1-1405-BA8C-1C44-FDD389DE9483}"/>
                </a:ext>
              </a:extLst>
            </p:cNvPr>
            <p:cNvSpPr/>
            <p:nvPr/>
          </p:nvSpPr>
          <p:spPr>
            <a:xfrm flipH="1">
              <a:off x="1836978" y="216451"/>
              <a:ext cx="370811" cy="214056"/>
            </a:xfrm>
            <a:custGeom>
              <a:avLst/>
              <a:gdLst>
                <a:gd name="connsiteX0" fmla="*/ 357976 w 357976"/>
                <a:gd name="connsiteY0" fmla="*/ 206647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CC49366E-39F2-4664-930D-4499391D611B}"/>
                </a:ext>
              </a:extLst>
            </p:cNvPr>
            <p:cNvSpPr/>
            <p:nvPr/>
          </p:nvSpPr>
          <p:spPr>
            <a:xfrm flipH="1">
              <a:off x="726972" y="5998214"/>
              <a:ext cx="741622" cy="856420"/>
            </a:xfrm>
            <a:custGeom>
              <a:avLst/>
              <a:gdLst>
                <a:gd name="connsiteX0" fmla="*/ 0 w 715952"/>
                <a:gd name="connsiteY0" fmla="*/ 620130 h 826777"/>
                <a:gd name="connsiteX1" fmla="*/ 357976 w 715952"/>
                <a:gd name="connsiteY1" fmla="*/ 826777 h 826777"/>
                <a:gd name="connsiteX2" fmla="*/ 715953 w 715952"/>
                <a:gd name="connsiteY2" fmla="*/ 620130 h 826777"/>
                <a:gd name="connsiteX3" fmla="*/ 715953 w 715952"/>
                <a:gd name="connsiteY3" fmla="*/ 206742 h 826777"/>
                <a:gd name="connsiteX4" fmla="*/ 357976 w 715952"/>
                <a:gd name="connsiteY4" fmla="*/ 0 h 826777"/>
                <a:gd name="connsiteX5" fmla="*/ 0 w 715952"/>
                <a:gd name="connsiteY5" fmla="*/ 206742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2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5953" y="620130"/>
                  </a:lnTo>
                  <a:lnTo>
                    <a:pt x="715953" y="206742"/>
                  </a:lnTo>
                  <a:lnTo>
                    <a:pt x="357976" y="0"/>
                  </a:lnTo>
                  <a:lnTo>
                    <a:pt x="0" y="206742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508A5E8C-6CA9-5CC1-0DFE-927EC6E87E1D}"/>
                </a:ext>
              </a:extLst>
            </p:cNvPr>
            <p:cNvSpPr/>
            <p:nvPr/>
          </p:nvSpPr>
          <p:spPr>
            <a:xfrm flipH="1">
              <a:off x="1088071" y="6426423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8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BFF5B75-8457-A276-D19C-53BEF15DD65A}"/>
                </a:ext>
              </a:extLst>
            </p:cNvPr>
            <p:cNvSpPr/>
            <p:nvPr/>
          </p:nvSpPr>
          <p:spPr>
            <a:xfrm flipH="1">
              <a:off x="726972" y="6212367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0 w 357976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0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01B10FE4-1AAA-0DA5-C6CE-CC1ADB8DDB3C}"/>
                </a:ext>
              </a:extLst>
            </p:cNvPr>
            <p:cNvSpPr/>
            <p:nvPr/>
          </p:nvSpPr>
          <p:spPr>
            <a:xfrm flipH="1">
              <a:off x="1097783" y="6212367"/>
              <a:ext cx="370811" cy="214056"/>
            </a:xfrm>
            <a:custGeom>
              <a:avLst/>
              <a:gdLst>
                <a:gd name="connsiteX0" fmla="*/ 357976 w 357976"/>
                <a:gd name="connsiteY0" fmla="*/ 206648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5166488E-7F8F-A5AD-FA02-4240995AF389}"/>
                </a:ext>
              </a:extLst>
            </p:cNvPr>
            <p:cNvSpPr/>
            <p:nvPr/>
          </p:nvSpPr>
          <p:spPr>
            <a:xfrm flipH="1">
              <a:off x="726972" y="5141793"/>
              <a:ext cx="741622" cy="856420"/>
            </a:xfrm>
            <a:custGeom>
              <a:avLst/>
              <a:gdLst>
                <a:gd name="connsiteX0" fmla="*/ 0 w 715952"/>
                <a:gd name="connsiteY0" fmla="*/ 620130 h 826777"/>
                <a:gd name="connsiteX1" fmla="*/ 357976 w 715952"/>
                <a:gd name="connsiteY1" fmla="*/ 826777 h 826777"/>
                <a:gd name="connsiteX2" fmla="*/ 715953 w 715952"/>
                <a:gd name="connsiteY2" fmla="*/ 620130 h 826777"/>
                <a:gd name="connsiteX3" fmla="*/ 715953 w 715952"/>
                <a:gd name="connsiteY3" fmla="*/ 206741 h 826777"/>
                <a:gd name="connsiteX4" fmla="*/ 357976 w 715952"/>
                <a:gd name="connsiteY4" fmla="*/ 0 h 826777"/>
                <a:gd name="connsiteX5" fmla="*/ 0 w 715952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2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5953" y="620130"/>
                  </a:lnTo>
                  <a:lnTo>
                    <a:pt x="715953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156F9B7B-7920-C0D9-3B0F-A32A26F2AB80}"/>
                </a:ext>
              </a:extLst>
            </p:cNvPr>
            <p:cNvSpPr/>
            <p:nvPr/>
          </p:nvSpPr>
          <p:spPr>
            <a:xfrm flipH="1">
              <a:off x="1088071" y="5570003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F4998D7F-05A4-077E-6084-1FABF2A8A2C4}"/>
                </a:ext>
              </a:extLst>
            </p:cNvPr>
            <p:cNvSpPr/>
            <p:nvPr/>
          </p:nvSpPr>
          <p:spPr>
            <a:xfrm flipH="1">
              <a:off x="726972" y="5355947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0 w 357976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0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86730699-3FCC-858C-6FDB-02F4BE49CEE3}"/>
                </a:ext>
              </a:extLst>
            </p:cNvPr>
            <p:cNvSpPr/>
            <p:nvPr/>
          </p:nvSpPr>
          <p:spPr>
            <a:xfrm flipH="1">
              <a:off x="1097783" y="5355947"/>
              <a:ext cx="370811" cy="214056"/>
            </a:xfrm>
            <a:custGeom>
              <a:avLst/>
              <a:gdLst>
                <a:gd name="connsiteX0" fmla="*/ 357976 w 357976"/>
                <a:gd name="connsiteY0" fmla="*/ 206648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4BC5DCB4-60CC-EF97-21F5-9FE8DAA77C6E}"/>
                </a:ext>
              </a:extLst>
            </p:cNvPr>
            <p:cNvSpPr/>
            <p:nvPr/>
          </p:nvSpPr>
          <p:spPr>
            <a:xfrm flipH="1">
              <a:off x="726972" y="4284692"/>
              <a:ext cx="741622" cy="856420"/>
            </a:xfrm>
            <a:custGeom>
              <a:avLst/>
              <a:gdLst>
                <a:gd name="connsiteX0" fmla="*/ 0 w 715952"/>
                <a:gd name="connsiteY0" fmla="*/ 620130 h 826777"/>
                <a:gd name="connsiteX1" fmla="*/ 357976 w 715952"/>
                <a:gd name="connsiteY1" fmla="*/ 826777 h 826777"/>
                <a:gd name="connsiteX2" fmla="*/ 715953 w 715952"/>
                <a:gd name="connsiteY2" fmla="*/ 620130 h 826777"/>
                <a:gd name="connsiteX3" fmla="*/ 715953 w 715952"/>
                <a:gd name="connsiteY3" fmla="*/ 206741 h 826777"/>
                <a:gd name="connsiteX4" fmla="*/ 357976 w 715952"/>
                <a:gd name="connsiteY4" fmla="*/ 0 h 826777"/>
                <a:gd name="connsiteX5" fmla="*/ 0 w 715952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2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5953" y="620130"/>
                  </a:lnTo>
                  <a:lnTo>
                    <a:pt x="715953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5D2FACAA-C06A-0B9C-8EF0-B0D3A0165A47}"/>
                </a:ext>
              </a:extLst>
            </p:cNvPr>
            <p:cNvSpPr/>
            <p:nvPr/>
          </p:nvSpPr>
          <p:spPr>
            <a:xfrm flipH="1">
              <a:off x="1088071" y="4712903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F2CCD272-6914-7A50-92F9-92638E143F27}"/>
                </a:ext>
              </a:extLst>
            </p:cNvPr>
            <p:cNvSpPr/>
            <p:nvPr/>
          </p:nvSpPr>
          <p:spPr>
            <a:xfrm flipH="1">
              <a:off x="726972" y="4498846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0 w 357976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0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43AAD467-4DAC-AFB2-DECE-B64C0F389C28}"/>
                </a:ext>
              </a:extLst>
            </p:cNvPr>
            <p:cNvSpPr/>
            <p:nvPr/>
          </p:nvSpPr>
          <p:spPr>
            <a:xfrm flipH="1">
              <a:off x="1097783" y="4498846"/>
              <a:ext cx="370811" cy="214056"/>
            </a:xfrm>
            <a:custGeom>
              <a:avLst/>
              <a:gdLst>
                <a:gd name="connsiteX0" fmla="*/ 357976 w 357976"/>
                <a:gd name="connsiteY0" fmla="*/ 206648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AC8E3A7C-7851-D347-E2C5-38271B2D2B40}"/>
                </a:ext>
              </a:extLst>
            </p:cNvPr>
            <p:cNvSpPr/>
            <p:nvPr/>
          </p:nvSpPr>
          <p:spPr>
            <a:xfrm flipH="1">
              <a:off x="726972" y="3428369"/>
              <a:ext cx="741622" cy="856323"/>
            </a:xfrm>
            <a:custGeom>
              <a:avLst/>
              <a:gdLst>
                <a:gd name="connsiteX0" fmla="*/ 0 w 715952"/>
                <a:gd name="connsiteY0" fmla="*/ 620036 h 826683"/>
                <a:gd name="connsiteX1" fmla="*/ 357976 w 715952"/>
                <a:gd name="connsiteY1" fmla="*/ 826684 h 826683"/>
                <a:gd name="connsiteX2" fmla="*/ 715953 w 715952"/>
                <a:gd name="connsiteY2" fmla="*/ 620036 h 826683"/>
                <a:gd name="connsiteX3" fmla="*/ 715953 w 715952"/>
                <a:gd name="connsiteY3" fmla="*/ 206648 h 826683"/>
                <a:gd name="connsiteX4" fmla="*/ 357976 w 715952"/>
                <a:gd name="connsiteY4" fmla="*/ 0 h 826683"/>
                <a:gd name="connsiteX5" fmla="*/ 0 w 715952"/>
                <a:gd name="connsiteY5" fmla="*/ 206648 h 826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2" h="826683">
                  <a:moveTo>
                    <a:pt x="0" y="620036"/>
                  </a:moveTo>
                  <a:lnTo>
                    <a:pt x="357976" y="826684"/>
                  </a:lnTo>
                  <a:lnTo>
                    <a:pt x="715953" y="620036"/>
                  </a:lnTo>
                  <a:lnTo>
                    <a:pt x="715953" y="206648"/>
                  </a:lnTo>
                  <a:lnTo>
                    <a:pt x="357976" y="0"/>
                  </a:lnTo>
                  <a:lnTo>
                    <a:pt x="0" y="206648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1176675B-C435-8AA0-8A59-350C5DEDF62C}"/>
                </a:ext>
              </a:extLst>
            </p:cNvPr>
            <p:cNvSpPr/>
            <p:nvPr/>
          </p:nvSpPr>
          <p:spPr>
            <a:xfrm flipH="1">
              <a:off x="1088071" y="3856482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31C9917C-FE1E-DC9C-3DD6-A8D5FDC575AA}"/>
                </a:ext>
              </a:extLst>
            </p:cNvPr>
            <p:cNvSpPr/>
            <p:nvPr/>
          </p:nvSpPr>
          <p:spPr>
            <a:xfrm flipH="1">
              <a:off x="726972" y="3642425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0 w 357976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0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76749DD1-5A17-089E-79E9-1D2FBE6F1113}"/>
                </a:ext>
              </a:extLst>
            </p:cNvPr>
            <p:cNvSpPr/>
            <p:nvPr/>
          </p:nvSpPr>
          <p:spPr>
            <a:xfrm flipH="1">
              <a:off x="1097783" y="3642425"/>
              <a:ext cx="370811" cy="214056"/>
            </a:xfrm>
            <a:custGeom>
              <a:avLst/>
              <a:gdLst>
                <a:gd name="connsiteX0" fmla="*/ 357976 w 357976"/>
                <a:gd name="connsiteY0" fmla="*/ 206647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D2470FD3-1745-DE55-A94F-8C28EACC5E89}"/>
                </a:ext>
              </a:extLst>
            </p:cNvPr>
            <p:cNvSpPr/>
            <p:nvPr/>
          </p:nvSpPr>
          <p:spPr>
            <a:xfrm flipH="1">
              <a:off x="726972" y="2572240"/>
              <a:ext cx="741622" cy="856420"/>
            </a:xfrm>
            <a:custGeom>
              <a:avLst/>
              <a:gdLst>
                <a:gd name="connsiteX0" fmla="*/ 0 w 715952"/>
                <a:gd name="connsiteY0" fmla="*/ 620036 h 826777"/>
                <a:gd name="connsiteX1" fmla="*/ 357976 w 715952"/>
                <a:gd name="connsiteY1" fmla="*/ 826777 h 826777"/>
                <a:gd name="connsiteX2" fmla="*/ 715953 w 715952"/>
                <a:gd name="connsiteY2" fmla="*/ 620036 h 826777"/>
                <a:gd name="connsiteX3" fmla="*/ 715953 w 715952"/>
                <a:gd name="connsiteY3" fmla="*/ 206647 h 826777"/>
                <a:gd name="connsiteX4" fmla="*/ 357976 w 715952"/>
                <a:gd name="connsiteY4" fmla="*/ 0 h 826777"/>
                <a:gd name="connsiteX5" fmla="*/ 0 w 715952"/>
                <a:gd name="connsiteY5" fmla="*/ 206647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2" h="826777">
                  <a:moveTo>
                    <a:pt x="0" y="620036"/>
                  </a:moveTo>
                  <a:lnTo>
                    <a:pt x="357976" y="826777"/>
                  </a:lnTo>
                  <a:lnTo>
                    <a:pt x="715953" y="620036"/>
                  </a:lnTo>
                  <a:lnTo>
                    <a:pt x="715953" y="206647"/>
                  </a:lnTo>
                  <a:lnTo>
                    <a:pt x="357976" y="0"/>
                  </a:lnTo>
                  <a:lnTo>
                    <a:pt x="0" y="206647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84E22C75-ED0A-AA92-02DC-1713E3177946}"/>
                </a:ext>
              </a:extLst>
            </p:cNvPr>
            <p:cNvSpPr/>
            <p:nvPr/>
          </p:nvSpPr>
          <p:spPr>
            <a:xfrm flipH="1">
              <a:off x="1088071" y="3000451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DD7E4075-6AE4-304B-D6B0-EAD0A895CA82}"/>
                </a:ext>
              </a:extLst>
            </p:cNvPr>
            <p:cNvSpPr/>
            <p:nvPr/>
          </p:nvSpPr>
          <p:spPr>
            <a:xfrm flipH="1">
              <a:off x="726972" y="2786296"/>
              <a:ext cx="370811" cy="214153"/>
            </a:xfrm>
            <a:custGeom>
              <a:avLst/>
              <a:gdLst>
                <a:gd name="connsiteX0" fmla="*/ 357976 w 357976"/>
                <a:gd name="connsiteY0" fmla="*/ 0 h 206741"/>
                <a:gd name="connsiteX1" fmla="*/ 0 w 357976"/>
                <a:gd name="connsiteY1" fmla="*/ 206741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6" y="0"/>
                  </a:moveTo>
                  <a:lnTo>
                    <a:pt x="0" y="206741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ED1C104F-5660-7CD2-0B19-EFCA80B7D640}"/>
                </a:ext>
              </a:extLst>
            </p:cNvPr>
            <p:cNvSpPr/>
            <p:nvPr/>
          </p:nvSpPr>
          <p:spPr>
            <a:xfrm flipH="1">
              <a:off x="1097783" y="2786296"/>
              <a:ext cx="370811" cy="214153"/>
            </a:xfrm>
            <a:custGeom>
              <a:avLst/>
              <a:gdLst>
                <a:gd name="connsiteX0" fmla="*/ 357976 w 357976"/>
                <a:gd name="connsiteY0" fmla="*/ 206741 h 206741"/>
                <a:gd name="connsiteX1" fmla="*/ 0 w 357976"/>
                <a:gd name="connsiteY1" fmla="*/ 0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6" y="206741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A17B50E7-233F-2C64-6918-CD04130527F9}"/>
                </a:ext>
              </a:extLst>
            </p:cNvPr>
            <p:cNvSpPr/>
            <p:nvPr/>
          </p:nvSpPr>
          <p:spPr>
            <a:xfrm flipH="1">
              <a:off x="726972" y="1715819"/>
              <a:ext cx="741622" cy="856420"/>
            </a:xfrm>
            <a:custGeom>
              <a:avLst/>
              <a:gdLst>
                <a:gd name="connsiteX0" fmla="*/ 0 w 715952"/>
                <a:gd name="connsiteY0" fmla="*/ 620130 h 826777"/>
                <a:gd name="connsiteX1" fmla="*/ 357976 w 715952"/>
                <a:gd name="connsiteY1" fmla="*/ 826778 h 826777"/>
                <a:gd name="connsiteX2" fmla="*/ 715953 w 715952"/>
                <a:gd name="connsiteY2" fmla="*/ 620130 h 826777"/>
                <a:gd name="connsiteX3" fmla="*/ 715953 w 715952"/>
                <a:gd name="connsiteY3" fmla="*/ 206741 h 826777"/>
                <a:gd name="connsiteX4" fmla="*/ 357976 w 715952"/>
                <a:gd name="connsiteY4" fmla="*/ 0 h 826777"/>
                <a:gd name="connsiteX5" fmla="*/ 0 w 715952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2" h="826777">
                  <a:moveTo>
                    <a:pt x="0" y="620130"/>
                  </a:moveTo>
                  <a:lnTo>
                    <a:pt x="357976" y="826778"/>
                  </a:lnTo>
                  <a:lnTo>
                    <a:pt x="715953" y="620130"/>
                  </a:lnTo>
                  <a:lnTo>
                    <a:pt x="715953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15C3B861-FF46-D2EE-56AC-3E2CB1710245}"/>
                </a:ext>
              </a:extLst>
            </p:cNvPr>
            <p:cNvSpPr/>
            <p:nvPr/>
          </p:nvSpPr>
          <p:spPr>
            <a:xfrm flipH="1">
              <a:off x="1088071" y="2144029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BBCD643-D40B-EC60-3F15-0466C208827A}"/>
                </a:ext>
              </a:extLst>
            </p:cNvPr>
            <p:cNvSpPr/>
            <p:nvPr/>
          </p:nvSpPr>
          <p:spPr>
            <a:xfrm flipH="1">
              <a:off x="726972" y="1929973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0 w 357976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0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09FFCBAC-077C-A2D1-D0FC-189054F47F6D}"/>
                </a:ext>
              </a:extLst>
            </p:cNvPr>
            <p:cNvSpPr/>
            <p:nvPr/>
          </p:nvSpPr>
          <p:spPr>
            <a:xfrm flipH="1">
              <a:off x="1097783" y="1929973"/>
              <a:ext cx="370811" cy="214056"/>
            </a:xfrm>
            <a:custGeom>
              <a:avLst/>
              <a:gdLst>
                <a:gd name="connsiteX0" fmla="*/ 357976 w 357976"/>
                <a:gd name="connsiteY0" fmla="*/ 206647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A0791A16-B3D6-D619-9D3F-CFA06D8D8531}"/>
                </a:ext>
              </a:extLst>
            </p:cNvPr>
            <p:cNvSpPr/>
            <p:nvPr/>
          </p:nvSpPr>
          <p:spPr>
            <a:xfrm flipH="1">
              <a:off x="726972" y="858719"/>
              <a:ext cx="741622" cy="856420"/>
            </a:xfrm>
            <a:custGeom>
              <a:avLst/>
              <a:gdLst>
                <a:gd name="connsiteX0" fmla="*/ 0 w 715952"/>
                <a:gd name="connsiteY0" fmla="*/ 620036 h 826777"/>
                <a:gd name="connsiteX1" fmla="*/ 357976 w 715952"/>
                <a:gd name="connsiteY1" fmla="*/ 826777 h 826777"/>
                <a:gd name="connsiteX2" fmla="*/ 715953 w 715952"/>
                <a:gd name="connsiteY2" fmla="*/ 620036 h 826777"/>
                <a:gd name="connsiteX3" fmla="*/ 715953 w 715952"/>
                <a:gd name="connsiteY3" fmla="*/ 206647 h 826777"/>
                <a:gd name="connsiteX4" fmla="*/ 357976 w 715952"/>
                <a:gd name="connsiteY4" fmla="*/ 0 h 826777"/>
                <a:gd name="connsiteX5" fmla="*/ 0 w 715952"/>
                <a:gd name="connsiteY5" fmla="*/ 206647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2" h="826777">
                  <a:moveTo>
                    <a:pt x="0" y="620036"/>
                  </a:moveTo>
                  <a:lnTo>
                    <a:pt x="357976" y="826777"/>
                  </a:lnTo>
                  <a:lnTo>
                    <a:pt x="715953" y="620036"/>
                  </a:lnTo>
                  <a:lnTo>
                    <a:pt x="715953" y="206647"/>
                  </a:lnTo>
                  <a:lnTo>
                    <a:pt x="357976" y="0"/>
                  </a:lnTo>
                  <a:lnTo>
                    <a:pt x="0" y="206647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D74154-2090-0B0A-2D68-532409EF54B6}"/>
                </a:ext>
              </a:extLst>
            </p:cNvPr>
            <p:cNvSpPr/>
            <p:nvPr/>
          </p:nvSpPr>
          <p:spPr>
            <a:xfrm flipH="1">
              <a:off x="1088071" y="1286929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4436DB2-7FA6-261D-2CAA-754355F1EFD4}"/>
                </a:ext>
              </a:extLst>
            </p:cNvPr>
            <p:cNvSpPr/>
            <p:nvPr/>
          </p:nvSpPr>
          <p:spPr>
            <a:xfrm flipH="1">
              <a:off x="726972" y="1072775"/>
              <a:ext cx="370811" cy="214153"/>
            </a:xfrm>
            <a:custGeom>
              <a:avLst/>
              <a:gdLst>
                <a:gd name="connsiteX0" fmla="*/ 357976 w 357976"/>
                <a:gd name="connsiteY0" fmla="*/ 0 h 206741"/>
                <a:gd name="connsiteX1" fmla="*/ 0 w 357976"/>
                <a:gd name="connsiteY1" fmla="*/ 206741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6" y="0"/>
                  </a:moveTo>
                  <a:lnTo>
                    <a:pt x="0" y="206741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03F01010-B60E-C087-F080-A9B7078DA41B}"/>
                </a:ext>
              </a:extLst>
            </p:cNvPr>
            <p:cNvSpPr/>
            <p:nvPr/>
          </p:nvSpPr>
          <p:spPr>
            <a:xfrm flipH="1">
              <a:off x="1097783" y="1072775"/>
              <a:ext cx="370811" cy="214153"/>
            </a:xfrm>
            <a:custGeom>
              <a:avLst/>
              <a:gdLst>
                <a:gd name="connsiteX0" fmla="*/ 357976 w 357976"/>
                <a:gd name="connsiteY0" fmla="*/ 206741 h 206741"/>
                <a:gd name="connsiteX1" fmla="*/ 0 w 357976"/>
                <a:gd name="connsiteY1" fmla="*/ 0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6" y="206741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712E8BE9-C8FB-BE9D-D8DF-6B5FEE3FA836}"/>
                </a:ext>
              </a:extLst>
            </p:cNvPr>
            <p:cNvSpPr/>
            <p:nvPr/>
          </p:nvSpPr>
          <p:spPr>
            <a:xfrm flipH="1">
              <a:off x="726972" y="2298"/>
              <a:ext cx="741622" cy="856420"/>
            </a:xfrm>
            <a:custGeom>
              <a:avLst/>
              <a:gdLst>
                <a:gd name="connsiteX0" fmla="*/ 0 w 715952"/>
                <a:gd name="connsiteY0" fmla="*/ 620130 h 826777"/>
                <a:gd name="connsiteX1" fmla="*/ 357976 w 715952"/>
                <a:gd name="connsiteY1" fmla="*/ 826777 h 826777"/>
                <a:gd name="connsiteX2" fmla="*/ 715953 w 715952"/>
                <a:gd name="connsiteY2" fmla="*/ 620130 h 826777"/>
                <a:gd name="connsiteX3" fmla="*/ 715953 w 715952"/>
                <a:gd name="connsiteY3" fmla="*/ 206741 h 826777"/>
                <a:gd name="connsiteX4" fmla="*/ 357976 w 715952"/>
                <a:gd name="connsiteY4" fmla="*/ 0 h 826777"/>
                <a:gd name="connsiteX5" fmla="*/ 0 w 715952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952" h="826777">
                  <a:moveTo>
                    <a:pt x="0" y="620130"/>
                  </a:moveTo>
                  <a:lnTo>
                    <a:pt x="357976" y="826777"/>
                  </a:lnTo>
                  <a:lnTo>
                    <a:pt x="715953" y="620130"/>
                  </a:lnTo>
                  <a:lnTo>
                    <a:pt x="715953" y="206741"/>
                  </a:lnTo>
                  <a:lnTo>
                    <a:pt x="357976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7578CE52-759C-CCF4-C763-89428EC5FD89}"/>
                </a:ext>
              </a:extLst>
            </p:cNvPr>
            <p:cNvSpPr/>
            <p:nvPr/>
          </p:nvSpPr>
          <p:spPr>
            <a:xfrm flipH="1">
              <a:off x="1088071" y="430509"/>
              <a:ext cx="9712" cy="428210"/>
            </a:xfrm>
            <a:custGeom>
              <a:avLst/>
              <a:gdLst>
                <a:gd name="connsiteX0" fmla="*/ 0 w 9376"/>
                <a:gd name="connsiteY0" fmla="*/ 0 h 413388"/>
                <a:gd name="connsiteX1" fmla="*/ 0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0" y="0"/>
                  </a:moveTo>
                  <a:lnTo>
                    <a:pt x="0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1CB9C579-B442-B9C6-C2E0-7A59FC1D43AD}"/>
                </a:ext>
              </a:extLst>
            </p:cNvPr>
            <p:cNvSpPr/>
            <p:nvPr/>
          </p:nvSpPr>
          <p:spPr>
            <a:xfrm flipH="1">
              <a:off x="726972" y="216451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0 w 357976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0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01208B2C-B173-BF24-C8DB-7D0C5267C808}"/>
                </a:ext>
              </a:extLst>
            </p:cNvPr>
            <p:cNvSpPr/>
            <p:nvPr/>
          </p:nvSpPr>
          <p:spPr>
            <a:xfrm flipH="1">
              <a:off x="1097783" y="216451"/>
              <a:ext cx="370811" cy="214056"/>
            </a:xfrm>
            <a:custGeom>
              <a:avLst/>
              <a:gdLst>
                <a:gd name="connsiteX0" fmla="*/ 357976 w 357976"/>
                <a:gd name="connsiteY0" fmla="*/ 206647 h 206647"/>
                <a:gd name="connsiteX1" fmla="*/ 0 w 357976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3E86E5FF-C66E-AD84-7558-DB84A0B01B26}"/>
                </a:ext>
              </a:extLst>
            </p:cNvPr>
            <p:cNvSpPr/>
            <p:nvPr/>
          </p:nvSpPr>
          <p:spPr>
            <a:xfrm flipH="1">
              <a:off x="-14748" y="5998214"/>
              <a:ext cx="741719" cy="856420"/>
            </a:xfrm>
            <a:custGeom>
              <a:avLst/>
              <a:gdLst>
                <a:gd name="connsiteX0" fmla="*/ 0 w 716046"/>
                <a:gd name="connsiteY0" fmla="*/ 620130 h 826777"/>
                <a:gd name="connsiteX1" fmla="*/ 358070 w 716046"/>
                <a:gd name="connsiteY1" fmla="*/ 826777 h 826777"/>
                <a:gd name="connsiteX2" fmla="*/ 716047 w 716046"/>
                <a:gd name="connsiteY2" fmla="*/ 620130 h 826777"/>
                <a:gd name="connsiteX3" fmla="*/ 716047 w 716046"/>
                <a:gd name="connsiteY3" fmla="*/ 206742 h 826777"/>
                <a:gd name="connsiteX4" fmla="*/ 358070 w 716046"/>
                <a:gd name="connsiteY4" fmla="*/ 0 h 826777"/>
                <a:gd name="connsiteX5" fmla="*/ 0 w 716046"/>
                <a:gd name="connsiteY5" fmla="*/ 206742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130"/>
                  </a:moveTo>
                  <a:lnTo>
                    <a:pt x="358070" y="826777"/>
                  </a:lnTo>
                  <a:lnTo>
                    <a:pt x="716047" y="620130"/>
                  </a:lnTo>
                  <a:lnTo>
                    <a:pt x="716047" y="206742"/>
                  </a:lnTo>
                  <a:lnTo>
                    <a:pt x="358070" y="0"/>
                  </a:lnTo>
                  <a:lnTo>
                    <a:pt x="0" y="206742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D15CC3C1-3735-DCDB-D463-DF77941ACBF2}"/>
                </a:ext>
              </a:extLst>
            </p:cNvPr>
            <p:cNvSpPr/>
            <p:nvPr/>
          </p:nvSpPr>
          <p:spPr>
            <a:xfrm flipH="1">
              <a:off x="346351" y="6426423"/>
              <a:ext cx="9712" cy="428210"/>
            </a:xfrm>
            <a:custGeom>
              <a:avLst/>
              <a:gdLst>
                <a:gd name="connsiteX0" fmla="*/ -1 w 9376"/>
                <a:gd name="connsiteY0" fmla="*/ 0 h 413388"/>
                <a:gd name="connsiteX1" fmla="*/ -1 w 9376"/>
                <a:gd name="connsiteY1" fmla="*/ 413388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-1" y="0"/>
                  </a:moveTo>
                  <a:lnTo>
                    <a:pt x="-1" y="41338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7C015C27-C2A6-56AA-2174-203189EE01B8}"/>
                </a:ext>
              </a:extLst>
            </p:cNvPr>
            <p:cNvSpPr/>
            <p:nvPr/>
          </p:nvSpPr>
          <p:spPr>
            <a:xfrm flipH="1">
              <a:off x="-14748" y="6212367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-1 w 357976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-1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5FBC794C-A87D-9B50-D5AA-62F5456E9F10}"/>
                </a:ext>
              </a:extLst>
            </p:cNvPr>
            <p:cNvSpPr/>
            <p:nvPr/>
          </p:nvSpPr>
          <p:spPr>
            <a:xfrm flipH="1">
              <a:off x="356063" y="6212367"/>
              <a:ext cx="370908" cy="214056"/>
            </a:xfrm>
            <a:custGeom>
              <a:avLst/>
              <a:gdLst>
                <a:gd name="connsiteX0" fmla="*/ 358070 w 358070"/>
                <a:gd name="connsiteY0" fmla="*/ 206648 h 206647"/>
                <a:gd name="connsiteX1" fmla="*/ 0 w 358070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014FFC80-97FD-F123-A30A-23A9E7A011AE}"/>
                </a:ext>
              </a:extLst>
            </p:cNvPr>
            <p:cNvSpPr/>
            <p:nvPr/>
          </p:nvSpPr>
          <p:spPr>
            <a:xfrm flipH="1">
              <a:off x="-14748" y="5141793"/>
              <a:ext cx="741719" cy="856420"/>
            </a:xfrm>
            <a:custGeom>
              <a:avLst/>
              <a:gdLst>
                <a:gd name="connsiteX0" fmla="*/ 0 w 716046"/>
                <a:gd name="connsiteY0" fmla="*/ 620130 h 826777"/>
                <a:gd name="connsiteX1" fmla="*/ 358070 w 716046"/>
                <a:gd name="connsiteY1" fmla="*/ 826777 h 826777"/>
                <a:gd name="connsiteX2" fmla="*/ 716047 w 716046"/>
                <a:gd name="connsiteY2" fmla="*/ 620130 h 826777"/>
                <a:gd name="connsiteX3" fmla="*/ 716047 w 716046"/>
                <a:gd name="connsiteY3" fmla="*/ 206741 h 826777"/>
                <a:gd name="connsiteX4" fmla="*/ 358070 w 716046"/>
                <a:gd name="connsiteY4" fmla="*/ 0 h 826777"/>
                <a:gd name="connsiteX5" fmla="*/ 0 w 716046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130"/>
                  </a:moveTo>
                  <a:lnTo>
                    <a:pt x="358070" y="826777"/>
                  </a:lnTo>
                  <a:lnTo>
                    <a:pt x="716047" y="620130"/>
                  </a:lnTo>
                  <a:lnTo>
                    <a:pt x="716047" y="206741"/>
                  </a:lnTo>
                  <a:lnTo>
                    <a:pt x="358070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DEAE515D-702A-80E4-357C-14CEF3B50434}"/>
                </a:ext>
              </a:extLst>
            </p:cNvPr>
            <p:cNvSpPr/>
            <p:nvPr/>
          </p:nvSpPr>
          <p:spPr>
            <a:xfrm flipH="1">
              <a:off x="346351" y="5570003"/>
              <a:ext cx="9712" cy="428210"/>
            </a:xfrm>
            <a:custGeom>
              <a:avLst/>
              <a:gdLst>
                <a:gd name="connsiteX0" fmla="*/ -1 w 9376"/>
                <a:gd name="connsiteY0" fmla="*/ 0 h 413388"/>
                <a:gd name="connsiteX1" fmla="*/ -1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-1" y="0"/>
                  </a:moveTo>
                  <a:lnTo>
                    <a:pt x="-1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FAADDB1-30EB-4ED7-30B7-3F9D336EDB25}"/>
                </a:ext>
              </a:extLst>
            </p:cNvPr>
            <p:cNvSpPr/>
            <p:nvPr/>
          </p:nvSpPr>
          <p:spPr>
            <a:xfrm flipH="1">
              <a:off x="-14748" y="5355947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-1 w 357976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-1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BD5E610-A38F-7FF5-4610-FF72FAB45FD3}"/>
                </a:ext>
              </a:extLst>
            </p:cNvPr>
            <p:cNvSpPr/>
            <p:nvPr/>
          </p:nvSpPr>
          <p:spPr>
            <a:xfrm flipH="1">
              <a:off x="356063" y="5355947"/>
              <a:ext cx="370908" cy="214056"/>
            </a:xfrm>
            <a:custGeom>
              <a:avLst/>
              <a:gdLst>
                <a:gd name="connsiteX0" fmla="*/ 358070 w 358070"/>
                <a:gd name="connsiteY0" fmla="*/ 206648 h 206647"/>
                <a:gd name="connsiteX1" fmla="*/ 0 w 358070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A592AF9A-07CE-26D2-5D55-DAF5947C6F2C}"/>
                </a:ext>
              </a:extLst>
            </p:cNvPr>
            <p:cNvSpPr/>
            <p:nvPr/>
          </p:nvSpPr>
          <p:spPr>
            <a:xfrm flipH="1">
              <a:off x="-14748" y="4284692"/>
              <a:ext cx="741719" cy="856420"/>
            </a:xfrm>
            <a:custGeom>
              <a:avLst/>
              <a:gdLst>
                <a:gd name="connsiteX0" fmla="*/ 0 w 716046"/>
                <a:gd name="connsiteY0" fmla="*/ 620130 h 826777"/>
                <a:gd name="connsiteX1" fmla="*/ 358070 w 716046"/>
                <a:gd name="connsiteY1" fmla="*/ 826777 h 826777"/>
                <a:gd name="connsiteX2" fmla="*/ 716047 w 716046"/>
                <a:gd name="connsiteY2" fmla="*/ 620130 h 826777"/>
                <a:gd name="connsiteX3" fmla="*/ 716047 w 716046"/>
                <a:gd name="connsiteY3" fmla="*/ 206741 h 826777"/>
                <a:gd name="connsiteX4" fmla="*/ 358070 w 716046"/>
                <a:gd name="connsiteY4" fmla="*/ 0 h 826777"/>
                <a:gd name="connsiteX5" fmla="*/ 0 w 716046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130"/>
                  </a:moveTo>
                  <a:lnTo>
                    <a:pt x="358070" y="826777"/>
                  </a:lnTo>
                  <a:lnTo>
                    <a:pt x="716047" y="620130"/>
                  </a:lnTo>
                  <a:lnTo>
                    <a:pt x="716047" y="206741"/>
                  </a:lnTo>
                  <a:lnTo>
                    <a:pt x="358070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318B4426-341A-9300-877E-552D11D80A53}"/>
                </a:ext>
              </a:extLst>
            </p:cNvPr>
            <p:cNvSpPr/>
            <p:nvPr/>
          </p:nvSpPr>
          <p:spPr>
            <a:xfrm flipH="1">
              <a:off x="346351" y="4712903"/>
              <a:ext cx="9712" cy="428210"/>
            </a:xfrm>
            <a:custGeom>
              <a:avLst/>
              <a:gdLst>
                <a:gd name="connsiteX0" fmla="*/ -1 w 9376"/>
                <a:gd name="connsiteY0" fmla="*/ 0 h 413388"/>
                <a:gd name="connsiteX1" fmla="*/ -1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-1" y="0"/>
                  </a:moveTo>
                  <a:lnTo>
                    <a:pt x="-1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20CD79B9-84E7-AA2E-EBEB-E02D0A9F6AFA}"/>
                </a:ext>
              </a:extLst>
            </p:cNvPr>
            <p:cNvSpPr/>
            <p:nvPr/>
          </p:nvSpPr>
          <p:spPr>
            <a:xfrm flipH="1">
              <a:off x="-14748" y="4498846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-1 w 357976"/>
                <a:gd name="connsiteY1" fmla="*/ 206648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-1" y="206648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B75C8333-4899-933D-EE71-D6C52A70B865}"/>
                </a:ext>
              </a:extLst>
            </p:cNvPr>
            <p:cNvSpPr/>
            <p:nvPr/>
          </p:nvSpPr>
          <p:spPr>
            <a:xfrm flipH="1">
              <a:off x="356063" y="4498846"/>
              <a:ext cx="370908" cy="214056"/>
            </a:xfrm>
            <a:custGeom>
              <a:avLst/>
              <a:gdLst>
                <a:gd name="connsiteX0" fmla="*/ 358070 w 358070"/>
                <a:gd name="connsiteY0" fmla="*/ 206648 h 206647"/>
                <a:gd name="connsiteX1" fmla="*/ 0 w 358070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206648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7668571D-BDC5-805A-56A5-82C92B5587F0}"/>
                </a:ext>
              </a:extLst>
            </p:cNvPr>
            <p:cNvSpPr/>
            <p:nvPr/>
          </p:nvSpPr>
          <p:spPr>
            <a:xfrm flipH="1">
              <a:off x="-14748" y="3428369"/>
              <a:ext cx="741719" cy="856323"/>
            </a:xfrm>
            <a:custGeom>
              <a:avLst/>
              <a:gdLst>
                <a:gd name="connsiteX0" fmla="*/ 0 w 716046"/>
                <a:gd name="connsiteY0" fmla="*/ 620036 h 826683"/>
                <a:gd name="connsiteX1" fmla="*/ 358070 w 716046"/>
                <a:gd name="connsiteY1" fmla="*/ 826684 h 826683"/>
                <a:gd name="connsiteX2" fmla="*/ 716047 w 716046"/>
                <a:gd name="connsiteY2" fmla="*/ 620036 h 826683"/>
                <a:gd name="connsiteX3" fmla="*/ 716047 w 716046"/>
                <a:gd name="connsiteY3" fmla="*/ 206648 h 826683"/>
                <a:gd name="connsiteX4" fmla="*/ 358070 w 716046"/>
                <a:gd name="connsiteY4" fmla="*/ 0 h 826683"/>
                <a:gd name="connsiteX5" fmla="*/ 0 w 716046"/>
                <a:gd name="connsiteY5" fmla="*/ 206648 h 826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683">
                  <a:moveTo>
                    <a:pt x="0" y="620036"/>
                  </a:moveTo>
                  <a:lnTo>
                    <a:pt x="358070" y="826684"/>
                  </a:lnTo>
                  <a:lnTo>
                    <a:pt x="716047" y="620036"/>
                  </a:lnTo>
                  <a:lnTo>
                    <a:pt x="716047" y="206648"/>
                  </a:lnTo>
                  <a:lnTo>
                    <a:pt x="358070" y="0"/>
                  </a:lnTo>
                  <a:lnTo>
                    <a:pt x="0" y="206648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6A1B4E7E-A80D-A993-01F4-796C196A09A1}"/>
                </a:ext>
              </a:extLst>
            </p:cNvPr>
            <p:cNvSpPr/>
            <p:nvPr/>
          </p:nvSpPr>
          <p:spPr>
            <a:xfrm flipH="1">
              <a:off x="346351" y="3856482"/>
              <a:ext cx="9712" cy="428210"/>
            </a:xfrm>
            <a:custGeom>
              <a:avLst/>
              <a:gdLst>
                <a:gd name="connsiteX0" fmla="*/ -1 w 9376"/>
                <a:gd name="connsiteY0" fmla="*/ 0 h 413388"/>
                <a:gd name="connsiteX1" fmla="*/ -1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-1" y="0"/>
                  </a:moveTo>
                  <a:lnTo>
                    <a:pt x="-1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F06728A5-5440-6879-8F40-E5EAEE125FA9}"/>
                </a:ext>
              </a:extLst>
            </p:cNvPr>
            <p:cNvSpPr/>
            <p:nvPr/>
          </p:nvSpPr>
          <p:spPr>
            <a:xfrm flipH="1">
              <a:off x="-14748" y="3642425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-1 w 357976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-1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1C540166-028C-5921-4527-638A5E50C75F}"/>
                </a:ext>
              </a:extLst>
            </p:cNvPr>
            <p:cNvSpPr/>
            <p:nvPr/>
          </p:nvSpPr>
          <p:spPr>
            <a:xfrm flipH="1">
              <a:off x="356063" y="3642425"/>
              <a:ext cx="370908" cy="214056"/>
            </a:xfrm>
            <a:custGeom>
              <a:avLst/>
              <a:gdLst>
                <a:gd name="connsiteX0" fmla="*/ 358070 w 358070"/>
                <a:gd name="connsiteY0" fmla="*/ 206647 h 206647"/>
                <a:gd name="connsiteX1" fmla="*/ 0 w 358070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C5E197FD-0DB1-A690-2C22-7B22AD934A69}"/>
                </a:ext>
              </a:extLst>
            </p:cNvPr>
            <p:cNvSpPr/>
            <p:nvPr/>
          </p:nvSpPr>
          <p:spPr>
            <a:xfrm flipH="1">
              <a:off x="-14748" y="2572240"/>
              <a:ext cx="741719" cy="856420"/>
            </a:xfrm>
            <a:custGeom>
              <a:avLst/>
              <a:gdLst>
                <a:gd name="connsiteX0" fmla="*/ 0 w 716046"/>
                <a:gd name="connsiteY0" fmla="*/ 620036 h 826777"/>
                <a:gd name="connsiteX1" fmla="*/ 358070 w 716046"/>
                <a:gd name="connsiteY1" fmla="*/ 826777 h 826777"/>
                <a:gd name="connsiteX2" fmla="*/ 716047 w 716046"/>
                <a:gd name="connsiteY2" fmla="*/ 620036 h 826777"/>
                <a:gd name="connsiteX3" fmla="*/ 716047 w 716046"/>
                <a:gd name="connsiteY3" fmla="*/ 206647 h 826777"/>
                <a:gd name="connsiteX4" fmla="*/ 358070 w 716046"/>
                <a:gd name="connsiteY4" fmla="*/ 0 h 826777"/>
                <a:gd name="connsiteX5" fmla="*/ 0 w 716046"/>
                <a:gd name="connsiteY5" fmla="*/ 206647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036"/>
                  </a:moveTo>
                  <a:lnTo>
                    <a:pt x="358070" y="826777"/>
                  </a:lnTo>
                  <a:lnTo>
                    <a:pt x="716047" y="620036"/>
                  </a:lnTo>
                  <a:lnTo>
                    <a:pt x="716047" y="206647"/>
                  </a:lnTo>
                  <a:lnTo>
                    <a:pt x="358070" y="0"/>
                  </a:lnTo>
                  <a:lnTo>
                    <a:pt x="0" y="206647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2AFA887C-BF52-8FBA-A0DA-C7FB2F27C96B}"/>
                </a:ext>
              </a:extLst>
            </p:cNvPr>
            <p:cNvSpPr/>
            <p:nvPr/>
          </p:nvSpPr>
          <p:spPr>
            <a:xfrm flipH="1">
              <a:off x="346351" y="3000451"/>
              <a:ext cx="9712" cy="428210"/>
            </a:xfrm>
            <a:custGeom>
              <a:avLst/>
              <a:gdLst>
                <a:gd name="connsiteX0" fmla="*/ -1 w 9376"/>
                <a:gd name="connsiteY0" fmla="*/ 0 h 413388"/>
                <a:gd name="connsiteX1" fmla="*/ -1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-1" y="0"/>
                  </a:moveTo>
                  <a:lnTo>
                    <a:pt x="-1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6274FAC2-ECAF-20AC-E7F2-9551A2210968}"/>
                </a:ext>
              </a:extLst>
            </p:cNvPr>
            <p:cNvSpPr/>
            <p:nvPr/>
          </p:nvSpPr>
          <p:spPr>
            <a:xfrm flipH="1">
              <a:off x="-14748" y="2786296"/>
              <a:ext cx="370811" cy="214153"/>
            </a:xfrm>
            <a:custGeom>
              <a:avLst/>
              <a:gdLst>
                <a:gd name="connsiteX0" fmla="*/ 357976 w 357976"/>
                <a:gd name="connsiteY0" fmla="*/ 0 h 206741"/>
                <a:gd name="connsiteX1" fmla="*/ -1 w 357976"/>
                <a:gd name="connsiteY1" fmla="*/ 206741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6" y="0"/>
                  </a:moveTo>
                  <a:lnTo>
                    <a:pt x="-1" y="206741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35AAE8ED-C14A-A018-10C6-654E46311AC5}"/>
                </a:ext>
              </a:extLst>
            </p:cNvPr>
            <p:cNvSpPr/>
            <p:nvPr/>
          </p:nvSpPr>
          <p:spPr>
            <a:xfrm flipH="1">
              <a:off x="356063" y="2786296"/>
              <a:ext cx="370908" cy="214153"/>
            </a:xfrm>
            <a:custGeom>
              <a:avLst/>
              <a:gdLst>
                <a:gd name="connsiteX0" fmla="*/ 358070 w 358070"/>
                <a:gd name="connsiteY0" fmla="*/ 206741 h 206741"/>
                <a:gd name="connsiteX1" fmla="*/ 0 w 358070"/>
                <a:gd name="connsiteY1" fmla="*/ 0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741">
                  <a:moveTo>
                    <a:pt x="358070" y="206741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CD7C74A6-5B86-F66B-F96D-31D8F9729FB9}"/>
                </a:ext>
              </a:extLst>
            </p:cNvPr>
            <p:cNvSpPr/>
            <p:nvPr/>
          </p:nvSpPr>
          <p:spPr>
            <a:xfrm flipH="1">
              <a:off x="-14748" y="1715819"/>
              <a:ext cx="741719" cy="856420"/>
            </a:xfrm>
            <a:custGeom>
              <a:avLst/>
              <a:gdLst>
                <a:gd name="connsiteX0" fmla="*/ 0 w 716046"/>
                <a:gd name="connsiteY0" fmla="*/ 620130 h 826777"/>
                <a:gd name="connsiteX1" fmla="*/ 358070 w 716046"/>
                <a:gd name="connsiteY1" fmla="*/ 826778 h 826777"/>
                <a:gd name="connsiteX2" fmla="*/ 716047 w 716046"/>
                <a:gd name="connsiteY2" fmla="*/ 620130 h 826777"/>
                <a:gd name="connsiteX3" fmla="*/ 716047 w 716046"/>
                <a:gd name="connsiteY3" fmla="*/ 206741 h 826777"/>
                <a:gd name="connsiteX4" fmla="*/ 358070 w 716046"/>
                <a:gd name="connsiteY4" fmla="*/ 0 h 826777"/>
                <a:gd name="connsiteX5" fmla="*/ 0 w 716046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130"/>
                  </a:moveTo>
                  <a:lnTo>
                    <a:pt x="358070" y="826778"/>
                  </a:lnTo>
                  <a:lnTo>
                    <a:pt x="716047" y="620130"/>
                  </a:lnTo>
                  <a:lnTo>
                    <a:pt x="716047" y="206741"/>
                  </a:lnTo>
                  <a:lnTo>
                    <a:pt x="358070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5E9232AA-FF8C-A729-11DC-B2B73E9B9EFD}"/>
                </a:ext>
              </a:extLst>
            </p:cNvPr>
            <p:cNvSpPr/>
            <p:nvPr/>
          </p:nvSpPr>
          <p:spPr>
            <a:xfrm flipH="1">
              <a:off x="346351" y="2144029"/>
              <a:ext cx="9712" cy="428210"/>
            </a:xfrm>
            <a:custGeom>
              <a:avLst/>
              <a:gdLst>
                <a:gd name="connsiteX0" fmla="*/ -1 w 9376"/>
                <a:gd name="connsiteY0" fmla="*/ 0 h 413388"/>
                <a:gd name="connsiteX1" fmla="*/ -1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-1" y="0"/>
                  </a:moveTo>
                  <a:lnTo>
                    <a:pt x="-1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898EF19B-9570-78F2-84AD-388D43DE5553}"/>
                </a:ext>
              </a:extLst>
            </p:cNvPr>
            <p:cNvSpPr/>
            <p:nvPr/>
          </p:nvSpPr>
          <p:spPr>
            <a:xfrm flipH="1">
              <a:off x="-14748" y="1929973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-1 w 357976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-1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CF283D04-74DE-12D9-470C-C9725739327A}"/>
                </a:ext>
              </a:extLst>
            </p:cNvPr>
            <p:cNvSpPr/>
            <p:nvPr/>
          </p:nvSpPr>
          <p:spPr>
            <a:xfrm flipH="1">
              <a:off x="356063" y="1929973"/>
              <a:ext cx="370908" cy="214056"/>
            </a:xfrm>
            <a:custGeom>
              <a:avLst/>
              <a:gdLst>
                <a:gd name="connsiteX0" fmla="*/ 358070 w 358070"/>
                <a:gd name="connsiteY0" fmla="*/ 206647 h 206647"/>
                <a:gd name="connsiteX1" fmla="*/ 0 w 358070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F0D53435-FE5E-DECE-4522-AFC6390D8A9B}"/>
                </a:ext>
              </a:extLst>
            </p:cNvPr>
            <p:cNvSpPr/>
            <p:nvPr/>
          </p:nvSpPr>
          <p:spPr>
            <a:xfrm flipH="1">
              <a:off x="-14748" y="858719"/>
              <a:ext cx="741719" cy="856420"/>
            </a:xfrm>
            <a:custGeom>
              <a:avLst/>
              <a:gdLst>
                <a:gd name="connsiteX0" fmla="*/ 0 w 716046"/>
                <a:gd name="connsiteY0" fmla="*/ 620036 h 826777"/>
                <a:gd name="connsiteX1" fmla="*/ 358070 w 716046"/>
                <a:gd name="connsiteY1" fmla="*/ 826777 h 826777"/>
                <a:gd name="connsiteX2" fmla="*/ 716047 w 716046"/>
                <a:gd name="connsiteY2" fmla="*/ 620036 h 826777"/>
                <a:gd name="connsiteX3" fmla="*/ 716047 w 716046"/>
                <a:gd name="connsiteY3" fmla="*/ 206647 h 826777"/>
                <a:gd name="connsiteX4" fmla="*/ 358070 w 716046"/>
                <a:gd name="connsiteY4" fmla="*/ 0 h 826777"/>
                <a:gd name="connsiteX5" fmla="*/ 0 w 716046"/>
                <a:gd name="connsiteY5" fmla="*/ 206647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036"/>
                  </a:moveTo>
                  <a:lnTo>
                    <a:pt x="358070" y="826777"/>
                  </a:lnTo>
                  <a:lnTo>
                    <a:pt x="716047" y="620036"/>
                  </a:lnTo>
                  <a:lnTo>
                    <a:pt x="716047" y="206647"/>
                  </a:lnTo>
                  <a:lnTo>
                    <a:pt x="358070" y="0"/>
                  </a:lnTo>
                  <a:lnTo>
                    <a:pt x="0" y="206647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0B7038DB-129E-D563-A1E8-07B16A948F19}"/>
                </a:ext>
              </a:extLst>
            </p:cNvPr>
            <p:cNvSpPr/>
            <p:nvPr/>
          </p:nvSpPr>
          <p:spPr>
            <a:xfrm flipH="1">
              <a:off x="346351" y="1286929"/>
              <a:ext cx="9712" cy="428210"/>
            </a:xfrm>
            <a:custGeom>
              <a:avLst/>
              <a:gdLst>
                <a:gd name="connsiteX0" fmla="*/ -1 w 9376"/>
                <a:gd name="connsiteY0" fmla="*/ 0 h 413388"/>
                <a:gd name="connsiteX1" fmla="*/ -1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-1" y="0"/>
                  </a:moveTo>
                  <a:lnTo>
                    <a:pt x="-1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8F25D13E-6731-5277-2571-C8C31A33B09B}"/>
                </a:ext>
              </a:extLst>
            </p:cNvPr>
            <p:cNvSpPr/>
            <p:nvPr/>
          </p:nvSpPr>
          <p:spPr>
            <a:xfrm flipH="1">
              <a:off x="-14748" y="1072775"/>
              <a:ext cx="370811" cy="214153"/>
            </a:xfrm>
            <a:custGeom>
              <a:avLst/>
              <a:gdLst>
                <a:gd name="connsiteX0" fmla="*/ 357976 w 357976"/>
                <a:gd name="connsiteY0" fmla="*/ 0 h 206741"/>
                <a:gd name="connsiteX1" fmla="*/ -1 w 357976"/>
                <a:gd name="connsiteY1" fmla="*/ 206741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741">
                  <a:moveTo>
                    <a:pt x="357976" y="0"/>
                  </a:moveTo>
                  <a:lnTo>
                    <a:pt x="-1" y="206741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19C75B2D-7C31-2E08-3BF4-FEAEBEF4A413}"/>
                </a:ext>
              </a:extLst>
            </p:cNvPr>
            <p:cNvSpPr/>
            <p:nvPr/>
          </p:nvSpPr>
          <p:spPr>
            <a:xfrm flipH="1">
              <a:off x="356063" y="1072775"/>
              <a:ext cx="370908" cy="214153"/>
            </a:xfrm>
            <a:custGeom>
              <a:avLst/>
              <a:gdLst>
                <a:gd name="connsiteX0" fmla="*/ 358070 w 358070"/>
                <a:gd name="connsiteY0" fmla="*/ 206741 h 206741"/>
                <a:gd name="connsiteX1" fmla="*/ 0 w 358070"/>
                <a:gd name="connsiteY1" fmla="*/ 0 h 2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741">
                  <a:moveTo>
                    <a:pt x="358070" y="206741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7E357C14-8C84-7D27-E978-B9236CA47100}"/>
                </a:ext>
              </a:extLst>
            </p:cNvPr>
            <p:cNvSpPr/>
            <p:nvPr/>
          </p:nvSpPr>
          <p:spPr>
            <a:xfrm flipH="1">
              <a:off x="-14748" y="2298"/>
              <a:ext cx="741719" cy="856420"/>
            </a:xfrm>
            <a:custGeom>
              <a:avLst/>
              <a:gdLst>
                <a:gd name="connsiteX0" fmla="*/ 0 w 716046"/>
                <a:gd name="connsiteY0" fmla="*/ 620130 h 826777"/>
                <a:gd name="connsiteX1" fmla="*/ 358070 w 716046"/>
                <a:gd name="connsiteY1" fmla="*/ 826777 h 826777"/>
                <a:gd name="connsiteX2" fmla="*/ 716047 w 716046"/>
                <a:gd name="connsiteY2" fmla="*/ 620130 h 826777"/>
                <a:gd name="connsiteX3" fmla="*/ 716047 w 716046"/>
                <a:gd name="connsiteY3" fmla="*/ 206741 h 826777"/>
                <a:gd name="connsiteX4" fmla="*/ 358070 w 716046"/>
                <a:gd name="connsiteY4" fmla="*/ 0 h 826777"/>
                <a:gd name="connsiteX5" fmla="*/ 0 w 716046"/>
                <a:gd name="connsiteY5" fmla="*/ 206741 h 826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6046" h="826777">
                  <a:moveTo>
                    <a:pt x="0" y="620130"/>
                  </a:moveTo>
                  <a:lnTo>
                    <a:pt x="358070" y="826777"/>
                  </a:lnTo>
                  <a:lnTo>
                    <a:pt x="716047" y="620130"/>
                  </a:lnTo>
                  <a:lnTo>
                    <a:pt x="716047" y="206741"/>
                  </a:lnTo>
                  <a:lnTo>
                    <a:pt x="358070" y="0"/>
                  </a:lnTo>
                  <a:lnTo>
                    <a:pt x="0" y="206741"/>
                  </a:lnTo>
                </a:path>
              </a:pathLst>
            </a:custGeom>
            <a:noFill/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09808EE0-165F-3521-8424-DB4363DFB786}"/>
                </a:ext>
              </a:extLst>
            </p:cNvPr>
            <p:cNvSpPr/>
            <p:nvPr/>
          </p:nvSpPr>
          <p:spPr>
            <a:xfrm flipH="1">
              <a:off x="346351" y="430509"/>
              <a:ext cx="9712" cy="428210"/>
            </a:xfrm>
            <a:custGeom>
              <a:avLst/>
              <a:gdLst>
                <a:gd name="connsiteX0" fmla="*/ -1 w 9376"/>
                <a:gd name="connsiteY0" fmla="*/ 0 h 413388"/>
                <a:gd name="connsiteX1" fmla="*/ -1 w 9376"/>
                <a:gd name="connsiteY1" fmla="*/ 413389 h 41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6" h="413388">
                  <a:moveTo>
                    <a:pt x="-1" y="0"/>
                  </a:moveTo>
                  <a:lnTo>
                    <a:pt x="-1" y="413389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2B406726-8A7F-A6A5-4C6A-7DE757E05C7C}"/>
                </a:ext>
              </a:extLst>
            </p:cNvPr>
            <p:cNvSpPr/>
            <p:nvPr/>
          </p:nvSpPr>
          <p:spPr>
            <a:xfrm flipH="1">
              <a:off x="-14748" y="216451"/>
              <a:ext cx="370811" cy="214056"/>
            </a:xfrm>
            <a:custGeom>
              <a:avLst/>
              <a:gdLst>
                <a:gd name="connsiteX0" fmla="*/ 357976 w 357976"/>
                <a:gd name="connsiteY0" fmla="*/ 0 h 206647"/>
                <a:gd name="connsiteX1" fmla="*/ -1 w 357976"/>
                <a:gd name="connsiteY1" fmla="*/ 206647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976" h="206647">
                  <a:moveTo>
                    <a:pt x="357976" y="0"/>
                  </a:moveTo>
                  <a:lnTo>
                    <a:pt x="-1" y="206647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3879B1B7-B341-A2E0-D53A-D955AB01910B}"/>
                </a:ext>
              </a:extLst>
            </p:cNvPr>
            <p:cNvSpPr/>
            <p:nvPr/>
          </p:nvSpPr>
          <p:spPr>
            <a:xfrm flipH="1">
              <a:off x="356063" y="216451"/>
              <a:ext cx="370908" cy="214056"/>
            </a:xfrm>
            <a:custGeom>
              <a:avLst/>
              <a:gdLst>
                <a:gd name="connsiteX0" fmla="*/ 358070 w 358070"/>
                <a:gd name="connsiteY0" fmla="*/ 206647 h 206647"/>
                <a:gd name="connsiteX1" fmla="*/ 0 w 358070"/>
                <a:gd name="connsiteY1" fmla="*/ 0 h 20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070" h="206647">
                  <a:moveTo>
                    <a:pt x="358070" y="206647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350"/>
            </a:p>
          </p:txBody>
        </p:sp>
      </p:grpSp>
      <p:sp>
        <p:nvSpPr>
          <p:cNvPr id="142" name="Rectangle 141">
            <a:extLst>
              <a:ext uri="{FF2B5EF4-FFF2-40B4-BE49-F238E27FC236}">
                <a16:creationId xmlns:a16="http://schemas.microsoft.com/office/drawing/2014/main" id="{292C7F84-3091-F0B5-9A21-47F098756C6A}"/>
              </a:ext>
            </a:extLst>
          </p:cNvPr>
          <p:cNvSpPr/>
          <p:nvPr/>
        </p:nvSpPr>
        <p:spPr>
          <a:xfrm>
            <a:off x="6943786" y="0"/>
            <a:ext cx="2225620" cy="5143500"/>
          </a:xfrm>
          <a:prstGeom prst="rect">
            <a:avLst/>
          </a:prstGeom>
          <a:gradFill flip="none" rotWithShape="1">
            <a:gsLst>
              <a:gs pos="2500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B858FAD4-3B59-40B9-9425-B2C42408D63F}"/>
              </a:ext>
            </a:extLst>
          </p:cNvPr>
          <p:cNvSpPr/>
          <p:nvPr userDrawn="1"/>
        </p:nvSpPr>
        <p:spPr>
          <a:xfrm>
            <a:off x="844615" y="2409732"/>
            <a:ext cx="2267211" cy="2260902"/>
          </a:xfrm>
          <a:prstGeom prst="rect">
            <a:avLst/>
          </a:prstGeom>
          <a:solidFill>
            <a:srgbClr val="F57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6ECAA8A9-CB54-B54E-4343-EFD8253E442D}"/>
              </a:ext>
            </a:extLst>
          </p:cNvPr>
          <p:cNvSpPr/>
          <p:nvPr userDrawn="1"/>
        </p:nvSpPr>
        <p:spPr>
          <a:xfrm>
            <a:off x="3387356" y="2409732"/>
            <a:ext cx="2267211" cy="2260902"/>
          </a:xfrm>
          <a:prstGeom prst="rect">
            <a:avLst/>
          </a:prstGeom>
          <a:solidFill>
            <a:srgbClr val="F57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56A0A585-44B6-F244-9CBB-FED74A3A2E4C}"/>
              </a:ext>
            </a:extLst>
          </p:cNvPr>
          <p:cNvSpPr/>
          <p:nvPr userDrawn="1"/>
        </p:nvSpPr>
        <p:spPr>
          <a:xfrm>
            <a:off x="5928017" y="2409732"/>
            <a:ext cx="2267211" cy="2260902"/>
          </a:xfrm>
          <a:prstGeom prst="rect">
            <a:avLst/>
          </a:prstGeom>
          <a:solidFill>
            <a:srgbClr val="F57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85" name="Picture Placeholder 284">
            <a:extLst>
              <a:ext uri="{FF2B5EF4-FFF2-40B4-BE49-F238E27FC236}">
                <a16:creationId xmlns:a16="http://schemas.microsoft.com/office/drawing/2014/main" id="{964C5CD1-869D-98F0-DA33-5E6BE1EF8959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844615" y="465516"/>
            <a:ext cx="2267211" cy="2160240"/>
          </a:xfrm>
          <a:custGeom>
            <a:avLst/>
            <a:gdLst>
              <a:gd name="connsiteX0" fmla="*/ 0 w 3022161"/>
              <a:gd name="connsiteY0" fmla="*/ 0 h 2880320"/>
              <a:gd name="connsiteX1" fmla="*/ 3022161 w 3022161"/>
              <a:gd name="connsiteY1" fmla="*/ 0 h 2880320"/>
              <a:gd name="connsiteX2" fmla="*/ 3022161 w 3022161"/>
              <a:gd name="connsiteY2" fmla="*/ 2880320 h 2880320"/>
              <a:gd name="connsiteX3" fmla="*/ 0 w 3022161"/>
              <a:gd name="connsiteY3" fmla="*/ 2880320 h 288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2161" h="2880320">
                <a:moveTo>
                  <a:pt x="0" y="0"/>
                </a:moveTo>
                <a:lnTo>
                  <a:pt x="3022161" y="0"/>
                </a:lnTo>
                <a:lnTo>
                  <a:pt x="3022161" y="2880320"/>
                </a:lnTo>
                <a:lnTo>
                  <a:pt x="0" y="288032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284" name="Picture Placeholder 283">
            <a:extLst>
              <a:ext uri="{FF2B5EF4-FFF2-40B4-BE49-F238E27FC236}">
                <a16:creationId xmlns:a16="http://schemas.microsoft.com/office/drawing/2014/main" id="{79B765C4-5FA7-1687-4423-A9E76E9E623A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387356" y="465516"/>
            <a:ext cx="2267211" cy="2160240"/>
          </a:xfrm>
          <a:custGeom>
            <a:avLst/>
            <a:gdLst>
              <a:gd name="connsiteX0" fmla="*/ 0 w 3022161"/>
              <a:gd name="connsiteY0" fmla="*/ 0 h 2880320"/>
              <a:gd name="connsiteX1" fmla="*/ 3022161 w 3022161"/>
              <a:gd name="connsiteY1" fmla="*/ 0 h 2880320"/>
              <a:gd name="connsiteX2" fmla="*/ 3022161 w 3022161"/>
              <a:gd name="connsiteY2" fmla="*/ 2880320 h 2880320"/>
              <a:gd name="connsiteX3" fmla="*/ 0 w 3022161"/>
              <a:gd name="connsiteY3" fmla="*/ 2880320 h 288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2161" h="2880320">
                <a:moveTo>
                  <a:pt x="0" y="0"/>
                </a:moveTo>
                <a:lnTo>
                  <a:pt x="3022161" y="0"/>
                </a:lnTo>
                <a:lnTo>
                  <a:pt x="3022161" y="2880320"/>
                </a:lnTo>
                <a:lnTo>
                  <a:pt x="0" y="288032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283" name="Picture Placeholder 282">
            <a:extLst>
              <a:ext uri="{FF2B5EF4-FFF2-40B4-BE49-F238E27FC236}">
                <a16:creationId xmlns:a16="http://schemas.microsoft.com/office/drawing/2014/main" id="{BFB745FC-3021-1718-8F12-5652F49B5BD9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928017" y="465516"/>
            <a:ext cx="2267211" cy="2160240"/>
          </a:xfrm>
          <a:custGeom>
            <a:avLst/>
            <a:gdLst>
              <a:gd name="connsiteX0" fmla="*/ 0 w 3022161"/>
              <a:gd name="connsiteY0" fmla="*/ 0 h 2880320"/>
              <a:gd name="connsiteX1" fmla="*/ 3022161 w 3022161"/>
              <a:gd name="connsiteY1" fmla="*/ 0 h 2880320"/>
              <a:gd name="connsiteX2" fmla="*/ 3022161 w 3022161"/>
              <a:gd name="connsiteY2" fmla="*/ 2880320 h 2880320"/>
              <a:gd name="connsiteX3" fmla="*/ 0 w 3022161"/>
              <a:gd name="connsiteY3" fmla="*/ 2880320 h 288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2161" h="2880320">
                <a:moveTo>
                  <a:pt x="0" y="0"/>
                </a:moveTo>
                <a:lnTo>
                  <a:pt x="3022161" y="0"/>
                </a:lnTo>
                <a:lnTo>
                  <a:pt x="3022161" y="2880320"/>
                </a:lnTo>
                <a:lnTo>
                  <a:pt x="0" y="288032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780835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ss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1F693764-D452-5E3C-8672-7D31D8E432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6843" y="195262"/>
            <a:ext cx="3396561" cy="10334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05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457121" indent="0">
              <a:buFontTx/>
              <a:buNone/>
              <a:defRPr/>
            </a:lvl2pPr>
            <a:lvl3pPr marL="914240" indent="0">
              <a:buFontTx/>
              <a:buNone/>
              <a:defRPr/>
            </a:lvl3pPr>
            <a:lvl4pPr marL="1371360" indent="0">
              <a:buFontTx/>
              <a:buNone/>
              <a:defRPr/>
            </a:lvl4pPr>
            <a:lvl5pPr marL="182848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51E75FA9-473A-52CC-A291-A793787847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6843" y="1371599"/>
            <a:ext cx="3396561" cy="106417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000" b="1">
                <a:solidFill>
                  <a:schemeClr val="tx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457121" indent="0">
              <a:buFontTx/>
              <a:buNone/>
              <a:defRPr/>
            </a:lvl2pPr>
            <a:lvl3pPr marL="914240" indent="0">
              <a:buFontTx/>
              <a:buNone/>
              <a:defRPr/>
            </a:lvl3pPr>
            <a:lvl4pPr marL="1371360" indent="0">
              <a:buFontTx/>
              <a:buNone/>
              <a:defRPr/>
            </a:lvl4pPr>
            <a:lvl5pPr marL="182848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7534DC2A-DAB0-0C0A-C5E0-68296A9A2F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6843" y="2600818"/>
            <a:ext cx="3396561" cy="196915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121" indent="0">
              <a:buFontTx/>
              <a:buNone/>
              <a:defRPr/>
            </a:lvl2pPr>
            <a:lvl3pPr marL="914240" indent="0">
              <a:buFontTx/>
              <a:buNone/>
              <a:defRPr/>
            </a:lvl3pPr>
            <a:lvl4pPr marL="1371360" indent="0">
              <a:buFontTx/>
              <a:buNone/>
              <a:defRPr/>
            </a:lvl4pPr>
            <a:lvl5pPr marL="182848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66894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375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592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44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4829" y="514349"/>
            <a:ext cx="4456772" cy="1055862"/>
          </a:xfrm>
          <a:noFill/>
        </p:spPr>
        <p:txBody>
          <a:bodyPr lIns="0" tIns="0" rIns="0" bIns="0" anchor="b" anchorCtr="0">
            <a:noAutofit/>
          </a:bodyPr>
          <a:lstStyle>
            <a:lvl1pPr>
              <a:defRPr sz="3200" b="1" i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4829" y="4629151"/>
            <a:ext cx="7123771" cy="228599"/>
          </a:xfrm>
        </p:spPr>
        <p:txBody>
          <a:bodyPr vert="horz" lIns="0" tIns="0" rIns="0" bIns="0" rtlCol="0">
            <a:noAutofit/>
          </a:bodyPr>
          <a:lstStyle>
            <a:lvl1pPr>
              <a:defRPr lang="en-US" sz="1200" b="0" i="0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5B91A17-D079-5E46-B369-A0A0672DB64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24829" y="1811937"/>
            <a:ext cx="3048000" cy="2362548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5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You can edit this text here. Click here to edit this text.</a:t>
            </a:r>
          </a:p>
          <a:p>
            <a:pPr lvl="0"/>
            <a:endParaRPr lang="en-US" dirty="0"/>
          </a:p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You can edit this text here. Click here to edit this text.</a:t>
            </a:r>
            <a:endParaRPr lang="en-BR" dirty="0"/>
          </a:p>
          <a:p>
            <a:pPr lvl="0"/>
            <a:endParaRPr lang="en-US" dirty="0"/>
          </a:p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You can edit this text here. Click here to edit this text.</a:t>
            </a:r>
            <a:endParaRPr lang="en-B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710CEE-2CC3-D5E6-835A-291E13955781}"/>
              </a:ext>
            </a:extLst>
          </p:cNvPr>
          <p:cNvSpPr/>
          <p:nvPr userDrawn="1"/>
        </p:nvSpPr>
        <p:spPr>
          <a:xfrm rot="5400000">
            <a:off x="4429124" y="-4429125"/>
            <a:ext cx="285749" cy="9144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814782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73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96065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2087834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75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976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5879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504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021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646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78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4829" y="514349"/>
            <a:ext cx="4456772" cy="1055862"/>
          </a:xfrm>
          <a:noFill/>
        </p:spPr>
        <p:txBody>
          <a:bodyPr lIns="0" tIns="0" rIns="0" bIns="0" anchor="b" anchorCtr="0">
            <a:noAutofit/>
          </a:bodyPr>
          <a:lstStyle>
            <a:lvl1pPr>
              <a:defRPr sz="3200" b="1" i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4829" y="4629150"/>
            <a:ext cx="7123771" cy="228600"/>
          </a:xfrm>
        </p:spPr>
        <p:txBody>
          <a:bodyPr vert="horz" lIns="0" tIns="0" rIns="0" bIns="0" rtlCol="0">
            <a:noAutofit/>
          </a:bodyPr>
          <a:lstStyle>
            <a:lvl1pPr>
              <a:defRPr lang="en-US" sz="1200" b="0" i="0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5B91A17-D079-5E46-B369-A0A0672DB64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24829" y="1811937"/>
            <a:ext cx="3048000" cy="2362548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5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You can edit this text here. Click here to edit this text.</a:t>
            </a:r>
          </a:p>
          <a:p>
            <a:pPr lvl="0"/>
            <a:endParaRPr lang="en-US" dirty="0"/>
          </a:p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You can edit this text here. Click here to edit this text.</a:t>
            </a:r>
            <a:endParaRPr lang="en-BR" dirty="0"/>
          </a:p>
          <a:p>
            <a:pPr lvl="0"/>
            <a:endParaRPr lang="en-US" dirty="0"/>
          </a:p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You can edit this text here. Click here to edit this text.</a:t>
            </a:r>
            <a:endParaRPr lang="en-BR" dirty="0"/>
          </a:p>
        </p:txBody>
      </p:sp>
      <p:sp>
        <p:nvSpPr>
          <p:cNvPr id="6" name="Content Placeholder 11">
            <a:extLst>
              <a:ext uri="{FF2B5EF4-FFF2-40B4-BE49-F238E27FC236}">
                <a16:creationId xmlns:a16="http://schemas.microsoft.com/office/drawing/2014/main" id="{D8F1B577-EF79-DD41-BEB0-F206FB7567C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415883" y="1811937"/>
            <a:ext cx="3048000" cy="2362548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5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You can edit this text here. Click here to edit this text.</a:t>
            </a:r>
          </a:p>
          <a:p>
            <a:pPr lvl="0"/>
            <a:endParaRPr lang="en-US" dirty="0"/>
          </a:p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You can edit this text here. Click here to edit this text.</a:t>
            </a:r>
            <a:endParaRPr lang="en-BR" dirty="0"/>
          </a:p>
          <a:p>
            <a:pPr lvl="0"/>
            <a:endParaRPr lang="en-US" dirty="0"/>
          </a:p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You can edit this text here. Click here to edit this text.</a:t>
            </a:r>
            <a:endParaRPr lang="en-B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8DF210-7CBB-ED4F-E872-95DE22531EEA}"/>
              </a:ext>
            </a:extLst>
          </p:cNvPr>
          <p:cNvSpPr/>
          <p:nvPr userDrawn="1"/>
        </p:nvSpPr>
        <p:spPr>
          <a:xfrm rot="5400000">
            <a:off x="4429124" y="-4429125"/>
            <a:ext cx="285749" cy="9144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6099075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9510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244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225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222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580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9335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973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6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21396"/>
            <a:ext cx="5791200" cy="476249"/>
          </a:xfrm>
          <a:noFill/>
        </p:spPr>
        <p:txBody>
          <a:bodyPr vert="horz" lIns="0" tIns="0" rIns="0" bIns="0" rtlCol="0" anchor="b" anchorCtr="0">
            <a:noAutofit/>
          </a:bodyPr>
          <a:lstStyle>
            <a:lvl1pPr>
              <a:defRPr lang="en-US" sz="3200" b="1" i="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 rot="16200000">
            <a:off x="7364779" y="2834772"/>
            <a:ext cx="3026658" cy="152403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 b="0" i="0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954C48-7057-BE48-83D2-79A31F02722C}"/>
              </a:ext>
            </a:extLst>
          </p:cNvPr>
          <p:cNvSpPr/>
          <p:nvPr userDrawn="1"/>
        </p:nvSpPr>
        <p:spPr>
          <a:xfrm rot="5400000">
            <a:off x="4429124" y="-4429125"/>
            <a:ext cx="285749" cy="9144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B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AFF8B8-A5F4-174F-8FF1-3A5D823E6644}"/>
              </a:ext>
            </a:extLst>
          </p:cNvPr>
          <p:cNvSpPr/>
          <p:nvPr userDrawn="1"/>
        </p:nvSpPr>
        <p:spPr>
          <a:xfrm>
            <a:off x="8799450" y="4552950"/>
            <a:ext cx="152401" cy="5905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64479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 rot="16200000">
            <a:off x="7364779" y="2834772"/>
            <a:ext cx="3026658" cy="152403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 b="0" i="0" spc="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AFF8B8-A5F4-174F-8FF1-3A5D823E6644}"/>
              </a:ext>
            </a:extLst>
          </p:cNvPr>
          <p:cNvSpPr/>
          <p:nvPr userDrawn="1"/>
        </p:nvSpPr>
        <p:spPr>
          <a:xfrm>
            <a:off x="8799450" y="4552950"/>
            <a:ext cx="152401" cy="5905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6AF6F3-B038-D54B-3776-F1159ED80F11}"/>
              </a:ext>
            </a:extLst>
          </p:cNvPr>
          <p:cNvSpPr/>
          <p:nvPr userDrawn="1"/>
        </p:nvSpPr>
        <p:spPr>
          <a:xfrm rot="5400000">
            <a:off x="4429124" y="-4429125"/>
            <a:ext cx="285749" cy="9144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616783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713" r:id="rId3"/>
    <p:sldLayoutId id="2147483714" r:id="rId4"/>
    <p:sldLayoutId id="2147483684" r:id="rId5"/>
    <p:sldLayoutId id="2147483715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  <p:sldLayoutId id="2147483711" r:id="rId24"/>
    <p:sldLayoutId id="2147483712" r:id="rId25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4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700" r:id="rId6"/>
    <p:sldLayoutId id="2147483701" r:id="rId7"/>
    <p:sldLayoutId id="2147483702" r:id="rId8"/>
    <p:sldLayoutId id="2147483710" r:id="rId9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825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5">
            <a:extLst>
              <a:ext uri="{FF2B5EF4-FFF2-40B4-BE49-F238E27FC236}">
                <a16:creationId xmlns:a16="http://schemas.microsoft.com/office/drawing/2014/main" id="{DD48D187-9667-F56B-2E1B-EE36F6A03A9A}"/>
              </a:ext>
            </a:extLst>
          </p:cNvPr>
          <p:cNvGrpSpPr/>
          <p:nvPr/>
        </p:nvGrpSpPr>
        <p:grpSpPr>
          <a:xfrm>
            <a:off x="3009130" y="-571375"/>
            <a:ext cx="7091026" cy="4605351"/>
            <a:chOff x="3624467" y="-322522"/>
            <a:chExt cx="5860352" cy="3806075"/>
          </a:xfrm>
        </p:grpSpPr>
        <p:sp>
          <p:nvSpPr>
            <p:cNvPr id="4" name="Freeform 90">
              <a:extLst>
                <a:ext uri="{FF2B5EF4-FFF2-40B4-BE49-F238E27FC236}">
                  <a16:creationId xmlns:a16="http://schemas.microsoft.com/office/drawing/2014/main" id="{700FBD1F-47FE-EAE9-08AB-77379CDE5F5E}"/>
                </a:ext>
              </a:extLst>
            </p:cNvPr>
            <p:cNvSpPr/>
            <p:nvPr/>
          </p:nvSpPr>
          <p:spPr>
            <a:xfrm>
              <a:off x="3624467" y="1317088"/>
              <a:ext cx="835390" cy="954173"/>
            </a:xfrm>
            <a:custGeom>
              <a:avLst/>
              <a:gdLst>
                <a:gd name="connsiteX0" fmla="*/ 417695 w 835390"/>
                <a:gd name="connsiteY0" fmla="*/ 0 h 954173"/>
                <a:gd name="connsiteX1" fmla="*/ 0 w 835390"/>
                <a:gd name="connsiteY1" fmla="*/ 240202 h 954173"/>
                <a:gd name="connsiteX2" fmla="*/ 0 w 835390"/>
                <a:gd name="connsiteY2" fmla="*/ 713307 h 954173"/>
                <a:gd name="connsiteX3" fmla="*/ 417695 w 835390"/>
                <a:gd name="connsiteY3" fmla="*/ 954173 h 954173"/>
                <a:gd name="connsiteX4" fmla="*/ 835391 w 835390"/>
                <a:gd name="connsiteY4" fmla="*/ 713307 h 954173"/>
                <a:gd name="connsiteX5" fmla="*/ 835391 w 835390"/>
                <a:gd name="connsiteY5" fmla="*/ 240202 h 95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390" h="954173">
                  <a:moveTo>
                    <a:pt x="417695" y="0"/>
                  </a:moveTo>
                  <a:lnTo>
                    <a:pt x="0" y="240202"/>
                  </a:lnTo>
                  <a:lnTo>
                    <a:pt x="0" y="713307"/>
                  </a:lnTo>
                  <a:lnTo>
                    <a:pt x="417695" y="954173"/>
                  </a:lnTo>
                  <a:lnTo>
                    <a:pt x="835391" y="713307"/>
                  </a:lnTo>
                  <a:lnTo>
                    <a:pt x="835391" y="24020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13800000" scaled="0"/>
            </a:gradFill>
            <a:ln w="66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 dirty="0"/>
            </a:p>
          </p:txBody>
        </p:sp>
        <p:sp>
          <p:nvSpPr>
            <p:cNvPr id="6" name="Freeform 91">
              <a:extLst>
                <a:ext uri="{FF2B5EF4-FFF2-40B4-BE49-F238E27FC236}">
                  <a16:creationId xmlns:a16="http://schemas.microsoft.com/office/drawing/2014/main" id="{63196A2D-9C49-8ED6-606B-FC3AE8CDFF89}"/>
                </a:ext>
              </a:extLst>
            </p:cNvPr>
            <p:cNvSpPr/>
            <p:nvPr/>
          </p:nvSpPr>
          <p:spPr>
            <a:xfrm>
              <a:off x="4713529" y="1913613"/>
              <a:ext cx="834726" cy="954173"/>
            </a:xfrm>
            <a:custGeom>
              <a:avLst/>
              <a:gdLst>
                <a:gd name="connsiteX0" fmla="*/ 417695 w 834726"/>
                <a:gd name="connsiteY0" fmla="*/ 0 h 954173"/>
                <a:gd name="connsiteX1" fmla="*/ 0 w 834726"/>
                <a:gd name="connsiteY1" fmla="*/ 240202 h 954173"/>
                <a:gd name="connsiteX2" fmla="*/ 0 w 834726"/>
                <a:gd name="connsiteY2" fmla="*/ 713307 h 954173"/>
                <a:gd name="connsiteX3" fmla="*/ 417695 w 834726"/>
                <a:gd name="connsiteY3" fmla="*/ 954173 h 954173"/>
                <a:gd name="connsiteX4" fmla="*/ 834727 w 834726"/>
                <a:gd name="connsiteY4" fmla="*/ 713307 h 954173"/>
                <a:gd name="connsiteX5" fmla="*/ 834727 w 834726"/>
                <a:gd name="connsiteY5" fmla="*/ 240202 h 95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4726" h="954173">
                  <a:moveTo>
                    <a:pt x="417695" y="0"/>
                  </a:moveTo>
                  <a:lnTo>
                    <a:pt x="0" y="240202"/>
                  </a:lnTo>
                  <a:lnTo>
                    <a:pt x="0" y="713307"/>
                  </a:lnTo>
                  <a:lnTo>
                    <a:pt x="417695" y="954173"/>
                  </a:lnTo>
                  <a:lnTo>
                    <a:pt x="834727" y="713307"/>
                  </a:lnTo>
                  <a:lnTo>
                    <a:pt x="834727" y="24020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13800000" scaled="0"/>
            </a:gradFill>
            <a:ln w="66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7" name="Freeform 92">
              <a:extLst>
                <a:ext uri="{FF2B5EF4-FFF2-40B4-BE49-F238E27FC236}">
                  <a16:creationId xmlns:a16="http://schemas.microsoft.com/office/drawing/2014/main" id="{6DDAC3D4-DF86-12B0-0799-7099202F958F}"/>
                </a:ext>
              </a:extLst>
            </p:cNvPr>
            <p:cNvSpPr/>
            <p:nvPr/>
          </p:nvSpPr>
          <p:spPr>
            <a:xfrm>
              <a:off x="5815873" y="2529379"/>
              <a:ext cx="834726" cy="954173"/>
            </a:xfrm>
            <a:custGeom>
              <a:avLst/>
              <a:gdLst>
                <a:gd name="connsiteX0" fmla="*/ 417695 w 834726"/>
                <a:gd name="connsiteY0" fmla="*/ 0 h 954173"/>
                <a:gd name="connsiteX1" fmla="*/ 0 w 834726"/>
                <a:gd name="connsiteY1" fmla="*/ 240202 h 954173"/>
                <a:gd name="connsiteX2" fmla="*/ 0 w 834726"/>
                <a:gd name="connsiteY2" fmla="*/ 713971 h 954173"/>
                <a:gd name="connsiteX3" fmla="*/ 417695 w 834726"/>
                <a:gd name="connsiteY3" fmla="*/ 954173 h 954173"/>
                <a:gd name="connsiteX4" fmla="*/ 834727 w 834726"/>
                <a:gd name="connsiteY4" fmla="*/ 713971 h 954173"/>
                <a:gd name="connsiteX5" fmla="*/ 834727 w 834726"/>
                <a:gd name="connsiteY5" fmla="*/ 240202 h 95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4726" h="954173">
                  <a:moveTo>
                    <a:pt x="417695" y="0"/>
                  </a:moveTo>
                  <a:lnTo>
                    <a:pt x="0" y="240202"/>
                  </a:lnTo>
                  <a:lnTo>
                    <a:pt x="0" y="713971"/>
                  </a:lnTo>
                  <a:lnTo>
                    <a:pt x="417695" y="954173"/>
                  </a:lnTo>
                  <a:lnTo>
                    <a:pt x="834727" y="713971"/>
                  </a:lnTo>
                  <a:lnTo>
                    <a:pt x="834727" y="24020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13800000" scaled="0"/>
            </a:gradFill>
            <a:ln w="66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8" name="Freeform 93">
              <a:extLst>
                <a:ext uri="{FF2B5EF4-FFF2-40B4-BE49-F238E27FC236}">
                  <a16:creationId xmlns:a16="http://schemas.microsoft.com/office/drawing/2014/main" id="{1B730B64-72FF-DB56-E51D-7474D78B05E3}"/>
                </a:ext>
              </a:extLst>
            </p:cNvPr>
            <p:cNvSpPr/>
            <p:nvPr/>
          </p:nvSpPr>
          <p:spPr>
            <a:xfrm>
              <a:off x="6118686" y="1110727"/>
              <a:ext cx="835390" cy="954836"/>
            </a:xfrm>
            <a:custGeom>
              <a:avLst/>
              <a:gdLst>
                <a:gd name="connsiteX0" fmla="*/ 417696 w 835390"/>
                <a:gd name="connsiteY0" fmla="*/ 0 h 954836"/>
                <a:gd name="connsiteX1" fmla="*/ 0 w 835390"/>
                <a:gd name="connsiteY1" fmla="*/ 240866 h 954836"/>
                <a:gd name="connsiteX2" fmla="*/ 0 w 835390"/>
                <a:gd name="connsiteY2" fmla="*/ 713971 h 954836"/>
                <a:gd name="connsiteX3" fmla="*/ 417696 w 835390"/>
                <a:gd name="connsiteY3" fmla="*/ 954837 h 954836"/>
                <a:gd name="connsiteX4" fmla="*/ 835391 w 835390"/>
                <a:gd name="connsiteY4" fmla="*/ 713971 h 954836"/>
                <a:gd name="connsiteX5" fmla="*/ 835391 w 835390"/>
                <a:gd name="connsiteY5" fmla="*/ 240866 h 954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390" h="954836">
                  <a:moveTo>
                    <a:pt x="417696" y="0"/>
                  </a:moveTo>
                  <a:lnTo>
                    <a:pt x="0" y="240866"/>
                  </a:lnTo>
                  <a:lnTo>
                    <a:pt x="0" y="713971"/>
                  </a:lnTo>
                  <a:lnTo>
                    <a:pt x="417696" y="954837"/>
                  </a:lnTo>
                  <a:lnTo>
                    <a:pt x="835391" y="713971"/>
                  </a:lnTo>
                  <a:lnTo>
                    <a:pt x="835391" y="2408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13800000" scaled="0"/>
            </a:gradFill>
            <a:ln w="66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9" name="Freeform 94">
              <a:extLst>
                <a:ext uri="{FF2B5EF4-FFF2-40B4-BE49-F238E27FC236}">
                  <a16:creationId xmlns:a16="http://schemas.microsoft.com/office/drawing/2014/main" id="{E5E83567-14C0-CF5A-BD34-7213E738ED75}"/>
                </a:ext>
              </a:extLst>
            </p:cNvPr>
            <p:cNvSpPr/>
            <p:nvPr/>
          </p:nvSpPr>
          <p:spPr>
            <a:xfrm>
              <a:off x="5067475" y="493633"/>
              <a:ext cx="834726" cy="954836"/>
            </a:xfrm>
            <a:custGeom>
              <a:avLst/>
              <a:gdLst>
                <a:gd name="connsiteX0" fmla="*/ 417031 w 834726"/>
                <a:gd name="connsiteY0" fmla="*/ 0 h 954836"/>
                <a:gd name="connsiteX1" fmla="*/ 0 w 834726"/>
                <a:gd name="connsiteY1" fmla="*/ 240866 h 954836"/>
                <a:gd name="connsiteX2" fmla="*/ 0 w 834726"/>
                <a:gd name="connsiteY2" fmla="*/ 713971 h 954836"/>
                <a:gd name="connsiteX3" fmla="*/ 417031 w 834726"/>
                <a:gd name="connsiteY3" fmla="*/ 954837 h 954836"/>
                <a:gd name="connsiteX4" fmla="*/ 834727 w 834726"/>
                <a:gd name="connsiteY4" fmla="*/ 713971 h 954836"/>
                <a:gd name="connsiteX5" fmla="*/ 834727 w 834726"/>
                <a:gd name="connsiteY5" fmla="*/ 240866 h 954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4726" h="954836">
                  <a:moveTo>
                    <a:pt x="417031" y="0"/>
                  </a:moveTo>
                  <a:lnTo>
                    <a:pt x="0" y="240866"/>
                  </a:lnTo>
                  <a:lnTo>
                    <a:pt x="0" y="713971"/>
                  </a:lnTo>
                  <a:lnTo>
                    <a:pt x="417031" y="954837"/>
                  </a:lnTo>
                  <a:lnTo>
                    <a:pt x="834727" y="713971"/>
                  </a:lnTo>
                  <a:lnTo>
                    <a:pt x="834727" y="2408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13800000" scaled="0"/>
            </a:gradFill>
            <a:ln w="66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0" name="Freeform 95">
              <a:extLst>
                <a:ext uri="{FF2B5EF4-FFF2-40B4-BE49-F238E27FC236}">
                  <a16:creationId xmlns:a16="http://schemas.microsoft.com/office/drawing/2014/main" id="{743566A2-D456-72FC-72F3-56F5B5E5F0F1}"/>
                </a:ext>
              </a:extLst>
            </p:cNvPr>
            <p:cNvSpPr/>
            <p:nvPr/>
          </p:nvSpPr>
          <p:spPr>
            <a:xfrm>
              <a:off x="7207748" y="1707251"/>
              <a:ext cx="834726" cy="954173"/>
            </a:xfrm>
            <a:custGeom>
              <a:avLst/>
              <a:gdLst>
                <a:gd name="connsiteX0" fmla="*/ 417696 w 834726"/>
                <a:gd name="connsiteY0" fmla="*/ 0 h 954173"/>
                <a:gd name="connsiteX1" fmla="*/ 0 w 834726"/>
                <a:gd name="connsiteY1" fmla="*/ 240202 h 954173"/>
                <a:gd name="connsiteX2" fmla="*/ 0 w 834726"/>
                <a:gd name="connsiteY2" fmla="*/ 713971 h 954173"/>
                <a:gd name="connsiteX3" fmla="*/ 417696 w 834726"/>
                <a:gd name="connsiteY3" fmla="*/ 954173 h 954173"/>
                <a:gd name="connsiteX4" fmla="*/ 834727 w 834726"/>
                <a:gd name="connsiteY4" fmla="*/ 713971 h 954173"/>
                <a:gd name="connsiteX5" fmla="*/ 834727 w 834726"/>
                <a:gd name="connsiteY5" fmla="*/ 240202 h 95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4726" h="954173">
                  <a:moveTo>
                    <a:pt x="417696" y="0"/>
                  </a:moveTo>
                  <a:lnTo>
                    <a:pt x="0" y="240202"/>
                  </a:lnTo>
                  <a:lnTo>
                    <a:pt x="0" y="713971"/>
                  </a:lnTo>
                  <a:lnTo>
                    <a:pt x="417696" y="954173"/>
                  </a:lnTo>
                  <a:lnTo>
                    <a:pt x="834727" y="713971"/>
                  </a:lnTo>
                  <a:lnTo>
                    <a:pt x="834727" y="24020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13800000" scaled="0"/>
            </a:gradFill>
            <a:ln w="66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2" name="Freeform 96">
              <a:extLst>
                <a:ext uri="{FF2B5EF4-FFF2-40B4-BE49-F238E27FC236}">
                  <a16:creationId xmlns:a16="http://schemas.microsoft.com/office/drawing/2014/main" id="{C5BD9D91-B9A7-A492-80A7-851831D48213}"/>
                </a:ext>
              </a:extLst>
            </p:cNvPr>
            <p:cNvSpPr/>
            <p:nvPr/>
          </p:nvSpPr>
          <p:spPr>
            <a:xfrm>
              <a:off x="7562358" y="292580"/>
              <a:ext cx="834726" cy="954836"/>
            </a:xfrm>
            <a:custGeom>
              <a:avLst/>
              <a:gdLst>
                <a:gd name="connsiteX0" fmla="*/ 417695 w 834726"/>
                <a:gd name="connsiteY0" fmla="*/ 0 h 954836"/>
                <a:gd name="connsiteX1" fmla="*/ 0 w 834726"/>
                <a:gd name="connsiteY1" fmla="*/ 240202 h 954836"/>
                <a:gd name="connsiteX2" fmla="*/ 0 w 834726"/>
                <a:gd name="connsiteY2" fmla="*/ 713971 h 954836"/>
                <a:gd name="connsiteX3" fmla="*/ 417695 w 834726"/>
                <a:gd name="connsiteY3" fmla="*/ 954837 h 954836"/>
                <a:gd name="connsiteX4" fmla="*/ 834727 w 834726"/>
                <a:gd name="connsiteY4" fmla="*/ 713971 h 954836"/>
                <a:gd name="connsiteX5" fmla="*/ 834727 w 834726"/>
                <a:gd name="connsiteY5" fmla="*/ 240202 h 954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4726" h="954836">
                  <a:moveTo>
                    <a:pt x="417695" y="0"/>
                  </a:moveTo>
                  <a:lnTo>
                    <a:pt x="0" y="240202"/>
                  </a:lnTo>
                  <a:lnTo>
                    <a:pt x="0" y="713971"/>
                  </a:lnTo>
                  <a:lnTo>
                    <a:pt x="417695" y="954837"/>
                  </a:lnTo>
                  <a:lnTo>
                    <a:pt x="834727" y="713971"/>
                  </a:lnTo>
                  <a:lnTo>
                    <a:pt x="834727" y="24020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13800000" scaled="0"/>
            </a:gradFill>
            <a:ln w="66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3" name="Freeform 97">
              <a:extLst>
                <a:ext uri="{FF2B5EF4-FFF2-40B4-BE49-F238E27FC236}">
                  <a16:creationId xmlns:a16="http://schemas.microsoft.com/office/drawing/2014/main" id="{17258E3D-976E-938B-56C3-E3455C6BB05C}"/>
                </a:ext>
              </a:extLst>
            </p:cNvPr>
            <p:cNvSpPr/>
            <p:nvPr/>
          </p:nvSpPr>
          <p:spPr>
            <a:xfrm>
              <a:off x="6509819" y="-318541"/>
              <a:ext cx="834726" cy="954173"/>
            </a:xfrm>
            <a:custGeom>
              <a:avLst/>
              <a:gdLst>
                <a:gd name="connsiteX0" fmla="*/ 417695 w 834726"/>
                <a:gd name="connsiteY0" fmla="*/ 0 h 954173"/>
                <a:gd name="connsiteX1" fmla="*/ 0 w 834726"/>
                <a:gd name="connsiteY1" fmla="*/ 240202 h 954173"/>
                <a:gd name="connsiteX2" fmla="*/ 0 w 834726"/>
                <a:gd name="connsiteY2" fmla="*/ 713307 h 954173"/>
                <a:gd name="connsiteX3" fmla="*/ 417695 w 834726"/>
                <a:gd name="connsiteY3" fmla="*/ 954173 h 954173"/>
                <a:gd name="connsiteX4" fmla="*/ 834727 w 834726"/>
                <a:gd name="connsiteY4" fmla="*/ 713307 h 954173"/>
                <a:gd name="connsiteX5" fmla="*/ 834727 w 834726"/>
                <a:gd name="connsiteY5" fmla="*/ 240202 h 95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4726" h="954173">
                  <a:moveTo>
                    <a:pt x="417695" y="0"/>
                  </a:moveTo>
                  <a:lnTo>
                    <a:pt x="0" y="240202"/>
                  </a:lnTo>
                  <a:lnTo>
                    <a:pt x="0" y="713307"/>
                  </a:lnTo>
                  <a:lnTo>
                    <a:pt x="417695" y="954173"/>
                  </a:lnTo>
                  <a:lnTo>
                    <a:pt x="834727" y="713307"/>
                  </a:lnTo>
                  <a:lnTo>
                    <a:pt x="834727" y="24020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13800000" scaled="0"/>
            </a:gradFill>
            <a:ln w="66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4" name="Freeform 98">
              <a:extLst>
                <a:ext uri="{FF2B5EF4-FFF2-40B4-BE49-F238E27FC236}">
                  <a16:creationId xmlns:a16="http://schemas.microsoft.com/office/drawing/2014/main" id="{A40D28FB-D1D0-7000-E3A2-3FA838B9FFC4}"/>
                </a:ext>
              </a:extLst>
            </p:cNvPr>
            <p:cNvSpPr/>
            <p:nvPr/>
          </p:nvSpPr>
          <p:spPr>
            <a:xfrm>
              <a:off x="8650093" y="891758"/>
              <a:ext cx="834726" cy="954836"/>
            </a:xfrm>
            <a:custGeom>
              <a:avLst/>
              <a:gdLst>
                <a:gd name="connsiteX0" fmla="*/ 417696 w 834726"/>
                <a:gd name="connsiteY0" fmla="*/ 0 h 954836"/>
                <a:gd name="connsiteX1" fmla="*/ 0 w 834726"/>
                <a:gd name="connsiteY1" fmla="*/ 240866 h 954836"/>
                <a:gd name="connsiteX2" fmla="*/ 0 w 834726"/>
                <a:gd name="connsiteY2" fmla="*/ 713971 h 954836"/>
                <a:gd name="connsiteX3" fmla="*/ 417696 w 834726"/>
                <a:gd name="connsiteY3" fmla="*/ 954837 h 954836"/>
                <a:gd name="connsiteX4" fmla="*/ 834727 w 834726"/>
                <a:gd name="connsiteY4" fmla="*/ 713971 h 954836"/>
                <a:gd name="connsiteX5" fmla="*/ 834727 w 834726"/>
                <a:gd name="connsiteY5" fmla="*/ 240866 h 954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4726" h="954836">
                  <a:moveTo>
                    <a:pt x="417696" y="0"/>
                  </a:moveTo>
                  <a:lnTo>
                    <a:pt x="0" y="240866"/>
                  </a:lnTo>
                  <a:lnTo>
                    <a:pt x="0" y="713971"/>
                  </a:lnTo>
                  <a:lnTo>
                    <a:pt x="417696" y="954837"/>
                  </a:lnTo>
                  <a:lnTo>
                    <a:pt x="834727" y="713971"/>
                  </a:lnTo>
                  <a:lnTo>
                    <a:pt x="834727" y="2408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13800000" scaled="0"/>
            </a:gradFill>
            <a:ln w="66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grpSp>
          <p:nvGrpSpPr>
            <p:cNvPr id="15" name="Graphic 5">
              <a:extLst>
                <a:ext uri="{FF2B5EF4-FFF2-40B4-BE49-F238E27FC236}">
                  <a16:creationId xmlns:a16="http://schemas.microsoft.com/office/drawing/2014/main" id="{61BC292C-B76C-302E-EB36-23C49141DDBE}"/>
                </a:ext>
              </a:extLst>
            </p:cNvPr>
            <p:cNvGrpSpPr/>
            <p:nvPr/>
          </p:nvGrpSpPr>
          <p:grpSpPr>
            <a:xfrm>
              <a:off x="3624467" y="-322522"/>
              <a:ext cx="5860352" cy="3806075"/>
              <a:chOff x="3624467" y="-322522"/>
              <a:chExt cx="5860352" cy="3806075"/>
            </a:xfrm>
          </p:grpSpPr>
          <p:grpSp>
            <p:nvGrpSpPr>
              <p:cNvPr id="16" name="Graphic 5">
                <a:extLst>
                  <a:ext uri="{FF2B5EF4-FFF2-40B4-BE49-F238E27FC236}">
                    <a16:creationId xmlns:a16="http://schemas.microsoft.com/office/drawing/2014/main" id="{B2FD5A2A-218E-3048-5BCA-5B8AEE44D298}"/>
                  </a:ext>
                </a:extLst>
              </p:cNvPr>
              <p:cNvGrpSpPr/>
              <p:nvPr/>
            </p:nvGrpSpPr>
            <p:grpSpPr>
              <a:xfrm>
                <a:off x="3624467" y="-322522"/>
                <a:ext cx="5860352" cy="3806075"/>
                <a:chOff x="3624467" y="-322522"/>
                <a:chExt cx="5860352" cy="3806075"/>
              </a:xfrm>
              <a:noFill/>
            </p:grpSpPr>
            <p:grpSp>
              <p:nvGrpSpPr>
                <p:cNvPr id="53" name="Graphic 5">
                  <a:extLst>
                    <a:ext uri="{FF2B5EF4-FFF2-40B4-BE49-F238E27FC236}">
                      <a16:creationId xmlns:a16="http://schemas.microsoft.com/office/drawing/2014/main" id="{EEB0A978-B5D2-ECC7-5543-DFC66ACDA5C6}"/>
                    </a:ext>
                  </a:extLst>
                </p:cNvPr>
                <p:cNvGrpSpPr/>
                <p:nvPr/>
              </p:nvGrpSpPr>
              <p:grpSpPr>
                <a:xfrm>
                  <a:off x="4713529" y="1914276"/>
                  <a:ext cx="834726" cy="954173"/>
                  <a:chOff x="4713529" y="1914276"/>
                  <a:chExt cx="834726" cy="954173"/>
                </a:xfrm>
                <a:noFill/>
              </p:grpSpPr>
              <p:sp>
                <p:nvSpPr>
                  <p:cNvPr id="86" name="Freeform 102">
                    <a:extLst>
                      <a:ext uri="{FF2B5EF4-FFF2-40B4-BE49-F238E27FC236}">
                        <a16:creationId xmlns:a16="http://schemas.microsoft.com/office/drawing/2014/main" id="{A252F22C-2212-4890-36C6-83C7B81111C3}"/>
                      </a:ext>
                    </a:extLst>
                  </p:cNvPr>
                  <p:cNvSpPr/>
                  <p:nvPr/>
                </p:nvSpPr>
                <p:spPr>
                  <a:xfrm>
                    <a:off x="4713529" y="2154478"/>
                    <a:ext cx="417695" cy="713971"/>
                  </a:xfrm>
                  <a:custGeom>
                    <a:avLst/>
                    <a:gdLst>
                      <a:gd name="connsiteX0" fmla="*/ 417695 w 417695"/>
                      <a:gd name="connsiteY0" fmla="*/ 713971 h 713971"/>
                      <a:gd name="connsiteX1" fmla="*/ 0 w 417695"/>
                      <a:gd name="connsiteY1" fmla="*/ 473769 h 713971"/>
                      <a:gd name="connsiteX2" fmla="*/ 0 w 417695"/>
                      <a:gd name="connsiteY2" fmla="*/ 0 h 713971"/>
                      <a:gd name="connsiteX3" fmla="*/ 417695 w 417695"/>
                      <a:gd name="connsiteY3" fmla="*/ 240866 h 7139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695" h="713971">
                        <a:moveTo>
                          <a:pt x="417695" y="713971"/>
                        </a:moveTo>
                        <a:lnTo>
                          <a:pt x="0" y="473769"/>
                        </a:lnTo>
                        <a:lnTo>
                          <a:pt x="0" y="0"/>
                        </a:lnTo>
                        <a:lnTo>
                          <a:pt x="417695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7" name="Freeform 103">
                    <a:extLst>
                      <a:ext uri="{FF2B5EF4-FFF2-40B4-BE49-F238E27FC236}">
                        <a16:creationId xmlns:a16="http://schemas.microsoft.com/office/drawing/2014/main" id="{ED4D8388-56FA-30E7-CCFA-3C3ADF2760D0}"/>
                      </a:ext>
                    </a:extLst>
                  </p:cNvPr>
                  <p:cNvSpPr/>
                  <p:nvPr/>
                </p:nvSpPr>
                <p:spPr>
                  <a:xfrm>
                    <a:off x="5131225" y="2154478"/>
                    <a:ext cx="417031" cy="713971"/>
                  </a:xfrm>
                  <a:custGeom>
                    <a:avLst/>
                    <a:gdLst>
                      <a:gd name="connsiteX0" fmla="*/ 0 w 417031"/>
                      <a:gd name="connsiteY0" fmla="*/ 713971 h 713971"/>
                      <a:gd name="connsiteX1" fmla="*/ 417031 w 417031"/>
                      <a:gd name="connsiteY1" fmla="*/ 473769 h 713971"/>
                      <a:gd name="connsiteX2" fmla="*/ 417031 w 417031"/>
                      <a:gd name="connsiteY2" fmla="*/ 0 h 713971"/>
                      <a:gd name="connsiteX3" fmla="*/ 0 w 417031"/>
                      <a:gd name="connsiteY3" fmla="*/ 240866 h 7139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031" h="713971">
                        <a:moveTo>
                          <a:pt x="0" y="713971"/>
                        </a:moveTo>
                        <a:lnTo>
                          <a:pt x="417031" y="473769"/>
                        </a:lnTo>
                        <a:lnTo>
                          <a:pt x="417031" y="0"/>
                        </a:lnTo>
                        <a:lnTo>
                          <a:pt x="0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8" name="Freeform 104">
                    <a:extLst>
                      <a:ext uri="{FF2B5EF4-FFF2-40B4-BE49-F238E27FC236}">
                        <a16:creationId xmlns:a16="http://schemas.microsoft.com/office/drawing/2014/main" id="{F09FCACA-E25E-1D55-9D1A-C097810171F7}"/>
                      </a:ext>
                    </a:extLst>
                  </p:cNvPr>
                  <p:cNvSpPr/>
                  <p:nvPr/>
                </p:nvSpPr>
                <p:spPr>
                  <a:xfrm>
                    <a:off x="4713529" y="1914276"/>
                    <a:ext cx="834726" cy="480404"/>
                  </a:xfrm>
                  <a:custGeom>
                    <a:avLst/>
                    <a:gdLst>
                      <a:gd name="connsiteX0" fmla="*/ 834727 w 834726"/>
                      <a:gd name="connsiteY0" fmla="*/ 240202 h 480404"/>
                      <a:gd name="connsiteX1" fmla="*/ 417695 w 834726"/>
                      <a:gd name="connsiteY1" fmla="*/ 480404 h 480404"/>
                      <a:gd name="connsiteX2" fmla="*/ 0 w 834726"/>
                      <a:gd name="connsiteY2" fmla="*/ 240202 h 480404"/>
                      <a:gd name="connsiteX3" fmla="*/ 417695 w 834726"/>
                      <a:gd name="connsiteY3" fmla="*/ 0 h 4804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4726" h="480404">
                        <a:moveTo>
                          <a:pt x="834727" y="240202"/>
                        </a:moveTo>
                        <a:lnTo>
                          <a:pt x="417695" y="480404"/>
                        </a:lnTo>
                        <a:lnTo>
                          <a:pt x="0" y="240202"/>
                        </a:lnTo>
                        <a:lnTo>
                          <a:pt x="417695" y="0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4" name="Graphic 5">
                  <a:extLst>
                    <a:ext uri="{FF2B5EF4-FFF2-40B4-BE49-F238E27FC236}">
                      <a16:creationId xmlns:a16="http://schemas.microsoft.com/office/drawing/2014/main" id="{CB71988B-B5B1-5967-ADE5-0FF257C0A432}"/>
                    </a:ext>
                  </a:extLst>
                </p:cNvPr>
                <p:cNvGrpSpPr/>
                <p:nvPr/>
              </p:nvGrpSpPr>
              <p:grpSpPr>
                <a:xfrm>
                  <a:off x="5816537" y="2528716"/>
                  <a:ext cx="834726" cy="954836"/>
                  <a:chOff x="5816537" y="2528716"/>
                  <a:chExt cx="834726" cy="954836"/>
                </a:xfrm>
                <a:noFill/>
              </p:grpSpPr>
              <p:sp>
                <p:nvSpPr>
                  <p:cNvPr id="83" name="Freeform 106">
                    <a:extLst>
                      <a:ext uri="{FF2B5EF4-FFF2-40B4-BE49-F238E27FC236}">
                        <a16:creationId xmlns:a16="http://schemas.microsoft.com/office/drawing/2014/main" id="{6176E026-0EBD-97D1-85E1-F1A5C5F7F5BF}"/>
                      </a:ext>
                    </a:extLst>
                  </p:cNvPr>
                  <p:cNvSpPr/>
                  <p:nvPr/>
                </p:nvSpPr>
                <p:spPr>
                  <a:xfrm>
                    <a:off x="5816537" y="2769582"/>
                    <a:ext cx="417031" cy="713970"/>
                  </a:xfrm>
                  <a:custGeom>
                    <a:avLst/>
                    <a:gdLst>
                      <a:gd name="connsiteX0" fmla="*/ 417031 w 417031"/>
                      <a:gd name="connsiteY0" fmla="*/ 713971 h 713970"/>
                      <a:gd name="connsiteX1" fmla="*/ 0 w 417031"/>
                      <a:gd name="connsiteY1" fmla="*/ 473105 h 713970"/>
                      <a:gd name="connsiteX2" fmla="*/ 0 w 417031"/>
                      <a:gd name="connsiteY2" fmla="*/ 0 h 713970"/>
                      <a:gd name="connsiteX3" fmla="*/ 417031 w 417031"/>
                      <a:gd name="connsiteY3" fmla="*/ 240202 h 71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031" h="713970">
                        <a:moveTo>
                          <a:pt x="417031" y="713971"/>
                        </a:moveTo>
                        <a:lnTo>
                          <a:pt x="0" y="473105"/>
                        </a:lnTo>
                        <a:lnTo>
                          <a:pt x="0" y="0"/>
                        </a:lnTo>
                        <a:lnTo>
                          <a:pt x="417031" y="240202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4" name="Freeform 107">
                    <a:extLst>
                      <a:ext uri="{FF2B5EF4-FFF2-40B4-BE49-F238E27FC236}">
                        <a16:creationId xmlns:a16="http://schemas.microsoft.com/office/drawing/2014/main" id="{0EBE6E96-CD00-AA11-67DC-48C80E22A65E}"/>
                      </a:ext>
                    </a:extLst>
                  </p:cNvPr>
                  <p:cNvSpPr/>
                  <p:nvPr/>
                </p:nvSpPr>
                <p:spPr>
                  <a:xfrm>
                    <a:off x="6233569" y="2769582"/>
                    <a:ext cx="417695" cy="713970"/>
                  </a:xfrm>
                  <a:custGeom>
                    <a:avLst/>
                    <a:gdLst>
                      <a:gd name="connsiteX0" fmla="*/ 0 w 417695"/>
                      <a:gd name="connsiteY0" fmla="*/ 713971 h 713970"/>
                      <a:gd name="connsiteX1" fmla="*/ 417695 w 417695"/>
                      <a:gd name="connsiteY1" fmla="*/ 473105 h 713970"/>
                      <a:gd name="connsiteX2" fmla="*/ 417695 w 417695"/>
                      <a:gd name="connsiteY2" fmla="*/ 0 h 713970"/>
                      <a:gd name="connsiteX3" fmla="*/ 0 w 417695"/>
                      <a:gd name="connsiteY3" fmla="*/ 240202 h 71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695" h="713970">
                        <a:moveTo>
                          <a:pt x="0" y="713971"/>
                        </a:moveTo>
                        <a:lnTo>
                          <a:pt x="417695" y="473105"/>
                        </a:lnTo>
                        <a:lnTo>
                          <a:pt x="417695" y="0"/>
                        </a:lnTo>
                        <a:lnTo>
                          <a:pt x="0" y="240202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5" name="Freeform 108">
                    <a:extLst>
                      <a:ext uri="{FF2B5EF4-FFF2-40B4-BE49-F238E27FC236}">
                        <a16:creationId xmlns:a16="http://schemas.microsoft.com/office/drawing/2014/main" id="{677A085F-2F2D-6589-7483-3F4F8408E36E}"/>
                      </a:ext>
                    </a:extLst>
                  </p:cNvPr>
                  <p:cNvSpPr/>
                  <p:nvPr/>
                </p:nvSpPr>
                <p:spPr>
                  <a:xfrm>
                    <a:off x="5816537" y="2528716"/>
                    <a:ext cx="834726" cy="481067"/>
                  </a:xfrm>
                  <a:custGeom>
                    <a:avLst/>
                    <a:gdLst>
                      <a:gd name="connsiteX0" fmla="*/ 834727 w 834726"/>
                      <a:gd name="connsiteY0" fmla="*/ 240866 h 481067"/>
                      <a:gd name="connsiteX1" fmla="*/ 417031 w 834726"/>
                      <a:gd name="connsiteY1" fmla="*/ 481068 h 481067"/>
                      <a:gd name="connsiteX2" fmla="*/ 0 w 834726"/>
                      <a:gd name="connsiteY2" fmla="*/ 240866 h 481067"/>
                      <a:gd name="connsiteX3" fmla="*/ 417031 w 834726"/>
                      <a:gd name="connsiteY3" fmla="*/ 0 h 481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4726" h="481067">
                        <a:moveTo>
                          <a:pt x="834727" y="240866"/>
                        </a:moveTo>
                        <a:lnTo>
                          <a:pt x="417031" y="481068"/>
                        </a:lnTo>
                        <a:lnTo>
                          <a:pt x="0" y="240866"/>
                        </a:lnTo>
                        <a:lnTo>
                          <a:pt x="417031" y="0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5" name="Graphic 5">
                  <a:extLst>
                    <a:ext uri="{FF2B5EF4-FFF2-40B4-BE49-F238E27FC236}">
                      <a16:creationId xmlns:a16="http://schemas.microsoft.com/office/drawing/2014/main" id="{107CECB4-9F29-5628-3525-10D89A43966C}"/>
                    </a:ext>
                  </a:extLst>
                </p:cNvPr>
                <p:cNvGrpSpPr/>
                <p:nvPr/>
              </p:nvGrpSpPr>
              <p:grpSpPr>
                <a:xfrm>
                  <a:off x="6118686" y="1110063"/>
                  <a:ext cx="835390" cy="954173"/>
                  <a:chOff x="6118686" y="1110063"/>
                  <a:chExt cx="835390" cy="954173"/>
                </a:xfrm>
                <a:noFill/>
              </p:grpSpPr>
              <p:sp>
                <p:nvSpPr>
                  <p:cNvPr id="80" name="Freeform 110">
                    <a:extLst>
                      <a:ext uri="{FF2B5EF4-FFF2-40B4-BE49-F238E27FC236}">
                        <a16:creationId xmlns:a16="http://schemas.microsoft.com/office/drawing/2014/main" id="{8D2DA875-8C62-825D-8965-14065566C4E6}"/>
                      </a:ext>
                    </a:extLst>
                  </p:cNvPr>
                  <p:cNvSpPr/>
                  <p:nvPr/>
                </p:nvSpPr>
                <p:spPr>
                  <a:xfrm>
                    <a:off x="6118686" y="1350266"/>
                    <a:ext cx="417695" cy="713970"/>
                  </a:xfrm>
                  <a:custGeom>
                    <a:avLst/>
                    <a:gdLst>
                      <a:gd name="connsiteX0" fmla="*/ 417696 w 417695"/>
                      <a:gd name="connsiteY0" fmla="*/ 713971 h 713970"/>
                      <a:gd name="connsiteX1" fmla="*/ 0 w 417695"/>
                      <a:gd name="connsiteY1" fmla="*/ 473769 h 713970"/>
                      <a:gd name="connsiteX2" fmla="*/ 0 w 417695"/>
                      <a:gd name="connsiteY2" fmla="*/ 0 h 713970"/>
                      <a:gd name="connsiteX3" fmla="*/ 417696 w 417695"/>
                      <a:gd name="connsiteY3" fmla="*/ 240866 h 71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695" h="713970">
                        <a:moveTo>
                          <a:pt x="417696" y="713971"/>
                        </a:moveTo>
                        <a:lnTo>
                          <a:pt x="0" y="473769"/>
                        </a:lnTo>
                        <a:lnTo>
                          <a:pt x="0" y="0"/>
                        </a:lnTo>
                        <a:lnTo>
                          <a:pt x="417696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1" name="Freeform 111">
                    <a:extLst>
                      <a:ext uri="{FF2B5EF4-FFF2-40B4-BE49-F238E27FC236}">
                        <a16:creationId xmlns:a16="http://schemas.microsoft.com/office/drawing/2014/main" id="{FF637AD6-BA41-B5FB-AA72-7ABC47AEC8E1}"/>
                      </a:ext>
                    </a:extLst>
                  </p:cNvPr>
                  <p:cNvSpPr/>
                  <p:nvPr/>
                </p:nvSpPr>
                <p:spPr>
                  <a:xfrm>
                    <a:off x="6536381" y="1350266"/>
                    <a:ext cx="417695" cy="713970"/>
                  </a:xfrm>
                  <a:custGeom>
                    <a:avLst/>
                    <a:gdLst>
                      <a:gd name="connsiteX0" fmla="*/ 0 w 417695"/>
                      <a:gd name="connsiteY0" fmla="*/ 713971 h 713970"/>
                      <a:gd name="connsiteX1" fmla="*/ 417695 w 417695"/>
                      <a:gd name="connsiteY1" fmla="*/ 473769 h 713970"/>
                      <a:gd name="connsiteX2" fmla="*/ 417695 w 417695"/>
                      <a:gd name="connsiteY2" fmla="*/ 0 h 713970"/>
                      <a:gd name="connsiteX3" fmla="*/ 0 w 417695"/>
                      <a:gd name="connsiteY3" fmla="*/ 240866 h 71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695" h="713970">
                        <a:moveTo>
                          <a:pt x="0" y="713971"/>
                        </a:moveTo>
                        <a:lnTo>
                          <a:pt x="417695" y="473769"/>
                        </a:lnTo>
                        <a:lnTo>
                          <a:pt x="417695" y="0"/>
                        </a:lnTo>
                        <a:lnTo>
                          <a:pt x="0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2" name="Freeform 112">
                    <a:extLst>
                      <a:ext uri="{FF2B5EF4-FFF2-40B4-BE49-F238E27FC236}">
                        <a16:creationId xmlns:a16="http://schemas.microsoft.com/office/drawing/2014/main" id="{4EBD6BF2-AC0D-188E-1185-E606FA473303}"/>
                      </a:ext>
                    </a:extLst>
                  </p:cNvPr>
                  <p:cNvSpPr/>
                  <p:nvPr/>
                </p:nvSpPr>
                <p:spPr>
                  <a:xfrm>
                    <a:off x="6118686" y="1110063"/>
                    <a:ext cx="835390" cy="480404"/>
                  </a:xfrm>
                  <a:custGeom>
                    <a:avLst/>
                    <a:gdLst>
                      <a:gd name="connsiteX0" fmla="*/ 835391 w 835390"/>
                      <a:gd name="connsiteY0" fmla="*/ 240202 h 480404"/>
                      <a:gd name="connsiteX1" fmla="*/ 417696 w 835390"/>
                      <a:gd name="connsiteY1" fmla="*/ 480404 h 480404"/>
                      <a:gd name="connsiteX2" fmla="*/ 0 w 835390"/>
                      <a:gd name="connsiteY2" fmla="*/ 240202 h 480404"/>
                      <a:gd name="connsiteX3" fmla="*/ 417696 w 835390"/>
                      <a:gd name="connsiteY3" fmla="*/ 0 h 4804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5390" h="480404">
                        <a:moveTo>
                          <a:pt x="835391" y="240202"/>
                        </a:moveTo>
                        <a:lnTo>
                          <a:pt x="417696" y="480404"/>
                        </a:lnTo>
                        <a:lnTo>
                          <a:pt x="0" y="240202"/>
                        </a:lnTo>
                        <a:lnTo>
                          <a:pt x="417696" y="0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6" name="Graphic 5">
                  <a:extLst>
                    <a:ext uri="{FF2B5EF4-FFF2-40B4-BE49-F238E27FC236}">
                      <a16:creationId xmlns:a16="http://schemas.microsoft.com/office/drawing/2014/main" id="{5BB6FB89-82C2-4441-D5FC-B3DD2C3D7E00}"/>
                    </a:ext>
                  </a:extLst>
                </p:cNvPr>
                <p:cNvGrpSpPr/>
                <p:nvPr/>
              </p:nvGrpSpPr>
              <p:grpSpPr>
                <a:xfrm>
                  <a:off x="7207748" y="1707251"/>
                  <a:ext cx="834726" cy="954173"/>
                  <a:chOff x="7207748" y="1707251"/>
                  <a:chExt cx="834726" cy="954173"/>
                </a:xfrm>
                <a:noFill/>
              </p:grpSpPr>
              <p:sp>
                <p:nvSpPr>
                  <p:cNvPr id="77" name="Freeform 114">
                    <a:extLst>
                      <a:ext uri="{FF2B5EF4-FFF2-40B4-BE49-F238E27FC236}">
                        <a16:creationId xmlns:a16="http://schemas.microsoft.com/office/drawing/2014/main" id="{60AEBEE7-6E8A-4C3D-6E3C-07A857B91BB4}"/>
                      </a:ext>
                    </a:extLst>
                  </p:cNvPr>
                  <p:cNvSpPr/>
                  <p:nvPr/>
                </p:nvSpPr>
                <p:spPr>
                  <a:xfrm>
                    <a:off x="7207748" y="1947453"/>
                    <a:ext cx="417695" cy="713971"/>
                  </a:xfrm>
                  <a:custGeom>
                    <a:avLst/>
                    <a:gdLst>
                      <a:gd name="connsiteX0" fmla="*/ 417696 w 417695"/>
                      <a:gd name="connsiteY0" fmla="*/ 713971 h 713971"/>
                      <a:gd name="connsiteX1" fmla="*/ 0 w 417695"/>
                      <a:gd name="connsiteY1" fmla="*/ 473769 h 713971"/>
                      <a:gd name="connsiteX2" fmla="*/ 0 w 417695"/>
                      <a:gd name="connsiteY2" fmla="*/ 0 h 713971"/>
                      <a:gd name="connsiteX3" fmla="*/ 417696 w 417695"/>
                      <a:gd name="connsiteY3" fmla="*/ 240866 h 7139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695" h="713971">
                        <a:moveTo>
                          <a:pt x="417696" y="713971"/>
                        </a:moveTo>
                        <a:lnTo>
                          <a:pt x="0" y="473769"/>
                        </a:lnTo>
                        <a:lnTo>
                          <a:pt x="0" y="0"/>
                        </a:lnTo>
                        <a:lnTo>
                          <a:pt x="417696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8" name="Freeform 115">
                    <a:extLst>
                      <a:ext uri="{FF2B5EF4-FFF2-40B4-BE49-F238E27FC236}">
                        <a16:creationId xmlns:a16="http://schemas.microsoft.com/office/drawing/2014/main" id="{63F0F6FD-9140-6EA0-C346-30B72698A2CF}"/>
                      </a:ext>
                    </a:extLst>
                  </p:cNvPr>
                  <p:cNvSpPr/>
                  <p:nvPr/>
                </p:nvSpPr>
                <p:spPr>
                  <a:xfrm>
                    <a:off x="7625444" y="1947453"/>
                    <a:ext cx="417031" cy="713971"/>
                  </a:xfrm>
                  <a:custGeom>
                    <a:avLst/>
                    <a:gdLst>
                      <a:gd name="connsiteX0" fmla="*/ 0 w 417031"/>
                      <a:gd name="connsiteY0" fmla="*/ 713971 h 713971"/>
                      <a:gd name="connsiteX1" fmla="*/ 417031 w 417031"/>
                      <a:gd name="connsiteY1" fmla="*/ 473769 h 713971"/>
                      <a:gd name="connsiteX2" fmla="*/ 417031 w 417031"/>
                      <a:gd name="connsiteY2" fmla="*/ 0 h 713971"/>
                      <a:gd name="connsiteX3" fmla="*/ 0 w 417031"/>
                      <a:gd name="connsiteY3" fmla="*/ 240866 h 7139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031" h="713971">
                        <a:moveTo>
                          <a:pt x="0" y="713971"/>
                        </a:moveTo>
                        <a:lnTo>
                          <a:pt x="417031" y="473769"/>
                        </a:lnTo>
                        <a:lnTo>
                          <a:pt x="417031" y="0"/>
                        </a:lnTo>
                        <a:lnTo>
                          <a:pt x="0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9" name="Freeform 116">
                    <a:extLst>
                      <a:ext uri="{FF2B5EF4-FFF2-40B4-BE49-F238E27FC236}">
                        <a16:creationId xmlns:a16="http://schemas.microsoft.com/office/drawing/2014/main" id="{E9D21D85-D528-0426-BCF8-F353BD7DF962}"/>
                      </a:ext>
                    </a:extLst>
                  </p:cNvPr>
                  <p:cNvSpPr/>
                  <p:nvPr/>
                </p:nvSpPr>
                <p:spPr>
                  <a:xfrm>
                    <a:off x="7207748" y="1707251"/>
                    <a:ext cx="834726" cy="480404"/>
                  </a:xfrm>
                  <a:custGeom>
                    <a:avLst/>
                    <a:gdLst>
                      <a:gd name="connsiteX0" fmla="*/ 834727 w 834726"/>
                      <a:gd name="connsiteY0" fmla="*/ 240202 h 480404"/>
                      <a:gd name="connsiteX1" fmla="*/ 417696 w 834726"/>
                      <a:gd name="connsiteY1" fmla="*/ 480404 h 480404"/>
                      <a:gd name="connsiteX2" fmla="*/ 0 w 834726"/>
                      <a:gd name="connsiteY2" fmla="*/ 240202 h 480404"/>
                      <a:gd name="connsiteX3" fmla="*/ 417696 w 834726"/>
                      <a:gd name="connsiteY3" fmla="*/ 0 h 4804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4726" h="480404">
                        <a:moveTo>
                          <a:pt x="834727" y="240202"/>
                        </a:moveTo>
                        <a:lnTo>
                          <a:pt x="417696" y="480404"/>
                        </a:lnTo>
                        <a:lnTo>
                          <a:pt x="0" y="240202"/>
                        </a:lnTo>
                        <a:lnTo>
                          <a:pt x="417696" y="0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7" name="Graphic 5">
                  <a:extLst>
                    <a:ext uri="{FF2B5EF4-FFF2-40B4-BE49-F238E27FC236}">
                      <a16:creationId xmlns:a16="http://schemas.microsoft.com/office/drawing/2014/main" id="{E6D38761-FB87-C80C-5BAF-73F930A1964D}"/>
                    </a:ext>
                  </a:extLst>
                </p:cNvPr>
                <p:cNvGrpSpPr/>
                <p:nvPr/>
              </p:nvGrpSpPr>
              <p:grpSpPr>
                <a:xfrm>
                  <a:off x="3624467" y="1317088"/>
                  <a:ext cx="835390" cy="954173"/>
                  <a:chOff x="3624467" y="1317088"/>
                  <a:chExt cx="835390" cy="954173"/>
                </a:xfrm>
                <a:noFill/>
              </p:grpSpPr>
              <p:sp>
                <p:nvSpPr>
                  <p:cNvPr id="74" name="Freeform 118">
                    <a:extLst>
                      <a:ext uri="{FF2B5EF4-FFF2-40B4-BE49-F238E27FC236}">
                        <a16:creationId xmlns:a16="http://schemas.microsoft.com/office/drawing/2014/main" id="{1116BC1E-A53F-AE34-7A23-09C96DC3C358}"/>
                      </a:ext>
                    </a:extLst>
                  </p:cNvPr>
                  <p:cNvSpPr/>
                  <p:nvPr/>
                </p:nvSpPr>
                <p:spPr>
                  <a:xfrm>
                    <a:off x="3624467" y="1557291"/>
                    <a:ext cx="417695" cy="713971"/>
                  </a:xfrm>
                  <a:custGeom>
                    <a:avLst/>
                    <a:gdLst>
                      <a:gd name="connsiteX0" fmla="*/ 417695 w 417695"/>
                      <a:gd name="connsiteY0" fmla="*/ 713971 h 713971"/>
                      <a:gd name="connsiteX1" fmla="*/ 0 w 417695"/>
                      <a:gd name="connsiteY1" fmla="*/ 473105 h 713971"/>
                      <a:gd name="connsiteX2" fmla="*/ 0 w 417695"/>
                      <a:gd name="connsiteY2" fmla="*/ 0 h 713971"/>
                      <a:gd name="connsiteX3" fmla="*/ 417695 w 417695"/>
                      <a:gd name="connsiteY3" fmla="*/ 240866 h 7139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695" h="713971">
                        <a:moveTo>
                          <a:pt x="417695" y="713971"/>
                        </a:moveTo>
                        <a:lnTo>
                          <a:pt x="0" y="473105"/>
                        </a:lnTo>
                        <a:lnTo>
                          <a:pt x="0" y="0"/>
                        </a:lnTo>
                        <a:lnTo>
                          <a:pt x="417695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5" name="Freeform 119">
                    <a:extLst>
                      <a:ext uri="{FF2B5EF4-FFF2-40B4-BE49-F238E27FC236}">
                        <a16:creationId xmlns:a16="http://schemas.microsoft.com/office/drawing/2014/main" id="{F36B1AC9-6B90-028C-0A77-15CA060C6C03}"/>
                      </a:ext>
                    </a:extLst>
                  </p:cNvPr>
                  <p:cNvSpPr/>
                  <p:nvPr/>
                </p:nvSpPr>
                <p:spPr>
                  <a:xfrm>
                    <a:off x="4042162" y="1557291"/>
                    <a:ext cx="417695" cy="713971"/>
                  </a:xfrm>
                  <a:custGeom>
                    <a:avLst/>
                    <a:gdLst>
                      <a:gd name="connsiteX0" fmla="*/ 0 w 417695"/>
                      <a:gd name="connsiteY0" fmla="*/ 713971 h 713971"/>
                      <a:gd name="connsiteX1" fmla="*/ 417695 w 417695"/>
                      <a:gd name="connsiteY1" fmla="*/ 473105 h 713971"/>
                      <a:gd name="connsiteX2" fmla="*/ 417695 w 417695"/>
                      <a:gd name="connsiteY2" fmla="*/ 0 h 713971"/>
                      <a:gd name="connsiteX3" fmla="*/ 0 w 417695"/>
                      <a:gd name="connsiteY3" fmla="*/ 240866 h 7139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695" h="713971">
                        <a:moveTo>
                          <a:pt x="0" y="713971"/>
                        </a:moveTo>
                        <a:lnTo>
                          <a:pt x="417695" y="473105"/>
                        </a:lnTo>
                        <a:lnTo>
                          <a:pt x="417695" y="0"/>
                        </a:lnTo>
                        <a:lnTo>
                          <a:pt x="0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6" name="Freeform 120">
                    <a:extLst>
                      <a:ext uri="{FF2B5EF4-FFF2-40B4-BE49-F238E27FC236}">
                        <a16:creationId xmlns:a16="http://schemas.microsoft.com/office/drawing/2014/main" id="{0612719B-7FCF-270B-530D-2F13BB061F8B}"/>
                      </a:ext>
                    </a:extLst>
                  </p:cNvPr>
                  <p:cNvSpPr/>
                  <p:nvPr/>
                </p:nvSpPr>
                <p:spPr>
                  <a:xfrm>
                    <a:off x="3624467" y="1317088"/>
                    <a:ext cx="835390" cy="480404"/>
                  </a:xfrm>
                  <a:custGeom>
                    <a:avLst/>
                    <a:gdLst>
                      <a:gd name="connsiteX0" fmla="*/ 835391 w 835390"/>
                      <a:gd name="connsiteY0" fmla="*/ 240202 h 480404"/>
                      <a:gd name="connsiteX1" fmla="*/ 417695 w 835390"/>
                      <a:gd name="connsiteY1" fmla="*/ 480404 h 480404"/>
                      <a:gd name="connsiteX2" fmla="*/ 0 w 835390"/>
                      <a:gd name="connsiteY2" fmla="*/ 240202 h 480404"/>
                      <a:gd name="connsiteX3" fmla="*/ 417695 w 835390"/>
                      <a:gd name="connsiteY3" fmla="*/ 0 h 4804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5390" h="480404">
                        <a:moveTo>
                          <a:pt x="835391" y="240202"/>
                        </a:moveTo>
                        <a:lnTo>
                          <a:pt x="417695" y="480404"/>
                        </a:lnTo>
                        <a:lnTo>
                          <a:pt x="0" y="240202"/>
                        </a:lnTo>
                        <a:lnTo>
                          <a:pt x="417695" y="0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8" name="Graphic 5">
                  <a:extLst>
                    <a:ext uri="{FF2B5EF4-FFF2-40B4-BE49-F238E27FC236}">
                      <a16:creationId xmlns:a16="http://schemas.microsoft.com/office/drawing/2014/main" id="{5191161D-9F44-AD72-F140-BE0782537BAA}"/>
                    </a:ext>
                  </a:extLst>
                </p:cNvPr>
                <p:cNvGrpSpPr/>
                <p:nvPr/>
              </p:nvGrpSpPr>
              <p:grpSpPr>
                <a:xfrm>
                  <a:off x="5067475" y="493633"/>
                  <a:ext cx="834726" cy="954836"/>
                  <a:chOff x="5067475" y="493633"/>
                  <a:chExt cx="834726" cy="954836"/>
                </a:xfrm>
                <a:noFill/>
              </p:grpSpPr>
              <p:sp>
                <p:nvSpPr>
                  <p:cNvPr id="71" name="Freeform 122">
                    <a:extLst>
                      <a:ext uri="{FF2B5EF4-FFF2-40B4-BE49-F238E27FC236}">
                        <a16:creationId xmlns:a16="http://schemas.microsoft.com/office/drawing/2014/main" id="{4FEB3B7A-CAD2-9D37-D626-AE4EF353C6E8}"/>
                      </a:ext>
                    </a:extLst>
                  </p:cNvPr>
                  <p:cNvSpPr/>
                  <p:nvPr/>
                </p:nvSpPr>
                <p:spPr>
                  <a:xfrm>
                    <a:off x="5067475" y="734499"/>
                    <a:ext cx="417031" cy="713971"/>
                  </a:xfrm>
                  <a:custGeom>
                    <a:avLst/>
                    <a:gdLst>
                      <a:gd name="connsiteX0" fmla="*/ 417031 w 417031"/>
                      <a:gd name="connsiteY0" fmla="*/ 713971 h 713971"/>
                      <a:gd name="connsiteX1" fmla="*/ 0 w 417031"/>
                      <a:gd name="connsiteY1" fmla="*/ 473105 h 713971"/>
                      <a:gd name="connsiteX2" fmla="*/ 0 w 417031"/>
                      <a:gd name="connsiteY2" fmla="*/ 0 h 713971"/>
                      <a:gd name="connsiteX3" fmla="*/ 417031 w 417031"/>
                      <a:gd name="connsiteY3" fmla="*/ 240202 h 7139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031" h="713971">
                        <a:moveTo>
                          <a:pt x="417031" y="713971"/>
                        </a:moveTo>
                        <a:lnTo>
                          <a:pt x="0" y="473105"/>
                        </a:lnTo>
                        <a:lnTo>
                          <a:pt x="0" y="0"/>
                        </a:lnTo>
                        <a:lnTo>
                          <a:pt x="417031" y="240202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2" name="Freeform 123">
                    <a:extLst>
                      <a:ext uri="{FF2B5EF4-FFF2-40B4-BE49-F238E27FC236}">
                        <a16:creationId xmlns:a16="http://schemas.microsoft.com/office/drawing/2014/main" id="{384EE63D-C183-1A4E-F27F-1C8308AE0F3C}"/>
                      </a:ext>
                    </a:extLst>
                  </p:cNvPr>
                  <p:cNvSpPr/>
                  <p:nvPr/>
                </p:nvSpPr>
                <p:spPr>
                  <a:xfrm>
                    <a:off x="5484506" y="734499"/>
                    <a:ext cx="417695" cy="713971"/>
                  </a:xfrm>
                  <a:custGeom>
                    <a:avLst/>
                    <a:gdLst>
                      <a:gd name="connsiteX0" fmla="*/ 0 w 417695"/>
                      <a:gd name="connsiteY0" fmla="*/ 713971 h 713971"/>
                      <a:gd name="connsiteX1" fmla="*/ 417696 w 417695"/>
                      <a:gd name="connsiteY1" fmla="*/ 473105 h 713971"/>
                      <a:gd name="connsiteX2" fmla="*/ 417696 w 417695"/>
                      <a:gd name="connsiteY2" fmla="*/ 0 h 713971"/>
                      <a:gd name="connsiteX3" fmla="*/ 0 w 417695"/>
                      <a:gd name="connsiteY3" fmla="*/ 240202 h 7139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695" h="713971">
                        <a:moveTo>
                          <a:pt x="0" y="713971"/>
                        </a:moveTo>
                        <a:lnTo>
                          <a:pt x="417696" y="473105"/>
                        </a:lnTo>
                        <a:lnTo>
                          <a:pt x="417696" y="0"/>
                        </a:lnTo>
                        <a:lnTo>
                          <a:pt x="0" y="240202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3" name="Freeform 124">
                    <a:extLst>
                      <a:ext uri="{FF2B5EF4-FFF2-40B4-BE49-F238E27FC236}">
                        <a16:creationId xmlns:a16="http://schemas.microsoft.com/office/drawing/2014/main" id="{F9EFBC30-AC82-D5DD-B5ED-C5BC90887450}"/>
                      </a:ext>
                    </a:extLst>
                  </p:cNvPr>
                  <p:cNvSpPr/>
                  <p:nvPr/>
                </p:nvSpPr>
                <p:spPr>
                  <a:xfrm>
                    <a:off x="5067475" y="493633"/>
                    <a:ext cx="834726" cy="481067"/>
                  </a:xfrm>
                  <a:custGeom>
                    <a:avLst/>
                    <a:gdLst>
                      <a:gd name="connsiteX0" fmla="*/ 834727 w 834726"/>
                      <a:gd name="connsiteY0" fmla="*/ 240866 h 481067"/>
                      <a:gd name="connsiteX1" fmla="*/ 417031 w 834726"/>
                      <a:gd name="connsiteY1" fmla="*/ 481068 h 481067"/>
                      <a:gd name="connsiteX2" fmla="*/ 0 w 834726"/>
                      <a:gd name="connsiteY2" fmla="*/ 240866 h 481067"/>
                      <a:gd name="connsiteX3" fmla="*/ 417031 w 834726"/>
                      <a:gd name="connsiteY3" fmla="*/ 0 h 481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4726" h="481067">
                        <a:moveTo>
                          <a:pt x="834727" y="240866"/>
                        </a:moveTo>
                        <a:lnTo>
                          <a:pt x="417031" y="481068"/>
                        </a:lnTo>
                        <a:lnTo>
                          <a:pt x="0" y="240866"/>
                        </a:lnTo>
                        <a:lnTo>
                          <a:pt x="417031" y="0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9" name="Graphic 5">
                  <a:extLst>
                    <a:ext uri="{FF2B5EF4-FFF2-40B4-BE49-F238E27FC236}">
                      <a16:creationId xmlns:a16="http://schemas.microsoft.com/office/drawing/2014/main" id="{632B1960-D4E9-30BD-A763-767ACD74025C}"/>
                    </a:ext>
                  </a:extLst>
                </p:cNvPr>
                <p:cNvGrpSpPr/>
                <p:nvPr/>
              </p:nvGrpSpPr>
              <p:grpSpPr>
                <a:xfrm>
                  <a:off x="7561694" y="293907"/>
                  <a:ext cx="834726" cy="954173"/>
                  <a:chOff x="7561694" y="293907"/>
                  <a:chExt cx="834726" cy="954173"/>
                </a:xfrm>
                <a:noFill/>
              </p:grpSpPr>
              <p:sp>
                <p:nvSpPr>
                  <p:cNvPr id="68" name="Freeform 126">
                    <a:extLst>
                      <a:ext uri="{FF2B5EF4-FFF2-40B4-BE49-F238E27FC236}">
                        <a16:creationId xmlns:a16="http://schemas.microsoft.com/office/drawing/2014/main" id="{1102CDCB-A5DB-7DD9-44A8-F4C3B46363E4}"/>
                      </a:ext>
                    </a:extLst>
                  </p:cNvPr>
                  <p:cNvSpPr/>
                  <p:nvPr/>
                </p:nvSpPr>
                <p:spPr>
                  <a:xfrm>
                    <a:off x="7561694" y="534109"/>
                    <a:ext cx="417031" cy="713970"/>
                  </a:xfrm>
                  <a:custGeom>
                    <a:avLst/>
                    <a:gdLst>
                      <a:gd name="connsiteX0" fmla="*/ 417032 w 417031"/>
                      <a:gd name="connsiteY0" fmla="*/ 713971 h 713970"/>
                      <a:gd name="connsiteX1" fmla="*/ 0 w 417031"/>
                      <a:gd name="connsiteY1" fmla="*/ 473769 h 713970"/>
                      <a:gd name="connsiteX2" fmla="*/ 0 w 417031"/>
                      <a:gd name="connsiteY2" fmla="*/ 0 h 713970"/>
                      <a:gd name="connsiteX3" fmla="*/ 417032 w 417031"/>
                      <a:gd name="connsiteY3" fmla="*/ 240866 h 71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031" h="713970">
                        <a:moveTo>
                          <a:pt x="417032" y="713971"/>
                        </a:moveTo>
                        <a:lnTo>
                          <a:pt x="0" y="473769"/>
                        </a:lnTo>
                        <a:lnTo>
                          <a:pt x="0" y="0"/>
                        </a:lnTo>
                        <a:lnTo>
                          <a:pt x="417032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9" name="Freeform 127">
                    <a:extLst>
                      <a:ext uri="{FF2B5EF4-FFF2-40B4-BE49-F238E27FC236}">
                        <a16:creationId xmlns:a16="http://schemas.microsoft.com/office/drawing/2014/main" id="{30ADF785-A878-B44C-02E9-F90C6EA723E9}"/>
                      </a:ext>
                    </a:extLst>
                  </p:cNvPr>
                  <p:cNvSpPr/>
                  <p:nvPr/>
                </p:nvSpPr>
                <p:spPr>
                  <a:xfrm>
                    <a:off x="7978725" y="534109"/>
                    <a:ext cx="417695" cy="713970"/>
                  </a:xfrm>
                  <a:custGeom>
                    <a:avLst/>
                    <a:gdLst>
                      <a:gd name="connsiteX0" fmla="*/ 0 w 417695"/>
                      <a:gd name="connsiteY0" fmla="*/ 713971 h 713970"/>
                      <a:gd name="connsiteX1" fmla="*/ 417695 w 417695"/>
                      <a:gd name="connsiteY1" fmla="*/ 473769 h 713970"/>
                      <a:gd name="connsiteX2" fmla="*/ 417695 w 417695"/>
                      <a:gd name="connsiteY2" fmla="*/ 0 h 713970"/>
                      <a:gd name="connsiteX3" fmla="*/ 0 w 417695"/>
                      <a:gd name="connsiteY3" fmla="*/ 240866 h 71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695" h="713970">
                        <a:moveTo>
                          <a:pt x="0" y="713971"/>
                        </a:moveTo>
                        <a:lnTo>
                          <a:pt x="417695" y="473769"/>
                        </a:lnTo>
                        <a:lnTo>
                          <a:pt x="417695" y="0"/>
                        </a:lnTo>
                        <a:lnTo>
                          <a:pt x="0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0" name="Freeform 128">
                    <a:extLst>
                      <a:ext uri="{FF2B5EF4-FFF2-40B4-BE49-F238E27FC236}">
                        <a16:creationId xmlns:a16="http://schemas.microsoft.com/office/drawing/2014/main" id="{0F5E887F-ECDE-253C-4AFC-A6A771347456}"/>
                      </a:ext>
                    </a:extLst>
                  </p:cNvPr>
                  <p:cNvSpPr/>
                  <p:nvPr/>
                </p:nvSpPr>
                <p:spPr>
                  <a:xfrm>
                    <a:off x="7561694" y="293907"/>
                    <a:ext cx="834726" cy="480404"/>
                  </a:xfrm>
                  <a:custGeom>
                    <a:avLst/>
                    <a:gdLst>
                      <a:gd name="connsiteX0" fmla="*/ 834727 w 834726"/>
                      <a:gd name="connsiteY0" fmla="*/ 240202 h 480404"/>
                      <a:gd name="connsiteX1" fmla="*/ 417032 w 834726"/>
                      <a:gd name="connsiteY1" fmla="*/ 480404 h 480404"/>
                      <a:gd name="connsiteX2" fmla="*/ 0 w 834726"/>
                      <a:gd name="connsiteY2" fmla="*/ 240202 h 480404"/>
                      <a:gd name="connsiteX3" fmla="*/ 417032 w 834726"/>
                      <a:gd name="connsiteY3" fmla="*/ 0 h 4804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4726" h="480404">
                        <a:moveTo>
                          <a:pt x="834727" y="240202"/>
                        </a:moveTo>
                        <a:lnTo>
                          <a:pt x="417032" y="480404"/>
                        </a:lnTo>
                        <a:lnTo>
                          <a:pt x="0" y="240202"/>
                        </a:lnTo>
                        <a:lnTo>
                          <a:pt x="417032" y="0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60" name="Graphic 5">
                  <a:extLst>
                    <a:ext uri="{FF2B5EF4-FFF2-40B4-BE49-F238E27FC236}">
                      <a16:creationId xmlns:a16="http://schemas.microsoft.com/office/drawing/2014/main" id="{9DCC5B27-289D-28AD-51EF-A6141E7E5858}"/>
                    </a:ext>
                  </a:extLst>
                </p:cNvPr>
                <p:cNvGrpSpPr/>
                <p:nvPr/>
              </p:nvGrpSpPr>
              <p:grpSpPr>
                <a:xfrm>
                  <a:off x="8650093" y="891095"/>
                  <a:ext cx="834726" cy="954173"/>
                  <a:chOff x="8650093" y="891095"/>
                  <a:chExt cx="834726" cy="954173"/>
                </a:xfrm>
                <a:noFill/>
              </p:grpSpPr>
              <p:sp>
                <p:nvSpPr>
                  <p:cNvPr id="65" name="Freeform 130">
                    <a:extLst>
                      <a:ext uri="{FF2B5EF4-FFF2-40B4-BE49-F238E27FC236}">
                        <a16:creationId xmlns:a16="http://schemas.microsoft.com/office/drawing/2014/main" id="{DD4540E7-8F60-C0C9-DB01-EB464F6B33B1}"/>
                      </a:ext>
                    </a:extLst>
                  </p:cNvPr>
                  <p:cNvSpPr/>
                  <p:nvPr/>
                </p:nvSpPr>
                <p:spPr>
                  <a:xfrm>
                    <a:off x="8650093" y="1131297"/>
                    <a:ext cx="417695" cy="713970"/>
                  </a:xfrm>
                  <a:custGeom>
                    <a:avLst/>
                    <a:gdLst>
                      <a:gd name="connsiteX0" fmla="*/ 417696 w 417695"/>
                      <a:gd name="connsiteY0" fmla="*/ 713971 h 713970"/>
                      <a:gd name="connsiteX1" fmla="*/ 0 w 417695"/>
                      <a:gd name="connsiteY1" fmla="*/ 473769 h 713970"/>
                      <a:gd name="connsiteX2" fmla="*/ 0 w 417695"/>
                      <a:gd name="connsiteY2" fmla="*/ 0 h 713970"/>
                      <a:gd name="connsiteX3" fmla="*/ 417696 w 417695"/>
                      <a:gd name="connsiteY3" fmla="*/ 240866 h 71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695" h="713970">
                        <a:moveTo>
                          <a:pt x="417696" y="713971"/>
                        </a:moveTo>
                        <a:lnTo>
                          <a:pt x="0" y="473769"/>
                        </a:lnTo>
                        <a:lnTo>
                          <a:pt x="0" y="0"/>
                        </a:lnTo>
                        <a:lnTo>
                          <a:pt x="417696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6" name="Freeform 131">
                    <a:extLst>
                      <a:ext uri="{FF2B5EF4-FFF2-40B4-BE49-F238E27FC236}">
                        <a16:creationId xmlns:a16="http://schemas.microsoft.com/office/drawing/2014/main" id="{EDEF984F-AC83-CB80-5DD4-70ABA95463A1}"/>
                      </a:ext>
                    </a:extLst>
                  </p:cNvPr>
                  <p:cNvSpPr/>
                  <p:nvPr/>
                </p:nvSpPr>
                <p:spPr>
                  <a:xfrm>
                    <a:off x="9067788" y="1131297"/>
                    <a:ext cx="417031" cy="713970"/>
                  </a:xfrm>
                  <a:custGeom>
                    <a:avLst/>
                    <a:gdLst>
                      <a:gd name="connsiteX0" fmla="*/ 0 w 417031"/>
                      <a:gd name="connsiteY0" fmla="*/ 713971 h 713970"/>
                      <a:gd name="connsiteX1" fmla="*/ 417031 w 417031"/>
                      <a:gd name="connsiteY1" fmla="*/ 473769 h 713970"/>
                      <a:gd name="connsiteX2" fmla="*/ 417031 w 417031"/>
                      <a:gd name="connsiteY2" fmla="*/ 0 h 713970"/>
                      <a:gd name="connsiteX3" fmla="*/ 0 w 417031"/>
                      <a:gd name="connsiteY3" fmla="*/ 240866 h 71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031" h="713970">
                        <a:moveTo>
                          <a:pt x="0" y="713971"/>
                        </a:moveTo>
                        <a:lnTo>
                          <a:pt x="417031" y="473769"/>
                        </a:lnTo>
                        <a:lnTo>
                          <a:pt x="417031" y="0"/>
                        </a:lnTo>
                        <a:lnTo>
                          <a:pt x="0" y="240866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7" name="Freeform 132">
                    <a:extLst>
                      <a:ext uri="{FF2B5EF4-FFF2-40B4-BE49-F238E27FC236}">
                        <a16:creationId xmlns:a16="http://schemas.microsoft.com/office/drawing/2014/main" id="{5CDAA46E-6CCC-8D43-8BE3-30FA74C750A4}"/>
                      </a:ext>
                    </a:extLst>
                  </p:cNvPr>
                  <p:cNvSpPr/>
                  <p:nvPr/>
                </p:nvSpPr>
                <p:spPr>
                  <a:xfrm>
                    <a:off x="8650093" y="891095"/>
                    <a:ext cx="834726" cy="480404"/>
                  </a:xfrm>
                  <a:custGeom>
                    <a:avLst/>
                    <a:gdLst>
                      <a:gd name="connsiteX0" fmla="*/ 834727 w 834726"/>
                      <a:gd name="connsiteY0" fmla="*/ 240202 h 480404"/>
                      <a:gd name="connsiteX1" fmla="*/ 417696 w 834726"/>
                      <a:gd name="connsiteY1" fmla="*/ 480404 h 480404"/>
                      <a:gd name="connsiteX2" fmla="*/ 0 w 834726"/>
                      <a:gd name="connsiteY2" fmla="*/ 240202 h 480404"/>
                      <a:gd name="connsiteX3" fmla="*/ 417696 w 834726"/>
                      <a:gd name="connsiteY3" fmla="*/ 0 h 4804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4726" h="480404">
                        <a:moveTo>
                          <a:pt x="834727" y="240202"/>
                        </a:moveTo>
                        <a:lnTo>
                          <a:pt x="417696" y="480404"/>
                        </a:lnTo>
                        <a:lnTo>
                          <a:pt x="0" y="240202"/>
                        </a:lnTo>
                        <a:lnTo>
                          <a:pt x="417696" y="0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61" name="Graphic 5">
                  <a:extLst>
                    <a:ext uri="{FF2B5EF4-FFF2-40B4-BE49-F238E27FC236}">
                      <a16:creationId xmlns:a16="http://schemas.microsoft.com/office/drawing/2014/main" id="{0315FACF-F9B4-A0F1-F5B7-3D07B3976E04}"/>
                    </a:ext>
                  </a:extLst>
                </p:cNvPr>
                <p:cNvGrpSpPr/>
                <p:nvPr/>
              </p:nvGrpSpPr>
              <p:grpSpPr>
                <a:xfrm>
                  <a:off x="6509819" y="-322522"/>
                  <a:ext cx="834726" cy="954836"/>
                  <a:chOff x="6509819" y="-322522"/>
                  <a:chExt cx="834726" cy="954836"/>
                </a:xfrm>
                <a:noFill/>
              </p:grpSpPr>
              <p:sp>
                <p:nvSpPr>
                  <p:cNvPr id="62" name="Freeform 134">
                    <a:extLst>
                      <a:ext uri="{FF2B5EF4-FFF2-40B4-BE49-F238E27FC236}">
                        <a16:creationId xmlns:a16="http://schemas.microsoft.com/office/drawing/2014/main" id="{6E307B82-FF6C-618D-AD0A-221A35ACA9E8}"/>
                      </a:ext>
                    </a:extLst>
                  </p:cNvPr>
                  <p:cNvSpPr/>
                  <p:nvPr/>
                </p:nvSpPr>
                <p:spPr>
                  <a:xfrm>
                    <a:off x="6509819" y="-81657"/>
                    <a:ext cx="417695" cy="713971"/>
                  </a:xfrm>
                  <a:custGeom>
                    <a:avLst/>
                    <a:gdLst>
                      <a:gd name="connsiteX0" fmla="*/ 417695 w 417695"/>
                      <a:gd name="connsiteY0" fmla="*/ 713971 h 713971"/>
                      <a:gd name="connsiteX1" fmla="*/ 0 w 417695"/>
                      <a:gd name="connsiteY1" fmla="*/ 473105 h 713971"/>
                      <a:gd name="connsiteX2" fmla="*/ 0 w 417695"/>
                      <a:gd name="connsiteY2" fmla="*/ 0 h 713971"/>
                      <a:gd name="connsiteX3" fmla="*/ 417695 w 417695"/>
                      <a:gd name="connsiteY3" fmla="*/ 240202 h 7139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695" h="713971">
                        <a:moveTo>
                          <a:pt x="417695" y="713971"/>
                        </a:moveTo>
                        <a:lnTo>
                          <a:pt x="0" y="473105"/>
                        </a:lnTo>
                        <a:lnTo>
                          <a:pt x="0" y="0"/>
                        </a:lnTo>
                        <a:lnTo>
                          <a:pt x="417695" y="240202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3" name="Freeform 135">
                    <a:extLst>
                      <a:ext uri="{FF2B5EF4-FFF2-40B4-BE49-F238E27FC236}">
                        <a16:creationId xmlns:a16="http://schemas.microsoft.com/office/drawing/2014/main" id="{AE10BCC5-0CA3-363A-6450-3541A946C810}"/>
                      </a:ext>
                    </a:extLst>
                  </p:cNvPr>
                  <p:cNvSpPr/>
                  <p:nvPr/>
                </p:nvSpPr>
                <p:spPr>
                  <a:xfrm>
                    <a:off x="6927514" y="-81657"/>
                    <a:ext cx="417031" cy="713971"/>
                  </a:xfrm>
                  <a:custGeom>
                    <a:avLst/>
                    <a:gdLst>
                      <a:gd name="connsiteX0" fmla="*/ 0 w 417031"/>
                      <a:gd name="connsiteY0" fmla="*/ 713971 h 713971"/>
                      <a:gd name="connsiteX1" fmla="*/ 417031 w 417031"/>
                      <a:gd name="connsiteY1" fmla="*/ 473105 h 713971"/>
                      <a:gd name="connsiteX2" fmla="*/ 417031 w 417031"/>
                      <a:gd name="connsiteY2" fmla="*/ 0 h 713971"/>
                      <a:gd name="connsiteX3" fmla="*/ 0 w 417031"/>
                      <a:gd name="connsiteY3" fmla="*/ 240202 h 7139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031" h="713971">
                        <a:moveTo>
                          <a:pt x="0" y="713971"/>
                        </a:moveTo>
                        <a:lnTo>
                          <a:pt x="417031" y="473105"/>
                        </a:lnTo>
                        <a:lnTo>
                          <a:pt x="417031" y="0"/>
                        </a:lnTo>
                        <a:lnTo>
                          <a:pt x="0" y="240202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4" name="Freeform 136">
                    <a:extLst>
                      <a:ext uri="{FF2B5EF4-FFF2-40B4-BE49-F238E27FC236}">
                        <a16:creationId xmlns:a16="http://schemas.microsoft.com/office/drawing/2014/main" id="{CEE05EE8-7463-3F6A-D5BE-A5CF84773CC6}"/>
                      </a:ext>
                    </a:extLst>
                  </p:cNvPr>
                  <p:cNvSpPr/>
                  <p:nvPr/>
                </p:nvSpPr>
                <p:spPr>
                  <a:xfrm>
                    <a:off x="6509819" y="-322522"/>
                    <a:ext cx="834726" cy="481067"/>
                  </a:xfrm>
                  <a:custGeom>
                    <a:avLst/>
                    <a:gdLst>
                      <a:gd name="connsiteX0" fmla="*/ 834727 w 834726"/>
                      <a:gd name="connsiteY0" fmla="*/ 240866 h 481067"/>
                      <a:gd name="connsiteX1" fmla="*/ 417695 w 834726"/>
                      <a:gd name="connsiteY1" fmla="*/ 481068 h 481067"/>
                      <a:gd name="connsiteX2" fmla="*/ 0 w 834726"/>
                      <a:gd name="connsiteY2" fmla="*/ 240866 h 481067"/>
                      <a:gd name="connsiteX3" fmla="*/ 417695 w 834726"/>
                      <a:gd name="connsiteY3" fmla="*/ 0 h 481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4726" h="481067">
                        <a:moveTo>
                          <a:pt x="834727" y="240866"/>
                        </a:moveTo>
                        <a:lnTo>
                          <a:pt x="417695" y="481068"/>
                        </a:lnTo>
                        <a:lnTo>
                          <a:pt x="0" y="240866"/>
                        </a:lnTo>
                        <a:lnTo>
                          <a:pt x="417695" y="0"/>
                        </a:lnTo>
                        <a:close/>
                      </a:path>
                    </a:pathLst>
                  </a:custGeom>
                  <a:noFill/>
                  <a:ln w="3317" cap="rnd">
                    <a:solidFill>
                      <a:schemeClr val="bg2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</p:grpSp>
          <p:grpSp>
            <p:nvGrpSpPr>
              <p:cNvPr id="17" name="Graphic 5">
                <a:extLst>
                  <a:ext uri="{FF2B5EF4-FFF2-40B4-BE49-F238E27FC236}">
                    <a16:creationId xmlns:a16="http://schemas.microsoft.com/office/drawing/2014/main" id="{2D0DE902-D69E-5793-D0B0-4EF9ACA473AD}"/>
                  </a:ext>
                </a:extLst>
              </p:cNvPr>
              <p:cNvGrpSpPr/>
              <p:nvPr/>
            </p:nvGrpSpPr>
            <p:grpSpPr>
              <a:xfrm>
                <a:off x="8033842" y="1447806"/>
                <a:ext cx="843359" cy="494338"/>
                <a:chOff x="8033842" y="1447806"/>
                <a:chExt cx="843359" cy="494338"/>
              </a:xfrm>
              <a:solidFill>
                <a:srgbClr val="CAC7D8"/>
              </a:solidFill>
            </p:grpSpPr>
            <p:sp>
              <p:nvSpPr>
                <p:cNvPr id="51" name="Freeform 138">
                  <a:extLst>
                    <a:ext uri="{FF2B5EF4-FFF2-40B4-BE49-F238E27FC236}">
                      <a16:creationId xmlns:a16="http://schemas.microsoft.com/office/drawing/2014/main" id="{29608BE3-ADB5-8B86-DEC7-30EE1245FCF7}"/>
                    </a:ext>
                  </a:extLst>
                </p:cNvPr>
                <p:cNvSpPr/>
                <p:nvPr/>
              </p:nvSpPr>
              <p:spPr>
                <a:xfrm>
                  <a:off x="8033842" y="1466385"/>
                  <a:ext cx="824765" cy="475759"/>
                </a:xfrm>
                <a:custGeom>
                  <a:avLst/>
                  <a:gdLst>
                    <a:gd name="connsiteX0" fmla="*/ 0 w 824765"/>
                    <a:gd name="connsiteY0" fmla="*/ 475759 h 475759"/>
                    <a:gd name="connsiteX1" fmla="*/ 824766 w 824765"/>
                    <a:gd name="connsiteY1" fmla="*/ 0 h 475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24765" h="475759">
                      <a:moveTo>
                        <a:pt x="0" y="475759"/>
                      </a:moveTo>
                      <a:lnTo>
                        <a:pt x="824766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52" name="Freeform 139">
                  <a:extLst>
                    <a:ext uri="{FF2B5EF4-FFF2-40B4-BE49-F238E27FC236}">
                      <a16:creationId xmlns:a16="http://schemas.microsoft.com/office/drawing/2014/main" id="{A7FCDB93-8F20-3F7B-1430-074C5A2AE47D}"/>
                    </a:ext>
                  </a:extLst>
                </p:cNvPr>
                <p:cNvSpPr/>
                <p:nvPr/>
              </p:nvSpPr>
              <p:spPr>
                <a:xfrm>
                  <a:off x="8840015" y="1447806"/>
                  <a:ext cx="37187" cy="37158"/>
                </a:xfrm>
                <a:custGeom>
                  <a:avLst/>
                  <a:gdLst>
                    <a:gd name="connsiteX0" fmla="*/ 37188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8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8" y="18579"/>
                      </a:moveTo>
                      <a:cubicBezTo>
                        <a:pt x="37188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8" y="8318"/>
                        <a:pt x="37188" y="1857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18" name="Graphic 5">
                <a:extLst>
                  <a:ext uri="{FF2B5EF4-FFF2-40B4-BE49-F238E27FC236}">
                    <a16:creationId xmlns:a16="http://schemas.microsoft.com/office/drawing/2014/main" id="{373C4310-C6FF-6307-8D17-3C898157F794}"/>
                  </a:ext>
                </a:extLst>
              </p:cNvPr>
              <p:cNvGrpSpPr/>
              <p:nvPr/>
            </p:nvGrpSpPr>
            <p:grpSpPr>
              <a:xfrm>
                <a:off x="6626030" y="2285859"/>
                <a:ext cx="806172" cy="469124"/>
                <a:chOff x="6626030" y="2285859"/>
                <a:chExt cx="806172" cy="469124"/>
              </a:xfrm>
              <a:solidFill>
                <a:srgbClr val="CAC7D8"/>
              </a:solidFill>
            </p:grpSpPr>
            <p:sp>
              <p:nvSpPr>
                <p:cNvPr id="49" name="Freeform 141">
                  <a:extLst>
                    <a:ext uri="{FF2B5EF4-FFF2-40B4-BE49-F238E27FC236}">
                      <a16:creationId xmlns:a16="http://schemas.microsoft.com/office/drawing/2014/main" id="{5FA5A401-3CD4-00E4-E1A3-6F9D2410E5EA}"/>
                    </a:ext>
                  </a:extLst>
                </p:cNvPr>
                <p:cNvSpPr/>
                <p:nvPr/>
              </p:nvSpPr>
              <p:spPr>
                <a:xfrm>
                  <a:off x="7395014" y="2285859"/>
                  <a:ext cx="37187" cy="37158"/>
                </a:xfrm>
                <a:custGeom>
                  <a:avLst/>
                  <a:gdLst>
                    <a:gd name="connsiteX0" fmla="*/ 37187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7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7" y="18579"/>
                      </a:moveTo>
                      <a:cubicBezTo>
                        <a:pt x="37187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7" y="8318"/>
                        <a:pt x="37187" y="1857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50" name="Freeform 142">
                  <a:extLst>
                    <a:ext uri="{FF2B5EF4-FFF2-40B4-BE49-F238E27FC236}">
                      <a16:creationId xmlns:a16="http://schemas.microsoft.com/office/drawing/2014/main" id="{2AB2142F-0B45-A6F8-37C6-554A48FB7E61}"/>
                    </a:ext>
                  </a:extLst>
                </p:cNvPr>
                <p:cNvSpPr/>
                <p:nvPr/>
              </p:nvSpPr>
              <p:spPr>
                <a:xfrm>
                  <a:off x="6626030" y="2299794"/>
                  <a:ext cx="787578" cy="455189"/>
                </a:xfrm>
                <a:custGeom>
                  <a:avLst/>
                  <a:gdLst>
                    <a:gd name="connsiteX0" fmla="*/ 0 w 787578"/>
                    <a:gd name="connsiteY0" fmla="*/ 455190 h 455189"/>
                    <a:gd name="connsiteX1" fmla="*/ 787578 w 787578"/>
                    <a:gd name="connsiteY1" fmla="*/ 0 h 45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7578" h="455189">
                      <a:moveTo>
                        <a:pt x="0" y="455190"/>
                      </a:moveTo>
                      <a:lnTo>
                        <a:pt x="787578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19" name="Graphic 5">
                <a:extLst>
                  <a:ext uri="{FF2B5EF4-FFF2-40B4-BE49-F238E27FC236}">
                    <a16:creationId xmlns:a16="http://schemas.microsoft.com/office/drawing/2014/main" id="{25651EC0-1A5D-1D85-AB1F-9E9378C0EA9D}"/>
                  </a:ext>
                </a:extLst>
              </p:cNvPr>
              <p:cNvGrpSpPr/>
              <p:nvPr/>
            </p:nvGrpSpPr>
            <p:grpSpPr>
              <a:xfrm>
                <a:off x="6950092" y="851946"/>
                <a:ext cx="843359" cy="495002"/>
                <a:chOff x="6950092" y="851946"/>
                <a:chExt cx="843359" cy="495002"/>
              </a:xfrm>
              <a:solidFill>
                <a:srgbClr val="CAC7D8"/>
              </a:solidFill>
            </p:grpSpPr>
            <p:sp>
              <p:nvSpPr>
                <p:cNvPr id="47" name="Freeform 144">
                  <a:extLst>
                    <a:ext uri="{FF2B5EF4-FFF2-40B4-BE49-F238E27FC236}">
                      <a16:creationId xmlns:a16="http://schemas.microsoft.com/office/drawing/2014/main" id="{4E67AC3E-9C3C-1082-3885-7209D56DFD47}"/>
                    </a:ext>
                  </a:extLst>
                </p:cNvPr>
                <p:cNvSpPr/>
                <p:nvPr/>
              </p:nvSpPr>
              <p:spPr>
                <a:xfrm>
                  <a:off x="6950092" y="870525"/>
                  <a:ext cx="824765" cy="476423"/>
                </a:xfrm>
                <a:custGeom>
                  <a:avLst/>
                  <a:gdLst>
                    <a:gd name="connsiteX0" fmla="*/ 0 w 824765"/>
                    <a:gd name="connsiteY0" fmla="*/ 476423 h 476423"/>
                    <a:gd name="connsiteX1" fmla="*/ 824766 w 824765"/>
                    <a:gd name="connsiteY1" fmla="*/ 0 h 476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24765" h="476423">
                      <a:moveTo>
                        <a:pt x="0" y="476423"/>
                      </a:moveTo>
                      <a:lnTo>
                        <a:pt x="824766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48" name="Freeform 145">
                  <a:extLst>
                    <a:ext uri="{FF2B5EF4-FFF2-40B4-BE49-F238E27FC236}">
                      <a16:creationId xmlns:a16="http://schemas.microsoft.com/office/drawing/2014/main" id="{B27698FD-1888-B8BF-6176-E5772CC3AB86}"/>
                    </a:ext>
                  </a:extLst>
                </p:cNvPr>
                <p:cNvSpPr/>
                <p:nvPr/>
              </p:nvSpPr>
              <p:spPr>
                <a:xfrm>
                  <a:off x="7756264" y="851946"/>
                  <a:ext cx="37187" cy="37158"/>
                </a:xfrm>
                <a:custGeom>
                  <a:avLst/>
                  <a:gdLst>
                    <a:gd name="connsiteX0" fmla="*/ 37188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8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8" y="18579"/>
                      </a:moveTo>
                      <a:cubicBezTo>
                        <a:pt x="37188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8" y="8318"/>
                        <a:pt x="37188" y="1857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0" name="Graphic 5">
                <a:extLst>
                  <a:ext uri="{FF2B5EF4-FFF2-40B4-BE49-F238E27FC236}">
                    <a16:creationId xmlns:a16="http://schemas.microsoft.com/office/drawing/2014/main" id="{AB725179-3BC8-F891-ACA8-EFB2886DA72B}"/>
                  </a:ext>
                </a:extLst>
              </p:cNvPr>
              <p:cNvGrpSpPr/>
              <p:nvPr/>
            </p:nvGrpSpPr>
            <p:grpSpPr>
              <a:xfrm>
                <a:off x="5542279" y="1689999"/>
                <a:ext cx="806172" cy="469124"/>
                <a:chOff x="5542279" y="1689999"/>
                <a:chExt cx="806172" cy="469124"/>
              </a:xfrm>
              <a:solidFill>
                <a:srgbClr val="CAC7D8"/>
              </a:solidFill>
            </p:grpSpPr>
            <p:sp>
              <p:nvSpPr>
                <p:cNvPr id="45" name="Freeform 147">
                  <a:extLst>
                    <a:ext uri="{FF2B5EF4-FFF2-40B4-BE49-F238E27FC236}">
                      <a16:creationId xmlns:a16="http://schemas.microsoft.com/office/drawing/2014/main" id="{27058CCD-A4A2-E7EE-5BD4-2E64FD5A987B}"/>
                    </a:ext>
                  </a:extLst>
                </p:cNvPr>
                <p:cNvSpPr/>
                <p:nvPr/>
              </p:nvSpPr>
              <p:spPr>
                <a:xfrm>
                  <a:off x="6311264" y="1689999"/>
                  <a:ext cx="37187" cy="37158"/>
                </a:xfrm>
                <a:custGeom>
                  <a:avLst/>
                  <a:gdLst>
                    <a:gd name="connsiteX0" fmla="*/ 37187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7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7" y="18579"/>
                      </a:moveTo>
                      <a:cubicBezTo>
                        <a:pt x="37187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7" y="8318"/>
                        <a:pt x="37187" y="1857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46" name="Freeform 148">
                  <a:extLst>
                    <a:ext uri="{FF2B5EF4-FFF2-40B4-BE49-F238E27FC236}">
                      <a16:creationId xmlns:a16="http://schemas.microsoft.com/office/drawing/2014/main" id="{AC7E10C9-DE70-288F-84E3-B6D5154536BB}"/>
                    </a:ext>
                  </a:extLst>
                </p:cNvPr>
                <p:cNvSpPr/>
                <p:nvPr/>
              </p:nvSpPr>
              <p:spPr>
                <a:xfrm>
                  <a:off x="5542279" y="1704597"/>
                  <a:ext cx="787578" cy="454526"/>
                </a:xfrm>
                <a:custGeom>
                  <a:avLst/>
                  <a:gdLst>
                    <a:gd name="connsiteX0" fmla="*/ 0 w 787578"/>
                    <a:gd name="connsiteY0" fmla="*/ 454526 h 454526"/>
                    <a:gd name="connsiteX1" fmla="*/ 787578 w 787578"/>
                    <a:gd name="connsiteY1" fmla="*/ 0 h 45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7578" h="454526">
                      <a:moveTo>
                        <a:pt x="0" y="454526"/>
                      </a:moveTo>
                      <a:lnTo>
                        <a:pt x="787578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1" name="Graphic 5">
                <a:extLst>
                  <a:ext uri="{FF2B5EF4-FFF2-40B4-BE49-F238E27FC236}">
                    <a16:creationId xmlns:a16="http://schemas.microsoft.com/office/drawing/2014/main" id="{3F464EC8-BF3F-BB6C-A90D-661D55D62424}"/>
                  </a:ext>
                </a:extLst>
              </p:cNvPr>
              <p:cNvGrpSpPr/>
              <p:nvPr/>
            </p:nvGrpSpPr>
            <p:grpSpPr>
              <a:xfrm>
                <a:off x="4251342" y="1877118"/>
                <a:ext cx="843359" cy="494338"/>
                <a:chOff x="4251342" y="1877118"/>
                <a:chExt cx="843359" cy="494338"/>
              </a:xfrm>
              <a:solidFill>
                <a:srgbClr val="CAC7D8"/>
              </a:solidFill>
            </p:grpSpPr>
            <p:sp>
              <p:nvSpPr>
                <p:cNvPr id="43" name="Freeform 150">
                  <a:extLst>
                    <a:ext uri="{FF2B5EF4-FFF2-40B4-BE49-F238E27FC236}">
                      <a16:creationId xmlns:a16="http://schemas.microsoft.com/office/drawing/2014/main" id="{5FEA28DF-E3AD-8278-8412-B5D53417E548}"/>
                    </a:ext>
                  </a:extLst>
                </p:cNvPr>
                <p:cNvSpPr/>
                <p:nvPr/>
              </p:nvSpPr>
              <p:spPr>
                <a:xfrm>
                  <a:off x="4269935" y="1895697"/>
                  <a:ext cx="824765" cy="475759"/>
                </a:xfrm>
                <a:custGeom>
                  <a:avLst/>
                  <a:gdLst>
                    <a:gd name="connsiteX0" fmla="*/ 824766 w 824765"/>
                    <a:gd name="connsiteY0" fmla="*/ 475760 h 475759"/>
                    <a:gd name="connsiteX1" fmla="*/ 0 w 824765"/>
                    <a:gd name="connsiteY1" fmla="*/ 0 h 475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24765" h="475759">
                      <a:moveTo>
                        <a:pt x="824766" y="475760"/>
                      </a:moveTo>
                      <a:lnTo>
                        <a:pt x="0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44" name="Freeform 151">
                  <a:extLst>
                    <a:ext uri="{FF2B5EF4-FFF2-40B4-BE49-F238E27FC236}">
                      <a16:creationId xmlns:a16="http://schemas.microsoft.com/office/drawing/2014/main" id="{9DDD79D2-264A-38B2-1F56-1DD54D3EA0FD}"/>
                    </a:ext>
                  </a:extLst>
                </p:cNvPr>
                <p:cNvSpPr/>
                <p:nvPr/>
              </p:nvSpPr>
              <p:spPr>
                <a:xfrm>
                  <a:off x="4251342" y="1877118"/>
                  <a:ext cx="37187" cy="37158"/>
                </a:xfrm>
                <a:custGeom>
                  <a:avLst/>
                  <a:gdLst>
                    <a:gd name="connsiteX0" fmla="*/ 37187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7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7" y="18579"/>
                      </a:moveTo>
                      <a:cubicBezTo>
                        <a:pt x="37187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7" y="8318"/>
                        <a:pt x="37187" y="1857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2" name="Graphic 5">
                <a:extLst>
                  <a:ext uri="{FF2B5EF4-FFF2-40B4-BE49-F238E27FC236}">
                    <a16:creationId xmlns:a16="http://schemas.microsoft.com/office/drawing/2014/main" id="{09C31274-CE68-7713-58E3-A6C1617B3530}"/>
                  </a:ext>
                </a:extLst>
              </p:cNvPr>
              <p:cNvGrpSpPr/>
              <p:nvPr/>
            </p:nvGrpSpPr>
            <p:grpSpPr>
              <a:xfrm>
                <a:off x="5328451" y="2484258"/>
                <a:ext cx="806836" cy="468460"/>
                <a:chOff x="5328451" y="2484258"/>
                <a:chExt cx="806836" cy="468460"/>
              </a:xfrm>
              <a:solidFill>
                <a:srgbClr val="CAC7D8"/>
              </a:solidFill>
            </p:grpSpPr>
            <p:sp>
              <p:nvSpPr>
                <p:cNvPr id="41" name="Freeform 153">
                  <a:extLst>
                    <a:ext uri="{FF2B5EF4-FFF2-40B4-BE49-F238E27FC236}">
                      <a16:creationId xmlns:a16="http://schemas.microsoft.com/office/drawing/2014/main" id="{62365B7A-0B19-99EA-7EDE-C1A83A81053E}"/>
                    </a:ext>
                  </a:extLst>
                </p:cNvPr>
                <p:cNvSpPr/>
                <p:nvPr/>
              </p:nvSpPr>
              <p:spPr>
                <a:xfrm>
                  <a:off x="5328451" y="2484258"/>
                  <a:ext cx="37187" cy="37158"/>
                </a:xfrm>
                <a:custGeom>
                  <a:avLst/>
                  <a:gdLst>
                    <a:gd name="connsiteX0" fmla="*/ 37187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7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7" y="18579"/>
                      </a:moveTo>
                      <a:cubicBezTo>
                        <a:pt x="37187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7" y="8318"/>
                        <a:pt x="37187" y="1857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42" name="Freeform 154">
                  <a:extLst>
                    <a:ext uri="{FF2B5EF4-FFF2-40B4-BE49-F238E27FC236}">
                      <a16:creationId xmlns:a16="http://schemas.microsoft.com/office/drawing/2014/main" id="{EF9DD3B7-2759-5403-3AA9-B5941CF13328}"/>
                    </a:ext>
                  </a:extLst>
                </p:cNvPr>
                <p:cNvSpPr/>
                <p:nvPr/>
              </p:nvSpPr>
              <p:spPr>
                <a:xfrm>
                  <a:off x="5347045" y="2498193"/>
                  <a:ext cx="788242" cy="454526"/>
                </a:xfrm>
                <a:custGeom>
                  <a:avLst/>
                  <a:gdLst>
                    <a:gd name="connsiteX0" fmla="*/ 788242 w 788242"/>
                    <a:gd name="connsiteY0" fmla="*/ 454526 h 454526"/>
                    <a:gd name="connsiteX1" fmla="*/ 0 w 788242"/>
                    <a:gd name="connsiteY1" fmla="*/ 0 h 45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8242" h="454526">
                      <a:moveTo>
                        <a:pt x="788242" y="454526"/>
                      </a:moveTo>
                      <a:lnTo>
                        <a:pt x="0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3" name="Graphic 5">
                <a:extLst>
                  <a:ext uri="{FF2B5EF4-FFF2-40B4-BE49-F238E27FC236}">
                    <a16:creationId xmlns:a16="http://schemas.microsoft.com/office/drawing/2014/main" id="{48E419C6-53C4-B25A-6620-B78125514AFA}"/>
                  </a:ext>
                </a:extLst>
              </p:cNvPr>
              <p:cNvGrpSpPr/>
              <p:nvPr/>
            </p:nvGrpSpPr>
            <p:grpSpPr>
              <a:xfrm>
                <a:off x="5683061" y="1091484"/>
                <a:ext cx="844023" cy="494338"/>
                <a:chOff x="5683061" y="1091484"/>
                <a:chExt cx="844023" cy="494338"/>
              </a:xfrm>
              <a:solidFill>
                <a:srgbClr val="CAC7D8"/>
              </a:solidFill>
            </p:grpSpPr>
            <p:sp>
              <p:nvSpPr>
                <p:cNvPr id="39" name="Freeform 156">
                  <a:extLst>
                    <a:ext uri="{FF2B5EF4-FFF2-40B4-BE49-F238E27FC236}">
                      <a16:creationId xmlns:a16="http://schemas.microsoft.com/office/drawing/2014/main" id="{64D7DB66-E361-489C-76F7-942146D61F08}"/>
                    </a:ext>
                  </a:extLst>
                </p:cNvPr>
                <p:cNvSpPr/>
                <p:nvPr/>
              </p:nvSpPr>
              <p:spPr>
                <a:xfrm>
                  <a:off x="5701655" y="1110063"/>
                  <a:ext cx="825429" cy="475759"/>
                </a:xfrm>
                <a:custGeom>
                  <a:avLst/>
                  <a:gdLst>
                    <a:gd name="connsiteX0" fmla="*/ 825430 w 825429"/>
                    <a:gd name="connsiteY0" fmla="*/ 475759 h 475759"/>
                    <a:gd name="connsiteX1" fmla="*/ 0 w 825429"/>
                    <a:gd name="connsiteY1" fmla="*/ 0 h 475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25429" h="475759">
                      <a:moveTo>
                        <a:pt x="825430" y="475759"/>
                      </a:moveTo>
                      <a:lnTo>
                        <a:pt x="0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40" name="Freeform 157">
                  <a:extLst>
                    <a:ext uri="{FF2B5EF4-FFF2-40B4-BE49-F238E27FC236}">
                      <a16:creationId xmlns:a16="http://schemas.microsoft.com/office/drawing/2014/main" id="{20368323-C3A7-DB53-F7BD-9EEB628C65C0}"/>
                    </a:ext>
                  </a:extLst>
                </p:cNvPr>
                <p:cNvSpPr/>
                <p:nvPr/>
              </p:nvSpPr>
              <p:spPr>
                <a:xfrm>
                  <a:off x="5683061" y="1091484"/>
                  <a:ext cx="37187" cy="37158"/>
                </a:xfrm>
                <a:custGeom>
                  <a:avLst/>
                  <a:gdLst>
                    <a:gd name="connsiteX0" fmla="*/ 37187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7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7" y="18579"/>
                      </a:moveTo>
                      <a:cubicBezTo>
                        <a:pt x="37187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7" y="8318"/>
                        <a:pt x="37187" y="1857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4" name="Graphic 5">
                <a:extLst>
                  <a:ext uri="{FF2B5EF4-FFF2-40B4-BE49-F238E27FC236}">
                    <a16:creationId xmlns:a16="http://schemas.microsoft.com/office/drawing/2014/main" id="{7AB8AF76-E5F5-2184-9F03-06B2D4B8DF3B}"/>
                  </a:ext>
                </a:extLst>
              </p:cNvPr>
              <p:cNvGrpSpPr/>
              <p:nvPr/>
            </p:nvGrpSpPr>
            <p:grpSpPr>
              <a:xfrm>
                <a:off x="6762163" y="1695307"/>
                <a:ext cx="445586" cy="255463"/>
                <a:chOff x="6762163" y="1695307"/>
                <a:chExt cx="445586" cy="255463"/>
              </a:xfrm>
              <a:solidFill>
                <a:srgbClr val="CAC7D8"/>
              </a:solidFill>
            </p:grpSpPr>
            <p:sp>
              <p:nvSpPr>
                <p:cNvPr id="37" name="Freeform 159">
                  <a:extLst>
                    <a:ext uri="{FF2B5EF4-FFF2-40B4-BE49-F238E27FC236}">
                      <a16:creationId xmlns:a16="http://schemas.microsoft.com/office/drawing/2014/main" id="{75A831E8-471B-FADF-7C52-0DED96F3CB45}"/>
                    </a:ext>
                  </a:extLst>
                </p:cNvPr>
                <p:cNvSpPr/>
                <p:nvPr/>
              </p:nvSpPr>
              <p:spPr>
                <a:xfrm>
                  <a:off x="6762163" y="1695307"/>
                  <a:ext cx="37187" cy="37158"/>
                </a:xfrm>
                <a:custGeom>
                  <a:avLst/>
                  <a:gdLst>
                    <a:gd name="connsiteX0" fmla="*/ 37187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7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7" y="18579"/>
                      </a:moveTo>
                      <a:cubicBezTo>
                        <a:pt x="37187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7" y="8318"/>
                        <a:pt x="37187" y="1857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38" name="Freeform 160">
                  <a:extLst>
                    <a:ext uri="{FF2B5EF4-FFF2-40B4-BE49-F238E27FC236}">
                      <a16:creationId xmlns:a16="http://schemas.microsoft.com/office/drawing/2014/main" id="{4CCDF15F-7C0A-18DC-CFAC-1D72FDBA4E20}"/>
                    </a:ext>
                  </a:extLst>
                </p:cNvPr>
                <p:cNvSpPr/>
                <p:nvPr/>
              </p:nvSpPr>
              <p:spPr>
                <a:xfrm>
                  <a:off x="6780756" y="1709242"/>
                  <a:ext cx="426992" cy="241529"/>
                </a:xfrm>
                <a:custGeom>
                  <a:avLst/>
                  <a:gdLst>
                    <a:gd name="connsiteX0" fmla="*/ 426992 w 426992"/>
                    <a:gd name="connsiteY0" fmla="*/ 241529 h 241529"/>
                    <a:gd name="connsiteX1" fmla="*/ 0 w 426992"/>
                    <a:gd name="connsiteY1" fmla="*/ 0 h 24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6992" h="241529">
                      <a:moveTo>
                        <a:pt x="426992" y="241529"/>
                      </a:moveTo>
                      <a:lnTo>
                        <a:pt x="0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5" name="Graphic 5">
                <a:extLst>
                  <a:ext uri="{FF2B5EF4-FFF2-40B4-BE49-F238E27FC236}">
                    <a16:creationId xmlns:a16="http://schemas.microsoft.com/office/drawing/2014/main" id="{F864515E-B57E-4D58-CDA7-B58AF33557CE}"/>
                  </a:ext>
                </a:extLst>
              </p:cNvPr>
              <p:cNvGrpSpPr/>
              <p:nvPr/>
            </p:nvGrpSpPr>
            <p:grpSpPr>
              <a:xfrm>
                <a:off x="7132709" y="279309"/>
                <a:ext cx="844023" cy="495002"/>
                <a:chOff x="7132709" y="279309"/>
                <a:chExt cx="844023" cy="495002"/>
              </a:xfrm>
              <a:solidFill>
                <a:srgbClr val="CAC7D8"/>
              </a:solidFill>
            </p:grpSpPr>
            <p:sp>
              <p:nvSpPr>
                <p:cNvPr id="35" name="Freeform 162">
                  <a:extLst>
                    <a:ext uri="{FF2B5EF4-FFF2-40B4-BE49-F238E27FC236}">
                      <a16:creationId xmlns:a16="http://schemas.microsoft.com/office/drawing/2014/main" id="{06AE364E-3DE8-AD76-7297-B2A05775950B}"/>
                    </a:ext>
                  </a:extLst>
                </p:cNvPr>
                <p:cNvSpPr/>
                <p:nvPr/>
              </p:nvSpPr>
              <p:spPr>
                <a:xfrm>
                  <a:off x="7151303" y="297888"/>
                  <a:ext cx="825429" cy="476423"/>
                </a:xfrm>
                <a:custGeom>
                  <a:avLst/>
                  <a:gdLst>
                    <a:gd name="connsiteX0" fmla="*/ 825430 w 825429"/>
                    <a:gd name="connsiteY0" fmla="*/ 476423 h 476423"/>
                    <a:gd name="connsiteX1" fmla="*/ 0 w 825429"/>
                    <a:gd name="connsiteY1" fmla="*/ 0 h 476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25429" h="476423">
                      <a:moveTo>
                        <a:pt x="825430" y="476423"/>
                      </a:moveTo>
                      <a:lnTo>
                        <a:pt x="0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36" name="Freeform 163">
                  <a:extLst>
                    <a:ext uri="{FF2B5EF4-FFF2-40B4-BE49-F238E27FC236}">
                      <a16:creationId xmlns:a16="http://schemas.microsoft.com/office/drawing/2014/main" id="{32CCE6BE-6CBE-8311-B75C-92F111F3D198}"/>
                    </a:ext>
                  </a:extLst>
                </p:cNvPr>
                <p:cNvSpPr/>
                <p:nvPr/>
              </p:nvSpPr>
              <p:spPr>
                <a:xfrm>
                  <a:off x="7132709" y="279309"/>
                  <a:ext cx="37187" cy="37158"/>
                </a:xfrm>
                <a:custGeom>
                  <a:avLst/>
                  <a:gdLst>
                    <a:gd name="connsiteX0" fmla="*/ 37187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7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7" y="18579"/>
                      </a:moveTo>
                      <a:cubicBezTo>
                        <a:pt x="37187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7" y="8318"/>
                        <a:pt x="37187" y="1857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6" name="Graphic 5">
                <a:extLst>
                  <a:ext uri="{FF2B5EF4-FFF2-40B4-BE49-F238E27FC236}">
                    <a16:creationId xmlns:a16="http://schemas.microsoft.com/office/drawing/2014/main" id="{5E453734-7A59-A42F-AC44-626D3455C9D8}"/>
                  </a:ext>
                </a:extLst>
              </p:cNvPr>
              <p:cNvGrpSpPr/>
              <p:nvPr/>
            </p:nvGrpSpPr>
            <p:grpSpPr>
              <a:xfrm>
                <a:off x="8215132" y="877824"/>
                <a:ext cx="806836" cy="469124"/>
                <a:chOff x="8215132" y="877824"/>
                <a:chExt cx="806836" cy="469124"/>
              </a:xfrm>
              <a:solidFill>
                <a:srgbClr val="CAC7D8"/>
              </a:solidFill>
            </p:grpSpPr>
            <p:sp>
              <p:nvSpPr>
                <p:cNvPr id="33" name="Freeform 165">
                  <a:extLst>
                    <a:ext uri="{FF2B5EF4-FFF2-40B4-BE49-F238E27FC236}">
                      <a16:creationId xmlns:a16="http://schemas.microsoft.com/office/drawing/2014/main" id="{B4F39650-E64D-2919-52E3-E0A7D79AEDA5}"/>
                    </a:ext>
                  </a:extLst>
                </p:cNvPr>
                <p:cNvSpPr/>
                <p:nvPr/>
              </p:nvSpPr>
              <p:spPr>
                <a:xfrm>
                  <a:off x="8215132" y="877824"/>
                  <a:ext cx="37187" cy="37158"/>
                </a:xfrm>
                <a:custGeom>
                  <a:avLst/>
                  <a:gdLst>
                    <a:gd name="connsiteX0" fmla="*/ 37187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7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7" y="18579"/>
                      </a:moveTo>
                      <a:cubicBezTo>
                        <a:pt x="37187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7" y="8318"/>
                        <a:pt x="37187" y="1857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34" name="Freeform 166">
                  <a:extLst>
                    <a:ext uri="{FF2B5EF4-FFF2-40B4-BE49-F238E27FC236}">
                      <a16:creationId xmlns:a16="http://schemas.microsoft.com/office/drawing/2014/main" id="{DE01DBB0-D16C-28D5-2653-F3A198B1F1A2}"/>
                    </a:ext>
                  </a:extLst>
                </p:cNvPr>
                <p:cNvSpPr/>
                <p:nvPr/>
              </p:nvSpPr>
              <p:spPr>
                <a:xfrm>
                  <a:off x="8233725" y="891758"/>
                  <a:ext cx="788242" cy="455189"/>
                </a:xfrm>
                <a:custGeom>
                  <a:avLst/>
                  <a:gdLst>
                    <a:gd name="connsiteX0" fmla="*/ 788242 w 788242"/>
                    <a:gd name="connsiteY0" fmla="*/ 455190 h 455189"/>
                    <a:gd name="connsiteX1" fmla="*/ 0 w 788242"/>
                    <a:gd name="connsiteY1" fmla="*/ 0 h 45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8242" h="455189">
                      <a:moveTo>
                        <a:pt x="788242" y="455190"/>
                      </a:moveTo>
                      <a:lnTo>
                        <a:pt x="0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7" name="Graphic 5">
                <a:extLst>
                  <a:ext uri="{FF2B5EF4-FFF2-40B4-BE49-F238E27FC236}">
                    <a16:creationId xmlns:a16="http://schemas.microsoft.com/office/drawing/2014/main" id="{1F7AD55A-9A33-F22C-FF8B-0D7091562585}"/>
                  </a:ext>
                </a:extLst>
              </p:cNvPr>
              <p:cNvGrpSpPr/>
              <p:nvPr/>
            </p:nvGrpSpPr>
            <p:grpSpPr>
              <a:xfrm>
                <a:off x="5872983" y="256085"/>
                <a:ext cx="844023" cy="495002"/>
                <a:chOff x="5872983" y="256085"/>
                <a:chExt cx="844023" cy="495002"/>
              </a:xfrm>
              <a:solidFill>
                <a:srgbClr val="CAC7D8"/>
              </a:solidFill>
            </p:grpSpPr>
            <p:sp>
              <p:nvSpPr>
                <p:cNvPr id="31" name="Freeform 168">
                  <a:extLst>
                    <a:ext uri="{FF2B5EF4-FFF2-40B4-BE49-F238E27FC236}">
                      <a16:creationId xmlns:a16="http://schemas.microsoft.com/office/drawing/2014/main" id="{E7906FEB-41EB-04EE-28D4-5FC493D2D402}"/>
                    </a:ext>
                  </a:extLst>
                </p:cNvPr>
                <p:cNvSpPr/>
                <p:nvPr/>
              </p:nvSpPr>
              <p:spPr>
                <a:xfrm>
                  <a:off x="5872983" y="274664"/>
                  <a:ext cx="825429" cy="476423"/>
                </a:xfrm>
                <a:custGeom>
                  <a:avLst/>
                  <a:gdLst>
                    <a:gd name="connsiteX0" fmla="*/ 0 w 825429"/>
                    <a:gd name="connsiteY0" fmla="*/ 476423 h 476423"/>
                    <a:gd name="connsiteX1" fmla="*/ 825430 w 825429"/>
                    <a:gd name="connsiteY1" fmla="*/ 0 h 476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25429" h="476423">
                      <a:moveTo>
                        <a:pt x="0" y="476423"/>
                      </a:moveTo>
                      <a:lnTo>
                        <a:pt x="825430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32" name="Freeform 169">
                  <a:extLst>
                    <a:ext uri="{FF2B5EF4-FFF2-40B4-BE49-F238E27FC236}">
                      <a16:creationId xmlns:a16="http://schemas.microsoft.com/office/drawing/2014/main" id="{B58EB024-2006-1D32-D688-839B0C3DD6A6}"/>
                    </a:ext>
                  </a:extLst>
                </p:cNvPr>
                <p:cNvSpPr/>
                <p:nvPr/>
              </p:nvSpPr>
              <p:spPr>
                <a:xfrm>
                  <a:off x="6679819" y="256085"/>
                  <a:ext cx="37187" cy="37158"/>
                </a:xfrm>
                <a:custGeom>
                  <a:avLst/>
                  <a:gdLst>
                    <a:gd name="connsiteX0" fmla="*/ 37187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7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7" y="18579"/>
                      </a:moveTo>
                      <a:cubicBezTo>
                        <a:pt x="37187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7" y="8318"/>
                        <a:pt x="37187" y="18579"/>
                      </a:cubicBezTo>
                      <a:close/>
                    </a:path>
                  </a:pathLst>
                </a:custGeom>
                <a:solidFill>
                  <a:srgbClr val="CAC7D8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8" name="Graphic 5">
                <a:extLst>
                  <a:ext uri="{FF2B5EF4-FFF2-40B4-BE49-F238E27FC236}">
                    <a16:creationId xmlns:a16="http://schemas.microsoft.com/office/drawing/2014/main" id="{61BE588B-57CF-0627-FE7A-9ECEA1156174}"/>
                  </a:ext>
                </a:extLst>
              </p:cNvPr>
              <p:cNvGrpSpPr/>
              <p:nvPr/>
            </p:nvGrpSpPr>
            <p:grpSpPr>
              <a:xfrm>
                <a:off x="4459857" y="1088830"/>
                <a:ext cx="806172" cy="468460"/>
                <a:chOff x="4459857" y="1088830"/>
                <a:chExt cx="806172" cy="468460"/>
              </a:xfrm>
              <a:solidFill>
                <a:srgbClr val="CAC7D8"/>
              </a:solidFill>
            </p:grpSpPr>
            <p:sp>
              <p:nvSpPr>
                <p:cNvPr id="29" name="Freeform 171">
                  <a:extLst>
                    <a:ext uri="{FF2B5EF4-FFF2-40B4-BE49-F238E27FC236}">
                      <a16:creationId xmlns:a16="http://schemas.microsoft.com/office/drawing/2014/main" id="{130FD49F-7299-944F-006D-06993BE5A23B}"/>
                    </a:ext>
                  </a:extLst>
                </p:cNvPr>
                <p:cNvSpPr/>
                <p:nvPr/>
              </p:nvSpPr>
              <p:spPr>
                <a:xfrm>
                  <a:off x="5228842" y="1088830"/>
                  <a:ext cx="37187" cy="37158"/>
                </a:xfrm>
                <a:custGeom>
                  <a:avLst/>
                  <a:gdLst>
                    <a:gd name="connsiteX0" fmla="*/ 37187 w 37187"/>
                    <a:gd name="connsiteY0" fmla="*/ 18579 h 37158"/>
                    <a:gd name="connsiteX1" fmla="*/ 18594 w 37187"/>
                    <a:gd name="connsiteY1" fmla="*/ 37158 h 37158"/>
                    <a:gd name="connsiteX2" fmla="*/ 0 w 37187"/>
                    <a:gd name="connsiteY2" fmla="*/ 18579 h 37158"/>
                    <a:gd name="connsiteX3" fmla="*/ 18594 w 37187"/>
                    <a:gd name="connsiteY3" fmla="*/ 0 h 37158"/>
                    <a:gd name="connsiteX4" fmla="*/ 37187 w 37187"/>
                    <a:gd name="connsiteY4" fmla="*/ 18579 h 3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7" h="37158">
                      <a:moveTo>
                        <a:pt x="37187" y="18579"/>
                      </a:moveTo>
                      <a:cubicBezTo>
                        <a:pt x="37187" y="28840"/>
                        <a:pt x="28863" y="37158"/>
                        <a:pt x="18594" y="37158"/>
                      </a:cubicBezTo>
                      <a:cubicBezTo>
                        <a:pt x="8325" y="37158"/>
                        <a:pt x="0" y="28840"/>
                        <a:pt x="0" y="18579"/>
                      </a:cubicBezTo>
                      <a:cubicBezTo>
                        <a:pt x="0" y="8318"/>
                        <a:pt x="8325" y="0"/>
                        <a:pt x="18594" y="0"/>
                      </a:cubicBezTo>
                      <a:cubicBezTo>
                        <a:pt x="28863" y="0"/>
                        <a:pt x="37187" y="8318"/>
                        <a:pt x="37187" y="1857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30" name="Freeform 172">
                  <a:extLst>
                    <a:ext uri="{FF2B5EF4-FFF2-40B4-BE49-F238E27FC236}">
                      <a16:creationId xmlns:a16="http://schemas.microsoft.com/office/drawing/2014/main" id="{92E5D796-66C9-6540-5857-A1D0D3B1C0A6}"/>
                    </a:ext>
                  </a:extLst>
                </p:cNvPr>
                <p:cNvSpPr/>
                <p:nvPr/>
              </p:nvSpPr>
              <p:spPr>
                <a:xfrm>
                  <a:off x="4459857" y="1102764"/>
                  <a:ext cx="787578" cy="454526"/>
                </a:xfrm>
                <a:custGeom>
                  <a:avLst/>
                  <a:gdLst>
                    <a:gd name="connsiteX0" fmla="*/ 0 w 787578"/>
                    <a:gd name="connsiteY0" fmla="*/ 454526 h 454526"/>
                    <a:gd name="connsiteX1" fmla="*/ 787578 w 787578"/>
                    <a:gd name="connsiteY1" fmla="*/ 0 h 45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7578" h="454526">
                      <a:moveTo>
                        <a:pt x="0" y="454526"/>
                      </a:moveTo>
                      <a:lnTo>
                        <a:pt x="787578" y="0"/>
                      </a:lnTo>
                    </a:path>
                  </a:pathLst>
                </a:custGeom>
                <a:ln w="1659" cap="flat">
                  <a:solidFill>
                    <a:schemeClr val="bg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087389-96CB-4843-8B74-C86339E369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4829" y="2952750"/>
            <a:ext cx="4837771" cy="1293327"/>
          </a:xfrm>
        </p:spPr>
        <p:txBody>
          <a:bodyPr/>
          <a:lstStyle/>
          <a:p>
            <a:r>
              <a:rPr lang="en-BR" sz="6600" dirty="0">
                <a:solidFill>
                  <a:schemeClr val="bg1"/>
                </a:solidFill>
              </a:rPr>
              <a:t>Blockchain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541F639-F8F2-9749-BF6D-570274655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1687" y="4370294"/>
            <a:ext cx="5294313" cy="255681"/>
          </a:xfrm>
        </p:spPr>
        <p:txBody>
          <a:bodyPr/>
          <a:lstStyle/>
          <a:p>
            <a:r>
              <a:rPr lang="en-BR" sz="1400" b="0" dirty="0">
                <a:solidFill>
                  <a:schemeClr val="bg1"/>
                </a:solidFill>
              </a:rPr>
              <a:t>SLIDE TEMPLATE</a:t>
            </a:r>
          </a:p>
        </p:txBody>
      </p:sp>
    </p:spTree>
    <p:extLst>
      <p:ext uri="{BB962C8B-B14F-4D97-AF65-F5344CB8AC3E}">
        <p14:creationId xmlns:p14="http://schemas.microsoft.com/office/powerpoint/2010/main" val="46442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0FDFC7-870E-144F-8F50-C8F596314D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BR" dirty="0"/>
              <a:t>Intro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80A87E9-1F43-C542-88A3-5BDA0E88BF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BR" dirty="0"/>
              <a:t>BITCOIN SLIDE TEMPLATE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37DE30-4434-5940-BA6B-434A0AC5107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noProof="1"/>
              <a:t>You can enter your own text here. Click here to edit this text. You can edit text here.</a:t>
            </a:r>
          </a:p>
        </p:txBody>
      </p:sp>
      <p:grpSp>
        <p:nvGrpSpPr>
          <p:cNvPr id="8" name="Graphic 5">
            <a:extLst>
              <a:ext uri="{FF2B5EF4-FFF2-40B4-BE49-F238E27FC236}">
                <a16:creationId xmlns:a16="http://schemas.microsoft.com/office/drawing/2014/main" id="{7D6B7A92-2152-C458-5D0C-31E50AB76770}"/>
              </a:ext>
            </a:extLst>
          </p:cNvPr>
          <p:cNvGrpSpPr/>
          <p:nvPr/>
        </p:nvGrpSpPr>
        <p:grpSpPr>
          <a:xfrm>
            <a:off x="4816589" y="647007"/>
            <a:ext cx="4823608" cy="3848141"/>
            <a:chOff x="4816589" y="647007"/>
            <a:chExt cx="4823608" cy="3848141"/>
          </a:xfrm>
        </p:grpSpPr>
        <p:sp>
          <p:nvSpPr>
            <p:cNvPr id="9" name="Freeform 4">
              <a:extLst>
                <a:ext uri="{FF2B5EF4-FFF2-40B4-BE49-F238E27FC236}">
                  <a16:creationId xmlns:a16="http://schemas.microsoft.com/office/drawing/2014/main" id="{AF5FE555-5A5D-0ABC-195A-D5BDBCE6B68D}"/>
                </a:ext>
              </a:extLst>
            </p:cNvPr>
            <p:cNvSpPr/>
            <p:nvPr/>
          </p:nvSpPr>
          <p:spPr>
            <a:xfrm>
              <a:off x="4816589" y="2304741"/>
              <a:ext cx="843879" cy="964718"/>
            </a:xfrm>
            <a:custGeom>
              <a:avLst/>
              <a:gdLst>
                <a:gd name="connsiteX0" fmla="*/ 421604 w 843879"/>
                <a:gd name="connsiteY0" fmla="*/ 0 h 964718"/>
                <a:gd name="connsiteX1" fmla="*/ 0 w 843879"/>
                <a:gd name="connsiteY1" fmla="*/ 242857 h 964718"/>
                <a:gd name="connsiteX2" fmla="*/ 0 w 843879"/>
                <a:gd name="connsiteY2" fmla="*/ 721191 h 964718"/>
                <a:gd name="connsiteX3" fmla="*/ 421604 w 843879"/>
                <a:gd name="connsiteY3" fmla="*/ 964719 h 964718"/>
                <a:gd name="connsiteX4" fmla="*/ 843880 w 843879"/>
                <a:gd name="connsiteY4" fmla="*/ 721191 h 964718"/>
                <a:gd name="connsiteX5" fmla="*/ 843880 w 843879"/>
                <a:gd name="connsiteY5" fmla="*/ 242857 h 96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879" h="964718">
                  <a:moveTo>
                    <a:pt x="421604" y="0"/>
                  </a:moveTo>
                  <a:lnTo>
                    <a:pt x="0" y="242857"/>
                  </a:lnTo>
                  <a:lnTo>
                    <a:pt x="0" y="721191"/>
                  </a:lnTo>
                  <a:lnTo>
                    <a:pt x="421604" y="964719"/>
                  </a:lnTo>
                  <a:lnTo>
                    <a:pt x="843880" y="721191"/>
                  </a:lnTo>
                  <a:lnTo>
                    <a:pt x="843880" y="242857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4"/>
                </a:gs>
              </a:gsLst>
              <a:lin ang="16800000" scaled="0"/>
            </a:gradFill>
            <a:ln w="67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9349DD69-E812-B60B-60B6-88D2BB55A875}"/>
                </a:ext>
              </a:extLst>
            </p:cNvPr>
            <p:cNvSpPr/>
            <p:nvPr/>
          </p:nvSpPr>
          <p:spPr>
            <a:xfrm>
              <a:off x="5916922" y="2908529"/>
              <a:ext cx="843879" cy="964718"/>
            </a:xfrm>
            <a:custGeom>
              <a:avLst/>
              <a:gdLst>
                <a:gd name="connsiteX0" fmla="*/ 422276 w 843879"/>
                <a:gd name="connsiteY0" fmla="*/ 0 h 964718"/>
                <a:gd name="connsiteX1" fmla="*/ 0 w 843879"/>
                <a:gd name="connsiteY1" fmla="*/ 242857 h 964718"/>
                <a:gd name="connsiteX2" fmla="*/ 0 w 843879"/>
                <a:gd name="connsiteY2" fmla="*/ 721862 h 964718"/>
                <a:gd name="connsiteX3" fmla="*/ 422276 w 843879"/>
                <a:gd name="connsiteY3" fmla="*/ 964719 h 964718"/>
                <a:gd name="connsiteX4" fmla="*/ 843880 w 843879"/>
                <a:gd name="connsiteY4" fmla="*/ 721862 h 964718"/>
                <a:gd name="connsiteX5" fmla="*/ 843880 w 843879"/>
                <a:gd name="connsiteY5" fmla="*/ 242857 h 96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879" h="964718">
                  <a:moveTo>
                    <a:pt x="422276" y="0"/>
                  </a:moveTo>
                  <a:lnTo>
                    <a:pt x="0" y="242857"/>
                  </a:lnTo>
                  <a:lnTo>
                    <a:pt x="0" y="721862"/>
                  </a:lnTo>
                  <a:lnTo>
                    <a:pt x="422276" y="964719"/>
                  </a:lnTo>
                  <a:lnTo>
                    <a:pt x="843880" y="721862"/>
                  </a:lnTo>
                  <a:lnTo>
                    <a:pt x="843880" y="242857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4"/>
                </a:gs>
              </a:gsLst>
              <a:lin ang="16800000" scaled="0"/>
            </a:gradFill>
            <a:ln w="67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B344DBBF-BC63-30EB-2795-9354F8164253}"/>
                </a:ext>
              </a:extLst>
            </p:cNvPr>
            <p:cNvSpPr/>
            <p:nvPr/>
          </p:nvSpPr>
          <p:spPr>
            <a:xfrm>
              <a:off x="7032024" y="3529759"/>
              <a:ext cx="843879" cy="965389"/>
            </a:xfrm>
            <a:custGeom>
              <a:avLst/>
              <a:gdLst>
                <a:gd name="connsiteX0" fmla="*/ 421604 w 843879"/>
                <a:gd name="connsiteY0" fmla="*/ 0 h 965389"/>
                <a:gd name="connsiteX1" fmla="*/ 0 w 843879"/>
                <a:gd name="connsiteY1" fmla="*/ 243528 h 965389"/>
                <a:gd name="connsiteX2" fmla="*/ 0 w 843879"/>
                <a:gd name="connsiteY2" fmla="*/ 721862 h 965389"/>
                <a:gd name="connsiteX3" fmla="*/ 421604 w 843879"/>
                <a:gd name="connsiteY3" fmla="*/ 965390 h 965389"/>
                <a:gd name="connsiteX4" fmla="*/ 843880 w 843879"/>
                <a:gd name="connsiteY4" fmla="*/ 721862 h 965389"/>
                <a:gd name="connsiteX5" fmla="*/ 843880 w 843879"/>
                <a:gd name="connsiteY5" fmla="*/ 243528 h 965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879" h="965389">
                  <a:moveTo>
                    <a:pt x="421604" y="0"/>
                  </a:moveTo>
                  <a:lnTo>
                    <a:pt x="0" y="243528"/>
                  </a:lnTo>
                  <a:lnTo>
                    <a:pt x="0" y="721862"/>
                  </a:lnTo>
                  <a:lnTo>
                    <a:pt x="421604" y="965390"/>
                  </a:lnTo>
                  <a:lnTo>
                    <a:pt x="843880" y="721862"/>
                  </a:lnTo>
                  <a:lnTo>
                    <a:pt x="843880" y="243528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4"/>
                </a:gs>
              </a:gsLst>
              <a:lin ang="16800000" scaled="0"/>
            </a:gradFill>
            <a:ln w="67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4CC187EB-B6F9-1811-28CB-24F7DC4B3E86}"/>
                </a:ext>
              </a:extLst>
            </p:cNvPr>
            <p:cNvSpPr/>
            <p:nvPr/>
          </p:nvSpPr>
          <p:spPr>
            <a:xfrm>
              <a:off x="7337486" y="2095427"/>
              <a:ext cx="844551" cy="964718"/>
            </a:xfrm>
            <a:custGeom>
              <a:avLst/>
              <a:gdLst>
                <a:gd name="connsiteX0" fmla="*/ 422276 w 844551"/>
                <a:gd name="connsiteY0" fmla="*/ 0 h 964718"/>
                <a:gd name="connsiteX1" fmla="*/ 0 w 844551"/>
                <a:gd name="connsiteY1" fmla="*/ 242857 h 964718"/>
                <a:gd name="connsiteX2" fmla="*/ 0 w 844551"/>
                <a:gd name="connsiteY2" fmla="*/ 721191 h 964718"/>
                <a:gd name="connsiteX3" fmla="*/ 422276 w 844551"/>
                <a:gd name="connsiteY3" fmla="*/ 964719 h 964718"/>
                <a:gd name="connsiteX4" fmla="*/ 844551 w 844551"/>
                <a:gd name="connsiteY4" fmla="*/ 721191 h 964718"/>
                <a:gd name="connsiteX5" fmla="*/ 844551 w 844551"/>
                <a:gd name="connsiteY5" fmla="*/ 242857 h 96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4551" h="964718">
                  <a:moveTo>
                    <a:pt x="422276" y="0"/>
                  </a:moveTo>
                  <a:lnTo>
                    <a:pt x="0" y="242857"/>
                  </a:lnTo>
                  <a:lnTo>
                    <a:pt x="0" y="721191"/>
                  </a:lnTo>
                  <a:lnTo>
                    <a:pt x="422276" y="964719"/>
                  </a:lnTo>
                  <a:lnTo>
                    <a:pt x="844551" y="721191"/>
                  </a:lnTo>
                  <a:lnTo>
                    <a:pt x="844551" y="242857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4"/>
                </a:gs>
              </a:gsLst>
              <a:lin ang="16800000" scaled="0"/>
            </a:gradFill>
            <a:ln w="67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6CDA730A-EC82-759F-4237-52E99FC1F1A6}"/>
                </a:ext>
              </a:extLst>
            </p:cNvPr>
            <p:cNvSpPr/>
            <p:nvPr/>
          </p:nvSpPr>
          <p:spPr>
            <a:xfrm>
              <a:off x="6274748" y="1476209"/>
              <a:ext cx="843879" cy="964718"/>
            </a:xfrm>
            <a:custGeom>
              <a:avLst/>
              <a:gdLst>
                <a:gd name="connsiteX0" fmla="*/ 421604 w 843879"/>
                <a:gd name="connsiteY0" fmla="*/ 0 h 964718"/>
                <a:gd name="connsiteX1" fmla="*/ 0 w 843879"/>
                <a:gd name="connsiteY1" fmla="*/ 242857 h 964718"/>
                <a:gd name="connsiteX2" fmla="*/ 0 w 843879"/>
                <a:gd name="connsiteY2" fmla="*/ 721191 h 964718"/>
                <a:gd name="connsiteX3" fmla="*/ 421604 w 843879"/>
                <a:gd name="connsiteY3" fmla="*/ 964719 h 964718"/>
                <a:gd name="connsiteX4" fmla="*/ 843880 w 843879"/>
                <a:gd name="connsiteY4" fmla="*/ 721191 h 964718"/>
                <a:gd name="connsiteX5" fmla="*/ 843880 w 843879"/>
                <a:gd name="connsiteY5" fmla="*/ 242857 h 96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879" h="964718">
                  <a:moveTo>
                    <a:pt x="421604" y="0"/>
                  </a:moveTo>
                  <a:lnTo>
                    <a:pt x="0" y="242857"/>
                  </a:lnTo>
                  <a:lnTo>
                    <a:pt x="0" y="721191"/>
                  </a:lnTo>
                  <a:lnTo>
                    <a:pt x="421604" y="964719"/>
                  </a:lnTo>
                  <a:lnTo>
                    <a:pt x="843880" y="721191"/>
                  </a:lnTo>
                  <a:lnTo>
                    <a:pt x="843880" y="242857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4"/>
                </a:gs>
              </a:gsLst>
              <a:lin ang="16800000" scaled="0"/>
            </a:gradFill>
            <a:ln w="67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CA7C644A-2827-873E-2A53-CA187F227365}"/>
                </a:ext>
              </a:extLst>
            </p:cNvPr>
            <p:cNvSpPr/>
            <p:nvPr/>
          </p:nvSpPr>
          <p:spPr>
            <a:xfrm>
              <a:off x="8438491" y="2699215"/>
              <a:ext cx="843879" cy="964718"/>
            </a:xfrm>
            <a:custGeom>
              <a:avLst/>
              <a:gdLst>
                <a:gd name="connsiteX0" fmla="*/ 422276 w 843879"/>
                <a:gd name="connsiteY0" fmla="*/ 0 h 964718"/>
                <a:gd name="connsiteX1" fmla="*/ 0 w 843879"/>
                <a:gd name="connsiteY1" fmla="*/ 242857 h 964718"/>
                <a:gd name="connsiteX2" fmla="*/ 0 w 843879"/>
                <a:gd name="connsiteY2" fmla="*/ 721862 h 964718"/>
                <a:gd name="connsiteX3" fmla="*/ 422276 w 843879"/>
                <a:gd name="connsiteY3" fmla="*/ 964719 h 964718"/>
                <a:gd name="connsiteX4" fmla="*/ 843880 w 843879"/>
                <a:gd name="connsiteY4" fmla="*/ 721862 h 964718"/>
                <a:gd name="connsiteX5" fmla="*/ 843880 w 843879"/>
                <a:gd name="connsiteY5" fmla="*/ 242857 h 96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879" h="964718">
                  <a:moveTo>
                    <a:pt x="422276" y="0"/>
                  </a:moveTo>
                  <a:lnTo>
                    <a:pt x="0" y="242857"/>
                  </a:lnTo>
                  <a:lnTo>
                    <a:pt x="0" y="721862"/>
                  </a:lnTo>
                  <a:lnTo>
                    <a:pt x="422276" y="964719"/>
                  </a:lnTo>
                  <a:lnTo>
                    <a:pt x="843880" y="721862"/>
                  </a:lnTo>
                  <a:lnTo>
                    <a:pt x="843880" y="242857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4"/>
                </a:gs>
              </a:gsLst>
              <a:lin ang="16800000" scaled="0"/>
            </a:gradFill>
            <a:ln w="67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11683EC4-2DB1-791E-842A-142DFA88C487}"/>
                </a:ext>
              </a:extLst>
            </p:cNvPr>
            <p:cNvSpPr/>
            <p:nvPr/>
          </p:nvSpPr>
          <p:spPr>
            <a:xfrm>
              <a:off x="8796317" y="1270251"/>
              <a:ext cx="843879" cy="964718"/>
            </a:xfrm>
            <a:custGeom>
              <a:avLst/>
              <a:gdLst>
                <a:gd name="connsiteX0" fmla="*/ 421605 w 843879"/>
                <a:gd name="connsiteY0" fmla="*/ 0 h 964718"/>
                <a:gd name="connsiteX1" fmla="*/ 0 w 843879"/>
                <a:gd name="connsiteY1" fmla="*/ 242857 h 964718"/>
                <a:gd name="connsiteX2" fmla="*/ 0 w 843879"/>
                <a:gd name="connsiteY2" fmla="*/ 721191 h 964718"/>
                <a:gd name="connsiteX3" fmla="*/ 421605 w 843879"/>
                <a:gd name="connsiteY3" fmla="*/ 964719 h 964718"/>
                <a:gd name="connsiteX4" fmla="*/ 843880 w 843879"/>
                <a:gd name="connsiteY4" fmla="*/ 721191 h 964718"/>
                <a:gd name="connsiteX5" fmla="*/ 843880 w 843879"/>
                <a:gd name="connsiteY5" fmla="*/ 242857 h 96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879" h="964718">
                  <a:moveTo>
                    <a:pt x="421605" y="0"/>
                  </a:moveTo>
                  <a:lnTo>
                    <a:pt x="0" y="242857"/>
                  </a:lnTo>
                  <a:lnTo>
                    <a:pt x="0" y="721191"/>
                  </a:lnTo>
                  <a:lnTo>
                    <a:pt x="421605" y="964719"/>
                  </a:lnTo>
                  <a:lnTo>
                    <a:pt x="843880" y="721191"/>
                  </a:lnTo>
                  <a:lnTo>
                    <a:pt x="843880" y="242857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4"/>
                </a:gs>
              </a:gsLst>
              <a:lin ang="16800000" scaled="0"/>
            </a:gradFill>
            <a:ln w="67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0E3910F9-9CC4-C8AB-0785-6660CAF0FACD}"/>
                </a:ext>
              </a:extLst>
            </p:cNvPr>
            <p:cNvSpPr/>
            <p:nvPr/>
          </p:nvSpPr>
          <p:spPr>
            <a:xfrm>
              <a:off x="7732908" y="647007"/>
              <a:ext cx="843879" cy="965389"/>
            </a:xfrm>
            <a:custGeom>
              <a:avLst/>
              <a:gdLst>
                <a:gd name="connsiteX0" fmla="*/ 422275 w 843879"/>
                <a:gd name="connsiteY0" fmla="*/ 0 h 965389"/>
                <a:gd name="connsiteX1" fmla="*/ 0 w 843879"/>
                <a:gd name="connsiteY1" fmla="*/ 243528 h 965389"/>
                <a:gd name="connsiteX2" fmla="*/ 0 w 843879"/>
                <a:gd name="connsiteY2" fmla="*/ 721862 h 965389"/>
                <a:gd name="connsiteX3" fmla="*/ 422275 w 843879"/>
                <a:gd name="connsiteY3" fmla="*/ 965390 h 965389"/>
                <a:gd name="connsiteX4" fmla="*/ 843880 w 843879"/>
                <a:gd name="connsiteY4" fmla="*/ 721862 h 965389"/>
                <a:gd name="connsiteX5" fmla="*/ 843880 w 843879"/>
                <a:gd name="connsiteY5" fmla="*/ 243528 h 965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879" h="965389">
                  <a:moveTo>
                    <a:pt x="422275" y="0"/>
                  </a:moveTo>
                  <a:lnTo>
                    <a:pt x="0" y="243528"/>
                  </a:lnTo>
                  <a:lnTo>
                    <a:pt x="0" y="721862"/>
                  </a:lnTo>
                  <a:lnTo>
                    <a:pt x="422275" y="965390"/>
                  </a:lnTo>
                  <a:lnTo>
                    <a:pt x="843880" y="721862"/>
                  </a:lnTo>
                  <a:lnTo>
                    <a:pt x="843880" y="243528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4"/>
                </a:gs>
              </a:gsLst>
              <a:lin ang="16800000" scaled="0"/>
            </a:gradFill>
            <a:ln w="67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grpSp>
          <p:nvGrpSpPr>
            <p:cNvPr id="17" name="Graphic 5">
              <a:extLst>
                <a:ext uri="{FF2B5EF4-FFF2-40B4-BE49-F238E27FC236}">
                  <a16:creationId xmlns:a16="http://schemas.microsoft.com/office/drawing/2014/main" id="{3FA67951-7775-4A9F-7CC4-57310CE96280}"/>
                </a:ext>
              </a:extLst>
            </p:cNvPr>
            <p:cNvGrpSpPr/>
            <p:nvPr/>
          </p:nvGrpSpPr>
          <p:grpSpPr>
            <a:xfrm>
              <a:off x="4816589" y="647007"/>
              <a:ext cx="4823608" cy="3848141"/>
              <a:chOff x="4816589" y="647007"/>
              <a:chExt cx="4823608" cy="3848141"/>
            </a:xfrm>
          </p:grpSpPr>
          <p:grpSp>
            <p:nvGrpSpPr>
              <p:cNvPr id="18" name="Graphic 5">
                <a:extLst>
                  <a:ext uri="{FF2B5EF4-FFF2-40B4-BE49-F238E27FC236}">
                    <a16:creationId xmlns:a16="http://schemas.microsoft.com/office/drawing/2014/main" id="{E73A88AD-4C98-9870-E92B-111B2467B46C}"/>
                  </a:ext>
                </a:extLst>
              </p:cNvPr>
              <p:cNvGrpSpPr/>
              <p:nvPr/>
            </p:nvGrpSpPr>
            <p:grpSpPr>
              <a:xfrm>
                <a:off x="4816589" y="647007"/>
                <a:ext cx="4823608" cy="3848141"/>
                <a:chOff x="4816589" y="647007"/>
                <a:chExt cx="4823608" cy="3848141"/>
              </a:xfrm>
              <a:noFill/>
            </p:grpSpPr>
            <p:grpSp>
              <p:nvGrpSpPr>
                <p:cNvPr id="49" name="Graphic 5">
                  <a:extLst>
                    <a:ext uri="{FF2B5EF4-FFF2-40B4-BE49-F238E27FC236}">
                      <a16:creationId xmlns:a16="http://schemas.microsoft.com/office/drawing/2014/main" id="{038ABB6A-20FE-1F8D-0495-5A867BA9CCE6}"/>
                    </a:ext>
                  </a:extLst>
                </p:cNvPr>
                <p:cNvGrpSpPr/>
                <p:nvPr/>
              </p:nvGrpSpPr>
              <p:grpSpPr>
                <a:xfrm>
                  <a:off x="5916922" y="2908529"/>
                  <a:ext cx="843879" cy="964718"/>
                  <a:chOff x="5916922" y="2908529"/>
                  <a:chExt cx="843879" cy="964718"/>
                </a:xfrm>
                <a:noFill/>
              </p:grpSpPr>
              <p:sp>
                <p:nvSpPr>
                  <p:cNvPr id="78" name="Freeform 19">
                    <a:extLst>
                      <a:ext uri="{FF2B5EF4-FFF2-40B4-BE49-F238E27FC236}">
                        <a16:creationId xmlns:a16="http://schemas.microsoft.com/office/drawing/2014/main" id="{2BD462EC-FA51-596A-016E-4C0A10EDE9C8}"/>
                      </a:ext>
                    </a:extLst>
                  </p:cNvPr>
                  <p:cNvSpPr/>
                  <p:nvPr/>
                </p:nvSpPr>
                <p:spPr>
                  <a:xfrm>
                    <a:off x="5916922" y="3151385"/>
                    <a:ext cx="422275" cy="721862"/>
                  </a:xfrm>
                  <a:custGeom>
                    <a:avLst/>
                    <a:gdLst>
                      <a:gd name="connsiteX0" fmla="*/ 422276 w 422275"/>
                      <a:gd name="connsiteY0" fmla="*/ 721862 h 721862"/>
                      <a:gd name="connsiteX1" fmla="*/ 0 w 422275"/>
                      <a:gd name="connsiteY1" fmla="*/ 479005 h 721862"/>
                      <a:gd name="connsiteX2" fmla="*/ 0 w 422275"/>
                      <a:gd name="connsiteY2" fmla="*/ 0 h 721862"/>
                      <a:gd name="connsiteX3" fmla="*/ 422276 w 422275"/>
                      <a:gd name="connsiteY3" fmla="*/ 243528 h 721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2275" h="721862">
                        <a:moveTo>
                          <a:pt x="422276" y="721862"/>
                        </a:moveTo>
                        <a:lnTo>
                          <a:pt x="0" y="479005"/>
                        </a:lnTo>
                        <a:lnTo>
                          <a:pt x="0" y="0"/>
                        </a:lnTo>
                        <a:lnTo>
                          <a:pt x="422276" y="243528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9" name="Freeform 20">
                    <a:extLst>
                      <a:ext uri="{FF2B5EF4-FFF2-40B4-BE49-F238E27FC236}">
                        <a16:creationId xmlns:a16="http://schemas.microsoft.com/office/drawing/2014/main" id="{493AABFD-5172-069D-47E6-C2EDB45D1CB5}"/>
                      </a:ext>
                    </a:extLst>
                  </p:cNvPr>
                  <p:cNvSpPr/>
                  <p:nvPr/>
                </p:nvSpPr>
                <p:spPr>
                  <a:xfrm>
                    <a:off x="6339197" y="3151385"/>
                    <a:ext cx="421604" cy="721862"/>
                  </a:xfrm>
                  <a:custGeom>
                    <a:avLst/>
                    <a:gdLst>
                      <a:gd name="connsiteX0" fmla="*/ 0 w 421604"/>
                      <a:gd name="connsiteY0" fmla="*/ 721862 h 721862"/>
                      <a:gd name="connsiteX1" fmla="*/ 421604 w 421604"/>
                      <a:gd name="connsiteY1" fmla="*/ 479005 h 721862"/>
                      <a:gd name="connsiteX2" fmla="*/ 421604 w 421604"/>
                      <a:gd name="connsiteY2" fmla="*/ 0 h 721862"/>
                      <a:gd name="connsiteX3" fmla="*/ 0 w 421604"/>
                      <a:gd name="connsiteY3" fmla="*/ 243528 h 721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1604" h="721862">
                        <a:moveTo>
                          <a:pt x="0" y="721862"/>
                        </a:moveTo>
                        <a:lnTo>
                          <a:pt x="421604" y="479005"/>
                        </a:lnTo>
                        <a:lnTo>
                          <a:pt x="421604" y="0"/>
                        </a:lnTo>
                        <a:lnTo>
                          <a:pt x="0" y="243528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80" name="Freeform 21">
                    <a:extLst>
                      <a:ext uri="{FF2B5EF4-FFF2-40B4-BE49-F238E27FC236}">
                        <a16:creationId xmlns:a16="http://schemas.microsoft.com/office/drawing/2014/main" id="{CF81DFC7-766B-D6E4-5809-673CD444DFE8}"/>
                      </a:ext>
                    </a:extLst>
                  </p:cNvPr>
                  <p:cNvSpPr/>
                  <p:nvPr/>
                </p:nvSpPr>
                <p:spPr>
                  <a:xfrm>
                    <a:off x="5916922" y="2908529"/>
                    <a:ext cx="843879" cy="485713"/>
                  </a:xfrm>
                  <a:custGeom>
                    <a:avLst/>
                    <a:gdLst>
                      <a:gd name="connsiteX0" fmla="*/ 843880 w 843879"/>
                      <a:gd name="connsiteY0" fmla="*/ 242857 h 485713"/>
                      <a:gd name="connsiteX1" fmla="*/ 422276 w 843879"/>
                      <a:gd name="connsiteY1" fmla="*/ 485714 h 485713"/>
                      <a:gd name="connsiteX2" fmla="*/ 0 w 843879"/>
                      <a:gd name="connsiteY2" fmla="*/ 242857 h 485713"/>
                      <a:gd name="connsiteX3" fmla="*/ 422276 w 843879"/>
                      <a:gd name="connsiteY3" fmla="*/ 0 h 485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3879" h="485713">
                        <a:moveTo>
                          <a:pt x="843880" y="242857"/>
                        </a:moveTo>
                        <a:lnTo>
                          <a:pt x="422276" y="485714"/>
                        </a:lnTo>
                        <a:lnTo>
                          <a:pt x="0" y="242857"/>
                        </a:lnTo>
                        <a:lnTo>
                          <a:pt x="422276" y="0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0" name="Graphic 5">
                  <a:extLst>
                    <a:ext uri="{FF2B5EF4-FFF2-40B4-BE49-F238E27FC236}">
                      <a16:creationId xmlns:a16="http://schemas.microsoft.com/office/drawing/2014/main" id="{E8B846E8-22D1-C0F6-2697-8E59362ABFD0}"/>
                    </a:ext>
                  </a:extLst>
                </p:cNvPr>
                <p:cNvGrpSpPr/>
                <p:nvPr/>
              </p:nvGrpSpPr>
              <p:grpSpPr>
                <a:xfrm>
                  <a:off x="7032024" y="3529759"/>
                  <a:ext cx="843879" cy="965389"/>
                  <a:chOff x="7032024" y="3529759"/>
                  <a:chExt cx="843879" cy="965389"/>
                </a:xfrm>
                <a:noFill/>
              </p:grpSpPr>
              <p:sp>
                <p:nvSpPr>
                  <p:cNvPr id="75" name="Freeform 23">
                    <a:extLst>
                      <a:ext uri="{FF2B5EF4-FFF2-40B4-BE49-F238E27FC236}">
                        <a16:creationId xmlns:a16="http://schemas.microsoft.com/office/drawing/2014/main" id="{925F2783-F0C2-3806-A19E-48903225B7E2}"/>
                      </a:ext>
                    </a:extLst>
                  </p:cNvPr>
                  <p:cNvSpPr/>
                  <p:nvPr/>
                </p:nvSpPr>
                <p:spPr>
                  <a:xfrm>
                    <a:off x="7032024" y="3773287"/>
                    <a:ext cx="421604" cy="721862"/>
                  </a:xfrm>
                  <a:custGeom>
                    <a:avLst/>
                    <a:gdLst>
                      <a:gd name="connsiteX0" fmla="*/ 421604 w 421604"/>
                      <a:gd name="connsiteY0" fmla="*/ 721862 h 721862"/>
                      <a:gd name="connsiteX1" fmla="*/ 0 w 421604"/>
                      <a:gd name="connsiteY1" fmla="*/ 478334 h 721862"/>
                      <a:gd name="connsiteX2" fmla="*/ 0 w 421604"/>
                      <a:gd name="connsiteY2" fmla="*/ 0 h 721862"/>
                      <a:gd name="connsiteX3" fmla="*/ 421604 w 421604"/>
                      <a:gd name="connsiteY3" fmla="*/ 242857 h 721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1604" h="721862">
                        <a:moveTo>
                          <a:pt x="421604" y="721862"/>
                        </a:moveTo>
                        <a:lnTo>
                          <a:pt x="0" y="478334"/>
                        </a:lnTo>
                        <a:lnTo>
                          <a:pt x="0" y="0"/>
                        </a:lnTo>
                        <a:lnTo>
                          <a:pt x="421604" y="242857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6" name="Freeform 24">
                    <a:extLst>
                      <a:ext uri="{FF2B5EF4-FFF2-40B4-BE49-F238E27FC236}">
                        <a16:creationId xmlns:a16="http://schemas.microsoft.com/office/drawing/2014/main" id="{E19BA65A-4199-2ECB-377E-E53D3EF7B6E9}"/>
                      </a:ext>
                    </a:extLst>
                  </p:cNvPr>
                  <p:cNvSpPr/>
                  <p:nvPr/>
                </p:nvSpPr>
                <p:spPr>
                  <a:xfrm>
                    <a:off x="7453629" y="3773287"/>
                    <a:ext cx="422275" cy="721862"/>
                  </a:xfrm>
                  <a:custGeom>
                    <a:avLst/>
                    <a:gdLst>
                      <a:gd name="connsiteX0" fmla="*/ 0 w 422275"/>
                      <a:gd name="connsiteY0" fmla="*/ 721862 h 721862"/>
                      <a:gd name="connsiteX1" fmla="*/ 422275 w 422275"/>
                      <a:gd name="connsiteY1" fmla="*/ 478334 h 721862"/>
                      <a:gd name="connsiteX2" fmla="*/ 422275 w 422275"/>
                      <a:gd name="connsiteY2" fmla="*/ 0 h 721862"/>
                      <a:gd name="connsiteX3" fmla="*/ 0 w 422275"/>
                      <a:gd name="connsiteY3" fmla="*/ 242857 h 721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2275" h="721862">
                        <a:moveTo>
                          <a:pt x="0" y="721862"/>
                        </a:moveTo>
                        <a:lnTo>
                          <a:pt x="422275" y="478334"/>
                        </a:lnTo>
                        <a:lnTo>
                          <a:pt x="422275" y="0"/>
                        </a:lnTo>
                        <a:lnTo>
                          <a:pt x="0" y="242857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7" name="Freeform 25">
                    <a:extLst>
                      <a:ext uri="{FF2B5EF4-FFF2-40B4-BE49-F238E27FC236}">
                        <a16:creationId xmlns:a16="http://schemas.microsoft.com/office/drawing/2014/main" id="{97E1AAB1-A75F-12C3-9C59-E2266AD1016B}"/>
                      </a:ext>
                    </a:extLst>
                  </p:cNvPr>
                  <p:cNvSpPr/>
                  <p:nvPr/>
                </p:nvSpPr>
                <p:spPr>
                  <a:xfrm>
                    <a:off x="7032024" y="3529759"/>
                    <a:ext cx="843879" cy="486384"/>
                  </a:xfrm>
                  <a:custGeom>
                    <a:avLst/>
                    <a:gdLst>
                      <a:gd name="connsiteX0" fmla="*/ 843880 w 843879"/>
                      <a:gd name="connsiteY0" fmla="*/ 243528 h 486384"/>
                      <a:gd name="connsiteX1" fmla="*/ 421604 w 843879"/>
                      <a:gd name="connsiteY1" fmla="*/ 486385 h 486384"/>
                      <a:gd name="connsiteX2" fmla="*/ 0 w 843879"/>
                      <a:gd name="connsiteY2" fmla="*/ 243528 h 486384"/>
                      <a:gd name="connsiteX3" fmla="*/ 421604 w 843879"/>
                      <a:gd name="connsiteY3" fmla="*/ 0 h 486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3879" h="486384">
                        <a:moveTo>
                          <a:pt x="843880" y="243528"/>
                        </a:moveTo>
                        <a:lnTo>
                          <a:pt x="421604" y="486385"/>
                        </a:lnTo>
                        <a:lnTo>
                          <a:pt x="0" y="243528"/>
                        </a:lnTo>
                        <a:lnTo>
                          <a:pt x="421604" y="0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1" name="Graphic 5">
                  <a:extLst>
                    <a:ext uri="{FF2B5EF4-FFF2-40B4-BE49-F238E27FC236}">
                      <a16:creationId xmlns:a16="http://schemas.microsoft.com/office/drawing/2014/main" id="{822418BF-CA90-F0EF-CD35-4CB77B45587D}"/>
                    </a:ext>
                  </a:extLst>
                </p:cNvPr>
                <p:cNvGrpSpPr/>
                <p:nvPr/>
              </p:nvGrpSpPr>
              <p:grpSpPr>
                <a:xfrm>
                  <a:off x="7337486" y="2095427"/>
                  <a:ext cx="844551" cy="964718"/>
                  <a:chOff x="7337486" y="2095427"/>
                  <a:chExt cx="844551" cy="964718"/>
                </a:xfrm>
                <a:noFill/>
              </p:grpSpPr>
              <p:sp>
                <p:nvSpPr>
                  <p:cNvPr id="72" name="Freeform 27">
                    <a:extLst>
                      <a:ext uri="{FF2B5EF4-FFF2-40B4-BE49-F238E27FC236}">
                        <a16:creationId xmlns:a16="http://schemas.microsoft.com/office/drawing/2014/main" id="{C09624A1-C5DF-75A3-7BA9-7946EFC1E43D}"/>
                      </a:ext>
                    </a:extLst>
                  </p:cNvPr>
                  <p:cNvSpPr/>
                  <p:nvPr/>
                </p:nvSpPr>
                <p:spPr>
                  <a:xfrm>
                    <a:off x="7337486" y="2338284"/>
                    <a:ext cx="422275" cy="721861"/>
                  </a:xfrm>
                  <a:custGeom>
                    <a:avLst/>
                    <a:gdLst>
                      <a:gd name="connsiteX0" fmla="*/ 422276 w 422275"/>
                      <a:gd name="connsiteY0" fmla="*/ 721862 h 721861"/>
                      <a:gd name="connsiteX1" fmla="*/ 0 w 422275"/>
                      <a:gd name="connsiteY1" fmla="*/ 478334 h 721861"/>
                      <a:gd name="connsiteX2" fmla="*/ 0 w 422275"/>
                      <a:gd name="connsiteY2" fmla="*/ 0 h 721861"/>
                      <a:gd name="connsiteX3" fmla="*/ 422276 w 422275"/>
                      <a:gd name="connsiteY3" fmla="*/ 243528 h 7218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2275" h="721861">
                        <a:moveTo>
                          <a:pt x="422276" y="721862"/>
                        </a:moveTo>
                        <a:lnTo>
                          <a:pt x="0" y="478334"/>
                        </a:lnTo>
                        <a:lnTo>
                          <a:pt x="0" y="0"/>
                        </a:lnTo>
                        <a:lnTo>
                          <a:pt x="422276" y="243528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3" name="Freeform 28">
                    <a:extLst>
                      <a:ext uri="{FF2B5EF4-FFF2-40B4-BE49-F238E27FC236}">
                        <a16:creationId xmlns:a16="http://schemas.microsoft.com/office/drawing/2014/main" id="{C54A539A-ABEC-61E6-AC39-8DBE8B4E5438}"/>
                      </a:ext>
                    </a:extLst>
                  </p:cNvPr>
                  <p:cNvSpPr/>
                  <p:nvPr/>
                </p:nvSpPr>
                <p:spPr>
                  <a:xfrm>
                    <a:off x="7759762" y="2338284"/>
                    <a:ext cx="422275" cy="721861"/>
                  </a:xfrm>
                  <a:custGeom>
                    <a:avLst/>
                    <a:gdLst>
                      <a:gd name="connsiteX0" fmla="*/ 0 w 422275"/>
                      <a:gd name="connsiteY0" fmla="*/ 721862 h 721861"/>
                      <a:gd name="connsiteX1" fmla="*/ 422275 w 422275"/>
                      <a:gd name="connsiteY1" fmla="*/ 478334 h 721861"/>
                      <a:gd name="connsiteX2" fmla="*/ 422275 w 422275"/>
                      <a:gd name="connsiteY2" fmla="*/ 0 h 721861"/>
                      <a:gd name="connsiteX3" fmla="*/ 0 w 422275"/>
                      <a:gd name="connsiteY3" fmla="*/ 243528 h 7218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2275" h="721861">
                        <a:moveTo>
                          <a:pt x="0" y="721862"/>
                        </a:moveTo>
                        <a:lnTo>
                          <a:pt x="422275" y="478334"/>
                        </a:lnTo>
                        <a:lnTo>
                          <a:pt x="422275" y="0"/>
                        </a:lnTo>
                        <a:lnTo>
                          <a:pt x="0" y="243528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4" name="Freeform 29">
                    <a:extLst>
                      <a:ext uri="{FF2B5EF4-FFF2-40B4-BE49-F238E27FC236}">
                        <a16:creationId xmlns:a16="http://schemas.microsoft.com/office/drawing/2014/main" id="{43C60E1A-317A-5A01-5C72-CB4B54CA0AD3}"/>
                      </a:ext>
                    </a:extLst>
                  </p:cNvPr>
                  <p:cNvSpPr/>
                  <p:nvPr/>
                </p:nvSpPr>
                <p:spPr>
                  <a:xfrm>
                    <a:off x="7337486" y="2095427"/>
                    <a:ext cx="844551" cy="485713"/>
                  </a:xfrm>
                  <a:custGeom>
                    <a:avLst/>
                    <a:gdLst>
                      <a:gd name="connsiteX0" fmla="*/ 844551 w 844551"/>
                      <a:gd name="connsiteY0" fmla="*/ 242857 h 485713"/>
                      <a:gd name="connsiteX1" fmla="*/ 422276 w 844551"/>
                      <a:gd name="connsiteY1" fmla="*/ 485714 h 485713"/>
                      <a:gd name="connsiteX2" fmla="*/ 0 w 844551"/>
                      <a:gd name="connsiteY2" fmla="*/ 242857 h 485713"/>
                      <a:gd name="connsiteX3" fmla="*/ 422276 w 844551"/>
                      <a:gd name="connsiteY3" fmla="*/ 0 h 485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4551" h="485713">
                        <a:moveTo>
                          <a:pt x="844551" y="242857"/>
                        </a:moveTo>
                        <a:lnTo>
                          <a:pt x="422276" y="485714"/>
                        </a:lnTo>
                        <a:lnTo>
                          <a:pt x="0" y="242857"/>
                        </a:lnTo>
                        <a:lnTo>
                          <a:pt x="422276" y="0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2" name="Graphic 5">
                  <a:extLst>
                    <a:ext uri="{FF2B5EF4-FFF2-40B4-BE49-F238E27FC236}">
                      <a16:creationId xmlns:a16="http://schemas.microsoft.com/office/drawing/2014/main" id="{9E9F5622-6E60-4940-BC6A-FB9EDDD8C64E}"/>
                    </a:ext>
                  </a:extLst>
                </p:cNvPr>
                <p:cNvGrpSpPr/>
                <p:nvPr/>
              </p:nvGrpSpPr>
              <p:grpSpPr>
                <a:xfrm>
                  <a:off x="8438491" y="2699215"/>
                  <a:ext cx="843879" cy="964718"/>
                  <a:chOff x="8438491" y="2699215"/>
                  <a:chExt cx="843879" cy="964718"/>
                </a:xfrm>
                <a:noFill/>
              </p:grpSpPr>
              <p:sp>
                <p:nvSpPr>
                  <p:cNvPr id="69" name="Freeform 31">
                    <a:extLst>
                      <a:ext uri="{FF2B5EF4-FFF2-40B4-BE49-F238E27FC236}">
                        <a16:creationId xmlns:a16="http://schemas.microsoft.com/office/drawing/2014/main" id="{1F55ED39-BC96-81CA-F217-F9506AA1BDCA}"/>
                      </a:ext>
                    </a:extLst>
                  </p:cNvPr>
                  <p:cNvSpPr/>
                  <p:nvPr/>
                </p:nvSpPr>
                <p:spPr>
                  <a:xfrm>
                    <a:off x="8438491" y="2942072"/>
                    <a:ext cx="422275" cy="721861"/>
                  </a:xfrm>
                  <a:custGeom>
                    <a:avLst/>
                    <a:gdLst>
                      <a:gd name="connsiteX0" fmla="*/ 422276 w 422275"/>
                      <a:gd name="connsiteY0" fmla="*/ 721862 h 721861"/>
                      <a:gd name="connsiteX1" fmla="*/ 0 w 422275"/>
                      <a:gd name="connsiteY1" fmla="*/ 479005 h 721861"/>
                      <a:gd name="connsiteX2" fmla="*/ 0 w 422275"/>
                      <a:gd name="connsiteY2" fmla="*/ 0 h 721861"/>
                      <a:gd name="connsiteX3" fmla="*/ 422276 w 422275"/>
                      <a:gd name="connsiteY3" fmla="*/ 243528 h 7218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2275" h="721861">
                        <a:moveTo>
                          <a:pt x="422276" y="721862"/>
                        </a:moveTo>
                        <a:lnTo>
                          <a:pt x="0" y="479005"/>
                        </a:lnTo>
                        <a:lnTo>
                          <a:pt x="0" y="0"/>
                        </a:lnTo>
                        <a:lnTo>
                          <a:pt x="422276" y="243528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0" name="Freeform 32">
                    <a:extLst>
                      <a:ext uri="{FF2B5EF4-FFF2-40B4-BE49-F238E27FC236}">
                        <a16:creationId xmlns:a16="http://schemas.microsoft.com/office/drawing/2014/main" id="{2A21A8CE-2ADE-B04F-8C2E-7A011E64C943}"/>
                      </a:ext>
                    </a:extLst>
                  </p:cNvPr>
                  <p:cNvSpPr/>
                  <p:nvPr/>
                </p:nvSpPr>
                <p:spPr>
                  <a:xfrm>
                    <a:off x="8860766" y="2942072"/>
                    <a:ext cx="421604" cy="721861"/>
                  </a:xfrm>
                  <a:custGeom>
                    <a:avLst/>
                    <a:gdLst>
                      <a:gd name="connsiteX0" fmla="*/ 0 w 421604"/>
                      <a:gd name="connsiteY0" fmla="*/ 721862 h 721861"/>
                      <a:gd name="connsiteX1" fmla="*/ 421604 w 421604"/>
                      <a:gd name="connsiteY1" fmla="*/ 479005 h 721861"/>
                      <a:gd name="connsiteX2" fmla="*/ 421604 w 421604"/>
                      <a:gd name="connsiteY2" fmla="*/ 0 h 721861"/>
                      <a:gd name="connsiteX3" fmla="*/ 0 w 421604"/>
                      <a:gd name="connsiteY3" fmla="*/ 243528 h 7218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1604" h="721861">
                        <a:moveTo>
                          <a:pt x="0" y="721862"/>
                        </a:moveTo>
                        <a:lnTo>
                          <a:pt x="421604" y="479005"/>
                        </a:lnTo>
                        <a:lnTo>
                          <a:pt x="421604" y="0"/>
                        </a:lnTo>
                        <a:lnTo>
                          <a:pt x="0" y="243528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71" name="Freeform 33">
                    <a:extLst>
                      <a:ext uri="{FF2B5EF4-FFF2-40B4-BE49-F238E27FC236}">
                        <a16:creationId xmlns:a16="http://schemas.microsoft.com/office/drawing/2014/main" id="{6DFEF67E-09C6-44F7-3E3B-C0B412B3237D}"/>
                      </a:ext>
                    </a:extLst>
                  </p:cNvPr>
                  <p:cNvSpPr/>
                  <p:nvPr/>
                </p:nvSpPr>
                <p:spPr>
                  <a:xfrm>
                    <a:off x="8438491" y="2699215"/>
                    <a:ext cx="843879" cy="485713"/>
                  </a:xfrm>
                  <a:custGeom>
                    <a:avLst/>
                    <a:gdLst>
                      <a:gd name="connsiteX0" fmla="*/ 843880 w 843879"/>
                      <a:gd name="connsiteY0" fmla="*/ 242857 h 485713"/>
                      <a:gd name="connsiteX1" fmla="*/ 422276 w 843879"/>
                      <a:gd name="connsiteY1" fmla="*/ 485714 h 485713"/>
                      <a:gd name="connsiteX2" fmla="*/ 0 w 843879"/>
                      <a:gd name="connsiteY2" fmla="*/ 242857 h 485713"/>
                      <a:gd name="connsiteX3" fmla="*/ 422276 w 843879"/>
                      <a:gd name="connsiteY3" fmla="*/ 0 h 485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3879" h="485713">
                        <a:moveTo>
                          <a:pt x="843880" y="242857"/>
                        </a:moveTo>
                        <a:lnTo>
                          <a:pt x="422276" y="485714"/>
                        </a:lnTo>
                        <a:lnTo>
                          <a:pt x="0" y="242857"/>
                        </a:lnTo>
                        <a:lnTo>
                          <a:pt x="422276" y="0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3" name="Graphic 5">
                  <a:extLst>
                    <a:ext uri="{FF2B5EF4-FFF2-40B4-BE49-F238E27FC236}">
                      <a16:creationId xmlns:a16="http://schemas.microsoft.com/office/drawing/2014/main" id="{A1764B53-F3DB-3194-B300-292619CFCE22}"/>
                    </a:ext>
                  </a:extLst>
                </p:cNvPr>
                <p:cNvGrpSpPr/>
                <p:nvPr/>
              </p:nvGrpSpPr>
              <p:grpSpPr>
                <a:xfrm>
                  <a:off x="4816589" y="2304741"/>
                  <a:ext cx="843879" cy="964718"/>
                  <a:chOff x="4816589" y="2304741"/>
                  <a:chExt cx="843879" cy="964718"/>
                </a:xfrm>
                <a:noFill/>
              </p:grpSpPr>
              <p:sp>
                <p:nvSpPr>
                  <p:cNvPr id="66" name="Freeform 35">
                    <a:extLst>
                      <a:ext uri="{FF2B5EF4-FFF2-40B4-BE49-F238E27FC236}">
                        <a16:creationId xmlns:a16="http://schemas.microsoft.com/office/drawing/2014/main" id="{93384F5B-09B5-0D77-D3BF-C42AF4AB017C}"/>
                      </a:ext>
                    </a:extLst>
                  </p:cNvPr>
                  <p:cNvSpPr/>
                  <p:nvPr/>
                </p:nvSpPr>
                <p:spPr>
                  <a:xfrm>
                    <a:off x="4816589" y="2547597"/>
                    <a:ext cx="421604" cy="721862"/>
                  </a:xfrm>
                  <a:custGeom>
                    <a:avLst/>
                    <a:gdLst>
                      <a:gd name="connsiteX0" fmla="*/ 421604 w 421604"/>
                      <a:gd name="connsiteY0" fmla="*/ 721862 h 721862"/>
                      <a:gd name="connsiteX1" fmla="*/ 0 w 421604"/>
                      <a:gd name="connsiteY1" fmla="*/ 478334 h 721862"/>
                      <a:gd name="connsiteX2" fmla="*/ 0 w 421604"/>
                      <a:gd name="connsiteY2" fmla="*/ 0 h 721862"/>
                      <a:gd name="connsiteX3" fmla="*/ 421604 w 421604"/>
                      <a:gd name="connsiteY3" fmla="*/ 242857 h 721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1604" h="721862">
                        <a:moveTo>
                          <a:pt x="421604" y="721862"/>
                        </a:moveTo>
                        <a:lnTo>
                          <a:pt x="0" y="478334"/>
                        </a:lnTo>
                        <a:lnTo>
                          <a:pt x="0" y="0"/>
                        </a:lnTo>
                        <a:lnTo>
                          <a:pt x="421604" y="242857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7" name="Freeform 36">
                    <a:extLst>
                      <a:ext uri="{FF2B5EF4-FFF2-40B4-BE49-F238E27FC236}">
                        <a16:creationId xmlns:a16="http://schemas.microsoft.com/office/drawing/2014/main" id="{A4403FE7-53EE-DCA4-85D0-BDC66B35F971}"/>
                      </a:ext>
                    </a:extLst>
                  </p:cNvPr>
                  <p:cNvSpPr/>
                  <p:nvPr/>
                </p:nvSpPr>
                <p:spPr>
                  <a:xfrm>
                    <a:off x="5238193" y="2547597"/>
                    <a:ext cx="422275" cy="721862"/>
                  </a:xfrm>
                  <a:custGeom>
                    <a:avLst/>
                    <a:gdLst>
                      <a:gd name="connsiteX0" fmla="*/ 0 w 422275"/>
                      <a:gd name="connsiteY0" fmla="*/ 721862 h 721862"/>
                      <a:gd name="connsiteX1" fmla="*/ 422276 w 422275"/>
                      <a:gd name="connsiteY1" fmla="*/ 478334 h 721862"/>
                      <a:gd name="connsiteX2" fmla="*/ 422276 w 422275"/>
                      <a:gd name="connsiteY2" fmla="*/ 0 h 721862"/>
                      <a:gd name="connsiteX3" fmla="*/ 0 w 422275"/>
                      <a:gd name="connsiteY3" fmla="*/ 242857 h 721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2275" h="721862">
                        <a:moveTo>
                          <a:pt x="0" y="721862"/>
                        </a:moveTo>
                        <a:lnTo>
                          <a:pt x="422276" y="478334"/>
                        </a:lnTo>
                        <a:lnTo>
                          <a:pt x="422276" y="0"/>
                        </a:lnTo>
                        <a:lnTo>
                          <a:pt x="0" y="242857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8" name="Freeform 37">
                    <a:extLst>
                      <a:ext uri="{FF2B5EF4-FFF2-40B4-BE49-F238E27FC236}">
                        <a16:creationId xmlns:a16="http://schemas.microsoft.com/office/drawing/2014/main" id="{CD0D0474-1FEF-CF81-538C-DB8B7DDF9B25}"/>
                      </a:ext>
                    </a:extLst>
                  </p:cNvPr>
                  <p:cNvSpPr/>
                  <p:nvPr/>
                </p:nvSpPr>
                <p:spPr>
                  <a:xfrm>
                    <a:off x="4816589" y="2304741"/>
                    <a:ext cx="843879" cy="485713"/>
                  </a:xfrm>
                  <a:custGeom>
                    <a:avLst/>
                    <a:gdLst>
                      <a:gd name="connsiteX0" fmla="*/ 843880 w 843879"/>
                      <a:gd name="connsiteY0" fmla="*/ 242857 h 485713"/>
                      <a:gd name="connsiteX1" fmla="*/ 421604 w 843879"/>
                      <a:gd name="connsiteY1" fmla="*/ 485714 h 485713"/>
                      <a:gd name="connsiteX2" fmla="*/ 0 w 843879"/>
                      <a:gd name="connsiteY2" fmla="*/ 242857 h 485713"/>
                      <a:gd name="connsiteX3" fmla="*/ 421604 w 843879"/>
                      <a:gd name="connsiteY3" fmla="*/ 0 h 485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3879" h="485713">
                        <a:moveTo>
                          <a:pt x="843880" y="242857"/>
                        </a:moveTo>
                        <a:lnTo>
                          <a:pt x="421604" y="485714"/>
                        </a:lnTo>
                        <a:lnTo>
                          <a:pt x="0" y="242857"/>
                        </a:lnTo>
                        <a:lnTo>
                          <a:pt x="421604" y="0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4" name="Graphic 5">
                  <a:extLst>
                    <a:ext uri="{FF2B5EF4-FFF2-40B4-BE49-F238E27FC236}">
                      <a16:creationId xmlns:a16="http://schemas.microsoft.com/office/drawing/2014/main" id="{80082D6D-0B2A-A30C-0A34-9448AED23C36}"/>
                    </a:ext>
                  </a:extLst>
                </p:cNvPr>
                <p:cNvGrpSpPr/>
                <p:nvPr/>
              </p:nvGrpSpPr>
              <p:grpSpPr>
                <a:xfrm>
                  <a:off x="6274748" y="1472184"/>
                  <a:ext cx="843879" cy="965389"/>
                  <a:chOff x="6274748" y="1472184"/>
                  <a:chExt cx="843879" cy="965389"/>
                </a:xfrm>
                <a:noFill/>
              </p:grpSpPr>
              <p:sp>
                <p:nvSpPr>
                  <p:cNvPr id="63" name="Freeform 39">
                    <a:extLst>
                      <a:ext uri="{FF2B5EF4-FFF2-40B4-BE49-F238E27FC236}">
                        <a16:creationId xmlns:a16="http://schemas.microsoft.com/office/drawing/2014/main" id="{FBB670DD-A33E-7F0E-AB57-ECAC54192AB6}"/>
                      </a:ext>
                    </a:extLst>
                  </p:cNvPr>
                  <p:cNvSpPr/>
                  <p:nvPr/>
                </p:nvSpPr>
                <p:spPr>
                  <a:xfrm>
                    <a:off x="6274748" y="1715712"/>
                    <a:ext cx="421604" cy="721862"/>
                  </a:xfrm>
                  <a:custGeom>
                    <a:avLst/>
                    <a:gdLst>
                      <a:gd name="connsiteX0" fmla="*/ 421604 w 421604"/>
                      <a:gd name="connsiteY0" fmla="*/ 721862 h 721862"/>
                      <a:gd name="connsiteX1" fmla="*/ 0 w 421604"/>
                      <a:gd name="connsiteY1" fmla="*/ 478334 h 721862"/>
                      <a:gd name="connsiteX2" fmla="*/ 0 w 421604"/>
                      <a:gd name="connsiteY2" fmla="*/ 0 h 721862"/>
                      <a:gd name="connsiteX3" fmla="*/ 421604 w 421604"/>
                      <a:gd name="connsiteY3" fmla="*/ 242857 h 721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1604" h="721862">
                        <a:moveTo>
                          <a:pt x="421604" y="721862"/>
                        </a:moveTo>
                        <a:lnTo>
                          <a:pt x="0" y="478334"/>
                        </a:lnTo>
                        <a:lnTo>
                          <a:pt x="0" y="0"/>
                        </a:lnTo>
                        <a:lnTo>
                          <a:pt x="421604" y="242857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4" name="Freeform 40">
                    <a:extLst>
                      <a:ext uri="{FF2B5EF4-FFF2-40B4-BE49-F238E27FC236}">
                        <a16:creationId xmlns:a16="http://schemas.microsoft.com/office/drawing/2014/main" id="{42650CC3-2ADD-BC5A-97F8-EBD4FF3754B2}"/>
                      </a:ext>
                    </a:extLst>
                  </p:cNvPr>
                  <p:cNvSpPr/>
                  <p:nvPr/>
                </p:nvSpPr>
                <p:spPr>
                  <a:xfrm>
                    <a:off x="6696352" y="1715712"/>
                    <a:ext cx="422275" cy="721862"/>
                  </a:xfrm>
                  <a:custGeom>
                    <a:avLst/>
                    <a:gdLst>
                      <a:gd name="connsiteX0" fmla="*/ 0 w 422275"/>
                      <a:gd name="connsiteY0" fmla="*/ 721862 h 721862"/>
                      <a:gd name="connsiteX1" fmla="*/ 422276 w 422275"/>
                      <a:gd name="connsiteY1" fmla="*/ 478334 h 721862"/>
                      <a:gd name="connsiteX2" fmla="*/ 422276 w 422275"/>
                      <a:gd name="connsiteY2" fmla="*/ 0 h 721862"/>
                      <a:gd name="connsiteX3" fmla="*/ 0 w 422275"/>
                      <a:gd name="connsiteY3" fmla="*/ 242857 h 721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2275" h="721862">
                        <a:moveTo>
                          <a:pt x="0" y="721862"/>
                        </a:moveTo>
                        <a:lnTo>
                          <a:pt x="422276" y="478334"/>
                        </a:lnTo>
                        <a:lnTo>
                          <a:pt x="422276" y="0"/>
                        </a:lnTo>
                        <a:lnTo>
                          <a:pt x="0" y="242857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5" name="Freeform 41">
                    <a:extLst>
                      <a:ext uri="{FF2B5EF4-FFF2-40B4-BE49-F238E27FC236}">
                        <a16:creationId xmlns:a16="http://schemas.microsoft.com/office/drawing/2014/main" id="{090EC04C-9883-B1C3-C2EF-A5B57A86EE4A}"/>
                      </a:ext>
                    </a:extLst>
                  </p:cNvPr>
                  <p:cNvSpPr/>
                  <p:nvPr/>
                </p:nvSpPr>
                <p:spPr>
                  <a:xfrm>
                    <a:off x="6274748" y="1472184"/>
                    <a:ext cx="843879" cy="486384"/>
                  </a:xfrm>
                  <a:custGeom>
                    <a:avLst/>
                    <a:gdLst>
                      <a:gd name="connsiteX0" fmla="*/ 843880 w 843879"/>
                      <a:gd name="connsiteY0" fmla="*/ 243528 h 486384"/>
                      <a:gd name="connsiteX1" fmla="*/ 421604 w 843879"/>
                      <a:gd name="connsiteY1" fmla="*/ 486385 h 486384"/>
                      <a:gd name="connsiteX2" fmla="*/ 0 w 843879"/>
                      <a:gd name="connsiteY2" fmla="*/ 243528 h 486384"/>
                      <a:gd name="connsiteX3" fmla="*/ 421604 w 843879"/>
                      <a:gd name="connsiteY3" fmla="*/ 0 h 486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3879" h="486384">
                        <a:moveTo>
                          <a:pt x="843880" y="243528"/>
                        </a:moveTo>
                        <a:lnTo>
                          <a:pt x="421604" y="486385"/>
                        </a:lnTo>
                        <a:lnTo>
                          <a:pt x="0" y="243528"/>
                        </a:lnTo>
                        <a:lnTo>
                          <a:pt x="421604" y="0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5" name="Graphic 5">
                  <a:extLst>
                    <a:ext uri="{FF2B5EF4-FFF2-40B4-BE49-F238E27FC236}">
                      <a16:creationId xmlns:a16="http://schemas.microsoft.com/office/drawing/2014/main" id="{C04AC457-872A-142D-A371-F3B9BFBF2A1D}"/>
                    </a:ext>
                  </a:extLst>
                </p:cNvPr>
                <p:cNvGrpSpPr/>
                <p:nvPr/>
              </p:nvGrpSpPr>
              <p:grpSpPr>
                <a:xfrm>
                  <a:off x="8796317" y="1270251"/>
                  <a:ext cx="843879" cy="964718"/>
                  <a:chOff x="8796317" y="1270251"/>
                  <a:chExt cx="843879" cy="964718"/>
                </a:xfrm>
                <a:noFill/>
              </p:grpSpPr>
              <p:sp>
                <p:nvSpPr>
                  <p:cNvPr id="60" name="Freeform 43">
                    <a:extLst>
                      <a:ext uri="{FF2B5EF4-FFF2-40B4-BE49-F238E27FC236}">
                        <a16:creationId xmlns:a16="http://schemas.microsoft.com/office/drawing/2014/main" id="{793F9D72-729B-A31A-6B55-FCB240193B6F}"/>
                      </a:ext>
                    </a:extLst>
                  </p:cNvPr>
                  <p:cNvSpPr/>
                  <p:nvPr/>
                </p:nvSpPr>
                <p:spPr>
                  <a:xfrm>
                    <a:off x="8796317" y="1513108"/>
                    <a:ext cx="421604" cy="721862"/>
                  </a:xfrm>
                  <a:custGeom>
                    <a:avLst/>
                    <a:gdLst>
                      <a:gd name="connsiteX0" fmla="*/ 421605 w 421604"/>
                      <a:gd name="connsiteY0" fmla="*/ 721862 h 721862"/>
                      <a:gd name="connsiteX1" fmla="*/ 0 w 421604"/>
                      <a:gd name="connsiteY1" fmla="*/ 478334 h 721862"/>
                      <a:gd name="connsiteX2" fmla="*/ 0 w 421604"/>
                      <a:gd name="connsiteY2" fmla="*/ 0 h 721862"/>
                      <a:gd name="connsiteX3" fmla="*/ 421605 w 421604"/>
                      <a:gd name="connsiteY3" fmla="*/ 243528 h 721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1604" h="721862">
                        <a:moveTo>
                          <a:pt x="421605" y="721862"/>
                        </a:moveTo>
                        <a:lnTo>
                          <a:pt x="0" y="478334"/>
                        </a:lnTo>
                        <a:lnTo>
                          <a:pt x="0" y="0"/>
                        </a:lnTo>
                        <a:lnTo>
                          <a:pt x="421605" y="243528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1" name="Freeform 44">
                    <a:extLst>
                      <a:ext uri="{FF2B5EF4-FFF2-40B4-BE49-F238E27FC236}">
                        <a16:creationId xmlns:a16="http://schemas.microsoft.com/office/drawing/2014/main" id="{49EFAB92-9AB3-565C-5C27-EF108D170E65}"/>
                      </a:ext>
                    </a:extLst>
                  </p:cNvPr>
                  <p:cNvSpPr/>
                  <p:nvPr/>
                </p:nvSpPr>
                <p:spPr>
                  <a:xfrm>
                    <a:off x="9217921" y="1513108"/>
                    <a:ext cx="422275" cy="721862"/>
                  </a:xfrm>
                  <a:custGeom>
                    <a:avLst/>
                    <a:gdLst>
                      <a:gd name="connsiteX0" fmla="*/ 0 w 422275"/>
                      <a:gd name="connsiteY0" fmla="*/ 721862 h 721862"/>
                      <a:gd name="connsiteX1" fmla="*/ 422275 w 422275"/>
                      <a:gd name="connsiteY1" fmla="*/ 478334 h 721862"/>
                      <a:gd name="connsiteX2" fmla="*/ 422275 w 422275"/>
                      <a:gd name="connsiteY2" fmla="*/ 0 h 721862"/>
                      <a:gd name="connsiteX3" fmla="*/ 0 w 422275"/>
                      <a:gd name="connsiteY3" fmla="*/ 243528 h 721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2275" h="721862">
                        <a:moveTo>
                          <a:pt x="0" y="721862"/>
                        </a:moveTo>
                        <a:lnTo>
                          <a:pt x="422275" y="478334"/>
                        </a:lnTo>
                        <a:lnTo>
                          <a:pt x="422275" y="0"/>
                        </a:lnTo>
                        <a:lnTo>
                          <a:pt x="0" y="243528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62" name="Freeform 45">
                    <a:extLst>
                      <a:ext uri="{FF2B5EF4-FFF2-40B4-BE49-F238E27FC236}">
                        <a16:creationId xmlns:a16="http://schemas.microsoft.com/office/drawing/2014/main" id="{2F3D349E-FD5A-C43B-FF12-618214A06CAC}"/>
                      </a:ext>
                    </a:extLst>
                  </p:cNvPr>
                  <p:cNvSpPr/>
                  <p:nvPr/>
                </p:nvSpPr>
                <p:spPr>
                  <a:xfrm>
                    <a:off x="8796317" y="1270251"/>
                    <a:ext cx="843879" cy="485713"/>
                  </a:xfrm>
                  <a:custGeom>
                    <a:avLst/>
                    <a:gdLst>
                      <a:gd name="connsiteX0" fmla="*/ 843880 w 843879"/>
                      <a:gd name="connsiteY0" fmla="*/ 242857 h 485713"/>
                      <a:gd name="connsiteX1" fmla="*/ 421605 w 843879"/>
                      <a:gd name="connsiteY1" fmla="*/ 485714 h 485713"/>
                      <a:gd name="connsiteX2" fmla="*/ 0 w 843879"/>
                      <a:gd name="connsiteY2" fmla="*/ 242857 h 485713"/>
                      <a:gd name="connsiteX3" fmla="*/ 421605 w 843879"/>
                      <a:gd name="connsiteY3" fmla="*/ 0 h 485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3879" h="485713">
                        <a:moveTo>
                          <a:pt x="843880" y="242857"/>
                        </a:moveTo>
                        <a:lnTo>
                          <a:pt x="421605" y="485714"/>
                        </a:lnTo>
                        <a:lnTo>
                          <a:pt x="0" y="242857"/>
                        </a:lnTo>
                        <a:lnTo>
                          <a:pt x="421605" y="0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  <p:grpSp>
              <p:nvGrpSpPr>
                <p:cNvPr id="56" name="Graphic 5">
                  <a:extLst>
                    <a:ext uri="{FF2B5EF4-FFF2-40B4-BE49-F238E27FC236}">
                      <a16:creationId xmlns:a16="http://schemas.microsoft.com/office/drawing/2014/main" id="{DE3CE23B-B575-9378-0FA6-FBFF49A8EA7C}"/>
                    </a:ext>
                  </a:extLst>
                </p:cNvPr>
                <p:cNvGrpSpPr/>
                <p:nvPr/>
              </p:nvGrpSpPr>
              <p:grpSpPr>
                <a:xfrm>
                  <a:off x="7732908" y="647007"/>
                  <a:ext cx="843879" cy="965389"/>
                  <a:chOff x="7732908" y="647007"/>
                  <a:chExt cx="843879" cy="965389"/>
                </a:xfrm>
                <a:noFill/>
              </p:grpSpPr>
              <p:sp>
                <p:nvSpPr>
                  <p:cNvPr id="57" name="Freeform 47">
                    <a:extLst>
                      <a:ext uri="{FF2B5EF4-FFF2-40B4-BE49-F238E27FC236}">
                        <a16:creationId xmlns:a16="http://schemas.microsoft.com/office/drawing/2014/main" id="{26876E29-969B-3E77-2CC0-169D723004C3}"/>
                      </a:ext>
                    </a:extLst>
                  </p:cNvPr>
                  <p:cNvSpPr/>
                  <p:nvPr/>
                </p:nvSpPr>
                <p:spPr>
                  <a:xfrm>
                    <a:off x="7732908" y="890535"/>
                    <a:ext cx="422275" cy="721861"/>
                  </a:xfrm>
                  <a:custGeom>
                    <a:avLst/>
                    <a:gdLst>
                      <a:gd name="connsiteX0" fmla="*/ 422275 w 422275"/>
                      <a:gd name="connsiteY0" fmla="*/ 721862 h 721861"/>
                      <a:gd name="connsiteX1" fmla="*/ 0 w 422275"/>
                      <a:gd name="connsiteY1" fmla="*/ 478334 h 721861"/>
                      <a:gd name="connsiteX2" fmla="*/ 0 w 422275"/>
                      <a:gd name="connsiteY2" fmla="*/ 0 h 721861"/>
                      <a:gd name="connsiteX3" fmla="*/ 422275 w 422275"/>
                      <a:gd name="connsiteY3" fmla="*/ 242857 h 7218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2275" h="721861">
                        <a:moveTo>
                          <a:pt x="422275" y="721862"/>
                        </a:moveTo>
                        <a:lnTo>
                          <a:pt x="0" y="478334"/>
                        </a:lnTo>
                        <a:lnTo>
                          <a:pt x="0" y="0"/>
                        </a:lnTo>
                        <a:lnTo>
                          <a:pt x="422275" y="242857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58" name="Freeform 48">
                    <a:extLst>
                      <a:ext uri="{FF2B5EF4-FFF2-40B4-BE49-F238E27FC236}">
                        <a16:creationId xmlns:a16="http://schemas.microsoft.com/office/drawing/2014/main" id="{4EF6C532-626B-3EFC-0B19-72F2CC1A417A}"/>
                      </a:ext>
                    </a:extLst>
                  </p:cNvPr>
                  <p:cNvSpPr/>
                  <p:nvPr/>
                </p:nvSpPr>
                <p:spPr>
                  <a:xfrm>
                    <a:off x="8155183" y="890535"/>
                    <a:ext cx="421604" cy="721861"/>
                  </a:xfrm>
                  <a:custGeom>
                    <a:avLst/>
                    <a:gdLst>
                      <a:gd name="connsiteX0" fmla="*/ 0 w 421604"/>
                      <a:gd name="connsiteY0" fmla="*/ 721862 h 721861"/>
                      <a:gd name="connsiteX1" fmla="*/ 421604 w 421604"/>
                      <a:gd name="connsiteY1" fmla="*/ 478334 h 721861"/>
                      <a:gd name="connsiteX2" fmla="*/ 421604 w 421604"/>
                      <a:gd name="connsiteY2" fmla="*/ 0 h 721861"/>
                      <a:gd name="connsiteX3" fmla="*/ 0 w 421604"/>
                      <a:gd name="connsiteY3" fmla="*/ 242857 h 7218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1604" h="721861">
                        <a:moveTo>
                          <a:pt x="0" y="721862"/>
                        </a:moveTo>
                        <a:lnTo>
                          <a:pt x="421604" y="478334"/>
                        </a:lnTo>
                        <a:lnTo>
                          <a:pt x="421604" y="0"/>
                        </a:lnTo>
                        <a:lnTo>
                          <a:pt x="0" y="242857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  <p:sp>
                <p:nvSpPr>
                  <p:cNvPr id="59" name="Freeform 49">
                    <a:extLst>
                      <a:ext uri="{FF2B5EF4-FFF2-40B4-BE49-F238E27FC236}">
                        <a16:creationId xmlns:a16="http://schemas.microsoft.com/office/drawing/2014/main" id="{6DD304B2-5A05-4E4C-E87C-92EDC8EEBD1A}"/>
                      </a:ext>
                    </a:extLst>
                  </p:cNvPr>
                  <p:cNvSpPr/>
                  <p:nvPr/>
                </p:nvSpPr>
                <p:spPr>
                  <a:xfrm>
                    <a:off x="7732908" y="647007"/>
                    <a:ext cx="843879" cy="486384"/>
                  </a:xfrm>
                  <a:custGeom>
                    <a:avLst/>
                    <a:gdLst>
                      <a:gd name="connsiteX0" fmla="*/ 843880 w 843879"/>
                      <a:gd name="connsiteY0" fmla="*/ 243528 h 486384"/>
                      <a:gd name="connsiteX1" fmla="*/ 422275 w 843879"/>
                      <a:gd name="connsiteY1" fmla="*/ 486385 h 486384"/>
                      <a:gd name="connsiteX2" fmla="*/ 0 w 843879"/>
                      <a:gd name="connsiteY2" fmla="*/ 243528 h 486384"/>
                      <a:gd name="connsiteX3" fmla="*/ 422275 w 843879"/>
                      <a:gd name="connsiteY3" fmla="*/ 0 h 486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3879" h="486384">
                        <a:moveTo>
                          <a:pt x="843880" y="243528"/>
                        </a:moveTo>
                        <a:lnTo>
                          <a:pt x="422275" y="486385"/>
                        </a:lnTo>
                        <a:lnTo>
                          <a:pt x="0" y="243528"/>
                        </a:lnTo>
                        <a:lnTo>
                          <a:pt x="422275" y="0"/>
                        </a:lnTo>
                        <a:close/>
                      </a:path>
                    </a:pathLst>
                  </a:custGeom>
                  <a:noFill/>
                  <a:ln w="1676" cap="flat">
                    <a:solidFill>
                      <a:schemeClr val="tx2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BR"/>
                  </a:p>
                </p:txBody>
              </p:sp>
            </p:grpSp>
          </p:grpSp>
          <p:grpSp>
            <p:nvGrpSpPr>
              <p:cNvPr id="19" name="Graphic 5">
                <a:extLst>
                  <a:ext uri="{FF2B5EF4-FFF2-40B4-BE49-F238E27FC236}">
                    <a16:creationId xmlns:a16="http://schemas.microsoft.com/office/drawing/2014/main" id="{9525B2BE-5505-4959-BE15-7F519B53C14B}"/>
                  </a:ext>
                </a:extLst>
              </p:cNvPr>
              <p:cNvGrpSpPr/>
              <p:nvPr/>
            </p:nvGrpSpPr>
            <p:grpSpPr>
              <a:xfrm>
                <a:off x="7850393" y="3284219"/>
                <a:ext cx="815011" cy="473638"/>
                <a:chOff x="7850393" y="3284219"/>
                <a:chExt cx="815011" cy="473638"/>
              </a:xfrm>
              <a:solidFill>
                <a:srgbClr val="141316"/>
              </a:solidFill>
            </p:grpSpPr>
            <p:sp>
              <p:nvSpPr>
                <p:cNvPr id="47" name="Freeform 51">
                  <a:extLst>
                    <a:ext uri="{FF2B5EF4-FFF2-40B4-BE49-F238E27FC236}">
                      <a16:creationId xmlns:a16="http://schemas.microsoft.com/office/drawing/2014/main" id="{4303B3F1-2043-73B7-9536-F8DF25F805E0}"/>
                    </a:ext>
                  </a:extLst>
                </p:cNvPr>
                <p:cNvSpPr/>
                <p:nvPr/>
              </p:nvSpPr>
              <p:spPr>
                <a:xfrm>
                  <a:off x="8627810" y="3284219"/>
                  <a:ext cx="37595" cy="37569"/>
                </a:xfrm>
                <a:custGeom>
                  <a:avLst/>
                  <a:gdLst>
                    <a:gd name="connsiteX0" fmla="*/ 37595 w 37595"/>
                    <a:gd name="connsiteY0" fmla="*/ 18785 h 37569"/>
                    <a:gd name="connsiteX1" fmla="*/ 18798 w 37595"/>
                    <a:gd name="connsiteY1" fmla="*/ 37569 h 37569"/>
                    <a:gd name="connsiteX2" fmla="*/ 0 w 37595"/>
                    <a:gd name="connsiteY2" fmla="*/ 18785 h 37569"/>
                    <a:gd name="connsiteX3" fmla="*/ 18798 w 37595"/>
                    <a:gd name="connsiteY3" fmla="*/ 0 h 37569"/>
                    <a:gd name="connsiteX4" fmla="*/ 37595 w 37595"/>
                    <a:gd name="connsiteY4" fmla="*/ 18785 h 37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595" h="37569">
                      <a:moveTo>
                        <a:pt x="37595" y="18785"/>
                      </a:moveTo>
                      <a:cubicBezTo>
                        <a:pt x="37595" y="29159"/>
                        <a:pt x="29179" y="37569"/>
                        <a:pt x="18798" y="37569"/>
                      </a:cubicBezTo>
                      <a:cubicBezTo>
                        <a:pt x="8416" y="37569"/>
                        <a:pt x="0" y="29159"/>
                        <a:pt x="0" y="18785"/>
                      </a:cubicBezTo>
                      <a:cubicBezTo>
                        <a:pt x="0" y="8410"/>
                        <a:pt x="8416" y="0"/>
                        <a:pt x="18798" y="0"/>
                      </a:cubicBezTo>
                      <a:cubicBezTo>
                        <a:pt x="29179" y="0"/>
                        <a:pt x="37595" y="8410"/>
                        <a:pt x="37595" y="18785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67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48" name="Freeform 52">
                  <a:extLst>
                    <a:ext uri="{FF2B5EF4-FFF2-40B4-BE49-F238E27FC236}">
                      <a16:creationId xmlns:a16="http://schemas.microsoft.com/office/drawing/2014/main" id="{A1EBD16C-194B-9E80-E721-0942892F143C}"/>
                    </a:ext>
                  </a:extLst>
                </p:cNvPr>
                <p:cNvSpPr/>
                <p:nvPr/>
              </p:nvSpPr>
              <p:spPr>
                <a:xfrm>
                  <a:off x="7850393" y="3298307"/>
                  <a:ext cx="796214" cy="459549"/>
                </a:xfrm>
                <a:custGeom>
                  <a:avLst/>
                  <a:gdLst>
                    <a:gd name="connsiteX0" fmla="*/ 0 w 796214"/>
                    <a:gd name="connsiteY0" fmla="*/ 459550 h 459549"/>
                    <a:gd name="connsiteX1" fmla="*/ 796214 w 796214"/>
                    <a:gd name="connsiteY1" fmla="*/ 0 h 459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6214" h="459549">
                      <a:moveTo>
                        <a:pt x="0" y="459550"/>
                      </a:moveTo>
                      <a:lnTo>
                        <a:pt x="796214" y="0"/>
                      </a:lnTo>
                    </a:path>
                  </a:pathLst>
                </a:custGeom>
                <a:ln w="1676" cap="flat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0" name="Graphic 5">
                <a:extLst>
                  <a:ext uri="{FF2B5EF4-FFF2-40B4-BE49-F238E27FC236}">
                    <a16:creationId xmlns:a16="http://schemas.microsoft.com/office/drawing/2014/main" id="{05CD0138-8DBC-1DEA-5927-0AF86DF1A813}"/>
                  </a:ext>
                </a:extLst>
              </p:cNvPr>
              <p:cNvGrpSpPr/>
              <p:nvPr/>
            </p:nvGrpSpPr>
            <p:grpSpPr>
              <a:xfrm>
                <a:off x="8178009" y="1834457"/>
                <a:ext cx="852607" cy="500473"/>
                <a:chOff x="8178009" y="1834457"/>
                <a:chExt cx="852607" cy="500473"/>
              </a:xfrm>
              <a:solidFill>
                <a:srgbClr val="141316"/>
              </a:solidFill>
            </p:grpSpPr>
            <p:sp>
              <p:nvSpPr>
                <p:cNvPr id="45" name="Freeform 54">
                  <a:extLst>
                    <a:ext uri="{FF2B5EF4-FFF2-40B4-BE49-F238E27FC236}">
                      <a16:creationId xmlns:a16="http://schemas.microsoft.com/office/drawing/2014/main" id="{D804AAC9-473C-360C-2F5A-0F0EB29CE0F3}"/>
                    </a:ext>
                  </a:extLst>
                </p:cNvPr>
                <p:cNvSpPr/>
                <p:nvPr/>
              </p:nvSpPr>
              <p:spPr>
                <a:xfrm>
                  <a:off x="8178009" y="1853241"/>
                  <a:ext cx="833809" cy="481688"/>
                </a:xfrm>
                <a:custGeom>
                  <a:avLst/>
                  <a:gdLst>
                    <a:gd name="connsiteX0" fmla="*/ 0 w 833809"/>
                    <a:gd name="connsiteY0" fmla="*/ 481689 h 481688"/>
                    <a:gd name="connsiteX1" fmla="*/ 833810 w 833809"/>
                    <a:gd name="connsiteY1" fmla="*/ 0 h 481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3809" h="481688">
                      <a:moveTo>
                        <a:pt x="0" y="481689"/>
                      </a:moveTo>
                      <a:lnTo>
                        <a:pt x="833810" y="0"/>
                      </a:lnTo>
                    </a:path>
                  </a:pathLst>
                </a:custGeom>
                <a:ln w="1676" cap="flat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46" name="Freeform 55">
                  <a:extLst>
                    <a:ext uri="{FF2B5EF4-FFF2-40B4-BE49-F238E27FC236}">
                      <a16:creationId xmlns:a16="http://schemas.microsoft.com/office/drawing/2014/main" id="{AC25CFB0-62F7-5A7B-462B-E6DBE1B5E6B1}"/>
                    </a:ext>
                  </a:extLst>
                </p:cNvPr>
                <p:cNvSpPr/>
                <p:nvPr/>
              </p:nvSpPr>
              <p:spPr>
                <a:xfrm>
                  <a:off x="8993021" y="1834457"/>
                  <a:ext cx="37595" cy="37569"/>
                </a:xfrm>
                <a:custGeom>
                  <a:avLst/>
                  <a:gdLst>
                    <a:gd name="connsiteX0" fmla="*/ 37595 w 37595"/>
                    <a:gd name="connsiteY0" fmla="*/ 18784 h 37569"/>
                    <a:gd name="connsiteX1" fmla="*/ 18798 w 37595"/>
                    <a:gd name="connsiteY1" fmla="*/ 37569 h 37569"/>
                    <a:gd name="connsiteX2" fmla="*/ 0 w 37595"/>
                    <a:gd name="connsiteY2" fmla="*/ 18784 h 37569"/>
                    <a:gd name="connsiteX3" fmla="*/ 18798 w 37595"/>
                    <a:gd name="connsiteY3" fmla="*/ 0 h 37569"/>
                    <a:gd name="connsiteX4" fmla="*/ 37595 w 37595"/>
                    <a:gd name="connsiteY4" fmla="*/ 18784 h 37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595" h="37569">
                      <a:moveTo>
                        <a:pt x="37595" y="18784"/>
                      </a:moveTo>
                      <a:cubicBezTo>
                        <a:pt x="37595" y="29159"/>
                        <a:pt x="29179" y="37569"/>
                        <a:pt x="18798" y="37569"/>
                      </a:cubicBezTo>
                      <a:cubicBezTo>
                        <a:pt x="8416" y="37569"/>
                        <a:pt x="0" y="29159"/>
                        <a:pt x="0" y="18784"/>
                      </a:cubicBezTo>
                      <a:cubicBezTo>
                        <a:pt x="0" y="8410"/>
                        <a:pt x="8416" y="0"/>
                        <a:pt x="18798" y="0"/>
                      </a:cubicBezTo>
                      <a:cubicBezTo>
                        <a:pt x="29179" y="0"/>
                        <a:pt x="37595" y="8410"/>
                        <a:pt x="37595" y="18784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67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1" name="Graphic 5">
                <a:extLst>
                  <a:ext uri="{FF2B5EF4-FFF2-40B4-BE49-F238E27FC236}">
                    <a16:creationId xmlns:a16="http://schemas.microsoft.com/office/drawing/2014/main" id="{BB90C68B-A253-365F-1D53-CB92E8DAD9A8}"/>
                  </a:ext>
                </a:extLst>
              </p:cNvPr>
              <p:cNvGrpSpPr/>
              <p:nvPr/>
            </p:nvGrpSpPr>
            <p:grpSpPr>
              <a:xfrm>
                <a:off x="6754759" y="2681773"/>
                <a:ext cx="815011" cy="474308"/>
                <a:chOff x="6754759" y="2681773"/>
                <a:chExt cx="815011" cy="474308"/>
              </a:xfrm>
              <a:solidFill>
                <a:srgbClr val="141316"/>
              </a:solidFill>
            </p:grpSpPr>
            <p:sp>
              <p:nvSpPr>
                <p:cNvPr id="43" name="Freeform 57">
                  <a:extLst>
                    <a:ext uri="{FF2B5EF4-FFF2-40B4-BE49-F238E27FC236}">
                      <a16:creationId xmlns:a16="http://schemas.microsoft.com/office/drawing/2014/main" id="{72443F60-6B65-06DB-CEBF-1E143862DC4A}"/>
                    </a:ext>
                  </a:extLst>
                </p:cNvPr>
                <p:cNvSpPr/>
                <p:nvPr/>
              </p:nvSpPr>
              <p:spPr>
                <a:xfrm>
                  <a:off x="7532176" y="2681773"/>
                  <a:ext cx="37595" cy="37569"/>
                </a:xfrm>
                <a:custGeom>
                  <a:avLst/>
                  <a:gdLst>
                    <a:gd name="connsiteX0" fmla="*/ 37595 w 37595"/>
                    <a:gd name="connsiteY0" fmla="*/ 18785 h 37569"/>
                    <a:gd name="connsiteX1" fmla="*/ 18798 w 37595"/>
                    <a:gd name="connsiteY1" fmla="*/ 37569 h 37569"/>
                    <a:gd name="connsiteX2" fmla="*/ 0 w 37595"/>
                    <a:gd name="connsiteY2" fmla="*/ 18785 h 37569"/>
                    <a:gd name="connsiteX3" fmla="*/ 18798 w 37595"/>
                    <a:gd name="connsiteY3" fmla="*/ 0 h 37569"/>
                    <a:gd name="connsiteX4" fmla="*/ 37595 w 37595"/>
                    <a:gd name="connsiteY4" fmla="*/ 18785 h 37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595" h="37569">
                      <a:moveTo>
                        <a:pt x="37595" y="18785"/>
                      </a:moveTo>
                      <a:cubicBezTo>
                        <a:pt x="37595" y="29159"/>
                        <a:pt x="29179" y="37569"/>
                        <a:pt x="18798" y="37569"/>
                      </a:cubicBezTo>
                      <a:cubicBezTo>
                        <a:pt x="8416" y="37569"/>
                        <a:pt x="0" y="29159"/>
                        <a:pt x="0" y="18785"/>
                      </a:cubicBezTo>
                      <a:cubicBezTo>
                        <a:pt x="0" y="8410"/>
                        <a:pt x="8416" y="0"/>
                        <a:pt x="18798" y="0"/>
                      </a:cubicBezTo>
                      <a:cubicBezTo>
                        <a:pt x="29179" y="0"/>
                        <a:pt x="37595" y="8410"/>
                        <a:pt x="37595" y="18785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67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44" name="Freeform 58">
                  <a:extLst>
                    <a:ext uri="{FF2B5EF4-FFF2-40B4-BE49-F238E27FC236}">
                      <a16:creationId xmlns:a16="http://schemas.microsoft.com/office/drawing/2014/main" id="{3EDE4C2D-14D3-D140-8921-799CD1799364}"/>
                    </a:ext>
                  </a:extLst>
                </p:cNvPr>
                <p:cNvSpPr/>
                <p:nvPr/>
              </p:nvSpPr>
              <p:spPr>
                <a:xfrm>
                  <a:off x="6754759" y="2696532"/>
                  <a:ext cx="796214" cy="459549"/>
                </a:xfrm>
                <a:custGeom>
                  <a:avLst/>
                  <a:gdLst>
                    <a:gd name="connsiteX0" fmla="*/ 0 w 796214"/>
                    <a:gd name="connsiteY0" fmla="*/ 459550 h 459549"/>
                    <a:gd name="connsiteX1" fmla="*/ 796214 w 796214"/>
                    <a:gd name="connsiteY1" fmla="*/ 0 h 459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6214" h="459549">
                      <a:moveTo>
                        <a:pt x="0" y="459550"/>
                      </a:moveTo>
                      <a:lnTo>
                        <a:pt x="796214" y="0"/>
                      </a:lnTo>
                    </a:path>
                  </a:pathLst>
                </a:custGeom>
                <a:ln w="1676" cap="flat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2" name="Graphic 5">
                <a:extLst>
                  <a:ext uri="{FF2B5EF4-FFF2-40B4-BE49-F238E27FC236}">
                    <a16:creationId xmlns:a16="http://schemas.microsoft.com/office/drawing/2014/main" id="{CF9C0AE6-599A-79FA-5F45-350CA6FB11CD}"/>
                  </a:ext>
                </a:extLst>
              </p:cNvPr>
              <p:cNvGrpSpPr/>
              <p:nvPr/>
            </p:nvGrpSpPr>
            <p:grpSpPr>
              <a:xfrm>
                <a:off x="5449666" y="2873643"/>
                <a:ext cx="852607" cy="500473"/>
                <a:chOff x="5449666" y="2873643"/>
                <a:chExt cx="852607" cy="500473"/>
              </a:xfrm>
              <a:solidFill>
                <a:srgbClr val="141316"/>
              </a:solidFill>
            </p:grpSpPr>
            <p:sp>
              <p:nvSpPr>
                <p:cNvPr id="41" name="Freeform 60">
                  <a:extLst>
                    <a:ext uri="{FF2B5EF4-FFF2-40B4-BE49-F238E27FC236}">
                      <a16:creationId xmlns:a16="http://schemas.microsoft.com/office/drawing/2014/main" id="{1285AE13-FBD2-3CD9-72A4-E552557FE970}"/>
                    </a:ext>
                  </a:extLst>
                </p:cNvPr>
                <p:cNvSpPr/>
                <p:nvPr/>
              </p:nvSpPr>
              <p:spPr>
                <a:xfrm>
                  <a:off x="5468464" y="2892427"/>
                  <a:ext cx="833809" cy="481688"/>
                </a:xfrm>
                <a:custGeom>
                  <a:avLst/>
                  <a:gdLst>
                    <a:gd name="connsiteX0" fmla="*/ 833810 w 833809"/>
                    <a:gd name="connsiteY0" fmla="*/ 481689 h 481688"/>
                    <a:gd name="connsiteX1" fmla="*/ 0 w 833809"/>
                    <a:gd name="connsiteY1" fmla="*/ 0 h 481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3809" h="481688">
                      <a:moveTo>
                        <a:pt x="833810" y="481689"/>
                      </a:moveTo>
                      <a:lnTo>
                        <a:pt x="0" y="0"/>
                      </a:lnTo>
                    </a:path>
                  </a:pathLst>
                </a:custGeom>
                <a:ln w="1676" cap="flat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42" name="Freeform 61">
                  <a:extLst>
                    <a:ext uri="{FF2B5EF4-FFF2-40B4-BE49-F238E27FC236}">
                      <a16:creationId xmlns:a16="http://schemas.microsoft.com/office/drawing/2014/main" id="{1BEB234C-3EDB-4BFE-2F19-0FB7241798B5}"/>
                    </a:ext>
                  </a:extLst>
                </p:cNvPr>
                <p:cNvSpPr/>
                <p:nvPr/>
              </p:nvSpPr>
              <p:spPr>
                <a:xfrm>
                  <a:off x="5449666" y="2873643"/>
                  <a:ext cx="37595" cy="37569"/>
                </a:xfrm>
                <a:custGeom>
                  <a:avLst/>
                  <a:gdLst>
                    <a:gd name="connsiteX0" fmla="*/ 37595 w 37595"/>
                    <a:gd name="connsiteY0" fmla="*/ 18784 h 37569"/>
                    <a:gd name="connsiteX1" fmla="*/ 18798 w 37595"/>
                    <a:gd name="connsiteY1" fmla="*/ 37569 h 37569"/>
                    <a:gd name="connsiteX2" fmla="*/ 0 w 37595"/>
                    <a:gd name="connsiteY2" fmla="*/ 18784 h 37569"/>
                    <a:gd name="connsiteX3" fmla="*/ 18798 w 37595"/>
                    <a:gd name="connsiteY3" fmla="*/ 0 h 37569"/>
                    <a:gd name="connsiteX4" fmla="*/ 37595 w 37595"/>
                    <a:gd name="connsiteY4" fmla="*/ 18784 h 37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595" h="37569">
                      <a:moveTo>
                        <a:pt x="37595" y="18784"/>
                      </a:moveTo>
                      <a:cubicBezTo>
                        <a:pt x="37595" y="29159"/>
                        <a:pt x="29179" y="37569"/>
                        <a:pt x="18798" y="37569"/>
                      </a:cubicBezTo>
                      <a:cubicBezTo>
                        <a:pt x="8416" y="37569"/>
                        <a:pt x="0" y="29159"/>
                        <a:pt x="0" y="18784"/>
                      </a:cubicBezTo>
                      <a:cubicBezTo>
                        <a:pt x="0" y="8410"/>
                        <a:pt x="8416" y="0"/>
                        <a:pt x="18798" y="0"/>
                      </a:cubicBezTo>
                      <a:cubicBezTo>
                        <a:pt x="29179" y="0"/>
                        <a:pt x="37595" y="8410"/>
                        <a:pt x="37595" y="18784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67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3" name="Graphic 5">
                <a:extLst>
                  <a:ext uri="{FF2B5EF4-FFF2-40B4-BE49-F238E27FC236}">
                    <a16:creationId xmlns:a16="http://schemas.microsoft.com/office/drawing/2014/main" id="{93ECE87B-4413-4702-D9C6-EE62FA331DED}"/>
                  </a:ext>
                </a:extLst>
              </p:cNvPr>
              <p:cNvGrpSpPr/>
              <p:nvPr/>
            </p:nvGrpSpPr>
            <p:grpSpPr>
              <a:xfrm>
                <a:off x="6540601" y="3481456"/>
                <a:ext cx="492766" cy="291830"/>
                <a:chOff x="6540601" y="3481456"/>
                <a:chExt cx="492766" cy="291830"/>
              </a:xfrm>
              <a:solidFill>
                <a:srgbClr val="141316"/>
              </a:solidFill>
            </p:grpSpPr>
            <p:sp>
              <p:nvSpPr>
                <p:cNvPr id="39" name="Freeform 63">
                  <a:extLst>
                    <a:ext uri="{FF2B5EF4-FFF2-40B4-BE49-F238E27FC236}">
                      <a16:creationId xmlns:a16="http://schemas.microsoft.com/office/drawing/2014/main" id="{8A0784EF-122F-77E7-272A-91E637FE1FD9}"/>
                    </a:ext>
                  </a:extLst>
                </p:cNvPr>
                <p:cNvSpPr/>
                <p:nvPr/>
              </p:nvSpPr>
              <p:spPr>
                <a:xfrm>
                  <a:off x="6540601" y="3481456"/>
                  <a:ext cx="37595" cy="37569"/>
                </a:xfrm>
                <a:custGeom>
                  <a:avLst/>
                  <a:gdLst>
                    <a:gd name="connsiteX0" fmla="*/ 37595 w 37595"/>
                    <a:gd name="connsiteY0" fmla="*/ 18784 h 37569"/>
                    <a:gd name="connsiteX1" fmla="*/ 18798 w 37595"/>
                    <a:gd name="connsiteY1" fmla="*/ 37569 h 37569"/>
                    <a:gd name="connsiteX2" fmla="*/ 0 w 37595"/>
                    <a:gd name="connsiteY2" fmla="*/ 18784 h 37569"/>
                    <a:gd name="connsiteX3" fmla="*/ 18798 w 37595"/>
                    <a:gd name="connsiteY3" fmla="*/ 0 h 37569"/>
                    <a:gd name="connsiteX4" fmla="*/ 37595 w 37595"/>
                    <a:gd name="connsiteY4" fmla="*/ 18784 h 37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595" h="37569">
                      <a:moveTo>
                        <a:pt x="37595" y="18784"/>
                      </a:moveTo>
                      <a:cubicBezTo>
                        <a:pt x="37595" y="29159"/>
                        <a:pt x="29179" y="37569"/>
                        <a:pt x="18798" y="37569"/>
                      </a:cubicBezTo>
                      <a:cubicBezTo>
                        <a:pt x="8416" y="37569"/>
                        <a:pt x="0" y="29159"/>
                        <a:pt x="0" y="18784"/>
                      </a:cubicBezTo>
                      <a:cubicBezTo>
                        <a:pt x="0" y="8410"/>
                        <a:pt x="8416" y="0"/>
                        <a:pt x="18798" y="0"/>
                      </a:cubicBezTo>
                      <a:cubicBezTo>
                        <a:pt x="29179" y="0"/>
                        <a:pt x="37595" y="8410"/>
                        <a:pt x="37595" y="18784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67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40" name="Freeform 64">
                  <a:extLst>
                    <a:ext uri="{FF2B5EF4-FFF2-40B4-BE49-F238E27FC236}">
                      <a16:creationId xmlns:a16="http://schemas.microsoft.com/office/drawing/2014/main" id="{5710D185-CB7C-1A62-B89A-AEF9AEE1D73E}"/>
                    </a:ext>
                  </a:extLst>
                </p:cNvPr>
                <p:cNvSpPr/>
                <p:nvPr/>
              </p:nvSpPr>
              <p:spPr>
                <a:xfrm>
                  <a:off x="6559398" y="3500241"/>
                  <a:ext cx="473969" cy="273046"/>
                </a:xfrm>
                <a:custGeom>
                  <a:avLst/>
                  <a:gdLst>
                    <a:gd name="connsiteX0" fmla="*/ 473969 w 473969"/>
                    <a:gd name="connsiteY0" fmla="*/ 273046 h 273046"/>
                    <a:gd name="connsiteX1" fmla="*/ 0 w 473969"/>
                    <a:gd name="connsiteY1" fmla="*/ 0 h 27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73969" h="273046">
                      <a:moveTo>
                        <a:pt x="473969" y="273046"/>
                      </a:moveTo>
                      <a:lnTo>
                        <a:pt x="0" y="0"/>
                      </a:lnTo>
                    </a:path>
                  </a:pathLst>
                </a:custGeom>
                <a:ln w="1676" cap="flat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4" name="Graphic 5">
                <a:extLst>
                  <a:ext uri="{FF2B5EF4-FFF2-40B4-BE49-F238E27FC236}">
                    <a16:creationId xmlns:a16="http://schemas.microsoft.com/office/drawing/2014/main" id="{02273E83-28EF-78D4-84E7-EA0C152E9241}"/>
                  </a:ext>
                </a:extLst>
              </p:cNvPr>
              <p:cNvGrpSpPr/>
              <p:nvPr/>
            </p:nvGrpSpPr>
            <p:grpSpPr>
              <a:xfrm>
                <a:off x="6897084" y="2076643"/>
                <a:ext cx="853278" cy="499802"/>
                <a:chOff x="6897084" y="2076643"/>
                <a:chExt cx="853278" cy="499802"/>
              </a:xfrm>
              <a:solidFill>
                <a:srgbClr val="141316"/>
              </a:solidFill>
            </p:grpSpPr>
            <p:sp>
              <p:nvSpPr>
                <p:cNvPr id="37" name="Freeform 66">
                  <a:extLst>
                    <a:ext uri="{FF2B5EF4-FFF2-40B4-BE49-F238E27FC236}">
                      <a16:creationId xmlns:a16="http://schemas.microsoft.com/office/drawing/2014/main" id="{B52EBC93-7ADE-1DEB-4264-C9BCC8DD351E}"/>
                    </a:ext>
                  </a:extLst>
                </p:cNvPr>
                <p:cNvSpPr/>
                <p:nvPr/>
              </p:nvSpPr>
              <p:spPr>
                <a:xfrm>
                  <a:off x="6915882" y="2095427"/>
                  <a:ext cx="834480" cy="481017"/>
                </a:xfrm>
                <a:custGeom>
                  <a:avLst/>
                  <a:gdLst>
                    <a:gd name="connsiteX0" fmla="*/ 834481 w 834480"/>
                    <a:gd name="connsiteY0" fmla="*/ 481018 h 481017"/>
                    <a:gd name="connsiteX1" fmla="*/ 0 w 834480"/>
                    <a:gd name="connsiteY1" fmla="*/ 0 h 481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4480" h="481017">
                      <a:moveTo>
                        <a:pt x="834481" y="481018"/>
                      </a:moveTo>
                      <a:lnTo>
                        <a:pt x="0" y="0"/>
                      </a:lnTo>
                    </a:path>
                  </a:pathLst>
                </a:custGeom>
                <a:ln w="1676" cap="flat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38" name="Freeform 67">
                  <a:extLst>
                    <a:ext uri="{FF2B5EF4-FFF2-40B4-BE49-F238E27FC236}">
                      <a16:creationId xmlns:a16="http://schemas.microsoft.com/office/drawing/2014/main" id="{E341B5CF-545E-8672-97E5-0590B4AD9CCE}"/>
                    </a:ext>
                  </a:extLst>
                </p:cNvPr>
                <p:cNvSpPr/>
                <p:nvPr/>
              </p:nvSpPr>
              <p:spPr>
                <a:xfrm>
                  <a:off x="6897084" y="2076643"/>
                  <a:ext cx="37595" cy="37569"/>
                </a:xfrm>
                <a:custGeom>
                  <a:avLst/>
                  <a:gdLst>
                    <a:gd name="connsiteX0" fmla="*/ 37595 w 37595"/>
                    <a:gd name="connsiteY0" fmla="*/ 18785 h 37569"/>
                    <a:gd name="connsiteX1" fmla="*/ 18798 w 37595"/>
                    <a:gd name="connsiteY1" fmla="*/ 37569 h 37569"/>
                    <a:gd name="connsiteX2" fmla="*/ 0 w 37595"/>
                    <a:gd name="connsiteY2" fmla="*/ 18785 h 37569"/>
                    <a:gd name="connsiteX3" fmla="*/ 18798 w 37595"/>
                    <a:gd name="connsiteY3" fmla="*/ 0 h 37569"/>
                    <a:gd name="connsiteX4" fmla="*/ 37595 w 37595"/>
                    <a:gd name="connsiteY4" fmla="*/ 18785 h 37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595" h="37569">
                      <a:moveTo>
                        <a:pt x="37595" y="18785"/>
                      </a:moveTo>
                      <a:cubicBezTo>
                        <a:pt x="37595" y="29159"/>
                        <a:pt x="29179" y="37569"/>
                        <a:pt x="18798" y="37569"/>
                      </a:cubicBezTo>
                      <a:cubicBezTo>
                        <a:pt x="8416" y="37569"/>
                        <a:pt x="0" y="29159"/>
                        <a:pt x="0" y="18785"/>
                      </a:cubicBezTo>
                      <a:cubicBezTo>
                        <a:pt x="0" y="8410"/>
                        <a:pt x="8416" y="0"/>
                        <a:pt x="18798" y="0"/>
                      </a:cubicBezTo>
                      <a:cubicBezTo>
                        <a:pt x="29179" y="0"/>
                        <a:pt x="37595" y="8410"/>
                        <a:pt x="37595" y="18785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67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5" name="Graphic 5">
                <a:extLst>
                  <a:ext uri="{FF2B5EF4-FFF2-40B4-BE49-F238E27FC236}">
                    <a16:creationId xmlns:a16="http://schemas.microsoft.com/office/drawing/2014/main" id="{63C47887-7943-2912-16B0-1B3855769A61}"/>
                  </a:ext>
                </a:extLst>
              </p:cNvPr>
              <p:cNvGrpSpPr/>
              <p:nvPr/>
            </p:nvGrpSpPr>
            <p:grpSpPr>
              <a:xfrm>
                <a:off x="7988019" y="2687140"/>
                <a:ext cx="450471" cy="258287"/>
                <a:chOff x="7988019" y="2687140"/>
                <a:chExt cx="450471" cy="258287"/>
              </a:xfrm>
              <a:solidFill>
                <a:srgbClr val="141316"/>
              </a:solidFill>
            </p:grpSpPr>
            <p:sp>
              <p:nvSpPr>
                <p:cNvPr id="35" name="Freeform 69">
                  <a:extLst>
                    <a:ext uri="{FF2B5EF4-FFF2-40B4-BE49-F238E27FC236}">
                      <a16:creationId xmlns:a16="http://schemas.microsoft.com/office/drawing/2014/main" id="{627FEF02-8C16-557E-4E12-BC48448E5C1D}"/>
                    </a:ext>
                  </a:extLst>
                </p:cNvPr>
                <p:cNvSpPr/>
                <p:nvPr/>
              </p:nvSpPr>
              <p:spPr>
                <a:xfrm>
                  <a:off x="7988019" y="2687140"/>
                  <a:ext cx="37595" cy="37569"/>
                </a:xfrm>
                <a:custGeom>
                  <a:avLst/>
                  <a:gdLst>
                    <a:gd name="connsiteX0" fmla="*/ 37595 w 37595"/>
                    <a:gd name="connsiteY0" fmla="*/ 18785 h 37569"/>
                    <a:gd name="connsiteX1" fmla="*/ 18798 w 37595"/>
                    <a:gd name="connsiteY1" fmla="*/ 37569 h 37569"/>
                    <a:gd name="connsiteX2" fmla="*/ 0 w 37595"/>
                    <a:gd name="connsiteY2" fmla="*/ 18785 h 37569"/>
                    <a:gd name="connsiteX3" fmla="*/ 18798 w 37595"/>
                    <a:gd name="connsiteY3" fmla="*/ 0 h 37569"/>
                    <a:gd name="connsiteX4" fmla="*/ 37595 w 37595"/>
                    <a:gd name="connsiteY4" fmla="*/ 18785 h 37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595" h="37569">
                      <a:moveTo>
                        <a:pt x="37595" y="18785"/>
                      </a:moveTo>
                      <a:cubicBezTo>
                        <a:pt x="37595" y="29159"/>
                        <a:pt x="29179" y="37569"/>
                        <a:pt x="18798" y="37569"/>
                      </a:cubicBezTo>
                      <a:cubicBezTo>
                        <a:pt x="8416" y="37569"/>
                        <a:pt x="0" y="29159"/>
                        <a:pt x="0" y="18785"/>
                      </a:cubicBezTo>
                      <a:cubicBezTo>
                        <a:pt x="0" y="8410"/>
                        <a:pt x="8416" y="0"/>
                        <a:pt x="18798" y="0"/>
                      </a:cubicBezTo>
                      <a:cubicBezTo>
                        <a:pt x="29179" y="0"/>
                        <a:pt x="37595" y="8410"/>
                        <a:pt x="37595" y="18785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67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36" name="Freeform 70">
                  <a:extLst>
                    <a:ext uri="{FF2B5EF4-FFF2-40B4-BE49-F238E27FC236}">
                      <a16:creationId xmlns:a16="http://schemas.microsoft.com/office/drawing/2014/main" id="{0DB1C619-2936-2F76-62D8-4314F51CCE55}"/>
                    </a:ext>
                  </a:extLst>
                </p:cNvPr>
                <p:cNvSpPr/>
                <p:nvPr/>
              </p:nvSpPr>
              <p:spPr>
                <a:xfrm>
                  <a:off x="8006816" y="2701228"/>
                  <a:ext cx="431674" cy="244198"/>
                </a:xfrm>
                <a:custGeom>
                  <a:avLst/>
                  <a:gdLst>
                    <a:gd name="connsiteX0" fmla="*/ 431674 w 431674"/>
                    <a:gd name="connsiteY0" fmla="*/ 244199 h 244198"/>
                    <a:gd name="connsiteX1" fmla="*/ 0 w 431674"/>
                    <a:gd name="connsiteY1" fmla="*/ 0 h 244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31674" h="244198">
                      <a:moveTo>
                        <a:pt x="431674" y="244199"/>
                      </a:moveTo>
                      <a:lnTo>
                        <a:pt x="0" y="0"/>
                      </a:lnTo>
                    </a:path>
                  </a:pathLst>
                </a:custGeom>
                <a:ln w="1676" cap="flat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6" name="Graphic 5">
                <a:extLst>
                  <a:ext uri="{FF2B5EF4-FFF2-40B4-BE49-F238E27FC236}">
                    <a16:creationId xmlns:a16="http://schemas.microsoft.com/office/drawing/2014/main" id="{D8A88FAC-B585-523F-CE31-7FCD732BB2FA}"/>
                  </a:ext>
                </a:extLst>
              </p:cNvPr>
              <p:cNvGrpSpPr/>
              <p:nvPr/>
            </p:nvGrpSpPr>
            <p:grpSpPr>
              <a:xfrm>
                <a:off x="8365985" y="1256833"/>
                <a:ext cx="853278" cy="500473"/>
                <a:chOff x="8365985" y="1256833"/>
                <a:chExt cx="853278" cy="500473"/>
              </a:xfrm>
              <a:solidFill>
                <a:srgbClr val="141316"/>
              </a:solidFill>
            </p:grpSpPr>
            <p:sp>
              <p:nvSpPr>
                <p:cNvPr id="33" name="Freeform 72">
                  <a:extLst>
                    <a:ext uri="{FF2B5EF4-FFF2-40B4-BE49-F238E27FC236}">
                      <a16:creationId xmlns:a16="http://schemas.microsoft.com/office/drawing/2014/main" id="{AE1DB143-FE8A-AC72-F91A-A7B1380E2283}"/>
                    </a:ext>
                  </a:extLst>
                </p:cNvPr>
                <p:cNvSpPr/>
                <p:nvPr/>
              </p:nvSpPr>
              <p:spPr>
                <a:xfrm>
                  <a:off x="8384783" y="1275618"/>
                  <a:ext cx="834480" cy="481688"/>
                </a:xfrm>
                <a:custGeom>
                  <a:avLst/>
                  <a:gdLst>
                    <a:gd name="connsiteX0" fmla="*/ 834481 w 834480"/>
                    <a:gd name="connsiteY0" fmla="*/ 481689 h 481688"/>
                    <a:gd name="connsiteX1" fmla="*/ 0 w 834480"/>
                    <a:gd name="connsiteY1" fmla="*/ 0 h 481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4480" h="481688">
                      <a:moveTo>
                        <a:pt x="834481" y="481689"/>
                      </a:moveTo>
                      <a:lnTo>
                        <a:pt x="0" y="0"/>
                      </a:lnTo>
                    </a:path>
                  </a:pathLst>
                </a:custGeom>
                <a:ln w="1676" cap="flat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34" name="Freeform 73">
                  <a:extLst>
                    <a:ext uri="{FF2B5EF4-FFF2-40B4-BE49-F238E27FC236}">
                      <a16:creationId xmlns:a16="http://schemas.microsoft.com/office/drawing/2014/main" id="{5C938F89-2C6D-9EE6-F0CE-436287C4D34F}"/>
                    </a:ext>
                  </a:extLst>
                </p:cNvPr>
                <p:cNvSpPr/>
                <p:nvPr/>
              </p:nvSpPr>
              <p:spPr>
                <a:xfrm>
                  <a:off x="8365985" y="1256833"/>
                  <a:ext cx="37595" cy="37569"/>
                </a:xfrm>
                <a:custGeom>
                  <a:avLst/>
                  <a:gdLst>
                    <a:gd name="connsiteX0" fmla="*/ 37595 w 37595"/>
                    <a:gd name="connsiteY0" fmla="*/ 18785 h 37569"/>
                    <a:gd name="connsiteX1" fmla="*/ 18798 w 37595"/>
                    <a:gd name="connsiteY1" fmla="*/ 37569 h 37569"/>
                    <a:gd name="connsiteX2" fmla="*/ 0 w 37595"/>
                    <a:gd name="connsiteY2" fmla="*/ 18785 h 37569"/>
                    <a:gd name="connsiteX3" fmla="*/ 18798 w 37595"/>
                    <a:gd name="connsiteY3" fmla="*/ 0 h 37569"/>
                    <a:gd name="connsiteX4" fmla="*/ 37595 w 37595"/>
                    <a:gd name="connsiteY4" fmla="*/ 18785 h 37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595" h="37569">
                      <a:moveTo>
                        <a:pt x="37595" y="18785"/>
                      </a:moveTo>
                      <a:cubicBezTo>
                        <a:pt x="37595" y="29159"/>
                        <a:pt x="29179" y="37569"/>
                        <a:pt x="18798" y="37569"/>
                      </a:cubicBezTo>
                      <a:cubicBezTo>
                        <a:pt x="8416" y="37569"/>
                        <a:pt x="0" y="29159"/>
                        <a:pt x="0" y="18785"/>
                      </a:cubicBezTo>
                      <a:cubicBezTo>
                        <a:pt x="0" y="8410"/>
                        <a:pt x="8416" y="0"/>
                        <a:pt x="18798" y="0"/>
                      </a:cubicBezTo>
                      <a:cubicBezTo>
                        <a:pt x="29179" y="0"/>
                        <a:pt x="37595" y="8410"/>
                        <a:pt x="37595" y="18785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67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7" name="Graphic 5">
                <a:extLst>
                  <a:ext uri="{FF2B5EF4-FFF2-40B4-BE49-F238E27FC236}">
                    <a16:creationId xmlns:a16="http://schemas.microsoft.com/office/drawing/2014/main" id="{AD3C26DE-3BCD-3706-FDF2-511E605601EC}"/>
                  </a:ext>
                </a:extLst>
              </p:cNvPr>
              <p:cNvGrpSpPr/>
              <p:nvPr/>
            </p:nvGrpSpPr>
            <p:grpSpPr>
              <a:xfrm>
                <a:off x="7083718" y="1225973"/>
                <a:ext cx="853278" cy="500473"/>
                <a:chOff x="7083718" y="1225973"/>
                <a:chExt cx="853278" cy="500473"/>
              </a:xfrm>
              <a:solidFill>
                <a:srgbClr val="141316"/>
              </a:solidFill>
            </p:grpSpPr>
            <p:sp>
              <p:nvSpPr>
                <p:cNvPr id="31" name="Freeform 75">
                  <a:extLst>
                    <a:ext uri="{FF2B5EF4-FFF2-40B4-BE49-F238E27FC236}">
                      <a16:creationId xmlns:a16="http://schemas.microsoft.com/office/drawing/2014/main" id="{EDF49D93-0453-F690-0755-F10697719BFD}"/>
                    </a:ext>
                  </a:extLst>
                </p:cNvPr>
                <p:cNvSpPr/>
                <p:nvPr/>
              </p:nvSpPr>
              <p:spPr>
                <a:xfrm>
                  <a:off x="7083718" y="1244757"/>
                  <a:ext cx="834480" cy="481688"/>
                </a:xfrm>
                <a:custGeom>
                  <a:avLst/>
                  <a:gdLst>
                    <a:gd name="connsiteX0" fmla="*/ 0 w 834480"/>
                    <a:gd name="connsiteY0" fmla="*/ 481689 h 481688"/>
                    <a:gd name="connsiteX1" fmla="*/ 834481 w 834480"/>
                    <a:gd name="connsiteY1" fmla="*/ 0 h 481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4480" h="481688">
                      <a:moveTo>
                        <a:pt x="0" y="481689"/>
                      </a:moveTo>
                      <a:lnTo>
                        <a:pt x="834481" y="0"/>
                      </a:lnTo>
                    </a:path>
                  </a:pathLst>
                </a:custGeom>
                <a:ln w="1676" cap="flat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32" name="Freeform 76">
                  <a:extLst>
                    <a:ext uri="{FF2B5EF4-FFF2-40B4-BE49-F238E27FC236}">
                      <a16:creationId xmlns:a16="http://schemas.microsoft.com/office/drawing/2014/main" id="{6EC155D5-B534-52A4-89E1-790878DE720C}"/>
                    </a:ext>
                  </a:extLst>
                </p:cNvPr>
                <p:cNvSpPr/>
                <p:nvPr/>
              </p:nvSpPr>
              <p:spPr>
                <a:xfrm>
                  <a:off x="7899401" y="1225973"/>
                  <a:ext cx="37595" cy="37569"/>
                </a:xfrm>
                <a:custGeom>
                  <a:avLst/>
                  <a:gdLst>
                    <a:gd name="connsiteX0" fmla="*/ 37595 w 37595"/>
                    <a:gd name="connsiteY0" fmla="*/ 18784 h 37569"/>
                    <a:gd name="connsiteX1" fmla="*/ 18798 w 37595"/>
                    <a:gd name="connsiteY1" fmla="*/ 37569 h 37569"/>
                    <a:gd name="connsiteX2" fmla="*/ 0 w 37595"/>
                    <a:gd name="connsiteY2" fmla="*/ 18784 h 37569"/>
                    <a:gd name="connsiteX3" fmla="*/ 18798 w 37595"/>
                    <a:gd name="connsiteY3" fmla="*/ 0 h 37569"/>
                    <a:gd name="connsiteX4" fmla="*/ 37595 w 37595"/>
                    <a:gd name="connsiteY4" fmla="*/ 18784 h 37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595" h="37569">
                      <a:moveTo>
                        <a:pt x="37595" y="18784"/>
                      </a:moveTo>
                      <a:cubicBezTo>
                        <a:pt x="37595" y="29159"/>
                        <a:pt x="29179" y="37569"/>
                        <a:pt x="18798" y="37569"/>
                      </a:cubicBezTo>
                      <a:cubicBezTo>
                        <a:pt x="8416" y="37569"/>
                        <a:pt x="0" y="29159"/>
                        <a:pt x="0" y="18784"/>
                      </a:cubicBezTo>
                      <a:cubicBezTo>
                        <a:pt x="0" y="8410"/>
                        <a:pt x="8416" y="0"/>
                        <a:pt x="18798" y="0"/>
                      </a:cubicBezTo>
                      <a:cubicBezTo>
                        <a:pt x="29179" y="0"/>
                        <a:pt x="37595" y="8410"/>
                        <a:pt x="37595" y="18784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67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28" name="Graphic 5">
                <a:extLst>
                  <a:ext uri="{FF2B5EF4-FFF2-40B4-BE49-F238E27FC236}">
                    <a16:creationId xmlns:a16="http://schemas.microsoft.com/office/drawing/2014/main" id="{466C0FD5-4BDA-4028-2B8A-47119E3F9740}"/>
                  </a:ext>
                </a:extLst>
              </p:cNvPr>
              <p:cNvGrpSpPr/>
              <p:nvPr/>
            </p:nvGrpSpPr>
            <p:grpSpPr>
              <a:xfrm>
                <a:off x="5660468" y="2073959"/>
                <a:ext cx="815011" cy="473638"/>
                <a:chOff x="5660468" y="2073959"/>
                <a:chExt cx="815011" cy="473638"/>
              </a:xfrm>
              <a:solidFill>
                <a:srgbClr val="141316"/>
              </a:solidFill>
            </p:grpSpPr>
            <p:sp>
              <p:nvSpPr>
                <p:cNvPr id="29" name="Freeform 78">
                  <a:extLst>
                    <a:ext uri="{FF2B5EF4-FFF2-40B4-BE49-F238E27FC236}">
                      <a16:creationId xmlns:a16="http://schemas.microsoft.com/office/drawing/2014/main" id="{DA92B7A1-594A-C446-F66E-DF972606D291}"/>
                    </a:ext>
                  </a:extLst>
                </p:cNvPr>
                <p:cNvSpPr/>
                <p:nvPr/>
              </p:nvSpPr>
              <p:spPr>
                <a:xfrm>
                  <a:off x="6437885" y="2073959"/>
                  <a:ext cx="37595" cy="37569"/>
                </a:xfrm>
                <a:custGeom>
                  <a:avLst/>
                  <a:gdLst>
                    <a:gd name="connsiteX0" fmla="*/ 37595 w 37595"/>
                    <a:gd name="connsiteY0" fmla="*/ 18785 h 37569"/>
                    <a:gd name="connsiteX1" fmla="*/ 18798 w 37595"/>
                    <a:gd name="connsiteY1" fmla="*/ 37569 h 37569"/>
                    <a:gd name="connsiteX2" fmla="*/ 0 w 37595"/>
                    <a:gd name="connsiteY2" fmla="*/ 18785 h 37569"/>
                    <a:gd name="connsiteX3" fmla="*/ 18798 w 37595"/>
                    <a:gd name="connsiteY3" fmla="*/ 0 h 37569"/>
                    <a:gd name="connsiteX4" fmla="*/ 37595 w 37595"/>
                    <a:gd name="connsiteY4" fmla="*/ 18785 h 37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595" h="37569">
                      <a:moveTo>
                        <a:pt x="37595" y="18785"/>
                      </a:moveTo>
                      <a:cubicBezTo>
                        <a:pt x="37595" y="29159"/>
                        <a:pt x="29179" y="37569"/>
                        <a:pt x="18798" y="37569"/>
                      </a:cubicBezTo>
                      <a:cubicBezTo>
                        <a:pt x="8416" y="37569"/>
                        <a:pt x="0" y="29159"/>
                        <a:pt x="0" y="18785"/>
                      </a:cubicBezTo>
                      <a:cubicBezTo>
                        <a:pt x="0" y="8410"/>
                        <a:pt x="8416" y="0"/>
                        <a:pt x="18798" y="0"/>
                      </a:cubicBezTo>
                      <a:cubicBezTo>
                        <a:pt x="29179" y="0"/>
                        <a:pt x="37595" y="8410"/>
                        <a:pt x="37595" y="18785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670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30" name="Freeform 79">
                  <a:extLst>
                    <a:ext uri="{FF2B5EF4-FFF2-40B4-BE49-F238E27FC236}">
                      <a16:creationId xmlns:a16="http://schemas.microsoft.com/office/drawing/2014/main" id="{349BD68C-87DA-1083-FA8A-F85153DB1FB5}"/>
                    </a:ext>
                  </a:extLst>
                </p:cNvPr>
                <p:cNvSpPr/>
                <p:nvPr/>
              </p:nvSpPr>
              <p:spPr>
                <a:xfrm>
                  <a:off x="5660468" y="2088048"/>
                  <a:ext cx="796214" cy="459549"/>
                </a:xfrm>
                <a:custGeom>
                  <a:avLst/>
                  <a:gdLst>
                    <a:gd name="connsiteX0" fmla="*/ 0 w 796214"/>
                    <a:gd name="connsiteY0" fmla="*/ 459550 h 459549"/>
                    <a:gd name="connsiteX1" fmla="*/ 796214 w 796214"/>
                    <a:gd name="connsiteY1" fmla="*/ 0 h 459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6214" h="459549">
                      <a:moveTo>
                        <a:pt x="0" y="459550"/>
                      </a:moveTo>
                      <a:lnTo>
                        <a:pt x="796214" y="0"/>
                      </a:lnTo>
                    </a:path>
                  </a:pathLst>
                </a:custGeom>
                <a:ln w="1676" cap="flat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12673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ounded Rectangle 11">
            <a:extLst>
              <a:ext uri="{FF2B5EF4-FFF2-40B4-BE49-F238E27FC236}">
                <a16:creationId xmlns:a16="http://schemas.microsoft.com/office/drawing/2014/main" id="{B376DE3E-4318-E542-2D61-D97ECED491BA}"/>
              </a:ext>
            </a:extLst>
          </p:cNvPr>
          <p:cNvSpPr/>
          <p:nvPr/>
        </p:nvSpPr>
        <p:spPr>
          <a:xfrm>
            <a:off x="6588444" y="3237855"/>
            <a:ext cx="1714250" cy="847329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9" name="Rounded Rectangle 11">
            <a:extLst>
              <a:ext uri="{FF2B5EF4-FFF2-40B4-BE49-F238E27FC236}">
                <a16:creationId xmlns:a16="http://schemas.microsoft.com/office/drawing/2014/main" id="{FA0EB6E8-3330-0286-C999-0AC9DDED1C44}"/>
              </a:ext>
            </a:extLst>
          </p:cNvPr>
          <p:cNvSpPr/>
          <p:nvPr/>
        </p:nvSpPr>
        <p:spPr>
          <a:xfrm>
            <a:off x="4606848" y="3248020"/>
            <a:ext cx="1714250" cy="847329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6" name="Rounded Rectangle 11">
            <a:extLst>
              <a:ext uri="{FF2B5EF4-FFF2-40B4-BE49-F238E27FC236}">
                <a16:creationId xmlns:a16="http://schemas.microsoft.com/office/drawing/2014/main" id="{FE62C516-6232-02EB-4282-2033C45B4D0B}"/>
              </a:ext>
            </a:extLst>
          </p:cNvPr>
          <p:cNvSpPr/>
          <p:nvPr/>
        </p:nvSpPr>
        <p:spPr>
          <a:xfrm>
            <a:off x="2499610" y="3245475"/>
            <a:ext cx="1714250" cy="847329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5" name="Rounded Rectangle 11">
            <a:extLst>
              <a:ext uri="{FF2B5EF4-FFF2-40B4-BE49-F238E27FC236}">
                <a16:creationId xmlns:a16="http://schemas.microsoft.com/office/drawing/2014/main" id="{C916B0A6-51CD-4EBD-3D51-832DF69D45D2}"/>
              </a:ext>
            </a:extLst>
          </p:cNvPr>
          <p:cNvSpPr/>
          <p:nvPr/>
        </p:nvSpPr>
        <p:spPr>
          <a:xfrm>
            <a:off x="495154" y="3255640"/>
            <a:ext cx="1714250" cy="847329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4307B1-16A5-684D-B662-1CF92DEB53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BR" dirty="0"/>
              <a:t>How a Blockchain works</a:t>
            </a:r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E983903D-3A8F-0D4E-A17F-43A19F86B84F}"/>
              </a:ext>
            </a:extLst>
          </p:cNvPr>
          <p:cNvSpPr txBox="1">
            <a:spLocks/>
          </p:cNvSpPr>
          <p:nvPr/>
        </p:nvSpPr>
        <p:spPr>
          <a:xfrm>
            <a:off x="670871" y="3427120"/>
            <a:ext cx="1293351" cy="409447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US" sz="1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transaction</a:t>
            </a:r>
          </a:p>
          <a:p>
            <a:pPr marL="0" indent="0" algn="ctr">
              <a:buNone/>
            </a:pPr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requested</a:t>
            </a:r>
            <a:endParaRPr lang="en-BR" sz="14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Content Placeholder 5">
            <a:extLst>
              <a:ext uri="{FF2B5EF4-FFF2-40B4-BE49-F238E27FC236}">
                <a16:creationId xmlns:a16="http://schemas.microsoft.com/office/drawing/2014/main" id="{4235E0EE-4D5C-BC4E-A21D-702194D9E761}"/>
              </a:ext>
            </a:extLst>
          </p:cNvPr>
          <p:cNvSpPr txBox="1">
            <a:spLocks/>
          </p:cNvSpPr>
          <p:nvPr/>
        </p:nvSpPr>
        <p:spPr>
          <a:xfrm>
            <a:off x="2393940" y="3380705"/>
            <a:ext cx="1893594" cy="544974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block representing the transaction is </a:t>
            </a:r>
            <a:r>
              <a:rPr lang="en-US" sz="1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created</a:t>
            </a:r>
            <a:endParaRPr lang="en-BR" sz="1400" b="1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Content Placeholder 5">
            <a:extLst>
              <a:ext uri="{FF2B5EF4-FFF2-40B4-BE49-F238E27FC236}">
                <a16:creationId xmlns:a16="http://schemas.microsoft.com/office/drawing/2014/main" id="{4520C9CD-B7F8-A748-A8EE-A6647FF61CA5}"/>
              </a:ext>
            </a:extLst>
          </p:cNvPr>
          <p:cNvSpPr txBox="1">
            <a:spLocks/>
          </p:cNvSpPr>
          <p:nvPr/>
        </p:nvSpPr>
        <p:spPr>
          <a:xfrm>
            <a:off x="4495800" y="3404299"/>
            <a:ext cx="1893594" cy="544974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block is sent to every </a:t>
            </a:r>
            <a:r>
              <a:rPr lang="en-US" sz="1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node</a:t>
            </a:r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 the network</a:t>
            </a:r>
            <a:endParaRPr lang="en-BR" sz="14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Content Placeholder 5">
            <a:extLst>
              <a:ext uri="{FF2B5EF4-FFF2-40B4-BE49-F238E27FC236}">
                <a16:creationId xmlns:a16="http://schemas.microsoft.com/office/drawing/2014/main" id="{B4AC984C-DB3E-9F4F-9FA2-C4F907094A9D}"/>
              </a:ext>
            </a:extLst>
          </p:cNvPr>
          <p:cNvSpPr txBox="1">
            <a:spLocks/>
          </p:cNvSpPr>
          <p:nvPr/>
        </p:nvSpPr>
        <p:spPr>
          <a:xfrm>
            <a:off x="6781800" y="3443476"/>
            <a:ext cx="1422685" cy="544974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Nodes </a:t>
            </a:r>
            <a:r>
              <a:rPr lang="en-US" sz="1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validate</a:t>
            </a:r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the transaction</a:t>
            </a:r>
            <a:endParaRPr lang="en-BR" sz="14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" name="Graphic 6">
            <a:extLst>
              <a:ext uri="{FF2B5EF4-FFF2-40B4-BE49-F238E27FC236}">
                <a16:creationId xmlns:a16="http://schemas.microsoft.com/office/drawing/2014/main" id="{5B869912-7243-EC4B-BCB0-E914F774B4F6}"/>
              </a:ext>
            </a:extLst>
          </p:cNvPr>
          <p:cNvGrpSpPr/>
          <p:nvPr/>
        </p:nvGrpSpPr>
        <p:grpSpPr>
          <a:xfrm>
            <a:off x="611651" y="2193147"/>
            <a:ext cx="1415891" cy="1142893"/>
            <a:chOff x="1099525" y="1940061"/>
            <a:chExt cx="879157" cy="709647"/>
          </a:xfrm>
        </p:grpSpPr>
        <p:grpSp>
          <p:nvGrpSpPr>
            <p:cNvPr id="5" name="Graphic 6">
              <a:extLst>
                <a:ext uri="{FF2B5EF4-FFF2-40B4-BE49-F238E27FC236}">
                  <a16:creationId xmlns:a16="http://schemas.microsoft.com/office/drawing/2014/main" id="{FCE7E4A5-3640-3241-8D59-0705F7D2192F}"/>
                </a:ext>
              </a:extLst>
            </p:cNvPr>
            <p:cNvGrpSpPr/>
            <p:nvPr/>
          </p:nvGrpSpPr>
          <p:grpSpPr>
            <a:xfrm>
              <a:off x="1099525" y="1940061"/>
              <a:ext cx="879157" cy="709647"/>
              <a:chOff x="1099525" y="1940061"/>
              <a:chExt cx="879157" cy="709647"/>
            </a:xfrm>
            <a:noFill/>
          </p:grpSpPr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id="{ADEE0BF1-479C-BC4F-BD0E-EFF417587664}"/>
                  </a:ext>
                </a:extLst>
              </p:cNvPr>
              <p:cNvSpPr/>
              <p:nvPr/>
            </p:nvSpPr>
            <p:spPr>
              <a:xfrm>
                <a:off x="1099525" y="1940061"/>
                <a:ext cx="878473" cy="509154"/>
              </a:xfrm>
              <a:custGeom>
                <a:avLst/>
                <a:gdLst>
                  <a:gd name="connsiteX0" fmla="*/ 877790 w 878473"/>
                  <a:gd name="connsiteY0" fmla="*/ 509155 h 509154"/>
                  <a:gd name="connsiteX1" fmla="*/ 0 w 878473"/>
                  <a:gd name="connsiteY1" fmla="*/ 509155 h 509154"/>
                  <a:gd name="connsiteX2" fmla="*/ 0 w 878473"/>
                  <a:gd name="connsiteY2" fmla="*/ 48917 h 509154"/>
                  <a:gd name="connsiteX3" fmla="*/ 48538 w 878473"/>
                  <a:gd name="connsiteY3" fmla="*/ 0 h 509154"/>
                  <a:gd name="connsiteX4" fmla="*/ 829936 w 878473"/>
                  <a:gd name="connsiteY4" fmla="*/ 0 h 509154"/>
                  <a:gd name="connsiteX5" fmla="*/ 878474 w 878473"/>
                  <a:gd name="connsiteY5" fmla="*/ 48917 h 509154"/>
                  <a:gd name="connsiteX6" fmla="*/ 878474 w 878473"/>
                  <a:gd name="connsiteY6" fmla="*/ 509155 h 509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8473" h="509154">
                    <a:moveTo>
                      <a:pt x="877790" y="509155"/>
                    </a:moveTo>
                    <a:lnTo>
                      <a:pt x="0" y="509155"/>
                    </a:lnTo>
                    <a:lnTo>
                      <a:pt x="0" y="48917"/>
                    </a:lnTo>
                    <a:cubicBezTo>
                      <a:pt x="0" y="22047"/>
                      <a:pt x="21876" y="0"/>
                      <a:pt x="48538" y="0"/>
                    </a:cubicBezTo>
                    <a:lnTo>
                      <a:pt x="829936" y="0"/>
                    </a:lnTo>
                    <a:cubicBezTo>
                      <a:pt x="856597" y="0"/>
                      <a:pt x="878474" y="22047"/>
                      <a:pt x="878474" y="48917"/>
                    </a:cubicBezTo>
                    <a:lnTo>
                      <a:pt x="878474" y="509155"/>
                    </a:lnTo>
                    <a:close/>
                  </a:path>
                </a:pathLst>
              </a:custGeom>
              <a:noFill/>
              <a:ln w="679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4C622A10-98CF-BF42-9A05-24E91B4E2286}"/>
                  </a:ext>
                </a:extLst>
              </p:cNvPr>
              <p:cNvSpPr/>
              <p:nvPr/>
            </p:nvSpPr>
            <p:spPr>
              <a:xfrm>
                <a:off x="1132339" y="1973132"/>
                <a:ext cx="812160" cy="443012"/>
              </a:xfrm>
              <a:custGeom>
                <a:avLst/>
                <a:gdLst>
                  <a:gd name="connsiteX0" fmla="*/ 782081 w 812160"/>
                  <a:gd name="connsiteY0" fmla="*/ 443013 h 443012"/>
                  <a:gd name="connsiteX1" fmla="*/ 30080 w 812160"/>
                  <a:gd name="connsiteY1" fmla="*/ 443013 h 443012"/>
                  <a:gd name="connsiteX2" fmla="*/ 0 w 812160"/>
                  <a:gd name="connsiteY2" fmla="*/ 412698 h 443012"/>
                  <a:gd name="connsiteX3" fmla="*/ 0 w 812160"/>
                  <a:gd name="connsiteY3" fmla="*/ 30315 h 443012"/>
                  <a:gd name="connsiteX4" fmla="*/ 30080 w 812160"/>
                  <a:gd name="connsiteY4" fmla="*/ 0 h 443012"/>
                  <a:gd name="connsiteX5" fmla="*/ 782081 w 812160"/>
                  <a:gd name="connsiteY5" fmla="*/ 0 h 443012"/>
                  <a:gd name="connsiteX6" fmla="*/ 812161 w 812160"/>
                  <a:gd name="connsiteY6" fmla="*/ 30315 h 443012"/>
                  <a:gd name="connsiteX7" fmla="*/ 812161 w 812160"/>
                  <a:gd name="connsiteY7" fmla="*/ 412698 h 443012"/>
                  <a:gd name="connsiteX8" fmla="*/ 782081 w 812160"/>
                  <a:gd name="connsiteY8" fmla="*/ 443013 h 44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2160" h="443012">
                    <a:moveTo>
                      <a:pt x="782081" y="443013"/>
                    </a:moveTo>
                    <a:lnTo>
                      <a:pt x="30080" y="443013"/>
                    </a:lnTo>
                    <a:cubicBezTo>
                      <a:pt x="13673" y="443013"/>
                      <a:pt x="0" y="429233"/>
                      <a:pt x="0" y="412698"/>
                    </a:cubicBezTo>
                    <a:lnTo>
                      <a:pt x="0" y="30315"/>
                    </a:lnTo>
                    <a:cubicBezTo>
                      <a:pt x="0" y="13780"/>
                      <a:pt x="13673" y="0"/>
                      <a:pt x="30080" y="0"/>
                    </a:cubicBezTo>
                    <a:lnTo>
                      <a:pt x="782081" y="0"/>
                    </a:lnTo>
                    <a:cubicBezTo>
                      <a:pt x="798488" y="0"/>
                      <a:pt x="812161" y="13780"/>
                      <a:pt x="812161" y="30315"/>
                    </a:cubicBezTo>
                    <a:lnTo>
                      <a:pt x="812161" y="412698"/>
                    </a:lnTo>
                    <a:cubicBezTo>
                      <a:pt x="812161" y="429922"/>
                      <a:pt x="798488" y="443013"/>
                      <a:pt x="782081" y="443013"/>
                    </a:cubicBezTo>
                    <a:close/>
                  </a:path>
                </a:pathLst>
              </a:custGeom>
              <a:noFill/>
              <a:ln w="679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C97C5AD3-980A-4F44-920A-14A185127CE7}"/>
                  </a:ext>
                </a:extLst>
              </p:cNvPr>
              <p:cNvSpPr/>
              <p:nvPr/>
            </p:nvSpPr>
            <p:spPr>
              <a:xfrm>
                <a:off x="1099525" y="2449216"/>
                <a:ext cx="879157" cy="200492"/>
              </a:xfrm>
              <a:custGeom>
                <a:avLst/>
                <a:gdLst>
                  <a:gd name="connsiteX0" fmla="*/ 0 w 879157"/>
                  <a:gd name="connsiteY0" fmla="*/ 0 h 200492"/>
                  <a:gd name="connsiteX1" fmla="*/ 0 w 879157"/>
                  <a:gd name="connsiteY1" fmla="*/ 42028 h 200492"/>
                  <a:gd name="connsiteX2" fmla="*/ 41702 w 879157"/>
                  <a:gd name="connsiteY2" fmla="*/ 84055 h 200492"/>
                  <a:gd name="connsiteX3" fmla="*/ 343186 w 879157"/>
                  <a:gd name="connsiteY3" fmla="*/ 84055 h 200492"/>
                  <a:gd name="connsiteX4" fmla="*/ 315157 w 879157"/>
                  <a:gd name="connsiteY4" fmla="*/ 181201 h 200492"/>
                  <a:gd name="connsiteX5" fmla="*/ 266619 w 879157"/>
                  <a:gd name="connsiteY5" fmla="*/ 181201 h 200492"/>
                  <a:gd name="connsiteX6" fmla="*/ 254313 w 879157"/>
                  <a:gd name="connsiteY6" fmla="*/ 193603 h 200492"/>
                  <a:gd name="connsiteX7" fmla="*/ 261149 w 879157"/>
                  <a:gd name="connsiteY7" fmla="*/ 200493 h 200492"/>
                  <a:gd name="connsiteX8" fmla="*/ 624844 w 879157"/>
                  <a:gd name="connsiteY8" fmla="*/ 200493 h 200492"/>
                  <a:gd name="connsiteX9" fmla="*/ 631681 w 879157"/>
                  <a:gd name="connsiteY9" fmla="*/ 193603 h 200492"/>
                  <a:gd name="connsiteX10" fmla="*/ 619375 w 879157"/>
                  <a:gd name="connsiteY10" fmla="*/ 181201 h 200492"/>
                  <a:gd name="connsiteX11" fmla="*/ 570837 w 879157"/>
                  <a:gd name="connsiteY11" fmla="*/ 181201 h 200492"/>
                  <a:gd name="connsiteX12" fmla="*/ 542808 w 879157"/>
                  <a:gd name="connsiteY12" fmla="*/ 84055 h 200492"/>
                  <a:gd name="connsiteX13" fmla="*/ 837456 w 879157"/>
                  <a:gd name="connsiteY13" fmla="*/ 84055 h 200492"/>
                  <a:gd name="connsiteX14" fmla="*/ 879158 w 879157"/>
                  <a:gd name="connsiteY14" fmla="*/ 42028 h 200492"/>
                  <a:gd name="connsiteX15" fmla="*/ 879158 w 879157"/>
                  <a:gd name="connsiteY15" fmla="*/ 0 h 20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9157" h="200492">
                    <a:moveTo>
                      <a:pt x="0" y="0"/>
                    </a:moveTo>
                    <a:lnTo>
                      <a:pt x="0" y="42028"/>
                    </a:lnTo>
                    <a:cubicBezTo>
                      <a:pt x="0" y="65453"/>
                      <a:pt x="18458" y="84055"/>
                      <a:pt x="41702" y="84055"/>
                    </a:cubicBezTo>
                    <a:lnTo>
                      <a:pt x="343186" y="84055"/>
                    </a:lnTo>
                    <a:lnTo>
                      <a:pt x="315157" y="181201"/>
                    </a:lnTo>
                    <a:lnTo>
                      <a:pt x="266619" y="181201"/>
                    </a:lnTo>
                    <a:cubicBezTo>
                      <a:pt x="259782" y="181201"/>
                      <a:pt x="254313" y="186713"/>
                      <a:pt x="254313" y="193603"/>
                    </a:cubicBezTo>
                    <a:cubicBezTo>
                      <a:pt x="254313" y="197048"/>
                      <a:pt x="257048" y="200493"/>
                      <a:pt x="261149" y="200493"/>
                    </a:cubicBezTo>
                    <a:lnTo>
                      <a:pt x="624844" y="200493"/>
                    </a:lnTo>
                    <a:cubicBezTo>
                      <a:pt x="628263" y="200493"/>
                      <a:pt x="631681" y="197737"/>
                      <a:pt x="631681" y="193603"/>
                    </a:cubicBezTo>
                    <a:cubicBezTo>
                      <a:pt x="631681" y="186713"/>
                      <a:pt x="626212" y="181201"/>
                      <a:pt x="619375" y="181201"/>
                    </a:cubicBezTo>
                    <a:lnTo>
                      <a:pt x="570837" y="181201"/>
                    </a:lnTo>
                    <a:lnTo>
                      <a:pt x="542808" y="84055"/>
                    </a:lnTo>
                    <a:lnTo>
                      <a:pt x="837456" y="84055"/>
                    </a:lnTo>
                    <a:cubicBezTo>
                      <a:pt x="860699" y="84055"/>
                      <a:pt x="879158" y="65453"/>
                      <a:pt x="879158" y="42028"/>
                    </a:cubicBezTo>
                    <a:lnTo>
                      <a:pt x="879158" y="0"/>
                    </a:lnTo>
                  </a:path>
                </a:pathLst>
              </a:custGeom>
              <a:noFill/>
              <a:ln w="679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FBF8E902-9C03-3146-B599-F759C7EB3753}"/>
                  </a:ext>
                </a:extLst>
              </p:cNvPr>
              <p:cNvSpPr/>
              <p:nvPr/>
            </p:nvSpPr>
            <p:spPr>
              <a:xfrm>
                <a:off x="1521329" y="2474019"/>
                <a:ext cx="34181" cy="34448"/>
              </a:xfrm>
              <a:custGeom>
                <a:avLst/>
                <a:gdLst>
                  <a:gd name="connsiteX0" fmla="*/ 34182 w 34181"/>
                  <a:gd name="connsiteY0" fmla="*/ 17224 h 34448"/>
                  <a:gd name="connsiteX1" fmla="*/ 17091 w 34181"/>
                  <a:gd name="connsiteY1" fmla="*/ 34449 h 34448"/>
                  <a:gd name="connsiteX2" fmla="*/ 0 w 34181"/>
                  <a:gd name="connsiteY2" fmla="*/ 17224 h 34448"/>
                  <a:gd name="connsiteX3" fmla="*/ 17091 w 34181"/>
                  <a:gd name="connsiteY3" fmla="*/ 0 h 34448"/>
                  <a:gd name="connsiteX4" fmla="*/ 34182 w 34181"/>
                  <a:gd name="connsiteY4" fmla="*/ 17224 h 34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1" h="34448">
                    <a:moveTo>
                      <a:pt x="34182" y="17224"/>
                    </a:moveTo>
                    <a:cubicBezTo>
                      <a:pt x="34182" y="26737"/>
                      <a:pt x="26530" y="34449"/>
                      <a:pt x="17091" y="34449"/>
                    </a:cubicBezTo>
                    <a:cubicBezTo>
                      <a:pt x="7652" y="34449"/>
                      <a:pt x="0" y="26737"/>
                      <a:pt x="0" y="17224"/>
                    </a:cubicBezTo>
                    <a:cubicBezTo>
                      <a:pt x="0" y="7712"/>
                      <a:pt x="7652" y="0"/>
                      <a:pt x="17091" y="0"/>
                    </a:cubicBezTo>
                    <a:cubicBezTo>
                      <a:pt x="26530" y="0"/>
                      <a:pt x="34182" y="7712"/>
                      <a:pt x="34182" y="17224"/>
                    </a:cubicBezTo>
                    <a:close/>
                  </a:path>
                </a:pathLst>
              </a:custGeom>
              <a:noFill/>
              <a:ln w="679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7D3017FE-0D79-E549-9A0B-FC0158978E31}"/>
                  </a:ext>
                </a:extLst>
              </p:cNvPr>
              <p:cNvSpPr/>
              <p:nvPr/>
            </p:nvSpPr>
            <p:spPr>
              <a:xfrm>
                <a:off x="1414681" y="2630417"/>
                <a:ext cx="163389" cy="6889"/>
              </a:xfrm>
              <a:custGeom>
                <a:avLst/>
                <a:gdLst>
                  <a:gd name="connsiteX0" fmla="*/ 0 w 163389"/>
                  <a:gd name="connsiteY0" fmla="*/ 0 h 6889"/>
                  <a:gd name="connsiteX1" fmla="*/ 163389 w 163389"/>
                  <a:gd name="connsiteY1" fmla="*/ 0 h 6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389" h="6889">
                    <a:moveTo>
                      <a:pt x="0" y="0"/>
                    </a:moveTo>
                    <a:lnTo>
                      <a:pt x="163389" y="0"/>
                    </a:lnTo>
                  </a:path>
                </a:pathLst>
              </a:custGeom>
              <a:ln w="6793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D7E6704A-CB0E-D741-AB88-27E03D71465B}"/>
                  </a:ext>
                </a:extLst>
              </p:cNvPr>
              <p:cNvSpPr/>
              <p:nvPr/>
            </p:nvSpPr>
            <p:spPr>
              <a:xfrm>
                <a:off x="1451598" y="2533271"/>
                <a:ext cx="163389" cy="6889"/>
              </a:xfrm>
              <a:custGeom>
                <a:avLst/>
                <a:gdLst>
                  <a:gd name="connsiteX0" fmla="*/ 0 w 163389"/>
                  <a:gd name="connsiteY0" fmla="*/ 0 h 6889"/>
                  <a:gd name="connsiteX1" fmla="*/ 163389 w 163389"/>
                  <a:gd name="connsiteY1" fmla="*/ 0 h 6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389" h="6889">
                    <a:moveTo>
                      <a:pt x="0" y="0"/>
                    </a:moveTo>
                    <a:lnTo>
                      <a:pt x="163389" y="0"/>
                    </a:lnTo>
                  </a:path>
                </a:pathLst>
              </a:custGeom>
              <a:ln w="6793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6" name="Graphic 6">
              <a:extLst>
                <a:ext uri="{FF2B5EF4-FFF2-40B4-BE49-F238E27FC236}">
                  <a16:creationId xmlns:a16="http://schemas.microsoft.com/office/drawing/2014/main" id="{9015AEF0-4C26-174F-8752-AA01306426F9}"/>
                </a:ext>
              </a:extLst>
            </p:cNvPr>
            <p:cNvGrpSpPr/>
            <p:nvPr/>
          </p:nvGrpSpPr>
          <p:grpSpPr>
            <a:xfrm>
              <a:off x="1415365" y="2082680"/>
              <a:ext cx="246109" cy="223228"/>
              <a:chOff x="1415365" y="2082680"/>
              <a:chExt cx="246109" cy="223228"/>
            </a:xfrm>
            <a:solidFill>
              <a:srgbClr val="8854ED"/>
            </a:solidFill>
          </p:grpSpPr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FEDD66E3-5C88-AC4B-8E89-DAAED4577460}"/>
                  </a:ext>
                </a:extLst>
              </p:cNvPr>
              <p:cNvSpPr/>
              <p:nvPr/>
            </p:nvSpPr>
            <p:spPr>
              <a:xfrm>
                <a:off x="1415365" y="2082680"/>
                <a:ext cx="160349" cy="223228"/>
              </a:xfrm>
              <a:custGeom>
                <a:avLst/>
                <a:gdLst>
                  <a:gd name="connsiteX0" fmla="*/ 147666 w 160349"/>
                  <a:gd name="connsiteY0" fmla="*/ 68898 h 223228"/>
                  <a:gd name="connsiteX1" fmla="*/ 98444 w 160349"/>
                  <a:gd name="connsiteY1" fmla="*/ 33760 h 223228"/>
                  <a:gd name="connsiteX2" fmla="*/ 98444 w 160349"/>
                  <a:gd name="connsiteY2" fmla="*/ 0 h 223228"/>
                  <a:gd name="connsiteX3" fmla="*/ 77935 w 160349"/>
                  <a:gd name="connsiteY3" fmla="*/ 0 h 223228"/>
                  <a:gd name="connsiteX4" fmla="*/ 77935 w 160349"/>
                  <a:gd name="connsiteY4" fmla="*/ 33071 h 223228"/>
                  <a:gd name="connsiteX5" fmla="*/ 61527 w 160349"/>
                  <a:gd name="connsiteY5" fmla="*/ 33071 h 223228"/>
                  <a:gd name="connsiteX6" fmla="*/ 61527 w 160349"/>
                  <a:gd name="connsiteY6" fmla="*/ 0 h 223228"/>
                  <a:gd name="connsiteX7" fmla="*/ 41018 w 160349"/>
                  <a:gd name="connsiteY7" fmla="*/ 0 h 223228"/>
                  <a:gd name="connsiteX8" fmla="*/ 41018 w 160349"/>
                  <a:gd name="connsiteY8" fmla="*/ 33760 h 223228"/>
                  <a:gd name="connsiteX9" fmla="*/ 28029 w 160349"/>
                  <a:gd name="connsiteY9" fmla="*/ 33760 h 223228"/>
                  <a:gd name="connsiteX10" fmla="*/ 28029 w 160349"/>
                  <a:gd name="connsiteY10" fmla="*/ 33760 h 223228"/>
                  <a:gd name="connsiteX11" fmla="*/ 0 w 160349"/>
                  <a:gd name="connsiteY11" fmla="*/ 33760 h 223228"/>
                  <a:gd name="connsiteX12" fmla="*/ 0 w 160349"/>
                  <a:gd name="connsiteY12" fmla="*/ 55807 h 223228"/>
                  <a:gd name="connsiteX13" fmla="*/ 15040 w 160349"/>
                  <a:gd name="connsiteY13" fmla="*/ 55807 h 223228"/>
                  <a:gd name="connsiteX14" fmla="*/ 26662 w 160349"/>
                  <a:gd name="connsiteY14" fmla="*/ 64764 h 223228"/>
                  <a:gd name="connsiteX15" fmla="*/ 26662 w 160349"/>
                  <a:gd name="connsiteY15" fmla="*/ 103347 h 223228"/>
                  <a:gd name="connsiteX16" fmla="*/ 26662 w 160349"/>
                  <a:gd name="connsiteY16" fmla="*/ 157087 h 223228"/>
                  <a:gd name="connsiteX17" fmla="*/ 19142 w 160349"/>
                  <a:gd name="connsiteY17" fmla="*/ 163977 h 223228"/>
                  <a:gd name="connsiteX18" fmla="*/ 4102 w 160349"/>
                  <a:gd name="connsiteY18" fmla="*/ 163977 h 223228"/>
                  <a:gd name="connsiteX19" fmla="*/ 0 w 160349"/>
                  <a:gd name="connsiteY19" fmla="*/ 188780 h 223228"/>
                  <a:gd name="connsiteX20" fmla="*/ 26662 w 160349"/>
                  <a:gd name="connsiteY20" fmla="*/ 188780 h 223228"/>
                  <a:gd name="connsiteX21" fmla="*/ 41018 w 160349"/>
                  <a:gd name="connsiteY21" fmla="*/ 188780 h 223228"/>
                  <a:gd name="connsiteX22" fmla="*/ 41018 w 160349"/>
                  <a:gd name="connsiteY22" fmla="*/ 223229 h 223228"/>
                  <a:gd name="connsiteX23" fmla="*/ 61527 w 160349"/>
                  <a:gd name="connsiteY23" fmla="*/ 223229 h 223228"/>
                  <a:gd name="connsiteX24" fmla="*/ 61527 w 160349"/>
                  <a:gd name="connsiteY24" fmla="*/ 189469 h 223228"/>
                  <a:gd name="connsiteX25" fmla="*/ 77935 w 160349"/>
                  <a:gd name="connsiteY25" fmla="*/ 189469 h 223228"/>
                  <a:gd name="connsiteX26" fmla="*/ 77935 w 160349"/>
                  <a:gd name="connsiteY26" fmla="*/ 223229 h 223228"/>
                  <a:gd name="connsiteX27" fmla="*/ 98444 w 160349"/>
                  <a:gd name="connsiteY27" fmla="*/ 223229 h 223228"/>
                  <a:gd name="connsiteX28" fmla="*/ 98444 w 160349"/>
                  <a:gd name="connsiteY28" fmla="*/ 188780 h 223228"/>
                  <a:gd name="connsiteX29" fmla="*/ 159971 w 160349"/>
                  <a:gd name="connsiteY29" fmla="*/ 145374 h 223228"/>
                  <a:gd name="connsiteX30" fmla="*/ 130575 w 160349"/>
                  <a:gd name="connsiteY30" fmla="*/ 102658 h 223228"/>
                  <a:gd name="connsiteX31" fmla="*/ 147666 w 160349"/>
                  <a:gd name="connsiteY31" fmla="*/ 68898 h 223228"/>
                  <a:gd name="connsiteX32" fmla="*/ 147666 w 160349"/>
                  <a:gd name="connsiteY32" fmla="*/ 68898 h 223228"/>
                  <a:gd name="connsiteX33" fmla="*/ 118953 w 160349"/>
                  <a:gd name="connsiteY33" fmla="*/ 141929 h 223228"/>
                  <a:gd name="connsiteX34" fmla="*/ 61527 w 160349"/>
                  <a:gd name="connsiteY34" fmla="*/ 164666 h 223228"/>
                  <a:gd name="connsiteX35" fmla="*/ 61527 w 160349"/>
                  <a:gd name="connsiteY35" fmla="*/ 119193 h 223228"/>
                  <a:gd name="connsiteX36" fmla="*/ 118953 w 160349"/>
                  <a:gd name="connsiteY36" fmla="*/ 141929 h 223228"/>
                  <a:gd name="connsiteX37" fmla="*/ 118953 w 160349"/>
                  <a:gd name="connsiteY37" fmla="*/ 141929 h 223228"/>
                  <a:gd name="connsiteX38" fmla="*/ 109382 w 160349"/>
                  <a:gd name="connsiteY38" fmla="*/ 78543 h 223228"/>
                  <a:gd name="connsiteX39" fmla="*/ 61527 w 160349"/>
                  <a:gd name="connsiteY39" fmla="*/ 99213 h 223228"/>
                  <a:gd name="connsiteX40" fmla="*/ 61527 w 160349"/>
                  <a:gd name="connsiteY40" fmla="*/ 57874 h 223228"/>
                  <a:gd name="connsiteX41" fmla="*/ 109382 w 160349"/>
                  <a:gd name="connsiteY41" fmla="*/ 78543 h 223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60349" h="223228">
                    <a:moveTo>
                      <a:pt x="147666" y="68898"/>
                    </a:moveTo>
                    <a:cubicBezTo>
                      <a:pt x="145615" y="44784"/>
                      <a:pt x="124422" y="36516"/>
                      <a:pt x="98444" y="33760"/>
                    </a:cubicBezTo>
                    <a:lnTo>
                      <a:pt x="98444" y="0"/>
                    </a:lnTo>
                    <a:lnTo>
                      <a:pt x="77935" y="0"/>
                    </a:lnTo>
                    <a:lnTo>
                      <a:pt x="77935" y="33071"/>
                    </a:lnTo>
                    <a:cubicBezTo>
                      <a:pt x="72466" y="33071"/>
                      <a:pt x="66996" y="33071"/>
                      <a:pt x="61527" y="33071"/>
                    </a:cubicBezTo>
                    <a:lnTo>
                      <a:pt x="61527" y="0"/>
                    </a:lnTo>
                    <a:lnTo>
                      <a:pt x="41018" y="0"/>
                    </a:lnTo>
                    <a:lnTo>
                      <a:pt x="41018" y="33760"/>
                    </a:lnTo>
                    <a:cubicBezTo>
                      <a:pt x="36916" y="33760"/>
                      <a:pt x="32131" y="33760"/>
                      <a:pt x="28029" y="33760"/>
                    </a:cubicBezTo>
                    <a:lnTo>
                      <a:pt x="28029" y="33760"/>
                    </a:lnTo>
                    <a:lnTo>
                      <a:pt x="0" y="33760"/>
                    </a:lnTo>
                    <a:lnTo>
                      <a:pt x="0" y="55807"/>
                    </a:lnTo>
                    <a:cubicBezTo>
                      <a:pt x="0" y="55807"/>
                      <a:pt x="15040" y="55807"/>
                      <a:pt x="15040" y="55807"/>
                    </a:cubicBezTo>
                    <a:cubicBezTo>
                      <a:pt x="23244" y="55807"/>
                      <a:pt x="25978" y="60630"/>
                      <a:pt x="26662" y="64764"/>
                    </a:cubicBezTo>
                    <a:lnTo>
                      <a:pt x="26662" y="103347"/>
                    </a:lnTo>
                    <a:lnTo>
                      <a:pt x="26662" y="157087"/>
                    </a:lnTo>
                    <a:cubicBezTo>
                      <a:pt x="25978" y="159843"/>
                      <a:pt x="24611" y="163977"/>
                      <a:pt x="19142" y="163977"/>
                    </a:cubicBezTo>
                    <a:cubicBezTo>
                      <a:pt x="19142" y="163977"/>
                      <a:pt x="4102" y="163977"/>
                      <a:pt x="4102" y="163977"/>
                    </a:cubicBezTo>
                    <a:lnTo>
                      <a:pt x="0" y="188780"/>
                    </a:lnTo>
                    <a:lnTo>
                      <a:pt x="26662" y="188780"/>
                    </a:lnTo>
                    <a:cubicBezTo>
                      <a:pt x="31447" y="188780"/>
                      <a:pt x="36233" y="188780"/>
                      <a:pt x="41018" y="188780"/>
                    </a:cubicBezTo>
                    <a:lnTo>
                      <a:pt x="41018" y="223229"/>
                    </a:lnTo>
                    <a:lnTo>
                      <a:pt x="61527" y="223229"/>
                    </a:lnTo>
                    <a:lnTo>
                      <a:pt x="61527" y="189469"/>
                    </a:lnTo>
                    <a:cubicBezTo>
                      <a:pt x="66996" y="189469"/>
                      <a:pt x="72466" y="189469"/>
                      <a:pt x="77935" y="189469"/>
                    </a:cubicBezTo>
                    <a:lnTo>
                      <a:pt x="77935" y="223229"/>
                    </a:lnTo>
                    <a:lnTo>
                      <a:pt x="98444" y="223229"/>
                    </a:lnTo>
                    <a:lnTo>
                      <a:pt x="98444" y="188780"/>
                    </a:lnTo>
                    <a:cubicBezTo>
                      <a:pt x="132626" y="186713"/>
                      <a:pt x="156553" y="177756"/>
                      <a:pt x="159971" y="145374"/>
                    </a:cubicBezTo>
                    <a:cubicBezTo>
                      <a:pt x="162706" y="119193"/>
                      <a:pt x="150400" y="107481"/>
                      <a:pt x="130575" y="102658"/>
                    </a:cubicBezTo>
                    <a:cubicBezTo>
                      <a:pt x="142197" y="97835"/>
                      <a:pt x="149717" y="86811"/>
                      <a:pt x="147666" y="68898"/>
                    </a:cubicBezTo>
                    <a:lnTo>
                      <a:pt x="147666" y="68898"/>
                    </a:lnTo>
                    <a:close/>
                    <a:moveTo>
                      <a:pt x="118953" y="141929"/>
                    </a:moveTo>
                    <a:cubicBezTo>
                      <a:pt x="118953" y="167422"/>
                      <a:pt x="75884" y="164666"/>
                      <a:pt x="61527" y="164666"/>
                    </a:cubicBezTo>
                    <a:lnTo>
                      <a:pt x="61527" y="119193"/>
                    </a:lnTo>
                    <a:cubicBezTo>
                      <a:pt x="75884" y="119882"/>
                      <a:pt x="118953" y="115748"/>
                      <a:pt x="118953" y="141929"/>
                    </a:cubicBezTo>
                    <a:lnTo>
                      <a:pt x="118953" y="141929"/>
                    </a:lnTo>
                    <a:close/>
                    <a:moveTo>
                      <a:pt x="109382" y="78543"/>
                    </a:moveTo>
                    <a:cubicBezTo>
                      <a:pt x="109382" y="101969"/>
                      <a:pt x="73149" y="99213"/>
                      <a:pt x="61527" y="99213"/>
                    </a:cubicBezTo>
                    <a:lnTo>
                      <a:pt x="61527" y="57874"/>
                    </a:lnTo>
                    <a:cubicBezTo>
                      <a:pt x="73149" y="57874"/>
                      <a:pt x="109382" y="53740"/>
                      <a:pt x="109382" y="785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9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A223FE5B-B5BF-3D4B-BEAF-4F60030E65BB}"/>
                  </a:ext>
                </a:extLst>
              </p:cNvPr>
              <p:cNvSpPr/>
              <p:nvPr/>
            </p:nvSpPr>
            <p:spPr>
              <a:xfrm>
                <a:off x="1608834" y="2089570"/>
                <a:ext cx="52640" cy="210138"/>
              </a:xfrm>
              <a:custGeom>
                <a:avLst/>
                <a:gdLst>
                  <a:gd name="connsiteX0" fmla="*/ 26662 w 52640"/>
                  <a:gd name="connsiteY0" fmla="*/ 210138 h 210138"/>
                  <a:gd name="connsiteX1" fmla="*/ 7520 w 52640"/>
                  <a:gd name="connsiteY1" fmla="*/ 203248 h 210138"/>
                  <a:gd name="connsiteX2" fmla="*/ 0 w 52640"/>
                  <a:gd name="connsiteY2" fmla="*/ 186024 h 210138"/>
                  <a:gd name="connsiteX3" fmla="*/ 7520 w 52640"/>
                  <a:gd name="connsiteY3" fmla="*/ 168800 h 210138"/>
                  <a:gd name="connsiteX4" fmla="*/ 26662 w 52640"/>
                  <a:gd name="connsiteY4" fmla="*/ 161910 h 210138"/>
                  <a:gd name="connsiteX5" fmla="*/ 45120 w 52640"/>
                  <a:gd name="connsiteY5" fmla="*/ 168800 h 210138"/>
                  <a:gd name="connsiteX6" fmla="*/ 52640 w 52640"/>
                  <a:gd name="connsiteY6" fmla="*/ 186024 h 210138"/>
                  <a:gd name="connsiteX7" fmla="*/ 45120 w 52640"/>
                  <a:gd name="connsiteY7" fmla="*/ 203248 h 210138"/>
                  <a:gd name="connsiteX8" fmla="*/ 26662 w 52640"/>
                  <a:gd name="connsiteY8" fmla="*/ 210138 h 210138"/>
                  <a:gd name="connsiteX9" fmla="*/ 49906 w 52640"/>
                  <a:gd name="connsiteY9" fmla="*/ 10335 h 210138"/>
                  <a:gd name="connsiteX10" fmla="*/ 45120 w 52640"/>
                  <a:gd name="connsiteY10" fmla="*/ 133662 h 210138"/>
                  <a:gd name="connsiteX11" fmla="*/ 35549 w 52640"/>
                  <a:gd name="connsiteY11" fmla="*/ 143307 h 210138"/>
                  <a:gd name="connsiteX12" fmla="*/ 17775 w 52640"/>
                  <a:gd name="connsiteY12" fmla="*/ 143307 h 210138"/>
                  <a:gd name="connsiteX13" fmla="*/ 8204 w 52640"/>
                  <a:gd name="connsiteY13" fmla="*/ 133662 h 210138"/>
                  <a:gd name="connsiteX14" fmla="*/ 3418 w 52640"/>
                  <a:gd name="connsiteY14" fmla="*/ 10335 h 210138"/>
                  <a:gd name="connsiteX15" fmla="*/ 12989 w 52640"/>
                  <a:gd name="connsiteY15" fmla="*/ 0 h 210138"/>
                  <a:gd name="connsiteX16" fmla="*/ 40335 w 52640"/>
                  <a:gd name="connsiteY16" fmla="*/ 0 h 210138"/>
                  <a:gd name="connsiteX17" fmla="*/ 49906 w 52640"/>
                  <a:gd name="connsiteY17" fmla="*/ 10335 h 210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0" h="210138">
                    <a:moveTo>
                      <a:pt x="26662" y="210138"/>
                    </a:moveTo>
                    <a:cubicBezTo>
                      <a:pt x="19142" y="210138"/>
                      <a:pt x="12989" y="208071"/>
                      <a:pt x="7520" y="203248"/>
                    </a:cubicBezTo>
                    <a:cubicBezTo>
                      <a:pt x="2735" y="198426"/>
                      <a:pt x="0" y="192914"/>
                      <a:pt x="0" y="186024"/>
                    </a:cubicBezTo>
                    <a:cubicBezTo>
                      <a:pt x="0" y="179134"/>
                      <a:pt x="2735" y="173622"/>
                      <a:pt x="7520" y="168800"/>
                    </a:cubicBezTo>
                    <a:cubicBezTo>
                      <a:pt x="12305" y="164666"/>
                      <a:pt x="19142" y="161910"/>
                      <a:pt x="26662" y="161910"/>
                    </a:cubicBezTo>
                    <a:cubicBezTo>
                      <a:pt x="34182" y="161910"/>
                      <a:pt x="40335" y="163977"/>
                      <a:pt x="45120" y="168800"/>
                    </a:cubicBezTo>
                    <a:cubicBezTo>
                      <a:pt x="49906" y="172933"/>
                      <a:pt x="52640" y="179134"/>
                      <a:pt x="52640" y="186024"/>
                    </a:cubicBezTo>
                    <a:cubicBezTo>
                      <a:pt x="52640" y="192914"/>
                      <a:pt x="49906" y="198426"/>
                      <a:pt x="45120" y="203248"/>
                    </a:cubicBezTo>
                    <a:cubicBezTo>
                      <a:pt x="41018" y="208071"/>
                      <a:pt x="34865" y="210138"/>
                      <a:pt x="26662" y="210138"/>
                    </a:cubicBezTo>
                    <a:close/>
                    <a:moveTo>
                      <a:pt x="49906" y="10335"/>
                    </a:moveTo>
                    <a:lnTo>
                      <a:pt x="45120" y="133662"/>
                    </a:lnTo>
                    <a:cubicBezTo>
                      <a:pt x="45120" y="139174"/>
                      <a:pt x="40335" y="143307"/>
                      <a:pt x="35549" y="143307"/>
                    </a:cubicBezTo>
                    <a:lnTo>
                      <a:pt x="17775" y="143307"/>
                    </a:lnTo>
                    <a:cubicBezTo>
                      <a:pt x="12305" y="143307"/>
                      <a:pt x="8204" y="139174"/>
                      <a:pt x="8204" y="133662"/>
                    </a:cubicBezTo>
                    <a:lnTo>
                      <a:pt x="3418" y="10335"/>
                    </a:lnTo>
                    <a:cubicBezTo>
                      <a:pt x="3418" y="4823"/>
                      <a:pt x="7520" y="0"/>
                      <a:pt x="12989" y="0"/>
                    </a:cubicBezTo>
                    <a:lnTo>
                      <a:pt x="40335" y="0"/>
                    </a:lnTo>
                    <a:cubicBezTo>
                      <a:pt x="45804" y="0"/>
                      <a:pt x="49906" y="4823"/>
                      <a:pt x="49906" y="10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9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  <p:grpSp>
        <p:nvGrpSpPr>
          <p:cNvPr id="19" name="Graphic 8">
            <a:extLst>
              <a:ext uri="{FF2B5EF4-FFF2-40B4-BE49-F238E27FC236}">
                <a16:creationId xmlns:a16="http://schemas.microsoft.com/office/drawing/2014/main" id="{5CD05F33-0DAF-7D4A-B4C8-13FD8325643F}"/>
              </a:ext>
            </a:extLst>
          </p:cNvPr>
          <p:cNvGrpSpPr/>
          <p:nvPr/>
        </p:nvGrpSpPr>
        <p:grpSpPr>
          <a:xfrm>
            <a:off x="2822415" y="2210946"/>
            <a:ext cx="1038264" cy="1034529"/>
            <a:chOff x="3063470" y="1983736"/>
            <a:chExt cx="644680" cy="642361"/>
          </a:xfrm>
          <a:noFill/>
        </p:grpSpPr>
        <p:grpSp>
          <p:nvGrpSpPr>
            <p:cNvPr id="20" name="Graphic 8">
              <a:extLst>
                <a:ext uri="{FF2B5EF4-FFF2-40B4-BE49-F238E27FC236}">
                  <a16:creationId xmlns:a16="http://schemas.microsoft.com/office/drawing/2014/main" id="{BBA61650-F820-304C-BDD9-FB1F05AE93A2}"/>
                </a:ext>
              </a:extLst>
            </p:cNvPr>
            <p:cNvGrpSpPr/>
            <p:nvPr/>
          </p:nvGrpSpPr>
          <p:grpSpPr>
            <a:xfrm>
              <a:off x="3200096" y="2082929"/>
              <a:ext cx="372116" cy="423452"/>
              <a:chOff x="3200096" y="2082929"/>
              <a:chExt cx="372116" cy="423452"/>
            </a:xfrm>
            <a:noFill/>
          </p:grpSpPr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396F4DB2-CB78-E44B-BE93-A17D8E502947}"/>
                  </a:ext>
                </a:extLst>
              </p:cNvPr>
              <p:cNvSpPr/>
              <p:nvPr/>
            </p:nvSpPr>
            <p:spPr>
              <a:xfrm>
                <a:off x="3200096" y="2189647"/>
                <a:ext cx="186058" cy="316734"/>
              </a:xfrm>
              <a:custGeom>
                <a:avLst/>
                <a:gdLst>
                  <a:gd name="connsiteX0" fmla="*/ 186058 w 186058"/>
                  <a:gd name="connsiteY0" fmla="*/ 316734 h 316734"/>
                  <a:gd name="connsiteX1" fmla="*/ 0 w 186058"/>
                  <a:gd name="connsiteY1" fmla="*/ 210016 h 316734"/>
                  <a:gd name="connsiteX2" fmla="*/ 0 w 186058"/>
                  <a:gd name="connsiteY2" fmla="*/ 0 h 316734"/>
                  <a:gd name="connsiteX3" fmla="*/ 186058 w 186058"/>
                  <a:gd name="connsiteY3" fmla="*/ 106718 h 316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058" h="316734">
                    <a:moveTo>
                      <a:pt x="186058" y="316734"/>
                    </a:moveTo>
                    <a:lnTo>
                      <a:pt x="0" y="210016"/>
                    </a:lnTo>
                    <a:lnTo>
                      <a:pt x="0" y="0"/>
                    </a:lnTo>
                    <a:lnTo>
                      <a:pt x="186058" y="106718"/>
                    </a:lnTo>
                    <a:close/>
                  </a:path>
                </a:pathLst>
              </a:custGeom>
              <a:noFill/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DCE52EA8-F67E-E74A-B5B1-8F9D831EB04A}"/>
                  </a:ext>
                </a:extLst>
              </p:cNvPr>
              <p:cNvSpPr/>
              <p:nvPr/>
            </p:nvSpPr>
            <p:spPr>
              <a:xfrm>
                <a:off x="3386154" y="2189647"/>
                <a:ext cx="186058" cy="316734"/>
              </a:xfrm>
              <a:custGeom>
                <a:avLst/>
                <a:gdLst>
                  <a:gd name="connsiteX0" fmla="*/ 0 w 186058"/>
                  <a:gd name="connsiteY0" fmla="*/ 316734 h 316734"/>
                  <a:gd name="connsiteX1" fmla="*/ 186058 w 186058"/>
                  <a:gd name="connsiteY1" fmla="*/ 210016 h 316734"/>
                  <a:gd name="connsiteX2" fmla="*/ 186058 w 186058"/>
                  <a:gd name="connsiteY2" fmla="*/ 0 h 316734"/>
                  <a:gd name="connsiteX3" fmla="*/ 0 w 186058"/>
                  <a:gd name="connsiteY3" fmla="*/ 106718 h 316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058" h="316734">
                    <a:moveTo>
                      <a:pt x="0" y="316734"/>
                    </a:moveTo>
                    <a:lnTo>
                      <a:pt x="186058" y="210016"/>
                    </a:lnTo>
                    <a:lnTo>
                      <a:pt x="186058" y="0"/>
                    </a:lnTo>
                    <a:lnTo>
                      <a:pt x="0" y="106718"/>
                    </a:lnTo>
                    <a:close/>
                  </a:path>
                </a:pathLst>
              </a:custGeom>
              <a:noFill/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0BFA1964-BC39-9843-9231-50813A336155}"/>
                  </a:ext>
                </a:extLst>
              </p:cNvPr>
              <p:cNvSpPr/>
              <p:nvPr/>
            </p:nvSpPr>
            <p:spPr>
              <a:xfrm>
                <a:off x="3200096" y="2082929"/>
                <a:ext cx="372116" cy="213436"/>
              </a:xfrm>
              <a:custGeom>
                <a:avLst/>
                <a:gdLst>
                  <a:gd name="connsiteX0" fmla="*/ 372116 w 372116"/>
                  <a:gd name="connsiteY0" fmla="*/ 106718 h 213436"/>
                  <a:gd name="connsiteX1" fmla="*/ 186058 w 372116"/>
                  <a:gd name="connsiteY1" fmla="*/ 213437 h 213436"/>
                  <a:gd name="connsiteX2" fmla="*/ 0 w 372116"/>
                  <a:gd name="connsiteY2" fmla="*/ 106718 h 213436"/>
                  <a:gd name="connsiteX3" fmla="*/ 186058 w 372116"/>
                  <a:gd name="connsiteY3" fmla="*/ 0 h 213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116" h="213436">
                    <a:moveTo>
                      <a:pt x="372116" y="106718"/>
                    </a:moveTo>
                    <a:lnTo>
                      <a:pt x="186058" y="213437"/>
                    </a:lnTo>
                    <a:lnTo>
                      <a:pt x="0" y="106718"/>
                    </a:lnTo>
                    <a:lnTo>
                      <a:pt x="186058" y="0"/>
                    </a:lnTo>
                    <a:close/>
                  </a:path>
                </a:pathLst>
              </a:custGeom>
              <a:noFill/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34" name="Graphic 8">
              <a:extLst>
                <a:ext uri="{FF2B5EF4-FFF2-40B4-BE49-F238E27FC236}">
                  <a16:creationId xmlns:a16="http://schemas.microsoft.com/office/drawing/2014/main" id="{65F68D6F-4B88-294A-A84C-44D6BFA149F9}"/>
                </a:ext>
              </a:extLst>
            </p:cNvPr>
            <p:cNvGrpSpPr/>
            <p:nvPr/>
          </p:nvGrpSpPr>
          <p:grpSpPr>
            <a:xfrm>
              <a:off x="3386154" y="1983736"/>
              <a:ext cx="6865" cy="642361"/>
              <a:chOff x="3386154" y="1983736"/>
              <a:chExt cx="6865" cy="642361"/>
            </a:xfrm>
          </p:grpSpPr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5D144449-F479-9049-854C-5F0F14329F67}"/>
                  </a:ext>
                </a:extLst>
              </p:cNvPr>
              <p:cNvSpPr/>
              <p:nvPr/>
            </p:nvSpPr>
            <p:spPr>
              <a:xfrm>
                <a:off x="3386154" y="1983736"/>
                <a:ext cx="6865" cy="49254"/>
              </a:xfrm>
              <a:custGeom>
                <a:avLst/>
                <a:gdLst>
                  <a:gd name="connsiteX0" fmla="*/ 0 w 6865"/>
                  <a:gd name="connsiteY0" fmla="*/ 0 h 49254"/>
                  <a:gd name="connsiteX1" fmla="*/ 0 w 6865"/>
                  <a:gd name="connsiteY1" fmla="*/ 49255 h 49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865" h="49254">
                    <a:moveTo>
                      <a:pt x="0" y="0"/>
                    </a:moveTo>
                    <a:lnTo>
                      <a:pt x="0" y="49255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8CFC7F78-079D-0E40-BAA8-98F7E782B4DF}"/>
                  </a:ext>
                </a:extLst>
              </p:cNvPr>
              <p:cNvSpPr/>
              <p:nvPr/>
            </p:nvSpPr>
            <p:spPr>
              <a:xfrm>
                <a:off x="3386154" y="2577527"/>
                <a:ext cx="6865" cy="48570"/>
              </a:xfrm>
              <a:custGeom>
                <a:avLst/>
                <a:gdLst>
                  <a:gd name="connsiteX0" fmla="*/ 0 w 6865"/>
                  <a:gd name="connsiteY0" fmla="*/ 0 h 48570"/>
                  <a:gd name="connsiteX1" fmla="*/ 0 w 6865"/>
                  <a:gd name="connsiteY1" fmla="*/ 48571 h 4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865" h="48570">
                    <a:moveTo>
                      <a:pt x="0" y="0"/>
                    </a:moveTo>
                    <a:lnTo>
                      <a:pt x="0" y="48571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37" name="Graphic 8">
              <a:extLst>
                <a:ext uri="{FF2B5EF4-FFF2-40B4-BE49-F238E27FC236}">
                  <a16:creationId xmlns:a16="http://schemas.microsoft.com/office/drawing/2014/main" id="{B14C1B49-C3E1-5C47-A9A4-E7F5033F0081}"/>
                </a:ext>
              </a:extLst>
            </p:cNvPr>
            <p:cNvGrpSpPr/>
            <p:nvPr/>
          </p:nvGrpSpPr>
          <p:grpSpPr>
            <a:xfrm>
              <a:off x="3224812" y="2026833"/>
              <a:ext cx="322683" cy="556850"/>
              <a:chOff x="3224812" y="2026833"/>
              <a:chExt cx="322683" cy="556850"/>
            </a:xfrm>
          </p:grpSpPr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75D8B11-1F6D-1141-B7C1-E224DD6BCFBE}"/>
                  </a:ext>
                </a:extLst>
              </p:cNvPr>
              <p:cNvSpPr/>
              <p:nvPr/>
            </p:nvSpPr>
            <p:spPr>
              <a:xfrm>
                <a:off x="3224812" y="2026833"/>
                <a:ext cx="24716" cy="42413"/>
              </a:xfrm>
              <a:custGeom>
                <a:avLst/>
                <a:gdLst>
                  <a:gd name="connsiteX0" fmla="*/ 0 w 24716"/>
                  <a:gd name="connsiteY0" fmla="*/ 0 h 42413"/>
                  <a:gd name="connsiteX1" fmla="*/ 24716 w 24716"/>
                  <a:gd name="connsiteY1" fmla="*/ 42414 h 42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716" h="42413">
                    <a:moveTo>
                      <a:pt x="0" y="0"/>
                    </a:moveTo>
                    <a:lnTo>
                      <a:pt x="24716" y="42414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00D50994-AF41-9248-93E2-B1AB20E33B15}"/>
                  </a:ext>
                </a:extLst>
              </p:cNvPr>
              <p:cNvSpPr/>
              <p:nvPr/>
            </p:nvSpPr>
            <p:spPr>
              <a:xfrm>
                <a:off x="3522780" y="2540586"/>
                <a:ext cx="24716" cy="43097"/>
              </a:xfrm>
              <a:custGeom>
                <a:avLst/>
                <a:gdLst>
                  <a:gd name="connsiteX0" fmla="*/ 0 w 24716"/>
                  <a:gd name="connsiteY0" fmla="*/ 0 h 43097"/>
                  <a:gd name="connsiteX1" fmla="*/ 24716 w 24716"/>
                  <a:gd name="connsiteY1" fmla="*/ 43098 h 4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716" h="43097">
                    <a:moveTo>
                      <a:pt x="0" y="0"/>
                    </a:moveTo>
                    <a:lnTo>
                      <a:pt x="24716" y="43098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40" name="Graphic 8">
              <a:extLst>
                <a:ext uri="{FF2B5EF4-FFF2-40B4-BE49-F238E27FC236}">
                  <a16:creationId xmlns:a16="http://schemas.microsoft.com/office/drawing/2014/main" id="{C05E1D8D-EE60-EC46-90F8-FA7CE776C228}"/>
                </a:ext>
              </a:extLst>
            </p:cNvPr>
            <p:cNvGrpSpPr/>
            <p:nvPr/>
          </p:nvGrpSpPr>
          <p:grpSpPr>
            <a:xfrm>
              <a:off x="3106724" y="2144497"/>
              <a:ext cx="558860" cy="321523"/>
              <a:chOff x="3106724" y="2144497"/>
              <a:chExt cx="558860" cy="321523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0F5B556A-C74C-CE45-BB1B-24F8FDAE7C55}"/>
                  </a:ext>
                </a:extLst>
              </p:cNvPr>
              <p:cNvSpPr/>
              <p:nvPr/>
            </p:nvSpPr>
            <p:spPr>
              <a:xfrm>
                <a:off x="3106724" y="2144497"/>
                <a:ext cx="42566" cy="24627"/>
              </a:xfrm>
              <a:custGeom>
                <a:avLst/>
                <a:gdLst>
                  <a:gd name="connsiteX0" fmla="*/ 0 w 42566"/>
                  <a:gd name="connsiteY0" fmla="*/ 0 h 24627"/>
                  <a:gd name="connsiteX1" fmla="*/ 42567 w 42566"/>
                  <a:gd name="connsiteY1" fmla="*/ 24627 h 24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66" h="24627">
                    <a:moveTo>
                      <a:pt x="0" y="0"/>
                    </a:moveTo>
                    <a:lnTo>
                      <a:pt x="42567" y="24627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A89D24D8-32D2-F843-9E61-F27011D756D5}"/>
                  </a:ext>
                </a:extLst>
              </p:cNvPr>
              <p:cNvSpPr/>
              <p:nvPr/>
            </p:nvSpPr>
            <p:spPr>
              <a:xfrm>
                <a:off x="3622331" y="2441393"/>
                <a:ext cx="43253" cy="24627"/>
              </a:xfrm>
              <a:custGeom>
                <a:avLst/>
                <a:gdLst>
                  <a:gd name="connsiteX0" fmla="*/ 0 w 43253"/>
                  <a:gd name="connsiteY0" fmla="*/ 0 h 24627"/>
                  <a:gd name="connsiteX1" fmla="*/ 43253 w 43253"/>
                  <a:gd name="connsiteY1" fmla="*/ 24627 h 24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253" h="24627">
                    <a:moveTo>
                      <a:pt x="0" y="0"/>
                    </a:moveTo>
                    <a:lnTo>
                      <a:pt x="43253" y="24627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43" name="Graphic 8">
              <a:extLst>
                <a:ext uri="{FF2B5EF4-FFF2-40B4-BE49-F238E27FC236}">
                  <a16:creationId xmlns:a16="http://schemas.microsoft.com/office/drawing/2014/main" id="{3813053B-4C1C-AA4A-8A88-03C44F3D2433}"/>
                </a:ext>
              </a:extLst>
            </p:cNvPr>
            <p:cNvGrpSpPr/>
            <p:nvPr/>
          </p:nvGrpSpPr>
          <p:grpSpPr>
            <a:xfrm>
              <a:off x="3063470" y="2305259"/>
              <a:ext cx="644680" cy="6840"/>
              <a:chOff x="3063470" y="2305259"/>
              <a:chExt cx="644680" cy="6840"/>
            </a:xfrm>
          </p:grpSpPr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F3FB6850-AFD9-A747-AAAF-E7AB33D74455}"/>
                  </a:ext>
                </a:extLst>
              </p:cNvPr>
              <p:cNvSpPr/>
              <p:nvPr/>
            </p:nvSpPr>
            <p:spPr>
              <a:xfrm>
                <a:off x="3063470" y="2305259"/>
                <a:ext cx="49432" cy="6840"/>
              </a:xfrm>
              <a:custGeom>
                <a:avLst/>
                <a:gdLst>
                  <a:gd name="connsiteX0" fmla="*/ 0 w 49432"/>
                  <a:gd name="connsiteY0" fmla="*/ 0 h 6840"/>
                  <a:gd name="connsiteX1" fmla="*/ 49432 w 49432"/>
                  <a:gd name="connsiteY1" fmla="*/ 0 h 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432" h="6840">
                    <a:moveTo>
                      <a:pt x="0" y="0"/>
                    </a:moveTo>
                    <a:lnTo>
                      <a:pt x="49432" y="0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FA25EFCC-1234-7F48-A9E3-4E6E9FB86374}"/>
                  </a:ext>
                </a:extLst>
              </p:cNvPr>
              <p:cNvSpPr/>
              <p:nvPr/>
            </p:nvSpPr>
            <p:spPr>
              <a:xfrm>
                <a:off x="3659405" y="2305259"/>
                <a:ext cx="48745" cy="6840"/>
              </a:xfrm>
              <a:custGeom>
                <a:avLst/>
                <a:gdLst>
                  <a:gd name="connsiteX0" fmla="*/ 0 w 48745"/>
                  <a:gd name="connsiteY0" fmla="*/ 0 h 6840"/>
                  <a:gd name="connsiteX1" fmla="*/ 48746 w 48745"/>
                  <a:gd name="connsiteY1" fmla="*/ 0 h 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745" h="6840">
                    <a:moveTo>
                      <a:pt x="0" y="0"/>
                    </a:moveTo>
                    <a:lnTo>
                      <a:pt x="48746" y="0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46" name="Graphic 8">
              <a:extLst>
                <a:ext uri="{FF2B5EF4-FFF2-40B4-BE49-F238E27FC236}">
                  <a16:creationId xmlns:a16="http://schemas.microsoft.com/office/drawing/2014/main" id="{3BFDE17B-ED1D-354C-8F01-7716A4638C6B}"/>
                </a:ext>
              </a:extLst>
            </p:cNvPr>
            <p:cNvGrpSpPr/>
            <p:nvPr/>
          </p:nvGrpSpPr>
          <p:grpSpPr>
            <a:xfrm>
              <a:off x="3106724" y="2144497"/>
              <a:ext cx="558860" cy="321523"/>
              <a:chOff x="3106724" y="2144497"/>
              <a:chExt cx="558860" cy="321523"/>
            </a:xfrm>
          </p:grpSpPr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7A5ED5A2-713D-E141-AB21-AC8AC27CA850}"/>
                  </a:ext>
                </a:extLst>
              </p:cNvPr>
              <p:cNvSpPr/>
              <p:nvPr/>
            </p:nvSpPr>
            <p:spPr>
              <a:xfrm>
                <a:off x="3106724" y="2441393"/>
                <a:ext cx="42566" cy="24627"/>
              </a:xfrm>
              <a:custGeom>
                <a:avLst/>
                <a:gdLst>
                  <a:gd name="connsiteX0" fmla="*/ 0 w 42566"/>
                  <a:gd name="connsiteY0" fmla="*/ 24627 h 24627"/>
                  <a:gd name="connsiteX1" fmla="*/ 42567 w 42566"/>
                  <a:gd name="connsiteY1" fmla="*/ 0 h 24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66" h="24627">
                    <a:moveTo>
                      <a:pt x="0" y="24627"/>
                    </a:moveTo>
                    <a:lnTo>
                      <a:pt x="42567" y="0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6A5F68C6-CD35-014B-89FC-D7702C350C19}"/>
                  </a:ext>
                </a:extLst>
              </p:cNvPr>
              <p:cNvSpPr/>
              <p:nvPr/>
            </p:nvSpPr>
            <p:spPr>
              <a:xfrm>
                <a:off x="3622331" y="2144497"/>
                <a:ext cx="43253" cy="24627"/>
              </a:xfrm>
              <a:custGeom>
                <a:avLst/>
                <a:gdLst>
                  <a:gd name="connsiteX0" fmla="*/ 0 w 43253"/>
                  <a:gd name="connsiteY0" fmla="*/ 24627 h 24627"/>
                  <a:gd name="connsiteX1" fmla="*/ 43253 w 43253"/>
                  <a:gd name="connsiteY1" fmla="*/ 0 h 24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253" h="24627">
                    <a:moveTo>
                      <a:pt x="0" y="24627"/>
                    </a:moveTo>
                    <a:lnTo>
                      <a:pt x="43253" y="0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49" name="Graphic 8">
              <a:extLst>
                <a:ext uri="{FF2B5EF4-FFF2-40B4-BE49-F238E27FC236}">
                  <a16:creationId xmlns:a16="http://schemas.microsoft.com/office/drawing/2014/main" id="{711CFC0A-B86A-0D41-A89E-273047DAB6C3}"/>
                </a:ext>
              </a:extLst>
            </p:cNvPr>
            <p:cNvGrpSpPr/>
            <p:nvPr/>
          </p:nvGrpSpPr>
          <p:grpSpPr>
            <a:xfrm>
              <a:off x="3224812" y="2026833"/>
              <a:ext cx="322683" cy="556850"/>
              <a:chOff x="3224812" y="2026833"/>
              <a:chExt cx="322683" cy="556850"/>
            </a:xfrm>
          </p:grpSpPr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D2192283-8A26-FE47-B0B7-DF04194CE8B5}"/>
                  </a:ext>
                </a:extLst>
              </p:cNvPr>
              <p:cNvSpPr/>
              <p:nvPr/>
            </p:nvSpPr>
            <p:spPr>
              <a:xfrm>
                <a:off x="3224812" y="2540586"/>
                <a:ext cx="24716" cy="43097"/>
              </a:xfrm>
              <a:custGeom>
                <a:avLst/>
                <a:gdLst>
                  <a:gd name="connsiteX0" fmla="*/ 0 w 24716"/>
                  <a:gd name="connsiteY0" fmla="*/ 43098 h 43097"/>
                  <a:gd name="connsiteX1" fmla="*/ 24716 w 24716"/>
                  <a:gd name="connsiteY1" fmla="*/ 0 h 4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716" h="43097">
                    <a:moveTo>
                      <a:pt x="0" y="43098"/>
                    </a:moveTo>
                    <a:lnTo>
                      <a:pt x="24716" y="0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B1870DA2-FF22-5F4E-A05B-FD7C8DFB04CB}"/>
                  </a:ext>
                </a:extLst>
              </p:cNvPr>
              <p:cNvSpPr/>
              <p:nvPr/>
            </p:nvSpPr>
            <p:spPr>
              <a:xfrm>
                <a:off x="3522780" y="2026833"/>
                <a:ext cx="24716" cy="42413"/>
              </a:xfrm>
              <a:custGeom>
                <a:avLst/>
                <a:gdLst>
                  <a:gd name="connsiteX0" fmla="*/ 0 w 24716"/>
                  <a:gd name="connsiteY0" fmla="*/ 42414 h 42413"/>
                  <a:gd name="connsiteX1" fmla="*/ 24716 w 24716"/>
                  <a:gd name="connsiteY1" fmla="*/ 0 h 42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716" h="42413">
                    <a:moveTo>
                      <a:pt x="0" y="42414"/>
                    </a:moveTo>
                    <a:lnTo>
                      <a:pt x="24716" y="0"/>
                    </a:lnTo>
                  </a:path>
                </a:pathLst>
              </a:custGeom>
              <a:ln w="6818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  <p:grpSp>
        <p:nvGrpSpPr>
          <p:cNvPr id="52" name="Graphic 12">
            <a:extLst>
              <a:ext uri="{FF2B5EF4-FFF2-40B4-BE49-F238E27FC236}">
                <a16:creationId xmlns:a16="http://schemas.microsoft.com/office/drawing/2014/main" id="{FB8CA685-B790-3E4A-9B9C-C5A8A00D7C16}"/>
              </a:ext>
            </a:extLst>
          </p:cNvPr>
          <p:cNvGrpSpPr/>
          <p:nvPr/>
        </p:nvGrpSpPr>
        <p:grpSpPr>
          <a:xfrm>
            <a:off x="4849109" y="2411672"/>
            <a:ext cx="1323091" cy="845878"/>
            <a:chOff x="4720871" y="2023104"/>
            <a:chExt cx="1093464" cy="635521"/>
          </a:xfrm>
          <a:noFill/>
        </p:grpSpPr>
        <p:grpSp>
          <p:nvGrpSpPr>
            <p:cNvPr id="53" name="Graphic 12">
              <a:extLst>
                <a:ext uri="{FF2B5EF4-FFF2-40B4-BE49-F238E27FC236}">
                  <a16:creationId xmlns:a16="http://schemas.microsoft.com/office/drawing/2014/main" id="{8EB51498-6024-374D-991E-74F1FB296ABF}"/>
                </a:ext>
              </a:extLst>
            </p:cNvPr>
            <p:cNvGrpSpPr/>
            <p:nvPr/>
          </p:nvGrpSpPr>
          <p:grpSpPr>
            <a:xfrm>
              <a:off x="4739358" y="2023104"/>
              <a:ext cx="264978" cy="211384"/>
              <a:chOff x="4739358" y="2023104"/>
              <a:chExt cx="264978" cy="211384"/>
            </a:xfrm>
            <a:noFill/>
          </p:grpSpPr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5D63DCEC-0E92-3F48-8992-F7D93DFA69CA}"/>
                  </a:ext>
                </a:extLst>
              </p:cNvPr>
              <p:cNvSpPr/>
              <p:nvPr/>
            </p:nvSpPr>
            <p:spPr>
              <a:xfrm>
                <a:off x="4757160" y="2037470"/>
                <a:ext cx="229374" cy="123820"/>
              </a:xfrm>
              <a:custGeom>
                <a:avLst/>
                <a:gdLst>
                  <a:gd name="connsiteX0" fmla="*/ 223897 w 229374"/>
                  <a:gd name="connsiteY0" fmla="*/ 123821 h 123820"/>
                  <a:gd name="connsiteX1" fmla="*/ 5478 w 229374"/>
                  <a:gd name="connsiteY1" fmla="*/ 123821 h 123820"/>
                  <a:gd name="connsiteX2" fmla="*/ 0 w 229374"/>
                  <a:gd name="connsiteY2" fmla="*/ 118348 h 123820"/>
                  <a:gd name="connsiteX3" fmla="*/ 0 w 229374"/>
                  <a:gd name="connsiteY3" fmla="*/ 5473 h 123820"/>
                  <a:gd name="connsiteX4" fmla="*/ 5478 w 229374"/>
                  <a:gd name="connsiteY4" fmla="*/ 0 h 123820"/>
                  <a:gd name="connsiteX5" fmla="*/ 223897 w 229374"/>
                  <a:gd name="connsiteY5" fmla="*/ 0 h 123820"/>
                  <a:gd name="connsiteX6" fmla="*/ 229374 w 229374"/>
                  <a:gd name="connsiteY6" fmla="*/ 5473 h 123820"/>
                  <a:gd name="connsiteX7" fmla="*/ 229374 w 229374"/>
                  <a:gd name="connsiteY7" fmla="*/ 119032 h 123820"/>
                  <a:gd name="connsiteX8" fmla="*/ 223897 w 229374"/>
                  <a:gd name="connsiteY8" fmla="*/ 123821 h 12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374" h="123820">
                    <a:moveTo>
                      <a:pt x="223897" y="123821"/>
                    </a:moveTo>
                    <a:lnTo>
                      <a:pt x="5478" y="123821"/>
                    </a:lnTo>
                    <a:cubicBezTo>
                      <a:pt x="2739" y="123821"/>
                      <a:pt x="0" y="121084"/>
                      <a:pt x="0" y="118348"/>
                    </a:cubicBezTo>
                    <a:lnTo>
                      <a:pt x="0" y="5473"/>
                    </a:lnTo>
                    <a:cubicBezTo>
                      <a:pt x="0" y="2736"/>
                      <a:pt x="2739" y="0"/>
                      <a:pt x="5478" y="0"/>
                    </a:cubicBezTo>
                    <a:lnTo>
                      <a:pt x="223897" y="0"/>
                    </a:lnTo>
                    <a:cubicBezTo>
                      <a:pt x="226636" y="0"/>
                      <a:pt x="229374" y="2736"/>
                      <a:pt x="229374" y="5473"/>
                    </a:cubicBezTo>
                    <a:lnTo>
                      <a:pt x="229374" y="119032"/>
                    </a:lnTo>
                    <a:cubicBezTo>
                      <a:pt x="229374" y="121084"/>
                      <a:pt x="227320" y="123821"/>
                      <a:pt x="223897" y="123821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E9CF6556-6810-5C43-BF96-C844EDBE6E75}"/>
                  </a:ext>
                </a:extLst>
              </p:cNvPr>
              <p:cNvSpPr/>
              <p:nvPr/>
            </p:nvSpPr>
            <p:spPr>
              <a:xfrm>
                <a:off x="4739358" y="2023104"/>
                <a:ext cx="264978" cy="211384"/>
              </a:xfrm>
              <a:custGeom>
                <a:avLst/>
                <a:gdLst>
                  <a:gd name="connsiteX0" fmla="*/ 0 w 264978"/>
                  <a:gd name="connsiteY0" fmla="*/ 12314 h 211384"/>
                  <a:gd name="connsiteX1" fmla="*/ 12325 w 264978"/>
                  <a:gd name="connsiteY1" fmla="*/ 0 h 211384"/>
                  <a:gd name="connsiteX2" fmla="*/ 252654 w 264978"/>
                  <a:gd name="connsiteY2" fmla="*/ 0 h 211384"/>
                  <a:gd name="connsiteX3" fmla="*/ 264979 w 264978"/>
                  <a:gd name="connsiteY3" fmla="*/ 12314 h 211384"/>
                  <a:gd name="connsiteX4" fmla="*/ 264979 w 264978"/>
                  <a:gd name="connsiteY4" fmla="*/ 164866 h 211384"/>
                  <a:gd name="connsiteX5" fmla="*/ 252654 w 264978"/>
                  <a:gd name="connsiteY5" fmla="*/ 177180 h 211384"/>
                  <a:gd name="connsiteX6" fmla="*/ 163643 w 264978"/>
                  <a:gd name="connsiteY6" fmla="*/ 177180 h 211384"/>
                  <a:gd name="connsiteX7" fmla="*/ 171860 w 264978"/>
                  <a:gd name="connsiteY7" fmla="*/ 205912 h 211384"/>
                  <a:gd name="connsiteX8" fmla="*/ 186923 w 264978"/>
                  <a:gd name="connsiteY8" fmla="*/ 205912 h 211384"/>
                  <a:gd name="connsiteX9" fmla="*/ 190346 w 264978"/>
                  <a:gd name="connsiteY9" fmla="*/ 209332 h 211384"/>
                  <a:gd name="connsiteX10" fmla="*/ 188292 w 264978"/>
                  <a:gd name="connsiteY10" fmla="*/ 211385 h 211384"/>
                  <a:gd name="connsiteX11" fmla="*/ 78740 w 264978"/>
                  <a:gd name="connsiteY11" fmla="*/ 211385 h 211384"/>
                  <a:gd name="connsiteX12" fmla="*/ 76686 w 264978"/>
                  <a:gd name="connsiteY12" fmla="*/ 209332 h 211384"/>
                  <a:gd name="connsiteX13" fmla="*/ 80110 w 264978"/>
                  <a:gd name="connsiteY13" fmla="*/ 205912 h 211384"/>
                  <a:gd name="connsiteX14" fmla="*/ 95173 w 264978"/>
                  <a:gd name="connsiteY14" fmla="*/ 205912 h 211384"/>
                  <a:gd name="connsiteX15" fmla="*/ 103390 w 264978"/>
                  <a:gd name="connsiteY15" fmla="*/ 177180 h 211384"/>
                  <a:gd name="connsiteX16" fmla="*/ 13009 w 264978"/>
                  <a:gd name="connsiteY16" fmla="*/ 177180 h 211384"/>
                  <a:gd name="connsiteX17" fmla="*/ 685 w 264978"/>
                  <a:gd name="connsiteY17" fmla="*/ 164866 h 211384"/>
                  <a:gd name="connsiteX18" fmla="*/ 0 w 264978"/>
                  <a:gd name="connsiteY18" fmla="*/ 12314 h 211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4978" h="211384">
                    <a:moveTo>
                      <a:pt x="0" y="12314"/>
                    </a:moveTo>
                    <a:cubicBezTo>
                      <a:pt x="0" y="5473"/>
                      <a:pt x="5478" y="0"/>
                      <a:pt x="12325" y="0"/>
                    </a:cubicBezTo>
                    <a:lnTo>
                      <a:pt x="252654" y="0"/>
                    </a:lnTo>
                    <a:cubicBezTo>
                      <a:pt x="259501" y="0"/>
                      <a:pt x="264979" y="5473"/>
                      <a:pt x="264979" y="12314"/>
                    </a:cubicBezTo>
                    <a:lnTo>
                      <a:pt x="264979" y="164866"/>
                    </a:lnTo>
                    <a:cubicBezTo>
                      <a:pt x="264979" y="171707"/>
                      <a:pt x="259501" y="177180"/>
                      <a:pt x="252654" y="177180"/>
                    </a:cubicBezTo>
                    <a:lnTo>
                      <a:pt x="163643" y="177180"/>
                    </a:lnTo>
                    <a:lnTo>
                      <a:pt x="171860" y="205912"/>
                    </a:lnTo>
                    <a:lnTo>
                      <a:pt x="186923" y="205912"/>
                    </a:lnTo>
                    <a:cubicBezTo>
                      <a:pt x="188977" y="205912"/>
                      <a:pt x="190346" y="207280"/>
                      <a:pt x="190346" y="209332"/>
                    </a:cubicBezTo>
                    <a:cubicBezTo>
                      <a:pt x="190346" y="210701"/>
                      <a:pt x="189662" y="211385"/>
                      <a:pt x="188292" y="211385"/>
                    </a:cubicBezTo>
                    <a:lnTo>
                      <a:pt x="78740" y="211385"/>
                    </a:lnTo>
                    <a:cubicBezTo>
                      <a:pt x="77371" y="211385"/>
                      <a:pt x="76686" y="210701"/>
                      <a:pt x="76686" y="209332"/>
                    </a:cubicBezTo>
                    <a:cubicBezTo>
                      <a:pt x="76686" y="207280"/>
                      <a:pt x="78056" y="205912"/>
                      <a:pt x="80110" y="205912"/>
                    </a:cubicBezTo>
                    <a:lnTo>
                      <a:pt x="95173" y="205912"/>
                    </a:lnTo>
                    <a:lnTo>
                      <a:pt x="103390" y="177180"/>
                    </a:lnTo>
                    <a:lnTo>
                      <a:pt x="13009" y="177180"/>
                    </a:lnTo>
                    <a:cubicBezTo>
                      <a:pt x="6162" y="177180"/>
                      <a:pt x="685" y="171707"/>
                      <a:pt x="685" y="164866"/>
                    </a:cubicBezTo>
                    <a:lnTo>
                      <a:pt x="0" y="12314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B947C75F-A21E-AE44-AA79-0F83E03DC3E8}"/>
                  </a:ext>
                </a:extLst>
              </p:cNvPr>
              <p:cNvSpPr/>
              <p:nvPr/>
            </p:nvSpPr>
            <p:spPr>
              <a:xfrm>
                <a:off x="4866712" y="2182498"/>
                <a:ext cx="10955" cy="10945"/>
              </a:xfrm>
              <a:custGeom>
                <a:avLst/>
                <a:gdLst>
                  <a:gd name="connsiteX0" fmla="*/ 10955 w 10955"/>
                  <a:gd name="connsiteY0" fmla="*/ 5473 h 10945"/>
                  <a:gd name="connsiteX1" fmla="*/ 5478 w 10955"/>
                  <a:gd name="connsiteY1" fmla="*/ 10945 h 10945"/>
                  <a:gd name="connsiteX2" fmla="*/ 0 w 10955"/>
                  <a:gd name="connsiteY2" fmla="*/ 5473 h 10945"/>
                  <a:gd name="connsiteX3" fmla="*/ 5478 w 10955"/>
                  <a:gd name="connsiteY3" fmla="*/ 0 h 10945"/>
                  <a:gd name="connsiteX4" fmla="*/ 10955 w 10955"/>
                  <a:gd name="connsiteY4" fmla="*/ 5473 h 10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55" h="10945">
                    <a:moveTo>
                      <a:pt x="10955" y="5473"/>
                    </a:moveTo>
                    <a:cubicBezTo>
                      <a:pt x="10955" y="8495"/>
                      <a:pt x="8503" y="10945"/>
                      <a:pt x="5478" y="10945"/>
                    </a:cubicBezTo>
                    <a:cubicBezTo>
                      <a:pt x="2452" y="10945"/>
                      <a:pt x="0" y="8495"/>
                      <a:pt x="0" y="5473"/>
                    </a:cubicBezTo>
                    <a:cubicBezTo>
                      <a:pt x="0" y="2450"/>
                      <a:pt x="2452" y="0"/>
                      <a:pt x="5478" y="0"/>
                    </a:cubicBezTo>
                    <a:cubicBezTo>
                      <a:pt x="8503" y="0"/>
                      <a:pt x="10955" y="2450"/>
                      <a:pt x="10955" y="5473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57" name="Graphic 12">
              <a:extLst>
                <a:ext uri="{FF2B5EF4-FFF2-40B4-BE49-F238E27FC236}">
                  <a16:creationId xmlns:a16="http://schemas.microsoft.com/office/drawing/2014/main" id="{23B9F10A-47ED-A743-8D6D-94F0E36D85E2}"/>
                </a:ext>
              </a:extLst>
            </p:cNvPr>
            <p:cNvGrpSpPr/>
            <p:nvPr/>
          </p:nvGrpSpPr>
          <p:grpSpPr>
            <a:xfrm>
              <a:off x="5549357" y="2023104"/>
              <a:ext cx="264978" cy="211384"/>
              <a:chOff x="5549357" y="2023104"/>
              <a:chExt cx="264978" cy="211384"/>
            </a:xfrm>
            <a:noFill/>
          </p:grpSpPr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5E804D76-FE98-CB40-BD3D-694AB7927EAF}"/>
                  </a:ext>
                </a:extLst>
              </p:cNvPr>
              <p:cNvSpPr/>
              <p:nvPr/>
            </p:nvSpPr>
            <p:spPr>
              <a:xfrm>
                <a:off x="5567159" y="2037470"/>
                <a:ext cx="229374" cy="123820"/>
              </a:xfrm>
              <a:custGeom>
                <a:avLst/>
                <a:gdLst>
                  <a:gd name="connsiteX0" fmla="*/ 223897 w 229374"/>
                  <a:gd name="connsiteY0" fmla="*/ 123821 h 123820"/>
                  <a:gd name="connsiteX1" fmla="*/ 5478 w 229374"/>
                  <a:gd name="connsiteY1" fmla="*/ 123821 h 123820"/>
                  <a:gd name="connsiteX2" fmla="*/ 0 w 229374"/>
                  <a:gd name="connsiteY2" fmla="*/ 118348 h 123820"/>
                  <a:gd name="connsiteX3" fmla="*/ 0 w 229374"/>
                  <a:gd name="connsiteY3" fmla="*/ 5473 h 123820"/>
                  <a:gd name="connsiteX4" fmla="*/ 5478 w 229374"/>
                  <a:gd name="connsiteY4" fmla="*/ 0 h 123820"/>
                  <a:gd name="connsiteX5" fmla="*/ 223897 w 229374"/>
                  <a:gd name="connsiteY5" fmla="*/ 0 h 123820"/>
                  <a:gd name="connsiteX6" fmla="*/ 229374 w 229374"/>
                  <a:gd name="connsiteY6" fmla="*/ 5473 h 123820"/>
                  <a:gd name="connsiteX7" fmla="*/ 229374 w 229374"/>
                  <a:gd name="connsiteY7" fmla="*/ 119032 h 123820"/>
                  <a:gd name="connsiteX8" fmla="*/ 223897 w 229374"/>
                  <a:gd name="connsiteY8" fmla="*/ 123821 h 12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374" h="123820">
                    <a:moveTo>
                      <a:pt x="223897" y="123821"/>
                    </a:moveTo>
                    <a:lnTo>
                      <a:pt x="5478" y="123821"/>
                    </a:lnTo>
                    <a:cubicBezTo>
                      <a:pt x="2739" y="123821"/>
                      <a:pt x="0" y="121084"/>
                      <a:pt x="0" y="118348"/>
                    </a:cubicBezTo>
                    <a:lnTo>
                      <a:pt x="0" y="5473"/>
                    </a:lnTo>
                    <a:cubicBezTo>
                      <a:pt x="0" y="2736"/>
                      <a:pt x="2739" y="0"/>
                      <a:pt x="5478" y="0"/>
                    </a:cubicBezTo>
                    <a:lnTo>
                      <a:pt x="223897" y="0"/>
                    </a:lnTo>
                    <a:cubicBezTo>
                      <a:pt x="226635" y="0"/>
                      <a:pt x="229374" y="2736"/>
                      <a:pt x="229374" y="5473"/>
                    </a:cubicBezTo>
                    <a:lnTo>
                      <a:pt x="229374" y="119032"/>
                    </a:lnTo>
                    <a:cubicBezTo>
                      <a:pt x="229374" y="121084"/>
                      <a:pt x="227320" y="123821"/>
                      <a:pt x="223897" y="123821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AA8D75CD-E822-4E4C-B298-A25FD1B2284B}"/>
                  </a:ext>
                </a:extLst>
              </p:cNvPr>
              <p:cNvSpPr/>
              <p:nvPr/>
            </p:nvSpPr>
            <p:spPr>
              <a:xfrm>
                <a:off x="5549357" y="2023104"/>
                <a:ext cx="264978" cy="211384"/>
              </a:xfrm>
              <a:custGeom>
                <a:avLst/>
                <a:gdLst>
                  <a:gd name="connsiteX0" fmla="*/ 0 w 264978"/>
                  <a:gd name="connsiteY0" fmla="*/ 12314 h 211384"/>
                  <a:gd name="connsiteX1" fmla="*/ 12325 w 264978"/>
                  <a:gd name="connsiteY1" fmla="*/ 0 h 211384"/>
                  <a:gd name="connsiteX2" fmla="*/ 252654 w 264978"/>
                  <a:gd name="connsiteY2" fmla="*/ 0 h 211384"/>
                  <a:gd name="connsiteX3" fmla="*/ 264979 w 264978"/>
                  <a:gd name="connsiteY3" fmla="*/ 12314 h 211384"/>
                  <a:gd name="connsiteX4" fmla="*/ 264979 w 264978"/>
                  <a:gd name="connsiteY4" fmla="*/ 164866 h 211384"/>
                  <a:gd name="connsiteX5" fmla="*/ 252654 w 264978"/>
                  <a:gd name="connsiteY5" fmla="*/ 177180 h 211384"/>
                  <a:gd name="connsiteX6" fmla="*/ 163643 w 264978"/>
                  <a:gd name="connsiteY6" fmla="*/ 177180 h 211384"/>
                  <a:gd name="connsiteX7" fmla="*/ 171860 w 264978"/>
                  <a:gd name="connsiteY7" fmla="*/ 205912 h 211384"/>
                  <a:gd name="connsiteX8" fmla="*/ 186923 w 264978"/>
                  <a:gd name="connsiteY8" fmla="*/ 205912 h 211384"/>
                  <a:gd name="connsiteX9" fmla="*/ 190346 w 264978"/>
                  <a:gd name="connsiteY9" fmla="*/ 209332 h 211384"/>
                  <a:gd name="connsiteX10" fmla="*/ 188292 w 264978"/>
                  <a:gd name="connsiteY10" fmla="*/ 211385 h 211384"/>
                  <a:gd name="connsiteX11" fmla="*/ 78740 w 264978"/>
                  <a:gd name="connsiteY11" fmla="*/ 211385 h 211384"/>
                  <a:gd name="connsiteX12" fmla="*/ 76686 w 264978"/>
                  <a:gd name="connsiteY12" fmla="*/ 209332 h 211384"/>
                  <a:gd name="connsiteX13" fmla="*/ 80110 w 264978"/>
                  <a:gd name="connsiteY13" fmla="*/ 205912 h 211384"/>
                  <a:gd name="connsiteX14" fmla="*/ 95173 w 264978"/>
                  <a:gd name="connsiteY14" fmla="*/ 205912 h 211384"/>
                  <a:gd name="connsiteX15" fmla="*/ 103390 w 264978"/>
                  <a:gd name="connsiteY15" fmla="*/ 177180 h 211384"/>
                  <a:gd name="connsiteX16" fmla="*/ 12325 w 264978"/>
                  <a:gd name="connsiteY16" fmla="*/ 177180 h 211384"/>
                  <a:gd name="connsiteX17" fmla="*/ 0 w 264978"/>
                  <a:gd name="connsiteY17" fmla="*/ 164866 h 211384"/>
                  <a:gd name="connsiteX18" fmla="*/ 0 w 264978"/>
                  <a:gd name="connsiteY18" fmla="*/ 12314 h 211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4978" h="211384">
                    <a:moveTo>
                      <a:pt x="0" y="12314"/>
                    </a:moveTo>
                    <a:cubicBezTo>
                      <a:pt x="0" y="5473"/>
                      <a:pt x="5478" y="0"/>
                      <a:pt x="12325" y="0"/>
                    </a:cubicBezTo>
                    <a:lnTo>
                      <a:pt x="252654" y="0"/>
                    </a:lnTo>
                    <a:cubicBezTo>
                      <a:pt x="259501" y="0"/>
                      <a:pt x="264979" y="5473"/>
                      <a:pt x="264979" y="12314"/>
                    </a:cubicBezTo>
                    <a:lnTo>
                      <a:pt x="264979" y="164866"/>
                    </a:lnTo>
                    <a:cubicBezTo>
                      <a:pt x="264979" y="171707"/>
                      <a:pt x="259501" y="177180"/>
                      <a:pt x="252654" y="177180"/>
                    </a:cubicBezTo>
                    <a:lnTo>
                      <a:pt x="163643" y="177180"/>
                    </a:lnTo>
                    <a:lnTo>
                      <a:pt x="171860" y="205912"/>
                    </a:lnTo>
                    <a:lnTo>
                      <a:pt x="186923" y="205912"/>
                    </a:lnTo>
                    <a:cubicBezTo>
                      <a:pt x="188977" y="205912"/>
                      <a:pt x="190346" y="207280"/>
                      <a:pt x="190346" y="209332"/>
                    </a:cubicBezTo>
                    <a:cubicBezTo>
                      <a:pt x="190346" y="210701"/>
                      <a:pt x="189662" y="211385"/>
                      <a:pt x="188292" y="211385"/>
                    </a:cubicBezTo>
                    <a:lnTo>
                      <a:pt x="78740" y="211385"/>
                    </a:lnTo>
                    <a:cubicBezTo>
                      <a:pt x="77371" y="211385"/>
                      <a:pt x="76686" y="210701"/>
                      <a:pt x="76686" y="209332"/>
                    </a:cubicBezTo>
                    <a:cubicBezTo>
                      <a:pt x="76686" y="207280"/>
                      <a:pt x="78056" y="205912"/>
                      <a:pt x="80110" y="205912"/>
                    </a:cubicBezTo>
                    <a:lnTo>
                      <a:pt x="95173" y="205912"/>
                    </a:lnTo>
                    <a:lnTo>
                      <a:pt x="103390" y="177180"/>
                    </a:lnTo>
                    <a:lnTo>
                      <a:pt x="12325" y="177180"/>
                    </a:lnTo>
                    <a:cubicBezTo>
                      <a:pt x="5478" y="177180"/>
                      <a:pt x="0" y="171707"/>
                      <a:pt x="0" y="164866"/>
                    </a:cubicBezTo>
                    <a:lnTo>
                      <a:pt x="0" y="12314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BDCFDE3B-B77C-814C-A2F5-928197A97B7F}"/>
                  </a:ext>
                </a:extLst>
              </p:cNvPr>
              <p:cNvSpPr/>
              <p:nvPr/>
            </p:nvSpPr>
            <p:spPr>
              <a:xfrm>
                <a:off x="5676711" y="2182498"/>
                <a:ext cx="10955" cy="10945"/>
              </a:xfrm>
              <a:custGeom>
                <a:avLst/>
                <a:gdLst>
                  <a:gd name="connsiteX0" fmla="*/ 10955 w 10955"/>
                  <a:gd name="connsiteY0" fmla="*/ 5473 h 10945"/>
                  <a:gd name="connsiteX1" fmla="*/ 5478 w 10955"/>
                  <a:gd name="connsiteY1" fmla="*/ 10945 h 10945"/>
                  <a:gd name="connsiteX2" fmla="*/ 0 w 10955"/>
                  <a:gd name="connsiteY2" fmla="*/ 5473 h 10945"/>
                  <a:gd name="connsiteX3" fmla="*/ 5478 w 10955"/>
                  <a:gd name="connsiteY3" fmla="*/ 0 h 10945"/>
                  <a:gd name="connsiteX4" fmla="*/ 10955 w 10955"/>
                  <a:gd name="connsiteY4" fmla="*/ 5473 h 10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55" h="10945">
                    <a:moveTo>
                      <a:pt x="10955" y="5473"/>
                    </a:moveTo>
                    <a:cubicBezTo>
                      <a:pt x="10955" y="8495"/>
                      <a:pt x="8503" y="10945"/>
                      <a:pt x="5478" y="10945"/>
                    </a:cubicBezTo>
                    <a:cubicBezTo>
                      <a:pt x="2452" y="10945"/>
                      <a:pt x="0" y="8495"/>
                      <a:pt x="0" y="5473"/>
                    </a:cubicBezTo>
                    <a:cubicBezTo>
                      <a:pt x="0" y="2450"/>
                      <a:pt x="2452" y="0"/>
                      <a:pt x="5478" y="0"/>
                    </a:cubicBezTo>
                    <a:cubicBezTo>
                      <a:pt x="8503" y="0"/>
                      <a:pt x="10955" y="2450"/>
                      <a:pt x="10955" y="5473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61" name="Graphic 12">
              <a:extLst>
                <a:ext uri="{FF2B5EF4-FFF2-40B4-BE49-F238E27FC236}">
                  <a16:creationId xmlns:a16="http://schemas.microsoft.com/office/drawing/2014/main" id="{1A73970E-CABB-C247-8D9A-773BE3568A2C}"/>
                </a:ext>
              </a:extLst>
            </p:cNvPr>
            <p:cNvGrpSpPr/>
            <p:nvPr/>
          </p:nvGrpSpPr>
          <p:grpSpPr>
            <a:xfrm>
              <a:off x="5549357" y="2447241"/>
              <a:ext cx="264978" cy="211384"/>
              <a:chOff x="5549357" y="2447241"/>
              <a:chExt cx="264978" cy="211384"/>
            </a:xfrm>
            <a:noFill/>
          </p:grpSpPr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0EA7738C-B4F3-C742-9EB7-602115FC7374}"/>
                  </a:ext>
                </a:extLst>
              </p:cNvPr>
              <p:cNvSpPr/>
              <p:nvPr/>
            </p:nvSpPr>
            <p:spPr>
              <a:xfrm>
                <a:off x="5567159" y="2461607"/>
                <a:ext cx="229374" cy="123820"/>
              </a:xfrm>
              <a:custGeom>
                <a:avLst/>
                <a:gdLst>
                  <a:gd name="connsiteX0" fmla="*/ 223897 w 229374"/>
                  <a:gd name="connsiteY0" fmla="*/ 123821 h 123820"/>
                  <a:gd name="connsiteX1" fmla="*/ 5478 w 229374"/>
                  <a:gd name="connsiteY1" fmla="*/ 123821 h 123820"/>
                  <a:gd name="connsiteX2" fmla="*/ 0 w 229374"/>
                  <a:gd name="connsiteY2" fmla="*/ 118348 h 123820"/>
                  <a:gd name="connsiteX3" fmla="*/ 0 w 229374"/>
                  <a:gd name="connsiteY3" fmla="*/ 5473 h 123820"/>
                  <a:gd name="connsiteX4" fmla="*/ 5478 w 229374"/>
                  <a:gd name="connsiteY4" fmla="*/ 0 h 123820"/>
                  <a:gd name="connsiteX5" fmla="*/ 223897 w 229374"/>
                  <a:gd name="connsiteY5" fmla="*/ 0 h 123820"/>
                  <a:gd name="connsiteX6" fmla="*/ 229374 w 229374"/>
                  <a:gd name="connsiteY6" fmla="*/ 5473 h 123820"/>
                  <a:gd name="connsiteX7" fmla="*/ 229374 w 229374"/>
                  <a:gd name="connsiteY7" fmla="*/ 119032 h 123820"/>
                  <a:gd name="connsiteX8" fmla="*/ 223897 w 229374"/>
                  <a:gd name="connsiteY8" fmla="*/ 123821 h 12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374" h="123820">
                    <a:moveTo>
                      <a:pt x="223897" y="123821"/>
                    </a:moveTo>
                    <a:lnTo>
                      <a:pt x="5478" y="123821"/>
                    </a:lnTo>
                    <a:cubicBezTo>
                      <a:pt x="2739" y="123821"/>
                      <a:pt x="0" y="121084"/>
                      <a:pt x="0" y="118348"/>
                    </a:cubicBezTo>
                    <a:lnTo>
                      <a:pt x="0" y="5473"/>
                    </a:lnTo>
                    <a:cubicBezTo>
                      <a:pt x="0" y="2736"/>
                      <a:pt x="2739" y="0"/>
                      <a:pt x="5478" y="0"/>
                    </a:cubicBezTo>
                    <a:lnTo>
                      <a:pt x="223897" y="0"/>
                    </a:lnTo>
                    <a:cubicBezTo>
                      <a:pt x="226635" y="0"/>
                      <a:pt x="229374" y="2736"/>
                      <a:pt x="229374" y="5473"/>
                    </a:cubicBezTo>
                    <a:lnTo>
                      <a:pt x="229374" y="119032"/>
                    </a:lnTo>
                    <a:cubicBezTo>
                      <a:pt x="229374" y="121768"/>
                      <a:pt x="227320" y="123821"/>
                      <a:pt x="223897" y="123821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B52454E3-3BD0-F148-9EE2-CEED30BA9084}"/>
                  </a:ext>
                </a:extLst>
              </p:cNvPr>
              <p:cNvSpPr/>
              <p:nvPr/>
            </p:nvSpPr>
            <p:spPr>
              <a:xfrm>
                <a:off x="5549357" y="2447241"/>
                <a:ext cx="264978" cy="211384"/>
              </a:xfrm>
              <a:custGeom>
                <a:avLst/>
                <a:gdLst>
                  <a:gd name="connsiteX0" fmla="*/ 0 w 264978"/>
                  <a:gd name="connsiteY0" fmla="*/ 12314 h 211384"/>
                  <a:gd name="connsiteX1" fmla="*/ 12325 w 264978"/>
                  <a:gd name="connsiteY1" fmla="*/ 0 h 211384"/>
                  <a:gd name="connsiteX2" fmla="*/ 252654 w 264978"/>
                  <a:gd name="connsiteY2" fmla="*/ 0 h 211384"/>
                  <a:gd name="connsiteX3" fmla="*/ 264979 w 264978"/>
                  <a:gd name="connsiteY3" fmla="*/ 12314 h 211384"/>
                  <a:gd name="connsiteX4" fmla="*/ 264979 w 264978"/>
                  <a:gd name="connsiteY4" fmla="*/ 164866 h 211384"/>
                  <a:gd name="connsiteX5" fmla="*/ 252654 w 264978"/>
                  <a:gd name="connsiteY5" fmla="*/ 177180 h 211384"/>
                  <a:gd name="connsiteX6" fmla="*/ 163643 w 264978"/>
                  <a:gd name="connsiteY6" fmla="*/ 177180 h 211384"/>
                  <a:gd name="connsiteX7" fmla="*/ 171860 w 264978"/>
                  <a:gd name="connsiteY7" fmla="*/ 205912 h 211384"/>
                  <a:gd name="connsiteX8" fmla="*/ 186923 w 264978"/>
                  <a:gd name="connsiteY8" fmla="*/ 205912 h 211384"/>
                  <a:gd name="connsiteX9" fmla="*/ 190346 w 264978"/>
                  <a:gd name="connsiteY9" fmla="*/ 209332 h 211384"/>
                  <a:gd name="connsiteX10" fmla="*/ 188292 w 264978"/>
                  <a:gd name="connsiteY10" fmla="*/ 211385 h 211384"/>
                  <a:gd name="connsiteX11" fmla="*/ 78740 w 264978"/>
                  <a:gd name="connsiteY11" fmla="*/ 211385 h 211384"/>
                  <a:gd name="connsiteX12" fmla="*/ 76686 w 264978"/>
                  <a:gd name="connsiteY12" fmla="*/ 209332 h 211384"/>
                  <a:gd name="connsiteX13" fmla="*/ 80110 w 264978"/>
                  <a:gd name="connsiteY13" fmla="*/ 205912 h 211384"/>
                  <a:gd name="connsiteX14" fmla="*/ 95173 w 264978"/>
                  <a:gd name="connsiteY14" fmla="*/ 205912 h 211384"/>
                  <a:gd name="connsiteX15" fmla="*/ 103390 w 264978"/>
                  <a:gd name="connsiteY15" fmla="*/ 177180 h 211384"/>
                  <a:gd name="connsiteX16" fmla="*/ 12325 w 264978"/>
                  <a:gd name="connsiteY16" fmla="*/ 177180 h 211384"/>
                  <a:gd name="connsiteX17" fmla="*/ 0 w 264978"/>
                  <a:gd name="connsiteY17" fmla="*/ 164866 h 211384"/>
                  <a:gd name="connsiteX18" fmla="*/ 0 w 264978"/>
                  <a:gd name="connsiteY18" fmla="*/ 12314 h 211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4978" h="211384">
                    <a:moveTo>
                      <a:pt x="0" y="12314"/>
                    </a:moveTo>
                    <a:cubicBezTo>
                      <a:pt x="0" y="5473"/>
                      <a:pt x="5478" y="0"/>
                      <a:pt x="12325" y="0"/>
                    </a:cubicBezTo>
                    <a:lnTo>
                      <a:pt x="252654" y="0"/>
                    </a:lnTo>
                    <a:cubicBezTo>
                      <a:pt x="259501" y="0"/>
                      <a:pt x="264979" y="5473"/>
                      <a:pt x="264979" y="12314"/>
                    </a:cubicBezTo>
                    <a:lnTo>
                      <a:pt x="264979" y="164866"/>
                    </a:lnTo>
                    <a:cubicBezTo>
                      <a:pt x="264979" y="171707"/>
                      <a:pt x="259501" y="177180"/>
                      <a:pt x="252654" y="177180"/>
                    </a:cubicBezTo>
                    <a:lnTo>
                      <a:pt x="163643" y="177180"/>
                    </a:lnTo>
                    <a:lnTo>
                      <a:pt x="171860" y="205912"/>
                    </a:lnTo>
                    <a:lnTo>
                      <a:pt x="186923" y="205912"/>
                    </a:lnTo>
                    <a:cubicBezTo>
                      <a:pt x="188977" y="205912"/>
                      <a:pt x="190346" y="207280"/>
                      <a:pt x="190346" y="209332"/>
                    </a:cubicBezTo>
                    <a:cubicBezTo>
                      <a:pt x="190346" y="210701"/>
                      <a:pt x="189662" y="211385"/>
                      <a:pt x="188292" y="211385"/>
                    </a:cubicBezTo>
                    <a:lnTo>
                      <a:pt x="78740" y="211385"/>
                    </a:lnTo>
                    <a:cubicBezTo>
                      <a:pt x="77371" y="211385"/>
                      <a:pt x="76686" y="210701"/>
                      <a:pt x="76686" y="209332"/>
                    </a:cubicBezTo>
                    <a:cubicBezTo>
                      <a:pt x="76686" y="207280"/>
                      <a:pt x="78056" y="205912"/>
                      <a:pt x="80110" y="205912"/>
                    </a:cubicBezTo>
                    <a:lnTo>
                      <a:pt x="95173" y="205912"/>
                    </a:lnTo>
                    <a:lnTo>
                      <a:pt x="103390" y="177180"/>
                    </a:lnTo>
                    <a:lnTo>
                      <a:pt x="12325" y="177180"/>
                    </a:lnTo>
                    <a:cubicBezTo>
                      <a:pt x="5478" y="177180"/>
                      <a:pt x="0" y="171707"/>
                      <a:pt x="0" y="164866"/>
                    </a:cubicBezTo>
                    <a:lnTo>
                      <a:pt x="0" y="12314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A0D04D9E-F3E3-A240-88EB-04C900CD5C75}"/>
                  </a:ext>
                </a:extLst>
              </p:cNvPr>
              <p:cNvSpPr/>
              <p:nvPr/>
            </p:nvSpPr>
            <p:spPr>
              <a:xfrm>
                <a:off x="5676711" y="2606635"/>
                <a:ext cx="10955" cy="10945"/>
              </a:xfrm>
              <a:custGeom>
                <a:avLst/>
                <a:gdLst>
                  <a:gd name="connsiteX0" fmla="*/ 10955 w 10955"/>
                  <a:gd name="connsiteY0" fmla="*/ 5473 h 10945"/>
                  <a:gd name="connsiteX1" fmla="*/ 5478 w 10955"/>
                  <a:gd name="connsiteY1" fmla="*/ 10945 h 10945"/>
                  <a:gd name="connsiteX2" fmla="*/ 0 w 10955"/>
                  <a:gd name="connsiteY2" fmla="*/ 5473 h 10945"/>
                  <a:gd name="connsiteX3" fmla="*/ 5478 w 10955"/>
                  <a:gd name="connsiteY3" fmla="*/ 0 h 10945"/>
                  <a:gd name="connsiteX4" fmla="*/ 10955 w 10955"/>
                  <a:gd name="connsiteY4" fmla="*/ 5473 h 10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55" h="10945">
                    <a:moveTo>
                      <a:pt x="10955" y="5473"/>
                    </a:moveTo>
                    <a:cubicBezTo>
                      <a:pt x="10955" y="8495"/>
                      <a:pt x="8503" y="10945"/>
                      <a:pt x="5478" y="10945"/>
                    </a:cubicBezTo>
                    <a:cubicBezTo>
                      <a:pt x="2452" y="10945"/>
                      <a:pt x="0" y="8495"/>
                      <a:pt x="0" y="5473"/>
                    </a:cubicBezTo>
                    <a:cubicBezTo>
                      <a:pt x="0" y="2450"/>
                      <a:pt x="2452" y="0"/>
                      <a:pt x="5478" y="0"/>
                    </a:cubicBezTo>
                    <a:cubicBezTo>
                      <a:pt x="8503" y="0"/>
                      <a:pt x="10955" y="2450"/>
                      <a:pt x="10955" y="5473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65" name="Graphic 12">
              <a:extLst>
                <a:ext uri="{FF2B5EF4-FFF2-40B4-BE49-F238E27FC236}">
                  <a16:creationId xmlns:a16="http://schemas.microsoft.com/office/drawing/2014/main" id="{F6F10672-DA7F-0742-8D84-D29BE5A6089E}"/>
                </a:ext>
              </a:extLst>
            </p:cNvPr>
            <p:cNvGrpSpPr/>
            <p:nvPr/>
          </p:nvGrpSpPr>
          <p:grpSpPr>
            <a:xfrm>
              <a:off x="4720871" y="2447241"/>
              <a:ext cx="264978" cy="211384"/>
              <a:chOff x="4720871" y="2447241"/>
              <a:chExt cx="264978" cy="211384"/>
            </a:xfrm>
            <a:noFill/>
          </p:grpSpPr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536C54DF-A13E-9E41-AF06-52C9DC88E069}"/>
                  </a:ext>
                </a:extLst>
              </p:cNvPr>
              <p:cNvSpPr/>
              <p:nvPr/>
            </p:nvSpPr>
            <p:spPr>
              <a:xfrm>
                <a:off x="4738673" y="2461607"/>
                <a:ext cx="229374" cy="123820"/>
              </a:xfrm>
              <a:custGeom>
                <a:avLst/>
                <a:gdLst>
                  <a:gd name="connsiteX0" fmla="*/ 223897 w 229374"/>
                  <a:gd name="connsiteY0" fmla="*/ 123821 h 123820"/>
                  <a:gd name="connsiteX1" fmla="*/ 5478 w 229374"/>
                  <a:gd name="connsiteY1" fmla="*/ 123821 h 123820"/>
                  <a:gd name="connsiteX2" fmla="*/ 0 w 229374"/>
                  <a:gd name="connsiteY2" fmla="*/ 118348 h 123820"/>
                  <a:gd name="connsiteX3" fmla="*/ 0 w 229374"/>
                  <a:gd name="connsiteY3" fmla="*/ 5473 h 123820"/>
                  <a:gd name="connsiteX4" fmla="*/ 5478 w 229374"/>
                  <a:gd name="connsiteY4" fmla="*/ 0 h 123820"/>
                  <a:gd name="connsiteX5" fmla="*/ 223897 w 229374"/>
                  <a:gd name="connsiteY5" fmla="*/ 0 h 123820"/>
                  <a:gd name="connsiteX6" fmla="*/ 229374 w 229374"/>
                  <a:gd name="connsiteY6" fmla="*/ 5473 h 123820"/>
                  <a:gd name="connsiteX7" fmla="*/ 229374 w 229374"/>
                  <a:gd name="connsiteY7" fmla="*/ 119032 h 123820"/>
                  <a:gd name="connsiteX8" fmla="*/ 223897 w 229374"/>
                  <a:gd name="connsiteY8" fmla="*/ 123821 h 12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374" h="123820">
                    <a:moveTo>
                      <a:pt x="223897" y="123821"/>
                    </a:moveTo>
                    <a:lnTo>
                      <a:pt x="5478" y="123821"/>
                    </a:lnTo>
                    <a:cubicBezTo>
                      <a:pt x="2739" y="123821"/>
                      <a:pt x="0" y="121084"/>
                      <a:pt x="0" y="118348"/>
                    </a:cubicBezTo>
                    <a:lnTo>
                      <a:pt x="0" y="5473"/>
                    </a:lnTo>
                    <a:cubicBezTo>
                      <a:pt x="0" y="2736"/>
                      <a:pt x="2739" y="0"/>
                      <a:pt x="5478" y="0"/>
                    </a:cubicBezTo>
                    <a:lnTo>
                      <a:pt x="223897" y="0"/>
                    </a:lnTo>
                    <a:cubicBezTo>
                      <a:pt x="226636" y="0"/>
                      <a:pt x="229374" y="2736"/>
                      <a:pt x="229374" y="5473"/>
                    </a:cubicBezTo>
                    <a:lnTo>
                      <a:pt x="229374" y="119032"/>
                    </a:lnTo>
                    <a:cubicBezTo>
                      <a:pt x="229374" y="121768"/>
                      <a:pt x="226636" y="123821"/>
                      <a:pt x="223897" y="123821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55BF7B91-64C6-0747-A533-19C1BDF03ED1}"/>
                  </a:ext>
                </a:extLst>
              </p:cNvPr>
              <p:cNvSpPr/>
              <p:nvPr/>
            </p:nvSpPr>
            <p:spPr>
              <a:xfrm>
                <a:off x="4720871" y="2447241"/>
                <a:ext cx="264978" cy="211384"/>
              </a:xfrm>
              <a:custGeom>
                <a:avLst/>
                <a:gdLst>
                  <a:gd name="connsiteX0" fmla="*/ 0 w 264978"/>
                  <a:gd name="connsiteY0" fmla="*/ 12314 h 211384"/>
                  <a:gd name="connsiteX1" fmla="*/ 12325 w 264978"/>
                  <a:gd name="connsiteY1" fmla="*/ 0 h 211384"/>
                  <a:gd name="connsiteX2" fmla="*/ 252654 w 264978"/>
                  <a:gd name="connsiteY2" fmla="*/ 0 h 211384"/>
                  <a:gd name="connsiteX3" fmla="*/ 264979 w 264978"/>
                  <a:gd name="connsiteY3" fmla="*/ 12314 h 211384"/>
                  <a:gd name="connsiteX4" fmla="*/ 264979 w 264978"/>
                  <a:gd name="connsiteY4" fmla="*/ 164866 h 211384"/>
                  <a:gd name="connsiteX5" fmla="*/ 252654 w 264978"/>
                  <a:gd name="connsiteY5" fmla="*/ 177180 h 211384"/>
                  <a:gd name="connsiteX6" fmla="*/ 163643 w 264978"/>
                  <a:gd name="connsiteY6" fmla="*/ 177180 h 211384"/>
                  <a:gd name="connsiteX7" fmla="*/ 171860 w 264978"/>
                  <a:gd name="connsiteY7" fmla="*/ 205912 h 211384"/>
                  <a:gd name="connsiteX8" fmla="*/ 186923 w 264978"/>
                  <a:gd name="connsiteY8" fmla="*/ 205912 h 211384"/>
                  <a:gd name="connsiteX9" fmla="*/ 190346 w 264978"/>
                  <a:gd name="connsiteY9" fmla="*/ 209332 h 211384"/>
                  <a:gd name="connsiteX10" fmla="*/ 188292 w 264978"/>
                  <a:gd name="connsiteY10" fmla="*/ 211385 h 211384"/>
                  <a:gd name="connsiteX11" fmla="*/ 78740 w 264978"/>
                  <a:gd name="connsiteY11" fmla="*/ 211385 h 211384"/>
                  <a:gd name="connsiteX12" fmla="*/ 76686 w 264978"/>
                  <a:gd name="connsiteY12" fmla="*/ 209332 h 211384"/>
                  <a:gd name="connsiteX13" fmla="*/ 80110 w 264978"/>
                  <a:gd name="connsiteY13" fmla="*/ 205912 h 211384"/>
                  <a:gd name="connsiteX14" fmla="*/ 95173 w 264978"/>
                  <a:gd name="connsiteY14" fmla="*/ 205912 h 211384"/>
                  <a:gd name="connsiteX15" fmla="*/ 103390 w 264978"/>
                  <a:gd name="connsiteY15" fmla="*/ 177180 h 211384"/>
                  <a:gd name="connsiteX16" fmla="*/ 12325 w 264978"/>
                  <a:gd name="connsiteY16" fmla="*/ 177180 h 211384"/>
                  <a:gd name="connsiteX17" fmla="*/ 0 w 264978"/>
                  <a:gd name="connsiteY17" fmla="*/ 164866 h 211384"/>
                  <a:gd name="connsiteX18" fmla="*/ 0 w 264978"/>
                  <a:gd name="connsiteY18" fmla="*/ 12314 h 211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4978" h="211384">
                    <a:moveTo>
                      <a:pt x="0" y="12314"/>
                    </a:moveTo>
                    <a:cubicBezTo>
                      <a:pt x="0" y="5473"/>
                      <a:pt x="5478" y="0"/>
                      <a:pt x="12325" y="0"/>
                    </a:cubicBezTo>
                    <a:lnTo>
                      <a:pt x="252654" y="0"/>
                    </a:lnTo>
                    <a:cubicBezTo>
                      <a:pt x="259501" y="0"/>
                      <a:pt x="264979" y="5473"/>
                      <a:pt x="264979" y="12314"/>
                    </a:cubicBezTo>
                    <a:lnTo>
                      <a:pt x="264979" y="164866"/>
                    </a:lnTo>
                    <a:cubicBezTo>
                      <a:pt x="264979" y="171707"/>
                      <a:pt x="259501" y="177180"/>
                      <a:pt x="252654" y="177180"/>
                    </a:cubicBezTo>
                    <a:lnTo>
                      <a:pt x="163643" y="177180"/>
                    </a:lnTo>
                    <a:lnTo>
                      <a:pt x="171860" y="205912"/>
                    </a:lnTo>
                    <a:lnTo>
                      <a:pt x="186923" y="205912"/>
                    </a:lnTo>
                    <a:cubicBezTo>
                      <a:pt x="188977" y="205912"/>
                      <a:pt x="190346" y="207280"/>
                      <a:pt x="190346" y="209332"/>
                    </a:cubicBezTo>
                    <a:cubicBezTo>
                      <a:pt x="190346" y="210701"/>
                      <a:pt x="189662" y="211385"/>
                      <a:pt x="188292" y="211385"/>
                    </a:cubicBezTo>
                    <a:lnTo>
                      <a:pt x="78740" y="211385"/>
                    </a:lnTo>
                    <a:cubicBezTo>
                      <a:pt x="77371" y="211385"/>
                      <a:pt x="76686" y="210701"/>
                      <a:pt x="76686" y="209332"/>
                    </a:cubicBezTo>
                    <a:cubicBezTo>
                      <a:pt x="76686" y="207280"/>
                      <a:pt x="78056" y="205912"/>
                      <a:pt x="80110" y="205912"/>
                    </a:cubicBezTo>
                    <a:lnTo>
                      <a:pt x="95173" y="205912"/>
                    </a:lnTo>
                    <a:lnTo>
                      <a:pt x="103390" y="177180"/>
                    </a:lnTo>
                    <a:lnTo>
                      <a:pt x="12325" y="177180"/>
                    </a:lnTo>
                    <a:cubicBezTo>
                      <a:pt x="5478" y="177180"/>
                      <a:pt x="0" y="171707"/>
                      <a:pt x="0" y="164866"/>
                    </a:cubicBezTo>
                    <a:lnTo>
                      <a:pt x="0" y="12314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184D235A-89DD-8844-BA18-90F782CEDBAA}"/>
                  </a:ext>
                </a:extLst>
              </p:cNvPr>
              <p:cNvSpPr/>
              <p:nvPr/>
            </p:nvSpPr>
            <p:spPr>
              <a:xfrm>
                <a:off x="4847540" y="2606635"/>
                <a:ext cx="10955" cy="10945"/>
              </a:xfrm>
              <a:custGeom>
                <a:avLst/>
                <a:gdLst>
                  <a:gd name="connsiteX0" fmla="*/ 10955 w 10955"/>
                  <a:gd name="connsiteY0" fmla="*/ 5473 h 10945"/>
                  <a:gd name="connsiteX1" fmla="*/ 5478 w 10955"/>
                  <a:gd name="connsiteY1" fmla="*/ 10945 h 10945"/>
                  <a:gd name="connsiteX2" fmla="*/ 0 w 10955"/>
                  <a:gd name="connsiteY2" fmla="*/ 5473 h 10945"/>
                  <a:gd name="connsiteX3" fmla="*/ 5478 w 10955"/>
                  <a:gd name="connsiteY3" fmla="*/ 0 h 10945"/>
                  <a:gd name="connsiteX4" fmla="*/ 10955 w 10955"/>
                  <a:gd name="connsiteY4" fmla="*/ 5473 h 10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55" h="10945">
                    <a:moveTo>
                      <a:pt x="10955" y="5473"/>
                    </a:moveTo>
                    <a:cubicBezTo>
                      <a:pt x="10955" y="8495"/>
                      <a:pt x="8503" y="10945"/>
                      <a:pt x="5478" y="10945"/>
                    </a:cubicBezTo>
                    <a:cubicBezTo>
                      <a:pt x="2452" y="10945"/>
                      <a:pt x="0" y="8495"/>
                      <a:pt x="0" y="5473"/>
                    </a:cubicBezTo>
                    <a:cubicBezTo>
                      <a:pt x="0" y="2450"/>
                      <a:pt x="2452" y="0"/>
                      <a:pt x="5478" y="0"/>
                    </a:cubicBezTo>
                    <a:cubicBezTo>
                      <a:pt x="8503" y="0"/>
                      <a:pt x="10955" y="2450"/>
                      <a:pt x="10955" y="5473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69" name="Graphic 12">
              <a:extLst>
                <a:ext uri="{FF2B5EF4-FFF2-40B4-BE49-F238E27FC236}">
                  <a16:creationId xmlns:a16="http://schemas.microsoft.com/office/drawing/2014/main" id="{48252772-E74F-E140-B5E1-B1D01D1604F4}"/>
                </a:ext>
              </a:extLst>
            </p:cNvPr>
            <p:cNvGrpSpPr/>
            <p:nvPr/>
          </p:nvGrpSpPr>
          <p:grpSpPr>
            <a:xfrm>
              <a:off x="5121420" y="2164027"/>
              <a:ext cx="313592" cy="358464"/>
              <a:chOff x="5121420" y="2164027"/>
              <a:chExt cx="313592" cy="358464"/>
            </a:xfrm>
            <a:noFill/>
          </p:grpSpPr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648F5560-9B01-9B42-953B-70D1BD7CBEFE}"/>
                  </a:ext>
                </a:extLst>
              </p:cNvPr>
              <p:cNvSpPr/>
              <p:nvPr/>
            </p:nvSpPr>
            <p:spPr>
              <a:xfrm>
                <a:off x="5121420" y="2254327"/>
                <a:ext cx="156796" cy="268164"/>
              </a:xfrm>
              <a:custGeom>
                <a:avLst/>
                <a:gdLst>
                  <a:gd name="connsiteX0" fmla="*/ 156796 w 156796"/>
                  <a:gd name="connsiteY0" fmla="*/ 268164 h 268164"/>
                  <a:gd name="connsiteX1" fmla="*/ 0 w 156796"/>
                  <a:gd name="connsiteY1" fmla="*/ 177864 h 268164"/>
                  <a:gd name="connsiteX2" fmla="*/ 0 w 156796"/>
                  <a:gd name="connsiteY2" fmla="*/ 0 h 268164"/>
                  <a:gd name="connsiteX3" fmla="*/ 156796 w 156796"/>
                  <a:gd name="connsiteY3" fmla="*/ 90300 h 268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796" h="268164">
                    <a:moveTo>
                      <a:pt x="156796" y="268164"/>
                    </a:moveTo>
                    <a:lnTo>
                      <a:pt x="0" y="177864"/>
                    </a:lnTo>
                    <a:lnTo>
                      <a:pt x="0" y="0"/>
                    </a:lnTo>
                    <a:lnTo>
                      <a:pt x="156796" y="90300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CF3B1D81-2447-A848-B38B-BDF99D41288F}"/>
                  </a:ext>
                </a:extLst>
              </p:cNvPr>
              <p:cNvSpPr/>
              <p:nvPr/>
            </p:nvSpPr>
            <p:spPr>
              <a:xfrm>
                <a:off x="5278216" y="2254327"/>
                <a:ext cx="156796" cy="268164"/>
              </a:xfrm>
              <a:custGeom>
                <a:avLst/>
                <a:gdLst>
                  <a:gd name="connsiteX0" fmla="*/ 0 w 156796"/>
                  <a:gd name="connsiteY0" fmla="*/ 268164 h 268164"/>
                  <a:gd name="connsiteX1" fmla="*/ 156796 w 156796"/>
                  <a:gd name="connsiteY1" fmla="*/ 177864 h 268164"/>
                  <a:gd name="connsiteX2" fmla="*/ 156796 w 156796"/>
                  <a:gd name="connsiteY2" fmla="*/ 0 h 268164"/>
                  <a:gd name="connsiteX3" fmla="*/ 0 w 156796"/>
                  <a:gd name="connsiteY3" fmla="*/ 90300 h 268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796" h="268164">
                    <a:moveTo>
                      <a:pt x="0" y="268164"/>
                    </a:moveTo>
                    <a:lnTo>
                      <a:pt x="156796" y="177864"/>
                    </a:lnTo>
                    <a:lnTo>
                      <a:pt x="156796" y="0"/>
                    </a:lnTo>
                    <a:lnTo>
                      <a:pt x="0" y="90300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2C3B0F23-252A-4546-9701-2C918A3FD32B}"/>
                  </a:ext>
                </a:extLst>
              </p:cNvPr>
              <p:cNvSpPr/>
              <p:nvPr/>
            </p:nvSpPr>
            <p:spPr>
              <a:xfrm>
                <a:off x="5121420" y="2164027"/>
                <a:ext cx="313592" cy="180600"/>
              </a:xfrm>
              <a:custGeom>
                <a:avLst/>
                <a:gdLst>
                  <a:gd name="connsiteX0" fmla="*/ 313592 w 313592"/>
                  <a:gd name="connsiteY0" fmla="*/ 90300 h 180600"/>
                  <a:gd name="connsiteX1" fmla="*/ 156796 w 313592"/>
                  <a:gd name="connsiteY1" fmla="*/ 180600 h 180600"/>
                  <a:gd name="connsiteX2" fmla="*/ 0 w 313592"/>
                  <a:gd name="connsiteY2" fmla="*/ 90300 h 180600"/>
                  <a:gd name="connsiteX3" fmla="*/ 156796 w 313592"/>
                  <a:gd name="connsiteY3" fmla="*/ 0 h 180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3592" h="180600">
                    <a:moveTo>
                      <a:pt x="313592" y="90300"/>
                    </a:moveTo>
                    <a:lnTo>
                      <a:pt x="156796" y="180600"/>
                    </a:lnTo>
                    <a:lnTo>
                      <a:pt x="0" y="90300"/>
                    </a:lnTo>
                    <a:lnTo>
                      <a:pt x="156796" y="0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73" name="Graphic 12">
              <a:extLst>
                <a:ext uri="{FF2B5EF4-FFF2-40B4-BE49-F238E27FC236}">
                  <a16:creationId xmlns:a16="http://schemas.microsoft.com/office/drawing/2014/main" id="{F33D8031-B184-1048-BD71-1ED75A126908}"/>
                </a:ext>
              </a:extLst>
            </p:cNvPr>
            <p:cNvGrpSpPr/>
            <p:nvPr/>
          </p:nvGrpSpPr>
          <p:grpSpPr>
            <a:xfrm>
              <a:off x="5463770" y="2432191"/>
              <a:ext cx="65046" cy="29415"/>
              <a:chOff x="5463770" y="2432191"/>
              <a:chExt cx="65046" cy="29415"/>
            </a:xfrm>
            <a:noFill/>
          </p:grpSpPr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A825EA89-E5C0-CA48-A884-FB583B61E75C}"/>
                  </a:ext>
                </a:extLst>
              </p:cNvPr>
              <p:cNvSpPr/>
              <p:nvPr/>
            </p:nvSpPr>
            <p:spPr>
              <a:xfrm>
                <a:off x="5463770" y="2432191"/>
                <a:ext cx="52037" cy="17102"/>
              </a:xfrm>
              <a:custGeom>
                <a:avLst/>
                <a:gdLst>
                  <a:gd name="connsiteX0" fmla="*/ 0 w 52037"/>
                  <a:gd name="connsiteY0" fmla="*/ 0 h 17102"/>
                  <a:gd name="connsiteX1" fmla="*/ 52037 w 52037"/>
                  <a:gd name="connsiteY1" fmla="*/ 17102 h 1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037" h="17102">
                    <a:moveTo>
                      <a:pt x="0" y="0"/>
                    </a:moveTo>
                    <a:lnTo>
                      <a:pt x="52037" y="17102"/>
                    </a:lnTo>
                  </a:path>
                </a:pathLst>
              </a:custGeom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17BA1F7E-9380-3341-BCB1-D057E4272274}"/>
                  </a:ext>
                </a:extLst>
              </p:cNvPr>
              <p:cNvSpPr/>
              <p:nvPr/>
            </p:nvSpPr>
            <p:spPr>
              <a:xfrm>
                <a:off x="5512383" y="2436296"/>
                <a:ext cx="16432" cy="25311"/>
              </a:xfrm>
              <a:custGeom>
                <a:avLst/>
                <a:gdLst>
                  <a:gd name="connsiteX0" fmla="*/ 0 w 16432"/>
                  <a:gd name="connsiteY0" fmla="*/ 25311 h 25311"/>
                  <a:gd name="connsiteX1" fmla="*/ 16433 w 16432"/>
                  <a:gd name="connsiteY1" fmla="*/ 16418 h 25311"/>
                  <a:gd name="connsiteX2" fmla="*/ 8216 w 16432"/>
                  <a:gd name="connsiteY2" fmla="*/ 0 h 2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32" h="25311">
                    <a:moveTo>
                      <a:pt x="0" y="25311"/>
                    </a:moveTo>
                    <a:lnTo>
                      <a:pt x="16433" y="16418"/>
                    </a:lnTo>
                    <a:lnTo>
                      <a:pt x="8216" y="0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76" name="Graphic 12">
              <a:extLst>
                <a:ext uri="{FF2B5EF4-FFF2-40B4-BE49-F238E27FC236}">
                  <a16:creationId xmlns:a16="http://schemas.microsoft.com/office/drawing/2014/main" id="{C5F9F89C-1245-634D-8DE5-BDA4FDB34503}"/>
                </a:ext>
              </a:extLst>
            </p:cNvPr>
            <p:cNvGrpSpPr/>
            <p:nvPr/>
          </p:nvGrpSpPr>
          <p:grpSpPr>
            <a:xfrm>
              <a:off x="5024878" y="2432191"/>
              <a:ext cx="65046" cy="29415"/>
              <a:chOff x="5024878" y="2432191"/>
              <a:chExt cx="65046" cy="29415"/>
            </a:xfrm>
            <a:noFill/>
          </p:grpSpPr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id="{4349FC34-1090-824F-B233-3C935A6E67F1}"/>
                  </a:ext>
                </a:extLst>
              </p:cNvPr>
              <p:cNvSpPr/>
              <p:nvPr/>
            </p:nvSpPr>
            <p:spPr>
              <a:xfrm>
                <a:off x="5037887" y="2432191"/>
                <a:ext cx="52037" cy="17102"/>
              </a:xfrm>
              <a:custGeom>
                <a:avLst/>
                <a:gdLst>
                  <a:gd name="connsiteX0" fmla="*/ 52037 w 52037"/>
                  <a:gd name="connsiteY0" fmla="*/ 0 h 17102"/>
                  <a:gd name="connsiteX1" fmla="*/ 0 w 52037"/>
                  <a:gd name="connsiteY1" fmla="*/ 17102 h 1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037" h="17102">
                    <a:moveTo>
                      <a:pt x="52037" y="0"/>
                    </a:moveTo>
                    <a:lnTo>
                      <a:pt x="0" y="17102"/>
                    </a:lnTo>
                  </a:path>
                </a:pathLst>
              </a:custGeom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9BF63252-D5CE-5F41-B582-40622064875D}"/>
                  </a:ext>
                </a:extLst>
              </p:cNvPr>
              <p:cNvSpPr/>
              <p:nvPr/>
            </p:nvSpPr>
            <p:spPr>
              <a:xfrm>
                <a:off x="5024878" y="2436296"/>
                <a:ext cx="17117" cy="25311"/>
              </a:xfrm>
              <a:custGeom>
                <a:avLst/>
                <a:gdLst>
                  <a:gd name="connsiteX0" fmla="*/ 17117 w 17117"/>
                  <a:gd name="connsiteY0" fmla="*/ 25311 h 25311"/>
                  <a:gd name="connsiteX1" fmla="*/ 0 w 17117"/>
                  <a:gd name="connsiteY1" fmla="*/ 16418 h 25311"/>
                  <a:gd name="connsiteX2" fmla="*/ 8901 w 17117"/>
                  <a:gd name="connsiteY2" fmla="*/ 0 h 2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17" h="25311">
                    <a:moveTo>
                      <a:pt x="17117" y="25311"/>
                    </a:moveTo>
                    <a:lnTo>
                      <a:pt x="0" y="16418"/>
                    </a:lnTo>
                    <a:lnTo>
                      <a:pt x="8901" y="0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79" name="Graphic 12">
              <a:extLst>
                <a:ext uri="{FF2B5EF4-FFF2-40B4-BE49-F238E27FC236}">
                  <a16:creationId xmlns:a16="http://schemas.microsoft.com/office/drawing/2014/main" id="{35504498-1136-8843-AB0E-0671B3D38A3E}"/>
                </a:ext>
              </a:extLst>
            </p:cNvPr>
            <p:cNvGrpSpPr/>
            <p:nvPr/>
          </p:nvGrpSpPr>
          <p:grpSpPr>
            <a:xfrm>
              <a:off x="5463770" y="2194127"/>
              <a:ext cx="65046" cy="28731"/>
              <a:chOff x="5463770" y="2194127"/>
              <a:chExt cx="65046" cy="28731"/>
            </a:xfrm>
            <a:noFill/>
          </p:grpSpPr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DBB66F7A-674A-C640-A10F-4C37DE188BB2}"/>
                  </a:ext>
                </a:extLst>
              </p:cNvPr>
              <p:cNvSpPr/>
              <p:nvPr/>
            </p:nvSpPr>
            <p:spPr>
              <a:xfrm>
                <a:off x="5463770" y="2205757"/>
                <a:ext cx="52037" cy="17102"/>
              </a:xfrm>
              <a:custGeom>
                <a:avLst/>
                <a:gdLst>
                  <a:gd name="connsiteX0" fmla="*/ 0 w 52037"/>
                  <a:gd name="connsiteY0" fmla="*/ 17102 h 17102"/>
                  <a:gd name="connsiteX1" fmla="*/ 52037 w 52037"/>
                  <a:gd name="connsiteY1" fmla="*/ 0 h 1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037" h="17102">
                    <a:moveTo>
                      <a:pt x="0" y="17102"/>
                    </a:moveTo>
                    <a:lnTo>
                      <a:pt x="52037" y="0"/>
                    </a:lnTo>
                  </a:path>
                </a:pathLst>
              </a:custGeom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523D2353-F486-9849-A942-FAE9708685E1}"/>
                  </a:ext>
                </a:extLst>
              </p:cNvPr>
              <p:cNvSpPr/>
              <p:nvPr/>
            </p:nvSpPr>
            <p:spPr>
              <a:xfrm>
                <a:off x="5512383" y="2194127"/>
                <a:ext cx="16432" cy="24627"/>
              </a:xfrm>
              <a:custGeom>
                <a:avLst/>
                <a:gdLst>
                  <a:gd name="connsiteX0" fmla="*/ 0 w 16432"/>
                  <a:gd name="connsiteY0" fmla="*/ 0 h 24627"/>
                  <a:gd name="connsiteX1" fmla="*/ 16433 w 16432"/>
                  <a:gd name="connsiteY1" fmla="*/ 8209 h 24627"/>
                  <a:gd name="connsiteX2" fmla="*/ 8216 w 16432"/>
                  <a:gd name="connsiteY2" fmla="*/ 24627 h 24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32" h="24627">
                    <a:moveTo>
                      <a:pt x="0" y="0"/>
                    </a:moveTo>
                    <a:lnTo>
                      <a:pt x="16433" y="8209"/>
                    </a:lnTo>
                    <a:lnTo>
                      <a:pt x="8216" y="24627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82" name="Graphic 12">
              <a:extLst>
                <a:ext uri="{FF2B5EF4-FFF2-40B4-BE49-F238E27FC236}">
                  <a16:creationId xmlns:a16="http://schemas.microsoft.com/office/drawing/2014/main" id="{0AC6C4B3-95DF-204A-9891-6F2FD5CE26CF}"/>
                </a:ext>
              </a:extLst>
            </p:cNvPr>
            <p:cNvGrpSpPr/>
            <p:nvPr/>
          </p:nvGrpSpPr>
          <p:grpSpPr>
            <a:xfrm>
              <a:off x="5024878" y="2194127"/>
              <a:ext cx="65046" cy="28731"/>
              <a:chOff x="5024878" y="2194127"/>
              <a:chExt cx="65046" cy="28731"/>
            </a:xfrm>
            <a:noFill/>
          </p:grpSpPr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DA9D5ACB-E9BB-6E43-AEF9-D30811750229}"/>
                  </a:ext>
                </a:extLst>
              </p:cNvPr>
              <p:cNvSpPr/>
              <p:nvPr/>
            </p:nvSpPr>
            <p:spPr>
              <a:xfrm>
                <a:off x="5037887" y="2205757"/>
                <a:ext cx="52037" cy="17102"/>
              </a:xfrm>
              <a:custGeom>
                <a:avLst/>
                <a:gdLst>
                  <a:gd name="connsiteX0" fmla="*/ 52037 w 52037"/>
                  <a:gd name="connsiteY0" fmla="*/ 17102 h 17102"/>
                  <a:gd name="connsiteX1" fmla="*/ 0 w 52037"/>
                  <a:gd name="connsiteY1" fmla="*/ 0 h 1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037" h="17102">
                    <a:moveTo>
                      <a:pt x="52037" y="17102"/>
                    </a:moveTo>
                    <a:lnTo>
                      <a:pt x="0" y="0"/>
                    </a:lnTo>
                  </a:path>
                </a:pathLst>
              </a:custGeom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0E9C86AC-38D5-DA44-BD01-B2096009FF40}"/>
                  </a:ext>
                </a:extLst>
              </p:cNvPr>
              <p:cNvSpPr/>
              <p:nvPr/>
            </p:nvSpPr>
            <p:spPr>
              <a:xfrm>
                <a:off x="5024878" y="2194127"/>
                <a:ext cx="17117" cy="24627"/>
              </a:xfrm>
              <a:custGeom>
                <a:avLst/>
                <a:gdLst>
                  <a:gd name="connsiteX0" fmla="*/ 17117 w 17117"/>
                  <a:gd name="connsiteY0" fmla="*/ 0 h 24627"/>
                  <a:gd name="connsiteX1" fmla="*/ 0 w 17117"/>
                  <a:gd name="connsiteY1" fmla="*/ 8209 h 24627"/>
                  <a:gd name="connsiteX2" fmla="*/ 8901 w 17117"/>
                  <a:gd name="connsiteY2" fmla="*/ 24627 h 24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17" h="24627">
                    <a:moveTo>
                      <a:pt x="17117" y="0"/>
                    </a:moveTo>
                    <a:lnTo>
                      <a:pt x="0" y="8209"/>
                    </a:lnTo>
                    <a:lnTo>
                      <a:pt x="8901" y="24627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  <p:grpSp>
        <p:nvGrpSpPr>
          <p:cNvPr id="85" name="Graphic 22">
            <a:extLst>
              <a:ext uri="{FF2B5EF4-FFF2-40B4-BE49-F238E27FC236}">
                <a16:creationId xmlns:a16="http://schemas.microsoft.com/office/drawing/2014/main" id="{99F54D44-59D1-DB46-B977-017A922E3B64}"/>
              </a:ext>
            </a:extLst>
          </p:cNvPr>
          <p:cNvGrpSpPr/>
          <p:nvPr/>
        </p:nvGrpSpPr>
        <p:grpSpPr>
          <a:xfrm>
            <a:off x="6807709" y="2408046"/>
            <a:ext cx="1323091" cy="845878"/>
            <a:chOff x="6608287" y="2011920"/>
            <a:chExt cx="1093464" cy="635521"/>
          </a:xfrm>
          <a:noFill/>
        </p:grpSpPr>
        <p:grpSp>
          <p:nvGrpSpPr>
            <p:cNvPr id="86" name="Graphic 22">
              <a:extLst>
                <a:ext uri="{FF2B5EF4-FFF2-40B4-BE49-F238E27FC236}">
                  <a16:creationId xmlns:a16="http://schemas.microsoft.com/office/drawing/2014/main" id="{F47FF09F-52DB-0649-AA5A-CDF1457A87C9}"/>
                </a:ext>
              </a:extLst>
            </p:cNvPr>
            <p:cNvGrpSpPr/>
            <p:nvPr/>
          </p:nvGrpSpPr>
          <p:grpSpPr>
            <a:xfrm>
              <a:off x="6626774" y="2011920"/>
              <a:ext cx="264978" cy="211384"/>
              <a:chOff x="6626774" y="2011920"/>
              <a:chExt cx="264978" cy="211384"/>
            </a:xfrm>
            <a:noFill/>
          </p:grpSpPr>
          <p:sp>
            <p:nvSpPr>
              <p:cNvPr id="87" name="Freeform 86">
                <a:extLst>
                  <a:ext uri="{FF2B5EF4-FFF2-40B4-BE49-F238E27FC236}">
                    <a16:creationId xmlns:a16="http://schemas.microsoft.com/office/drawing/2014/main" id="{871BDD50-3B90-334E-94C5-2365BFA94C41}"/>
                  </a:ext>
                </a:extLst>
              </p:cNvPr>
              <p:cNvSpPr/>
              <p:nvPr/>
            </p:nvSpPr>
            <p:spPr>
              <a:xfrm>
                <a:off x="6644576" y="2026286"/>
                <a:ext cx="229374" cy="123820"/>
              </a:xfrm>
              <a:custGeom>
                <a:avLst/>
                <a:gdLst>
                  <a:gd name="connsiteX0" fmla="*/ 223897 w 229374"/>
                  <a:gd name="connsiteY0" fmla="*/ 123821 h 123820"/>
                  <a:gd name="connsiteX1" fmla="*/ 5478 w 229374"/>
                  <a:gd name="connsiteY1" fmla="*/ 123821 h 123820"/>
                  <a:gd name="connsiteX2" fmla="*/ 0 w 229374"/>
                  <a:gd name="connsiteY2" fmla="*/ 118348 h 123820"/>
                  <a:gd name="connsiteX3" fmla="*/ 0 w 229374"/>
                  <a:gd name="connsiteY3" fmla="*/ 5473 h 123820"/>
                  <a:gd name="connsiteX4" fmla="*/ 5478 w 229374"/>
                  <a:gd name="connsiteY4" fmla="*/ 0 h 123820"/>
                  <a:gd name="connsiteX5" fmla="*/ 223897 w 229374"/>
                  <a:gd name="connsiteY5" fmla="*/ 0 h 123820"/>
                  <a:gd name="connsiteX6" fmla="*/ 229374 w 229374"/>
                  <a:gd name="connsiteY6" fmla="*/ 5473 h 123820"/>
                  <a:gd name="connsiteX7" fmla="*/ 229374 w 229374"/>
                  <a:gd name="connsiteY7" fmla="*/ 119032 h 123820"/>
                  <a:gd name="connsiteX8" fmla="*/ 223897 w 229374"/>
                  <a:gd name="connsiteY8" fmla="*/ 123821 h 12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374" h="123820">
                    <a:moveTo>
                      <a:pt x="223897" y="123821"/>
                    </a:moveTo>
                    <a:lnTo>
                      <a:pt x="5478" y="123821"/>
                    </a:lnTo>
                    <a:cubicBezTo>
                      <a:pt x="2739" y="123821"/>
                      <a:pt x="0" y="121084"/>
                      <a:pt x="0" y="118348"/>
                    </a:cubicBezTo>
                    <a:lnTo>
                      <a:pt x="0" y="5473"/>
                    </a:lnTo>
                    <a:cubicBezTo>
                      <a:pt x="0" y="2736"/>
                      <a:pt x="2739" y="0"/>
                      <a:pt x="5478" y="0"/>
                    </a:cubicBezTo>
                    <a:lnTo>
                      <a:pt x="223897" y="0"/>
                    </a:lnTo>
                    <a:cubicBezTo>
                      <a:pt x="226636" y="0"/>
                      <a:pt x="229374" y="2736"/>
                      <a:pt x="229374" y="5473"/>
                    </a:cubicBezTo>
                    <a:lnTo>
                      <a:pt x="229374" y="119032"/>
                    </a:lnTo>
                    <a:cubicBezTo>
                      <a:pt x="229374" y="121084"/>
                      <a:pt x="227320" y="123821"/>
                      <a:pt x="223897" y="123821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id="{275BA0D2-5957-634E-BDEB-8B1255A89E4C}"/>
                  </a:ext>
                </a:extLst>
              </p:cNvPr>
              <p:cNvSpPr/>
              <p:nvPr/>
            </p:nvSpPr>
            <p:spPr>
              <a:xfrm>
                <a:off x="6626774" y="2011920"/>
                <a:ext cx="264978" cy="211384"/>
              </a:xfrm>
              <a:custGeom>
                <a:avLst/>
                <a:gdLst>
                  <a:gd name="connsiteX0" fmla="*/ 0 w 264978"/>
                  <a:gd name="connsiteY0" fmla="*/ 12314 h 211384"/>
                  <a:gd name="connsiteX1" fmla="*/ 12325 w 264978"/>
                  <a:gd name="connsiteY1" fmla="*/ 0 h 211384"/>
                  <a:gd name="connsiteX2" fmla="*/ 252654 w 264978"/>
                  <a:gd name="connsiteY2" fmla="*/ 0 h 211384"/>
                  <a:gd name="connsiteX3" fmla="*/ 264979 w 264978"/>
                  <a:gd name="connsiteY3" fmla="*/ 12314 h 211384"/>
                  <a:gd name="connsiteX4" fmla="*/ 264979 w 264978"/>
                  <a:gd name="connsiteY4" fmla="*/ 164866 h 211384"/>
                  <a:gd name="connsiteX5" fmla="*/ 252654 w 264978"/>
                  <a:gd name="connsiteY5" fmla="*/ 177180 h 211384"/>
                  <a:gd name="connsiteX6" fmla="*/ 163643 w 264978"/>
                  <a:gd name="connsiteY6" fmla="*/ 177180 h 211384"/>
                  <a:gd name="connsiteX7" fmla="*/ 171860 w 264978"/>
                  <a:gd name="connsiteY7" fmla="*/ 205912 h 211384"/>
                  <a:gd name="connsiteX8" fmla="*/ 186923 w 264978"/>
                  <a:gd name="connsiteY8" fmla="*/ 205912 h 211384"/>
                  <a:gd name="connsiteX9" fmla="*/ 190346 w 264978"/>
                  <a:gd name="connsiteY9" fmla="*/ 209332 h 211384"/>
                  <a:gd name="connsiteX10" fmla="*/ 188292 w 264978"/>
                  <a:gd name="connsiteY10" fmla="*/ 211385 h 211384"/>
                  <a:gd name="connsiteX11" fmla="*/ 78740 w 264978"/>
                  <a:gd name="connsiteY11" fmla="*/ 211385 h 211384"/>
                  <a:gd name="connsiteX12" fmla="*/ 76686 w 264978"/>
                  <a:gd name="connsiteY12" fmla="*/ 209332 h 211384"/>
                  <a:gd name="connsiteX13" fmla="*/ 80110 w 264978"/>
                  <a:gd name="connsiteY13" fmla="*/ 205912 h 211384"/>
                  <a:gd name="connsiteX14" fmla="*/ 95173 w 264978"/>
                  <a:gd name="connsiteY14" fmla="*/ 205912 h 211384"/>
                  <a:gd name="connsiteX15" fmla="*/ 103390 w 264978"/>
                  <a:gd name="connsiteY15" fmla="*/ 177180 h 211384"/>
                  <a:gd name="connsiteX16" fmla="*/ 13009 w 264978"/>
                  <a:gd name="connsiteY16" fmla="*/ 177180 h 211384"/>
                  <a:gd name="connsiteX17" fmla="*/ 685 w 264978"/>
                  <a:gd name="connsiteY17" fmla="*/ 164866 h 211384"/>
                  <a:gd name="connsiteX18" fmla="*/ 0 w 264978"/>
                  <a:gd name="connsiteY18" fmla="*/ 12314 h 211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4978" h="211384">
                    <a:moveTo>
                      <a:pt x="0" y="12314"/>
                    </a:moveTo>
                    <a:cubicBezTo>
                      <a:pt x="0" y="5473"/>
                      <a:pt x="5478" y="0"/>
                      <a:pt x="12325" y="0"/>
                    </a:cubicBezTo>
                    <a:lnTo>
                      <a:pt x="252654" y="0"/>
                    </a:lnTo>
                    <a:cubicBezTo>
                      <a:pt x="259501" y="0"/>
                      <a:pt x="264979" y="5473"/>
                      <a:pt x="264979" y="12314"/>
                    </a:cubicBezTo>
                    <a:lnTo>
                      <a:pt x="264979" y="164866"/>
                    </a:lnTo>
                    <a:cubicBezTo>
                      <a:pt x="264979" y="171707"/>
                      <a:pt x="259501" y="177180"/>
                      <a:pt x="252654" y="177180"/>
                    </a:cubicBezTo>
                    <a:lnTo>
                      <a:pt x="163643" y="177180"/>
                    </a:lnTo>
                    <a:lnTo>
                      <a:pt x="171860" y="205912"/>
                    </a:lnTo>
                    <a:lnTo>
                      <a:pt x="186923" y="205912"/>
                    </a:lnTo>
                    <a:cubicBezTo>
                      <a:pt x="188977" y="205912"/>
                      <a:pt x="190346" y="207280"/>
                      <a:pt x="190346" y="209332"/>
                    </a:cubicBezTo>
                    <a:cubicBezTo>
                      <a:pt x="190346" y="210701"/>
                      <a:pt x="189662" y="211385"/>
                      <a:pt x="188292" y="211385"/>
                    </a:cubicBezTo>
                    <a:lnTo>
                      <a:pt x="78740" y="211385"/>
                    </a:lnTo>
                    <a:cubicBezTo>
                      <a:pt x="77371" y="211385"/>
                      <a:pt x="76686" y="210701"/>
                      <a:pt x="76686" y="209332"/>
                    </a:cubicBezTo>
                    <a:cubicBezTo>
                      <a:pt x="76686" y="207280"/>
                      <a:pt x="78056" y="205912"/>
                      <a:pt x="80110" y="205912"/>
                    </a:cubicBezTo>
                    <a:lnTo>
                      <a:pt x="95173" y="205912"/>
                    </a:lnTo>
                    <a:lnTo>
                      <a:pt x="103390" y="177180"/>
                    </a:lnTo>
                    <a:lnTo>
                      <a:pt x="13009" y="177180"/>
                    </a:lnTo>
                    <a:cubicBezTo>
                      <a:pt x="6162" y="177180"/>
                      <a:pt x="685" y="171707"/>
                      <a:pt x="685" y="164866"/>
                    </a:cubicBezTo>
                    <a:lnTo>
                      <a:pt x="0" y="12314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id="{5A66B4C9-AA07-E840-A08F-39D6BBD0402E}"/>
                  </a:ext>
                </a:extLst>
              </p:cNvPr>
              <p:cNvSpPr/>
              <p:nvPr/>
            </p:nvSpPr>
            <p:spPr>
              <a:xfrm>
                <a:off x="6754128" y="2171314"/>
                <a:ext cx="10955" cy="10945"/>
              </a:xfrm>
              <a:custGeom>
                <a:avLst/>
                <a:gdLst>
                  <a:gd name="connsiteX0" fmla="*/ 10955 w 10955"/>
                  <a:gd name="connsiteY0" fmla="*/ 5473 h 10945"/>
                  <a:gd name="connsiteX1" fmla="*/ 5478 w 10955"/>
                  <a:gd name="connsiteY1" fmla="*/ 10945 h 10945"/>
                  <a:gd name="connsiteX2" fmla="*/ 0 w 10955"/>
                  <a:gd name="connsiteY2" fmla="*/ 5473 h 10945"/>
                  <a:gd name="connsiteX3" fmla="*/ 5478 w 10955"/>
                  <a:gd name="connsiteY3" fmla="*/ 0 h 10945"/>
                  <a:gd name="connsiteX4" fmla="*/ 10955 w 10955"/>
                  <a:gd name="connsiteY4" fmla="*/ 5473 h 10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55" h="10945">
                    <a:moveTo>
                      <a:pt x="10955" y="5473"/>
                    </a:moveTo>
                    <a:cubicBezTo>
                      <a:pt x="10955" y="8495"/>
                      <a:pt x="8503" y="10945"/>
                      <a:pt x="5478" y="10945"/>
                    </a:cubicBezTo>
                    <a:cubicBezTo>
                      <a:pt x="2452" y="10945"/>
                      <a:pt x="0" y="8495"/>
                      <a:pt x="0" y="5473"/>
                    </a:cubicBezTo>
                    <a:cubicBezTo>
                      <a:pt x="0" y="2450"/>
                      <a:pt x="2452" y="0"/>
                      <a:pt x="5478" y="0"/>
                    </a:cubicBezTo>
                    <a:cubicBezTo>
                      <a:pt x="8503" y="0"/>
                      <a:pt x="10955" y="2450"/>
                      <a:pt x="10955" y="5473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90" name="Graphic 22">
              <a:extLst>
                <a:ext uri="{FF2B5EF4-FFF2-40B4-BE49-F238E27FC236}">
                  <a16:creationId xmlns:a16="http://schemas.microsoft.com/office/drawing/2014/main" id="{448839FF-02C2-C541-ACC7-8C20F5CD3B31}"/>
                </a:ext>
              </a:extLst>
            </p:cNvPr>
            <p:cNvGrpSpPr/>
            <p:nvPr/>
          </p:nvGrpSpPr>
          <p:grpSpPr>
            <a:xfrm>
              <a:off x="7436773" y="2011920"/>
              <a:ext cx="264978" cy="211384"/>
              <a:chOff x="7436773" y="2011920"/>
              <a:chExt cx="264978" cy="211384"/>
            </a:xfrm>
            <a:noFill/>
          </p:grpSpPr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A1DA2550-9C5A-6E4E-9B6E-F6BC8B344412}"/>
                  </a:ext>
                </a:extLst>
              </p:cNvPr>
              <p:cNvSpPr/>
              <p:nvPr/>
            </p:nvSpPr>
            <p:spPr>
              <a:xfrm>
                <a:off x="7454575" y="2026286"/>
                <a:ext cx="229374" cy="123820"/>
              </a:xfrm>
              <a:custGeom>
                <a:avLst/>
                <a:gdLst>
                  <a:gd name="connsiteX0" fmla="*/ 223897 w 229374"/>
                  <a:gd name="connsiteY0" fmla="*/ 123821 h 123820"/>
                  <a:gd name="connsiteX1" fmla="*/ 5478 w 229374"/>
                  <a:gd name="connsiteY1" fmla="*/ 123821 h 123820"/>
                  <a:gd name="connsiteX2" fmla="*/ 0 w 229374"/>
                  <a:gd name="connsiteY2" fmla="*/ 118348 h 123820"/>
                  <a:gd name="connsiteX3" fmla="*/ 0 w 229374"/>
                  <a:gd name="connsiteY3" fmla="*/ 5473 h 123820"/>
                  <a:gd name="connsiteX4" fmla="*/ 5478 w 229374"/>
                  <a:gd name="connsiteY4" fmla="*/ 0 h 123820"/>
                  <a:gd name="connsiteX5" fmla="*/ 223897 w 229374"/>
                  <a:gd name="connsiteY5" fmla="*/ 0 h 123820"/>
                  <a:gd name="connsiteX6" fmla="*/ 229374 w 229374"/>
                  <a:gd name="connsiteY6" fmla="*/ 5473 h 123820"/>
                  <a:gd name="connsiteX7" fmla="*/ 229374 w 229374"/>
                  <a:gd name="connsiteY7" fmla="*/ 119032 h 123820"/>
                  <a:gd name="connsiteX8" fmla="*/ 223897 w 229374"/>
                  <a:gd name="connsiteY8" fmla="*/ 123821 h 12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374" h="123820">
                    <a:moveTo>
                      <a:pt x="223897" y="123821"/>
                    </a:moveTo>
                    <a:lnTo>
                      <a:pt x="5478" y="123821"/>
                    </a:lnTo>
                    <a:cubicBezTo>
                      <a:pt x="2739" y="123821"/>
                      <a:pt x="0" y="121084"/>
                      <a:pt x="0" y="118348"/>
                    </a:cubicBezTo>
                    <a:lnTo>
                      <a:pt x="0" y="5473"/>
                    </a:lnTo>
                    <a:cubicBezTo>
                      <a:pt x="0" y="2736"/>
                      <a:pt x="2739" y="0"/>
                      <a:pt x="5478" y="0"/>
                    </a:cubicBezTo>
                    <a:lnTo>
                      <a:pt x="223897" y="0"/>
                    </a:lnTo>
                    <a:cubicBezTo>
                      <a:pt x="226635" y="0"/>
                      <a:pt x="229374" y="2736"/>
                      <a:pt x="229374" y="5473"/>
                    </a:cubicBezTo>
                    <a:lnTo>
                      <a:pt x="229374" y="119032"/>
                    </a:lnTo>
                    <a:cubicBezTo>
                      <a:pt x="229374" y="121084"/>
                      <a:pt x="227320" y="123821"/>
                      <a:pt x="223897" y="123821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49C0232D-FB2E-7346-A8FC-5127D4C30506}"/>
                  </a:ext>
                </a:extLst>
              </p:cNvPr>
              <p:cNvSpPr/>
              <p:nvPr/>
            </p:nvSpPr>
            <p:spPr>
              <a:xfrm>
                <a:off x="7436773" y="2011920"/>
                <a:ext cx="264978" cy="211384"/>
              </a:xfrm>
              <a:custGeom>
                <a:avLst/>
                <a:gdLst>
                  <a:gd name="connsiteX0" fmla="*/ 0 w 264978"/>
                  <a:gd name="connsiteY0" fmla="*/ 12314 h 211384"/>
                  <a:gd name="connsiteX1" fmla="*/ 12325 w 264978"/>
                  <a:gd name="connsiteY1" fmla="*/ 0 h 211384"/>
                  <a:gd name="connsiteX2" fmla="*/ 252654 w 264978"/>
                  <a:gd name="connsiteY2" fmla="*/ 0 h 211384"/>
                  <a:gd name="connsiteX3" fmla="*/ 264979 w 264978"/>
                  <a:gd name="connsiteY3" fmla="*/ 12314 h 211384"/>
                  <a:gd name="connsiteX4" fmla="*/ 264979 w 264978"/>
                  <a:gd name="connsiteY4" fmla="*/ 164866 h 211384"/>
                  <a:gd name="connsiteX5" fmla="*/ 252654 w 264978"/>
                  <a:gd name="connsiteY5" fmla="*/ 177180 h 211384"/>
                  <a:gd name="connsiteX6" fmla="*/ 163643 w 264978"/>
                  <a:gd name="connsiteY6" fmla="*/ 177180 h 211384"/>
                  <a:gd name="connsiteX7" fmla="*/ 171860 w 264978"/>
                  <a:gd name="connsiteY7" fmla="*/ 205912 h 211384"/>
                  <a:gd name="connsiteX8" fmla="*/ 186923 w 264978"/>
                  <a:gd name="connsiteY8" fmla="*/ 205912 h 211384"/>
                  <a:gd name="connsiteX9" fmla="*/ 190346 w 264978"/>
                  <a:gd name="connsiteY9" fmla="*/ 209332 h 211384"/>
                  <a:gd name="connsiteX10" fmla="*/ 188292 w 264978"/>
                  <a:gd name="connsiteY10" fmla="*/ 211385 h 211384"/>
                  <a:gd name="connsiteX11" fmla="*/ 78740 w 264978"/>
                  <a:gd name="connsiteY11" fmla="*/ 211385 h 211384"/>
                  <a:gd name="connsiteX12" fmla="*/ 76686 w 264978"/>
                  <a:gd name="connsiteY12" fmla="*/ 209332 h 211384"/>
                  <a:gd name="connsiteX13" fmla="*/ 80110 w 264978"/>
                  <a:gd name="connsiteY13" fmla="*/ 205912 h 211384"/>
                  <a:gd name="connsiteX14" fmla="*/ 95173 w 264978"/>
                  <a:gd name="connsiteY14" fmla="*/ 205912 h 211384"/>
                  <a:gd name="connsiteX15" fmla="*/ 103390 w 264978"/>
                  <a:gd name="connsiteY15" fmla="*/ 177180 h 211384"/>
                  <a:gd name="connsiteX16" fmla="*/ 12325 w 264978"/>
                  <a:gd name="connsiteY16" fmla="*/ 177180 h 211384"/>
                  <a:gd name="connsiteX17" fmla="*/ 0 w 264978"/>
                  <a:gd name="connsiteY17" fmla="*/ 164866 h 211384"/>
                  <a:gd name="connsiteX18" fmla="*/ 0 w 264978"/>
                  <a:gd name="connsiteY18" fmla="*/ 12314 h 211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4978" h="211384">
                    <a:moveTo>
                      <a:pt x="0" y="12314"/>
                    </a:moveTo>
                    <a:cubicBezTo>
                      <a:pt x="0" y="5473"/>
                      <a:pt x="5478" y="0"/>
                      <a:pt x="12325" y="0"/>
                    </a:cubicBezTo>
                    <a:lnTo>
                      <a:pt x="252654" y="0"/>
                    </a:lnTo>
                    <a:cubicBezTo>
                      <a:pt x="259501" y="0"/>
                      <a:pt x="264979" y="5473"/>
                      <a:pt x="264979" y="12314"/>
                    </a:cubicBezTo>
                    <a:lnTo>
                      <a:pt x="264979" y="164866"/>
                    </a:lnTo>
                    <a:cubicBezTo>
                      <a:pt x="264979" y="171707"/>
                      <a:pt x="259501" y="177180"/>
                      <a:pt x="252654" y="177180"/>
                    </a:cubicBezTo>
                    <a:lnTo>
                      <a:pt x="163643" y="177180"/>
                    </a:lnTo>
                    <a:lnTo>
                      <a:pt x="171860" y="205912"/>
                    </a:lnTo>
                    <a:lnTo>
                      <a:pt x="186923" y="205912"/>
                    </a:lnTo>
                    <a:cubicBezTo>
                      <a:pt x="188977" y="205912"/>
                      <a:pt x="190346" y="207280"/>
                      <a:pt x="190346" y="209332"/>
                    </a:cubicBezTo>
                    <a:cubicBezTo>
                      <a:pt x="190346" y="210701"/>
                      <a:pt x="189662" y="211385"/>
                      <a:pt x="188292" y="211385"/>
                    </a:cubicBezTo>
                    <a:lnTo>
                      <a:pt x="78740" y="211385"/>
                    </a:lnTo>
                    <a:cubicBezTo>
                      <a:pt x="77371" y="211385"/>
                      <a:pt x="76686" y="210701"/>
                      <a:pt x="76686" y="209332"/>
                    </a:cubicBezTo>
                    <a:cubicBezTo>
                      <a:pt x="76686" y="207280"/>
                      <a:pt x="78056" y="205912"/>
                      <a:pt x="80110" y="205912"/>
                    </a:cubicBezTo>
                    <a:lnTo>
                      <a:pt x="95173" y="205912"/>
                    </a:lnTo>
                    <a:lnTo>
                      <a:pt x="103390" y="177180"/>
                    </a:lnTo>
                    <a:lnTo>
                      <a:pt x="12325" y="177180"/>
                    </a:lnTo>
                    <a:cubicBezTo>
                      <a:pt x="5478" y="177180"/>
                      <a:pt x="0" y="171707"/>
                      <a:pt x="0" y="164866"/>
                    </a:cubicBezTo>
                    <a:lnTo>
                      <a:pt x="0" y="12314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61875DD-E172-3B40-86C8-9FD32DC57FE5}"/>
                  </a:ext>
                </a:extLst>
              </p:cNvPr>
              <p:cNvSpPr/>
              <p:nvPr/>
            </p:nvSpPr>
            <p:spPr>
              <a:xfrm>
                <a:off x="7564127" y="2171314"/>
                <a:ext cx="10955" cy="10945"/>
              </a:xfrm>
              <a:custGeom>
                <a:avLst/>
                <a:gdLst>
                  <a:gd name="connsiteX0" fmla="*/ 10955 w 10955"/>
                  <a:gd name="connsiteY0" fmla="*/ 5473 h 10945"/>
                  <a:gd name="connsiteX1" fmla="*/ 5478 w 10955"/>
                  <a:gd name="connsiteY1" fmla="*/ 10945 h 10945"/>
                  <a:gd name="connsiteX2" fmla="*/ 0 w 10955"/>
                  <a:gd name="connsiteY2" fmla="*/ 5473 h 10945"/>
                  <a:gd name="connsiteX3" fmla="*/ 5478 w 10955"/>
                  <a:gd name="connsiteY3" fmla="*/ 0 h 10945"/>
                  <a:gd name="connsiteX4" fmla="*/ 10955 w 10955"/>
                  <a:gd name="connsiteY4" fmla="*/ 5473 h 10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55" h="10945">
                    <a:moveTo>
                      <a:pt x="10955" y="5473"/>
                    </a:moveTo>
                    <a:cubicBezTo>
                      <a:pt x="10955" y="8495"/>
                      <a:pt x="8503" y="10945"/>
                      <a:pt x="5478" y="10945"/>
                    </a:cubicBezTo>
                    <a:cubicBezTo>
                      <a:pt x="2452" y="10945"/>
                      <a:pt x="0" y="8495"/>
                      <a:pt x="0" y="5473"/>
                    </a:cubicBezTo>
                    <a:cubicBezTo>
                      <a:pt x="0" y="2450"/>
                      <a:pt x="2452" y="0"/>
                      <a:pt x="5478" y="0"/>
                    </a:cubicBezTo>
                    <a:cubicBezTo>
                      <a:pt x="8503" y="0"/>
                      <a:pt x="10955" y="2450"/>
                      <a:pt x="10955" y="5473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94" name="Graphic 22">
              <a:extLst>
                <a:ext uri="{FF2B5EF4-FFF2-40B4-BE49-F238E27FC236}">
                  <a16:creationId xmlns:a16="http://schemas.microsoft.com/office/drawing/2014/main" id="{B75EEBC5-0E85-484B-87A5-077D2D35DF0B}"/>
                </a:ext>
              </a:extLst>
            </p:cNvPr>
            <p:cNvGrpSpPr/>
            <p:nvPr/>
          </p:nvGrpSpPr>
          <p:grpSpPr>
            <a:xfrm>
              <a:off x="7436773" y="2436057"/>
              <a:ext cx="264978" cy="211384"/>
              <a:chOff x="7436773" y="2436057"/>
              <a:chExt cx="264978" cy="211384"/>
            </a:xfrm>
            <a:noFill/>
          </p:grpSpPr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CE3784F1-7C98-3044-A774-A6EF8A50620F}"/>
                  </a:ext>
                </a:extLst>
              </p:cNvPr>
              <p:cNvSpPr/>
              <p:nvPr/>
            </p:nvSpPr>
            <p:spPr>
              <a:xfrm>
                <a:off x="7454575" y="2450423"/>
                <a:ext cx="229374" cy="123820"/>
              </a:xfrm>
              <a:custGeom>
                <a:avLst/>
                <a:gdLst>
                  <a:gd name="connsiteX0" fmla="*/ 223897 w 229374"/>
                  <a:gd name="connsiteY0" fmla="*/ 123821 h 123820"/>
                  <a:gd name="connsiteX1" fmla="*/ 5478 w 229374"/>
                  <a:gd name="connsiteY1" fmla="*/ 123821 h 123820"/>
                  <a:gd name="connsiteX2" fmla="*/ 0 w 229374"/>
                  <a:gd name="connsiteY2" fmla="*/ 118348 h 123820"/>
                  <a:gd name="connsiteX3" fmla="*/ 0 w 229374"/>
                  <a:gd name="connsiteY3" fmla="*/ 5473 h 123820"/>
                  <a:gd name="connsiteX4" fmla="*/ 5478 w 229374"/>
                  <a:gd name="connsiteY4" fmla="*/ 0 h 123820"/>
                  <a:gd name="connsiteX5" fmla="*/ 223897 w 229374"/>
                  <a:gd name="connsiteY5" fmla="*/ 0 h 123820"/>
                  <a:gd name="connsiteX6" fmla="*/ 229374 w 229374"/>
                  <a:gd name="connsiteY6" fmla="*/ 5473 h 123820"/>
                  <a:gd name="connsiteX7" fmla="*/ 229374 w 229374"/>
                  <a:gd name="connsiteY7" fmla="*/ 119032 h 123820"/>
                  <a:gd name="connsiteX8" fmla="*/ 223897 w 229374"/>
                  <a:gd name="connsiteY8" fmla="*/ 123821 h 12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374" h="123820">
                    <a:moveTo>
                      <a:pt x="223897" y="123821"/>
                    </a:moveTo>
                    <a:lnTo>
                      <a:pt x="5478" y="123821"/>
                    </a:lnTo>
                    <a:cubicBezTo>
                      <a:pt x="2739" y="123821"/>
                      <a:pt x="0" y="121084"/>
                      <a:pt x="0" y="118348"/>
                    </a:cubicBezTo>
                    <a:lnTo>
                      <a:pt x="0" y="5473"/>
                    </a:lnTo>
                    <a:cubicBezTo>
                      <a:pt x="0" y="2736"/>
                      <a:pt x="2739" y="0"/>
                      <a:pt x="5478" y="0"/>
                    </a:cubicBezTo>
                    <a:lnTo>
                      <a:pt x="223897" y="0"/>
                    </a:lnTo>
                    <a:cubicBezTo>
                      <a:pt x="226635" y="0"/>
                      <a:pt x="229374" y="2736"/>
                      <a:pt x="229374" y="5473"/>
                    </a:cubicBezTo>
                    <a:lnTo>
                      <a:pt x="229374" y="119032"/>
                    </a:lnTo>
                    <a:cubicBezTo>
                      <a:pt x="229374" y="121768"/>
                      <a:pt x="227320" y="123821"/>
                      <a:pt x="223897" y="123821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865ED3E0-B747-8A46-B388-7E0887544F2A}"/>
                  </a:ext>
                </a:extLst>
              </p:cNvPr>
              <p:cNvSpPr/>
              <p:nvPr/>
            </p:nvSpPr>
            <p:spPr>
              <a:xfrm>
                <a:off x="7436773" y="2436057"/>
                <a:ext cx="264978" cy="211384"/>
              </a:xfrm>
              <a:custGeom>
                <a:avLst/>
                <a:gdLst>
                  <a:gd name="connsiteX0" fmla="*/ 0 w 264978"/>
                  <a:gd name="connsiteY0" fmla="*/ 12314 h 211384"/>
                  <a:gd name="connsiteX1" fmla="*/ 12325 w 264978"/>
                  <a:gd name="connsiteY1" fmla="*/ 0 h 211384"/>
                  <a:gd name="connsiteX2" fmla="*/ 252654 w 264978"/>
                  <a:gd name="connsiteY2" fmla="*/ 0 h 211384"/>
                  <a:gd name="connsiteX3" fmla="*/ 264979 w 264978"/>
                  <a:gd name="connsiteY3" fmla="*/ 12314 h 211384"/>
                  <a:gd name="connsiteX4" fmla="*/ 264979 w 264978"/>
                  <a:gd name="connsiteY4" fmla="*/ 164866 h 211384"/>
                  <a:gd name="connsiteX5" fmla="*/ 252654 w 264978"/>
                  <a:gd name="connsiteY5" fmla="*/ 177180 h 211384"/>
                  <a:gd name="connsiteX6" fmla="*/ 163643 w 264978"/>
                  <a:gd name="connsiteY6" fmla="*/ 177180 h 211384"/>
                  <a:gd name="connsiteX7" fmla="*/ 171860 w 264978"/>
                  <a:gd name="connsiteY7" fmla="*/ 205912 h 211384"/>
                  <a:gd name="connsiteX8" fmla="*/ 186923 w 264978"/>
                  <a:gd name="connsiteY8" fmla="*/ 205912 h 211384"/>
                  <a:gd name="connsiteX9" fmla="*/ 190346 w 264978"/>
                  <a:gd name="connsiteY9" fmla="*/ 209332 h 211384"/>
                  <a:gd name="connsiteX10" fmla="*/ 188292 w 264978"/>
                  <a:gd name="connsiteY10" fmla="*/ 211385 h 211384"/>
                  <a:gd name="connsiteX11" fmla="*/ 78740 w 264978"/>
                  <a:gd name="connsiteY11" fmla="*/ 211385 h 211384"/>
                  <a:gd name="connsiteX12" fmla="*/ 76686 w 264978"/>
                  <a:gd name="connsiteY12" fmla="*/ 209332 h 211384"/>
                  <a:gd name="connsiteX13" fmla="*/ 80110 w 264978"/>
                  <a:gd name="connsiteY13" fmla="*/ 205912 h 211384"/>
                  <a:gd name="connsiteX14" fmla="*/ 95173 w 264978"/>
                  <a:gd name="connsiteY14" fmla="*/ 205912 h 211384"/>
                  <a:gd name="connsiteX15" fmla="*/ 103390 w 264978"/>
                  <a:gd name="connsiteY15" fmla="*/ 177180 h 211384"/>
                  <a:gd name="connsiteX16" fmla="*/ 12325 w 264978"/>
                  <a:gd name="connsiteY16" fmla="*/ 177180 h 211384"/>
                  <a:gd name="connsiteX17" fmla="*/ 0 w 264978"/>
                  <a:gd name="connsiteY17" fmla="*/ 164866 h 211384"/>
                  <a:gd name="connsiteX18" fmla="*/ 0 w 264978"/>
                  <a:gd name="connsiteY18" fmla="*/ 12314 h 211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4978" h="211384">
                    <a:moveTo>
                      <a:pt x="0" y="12314"/>
                    </a:moveTo>
                    <a:cubicBezTo>
                      <a:pt x="0" y="5473"/>
                      <a:pt x="5478" y="0"/>
                      <a:pt x="12325" y="0"/>
                    </a:cubicBezTo>
                    <a:lnTo>
                      <a:pt x="252654" y="0"/>
                    </a:lnTo>
                    <a:cubicBezTo>
                      <a:pt x="259501" y="0"/>
                      <a:pt x="264979" y="5473"/>
                      <a:pt x="264979" y="12314"/>
                    </a:cubicBezTo>
                    <a:lnTo>
                      <a:pt x="264979" y="164866"/>
                    </a:lnTo>
                    <a:cubicBezTo>
                      <a:pt x="264979" y="171707"/>
                      <a:pt x="259501" y="177180"/>
                      <a:pt x="252654" y="177180"/>
                    </a:cubicBezTo>
                    <a:lnTo>
                      <a:pt x="163643" y="177180"/>
                    </a:lnTo>
                    <a:lnTo>
                      <a:pt x="171860" y="205912"/>
                    </a:lnTo>
                    <a:lnTo>
                      <a:pt x="186923" y="205912"/>
                    </a:lnTo>
                    <a:cubicBezTo>
                      <a:pt x="188977" y="205912"/>
                      <a:pt x="190346" y="207280"/>
                      <a:pt x="190346" y="209332"/>
                    </a:cubicBezTo>
                    <a:cubicBezTo>
                      <a:pt x="190346" y="210701"/>
                      <a:pt x="189662" y="211385"/>
                      <a:pt x="188292" y="211385"/>
                    </a:cubicBezTo>
                    <a:lnTo>
                      <a:pt x="78740" y="211385"/>
                    </a:lnTo>
                    <a:cubicBezTo>
                      <a:pt x="77371" y="211385"/>
                      <a:pt x="76686" y="210701"/>
                      <a:pt x="76686" y="209332"/>
                    </a:cubicBezTo>
                    <a:cubicBezTo>
                      <a:pt x="76686" y="207280"/>
                      <a:pt x="78056" y="205912"/>
                      <a:pt x="80110" y="205912"/>
                    </a:cubicBezTo>
                    <a:lnTo>
                      <a:pt x="95173" y="205912"/>
                    </a:lnTo>
                    <a:lnTo>
                      <a:pt x="103390" y="177180"/>
                    </a:lnTo>
                    <a:lnTo>
                      <a:pt x="12325" y="177180"/>
                    </a:lnTo>
                    <a:cubicBezTo>
                      <a:pt x="5478" y="177180"/>
                      <a:pt x="0" y="171707"/>
                      <a:pt x="0" y="164866"/>
                    </a:cubicBezTo>
                    <a:lnTo>
                      <a:pt x="0" y="12314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B04EA8D9-2F4E-6D41-B9DA-A309F32CF3F8}"/>
                  </a:ext>
                </a:extLst>
              </p:cNvPr>
              <p:cNvSpPr/>
              <p:nvPr/>
            </p:nvSpPr>
            <p:spPr>
              <a:xfrm>
                <a:off x="7564127" y="2595451"/>
                <a:ext cx="10955" cy="10945"/>
              </a:xfrm>
              <a:custGeom>
                <a:avLst/>
                <a:gdLst>
                  <a:gd name="connsiteX0" fmla="*/ 10955 w 10955"/>
                  <a:gd name="connsiteY0" fmla="*/ 5473 h 10945"/>
                  <a:gd name="connsiteX1" fmla="*/ 5478 w 10955"/>
                  <a:gd name="connsiteY1" fmla="*/ 10945 h 10945"/>
                  <a:gd name="connsiteX2" fmla="*/ 0 w 10955"/>
                  <a:gd name="connsiteY2" fmla="*/ 5473 h 10945"/>
                  <a:gd name="connsiteX3" fmla="*/ 5478 w 10955"/>
                  <a:gd name="connsiteY3" fmla="*/ 0 h 10945"/>
                  <a:gd name="connsiteX4" fmla="*/ 10955 w 10955"/>
                  <a:gd name="connsiteY4" fmla="*/ 5473 h 10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55" h="10945">
                    <a:moveTo>
                      <a:pt x="10955" y="5473"/>
                    </a:moveTo>
                    <a:cubicBezTo>
                      <a:pt x="10955" y="8495"/>
                      <a:pt x="8503" y="10945"/>
                      <a:pt x="5478" y="10945"/>
                    </a:cubicBezTo>
                    <a:cubicBezTo>
                      <a:pt x="2452" y="10945"/>
                      <a:pt x="0" y="8495"/>
                      <a:pt x="0" y="5473"/>
                    </a:cubicBezTo>
                    <a:cubicBezTo>
                      <a:pt x="0" y="2450"/>
                      <a:pt x="2452" y="0"/>
                      <a:pt x="5478" y="0"/>
                    </a:cubicBezTo>
                    <a:cubicBezTo>
                      <a:pt x="8503" y="0"/>
                      <a:pt x="10955" y="2450"/>
                      <a:pt x="10955" y="5473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98" name="Graphic 22">
              <a:extLst>
                <a:ext uri="{FF2B5EF4-FFF2-40B4-BE49-F238E27FC236}">
                  <a16:creationId xmlns:a16="http://schemas.microsoft.com/office/drawing/2014/main" id="{FB10A1F1-9D3B-7A40-A460-CFF650BA5F60}"/>
                </a:ext>
              </a:extLst>
            </p:cNvPr>
            <p:cNvGrpSpPr/>
            <p:nvPr/>
          </p:nvGrpSpPr>
          <p:grpSpPr>
            <a:xfrm>
              <a:off x="6608287" y="2436057"/>
              <a:ext cx="264978" cy="211384"/>
              <a:chOff x="6608287" y="2436057"/>
              <a:chExt cx="264978" cy="211384"/>
            </a:xfrm>
            <a:noFill/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A80D0643-35F7-7C4B-9A5D-6C258A7520FB}"/>
                  </a:ext>
                </a:extLst>
              </p:cNvPr>
              <p:cNvSpPr/>
              <p:nvPr/>
            </p:nvSpPr>
            <p:spPr>
              <a:xfrm>
                <a:off x="6626089" y="2450423"/>
                <a:ext cx="229374" cy="123820"/>
              </a:xfrm>
              <a:custGeom>
                <a:avLst/>
                <a:gdLst>
                  <a:gd name="connsiteX0" fmla="*/ 223897 w 229374"/>
                  <a:gd name="connsiteY0" fmla="*/ 123821 h 123820"/>
                  <a:gd name="connsiteX1" fmla="*/ 5478 w 229374"/>
                  <a:gd name="connsiteY1" fmla="*/ 123821 h 123820"/>
                  <a:gd name="connsiteX2" fmla="*/ 0 w 229374"/>
                  <a:gd name="connsiteY2" fmla="*/ 118348 h 123820"/>
                  <a:gd name="connsiteX3" fmla="*/ 0 w 229374"/>
                  <a:gd name="connsiteY3" fmla="*/ 5473 h 123820"/>
                  <a:gd name="connsiteX4" fmla="*/ 5478 w 229374"/>
                  <a:gd name="connsiteY4" fmla="*/ 0 h 123820"/>
                  <a:gd name="connsiteX5" fmla="*/ 223897 w 229374"/>
                  <a:gd name="connsiteY5" fmla="*/ 0 h 123820"/>
                  <a:gd name="connsiteX6" fmla="*/ 229374 w 229374"/>
                  <a:gd name="connsiteY6" fmla="*/ 5473 h 123820"/>
                  <a:gd name="connsiteX7" fmla="*/ 229374 w 229374"/>
                  <a:gd name="connsiteY7" fmla="*/ 119032 h 123820"/>
                  <a:gd name="connsiteX8" fmla="*/ 223897 w 229374"/>
                  <a:gd name="connsiteY8" fmla="*/ 123821 h 12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374" h="123820">
                    <a:moveTo>
                      <a:pt x="223897" y="123821"/>
                    </a:moveTo>
                    <a:lnTo>
                      <a:pt x="5478" y="123821"/>
                    </a:lnTo>
                    <a:cubicBezTo>
                      <a:pt x="2739" y="123821"/>
                      <a:pt x="0" y="121084"/>
                      <a:pt x="0" y="118348"/>
                    </a:cubicBezTo>
                    <a:lnTo>
                      <a:pt x="0" y="5473"/>
                    </a:lnTo>
                    <a:cubicBezTo>
                      <a:pt x="0" y="2736"/>
                      <a:pt x="2739" y="0"/>
                      <a:pt x="5478" y="0"/>
                    </a:cubicBezTo>
                    <a:lnTo>
                      <a:pt x="223897" y="0"/>
                    </a:lnTo>
                    <a:cubicBezTo>
                      <a:pt x="226636" y="0"/>
                      <a:pt x="229374" y="2736"/>
                      <a:pt x="229374" y="5473"/>
                    </a:cubicBezTo>
                    <a:lnTo>
                      <a:pt x="229374" y="119032"/>
                    </a:lnTo>
                    <a:cubicBezTo>
                      <a:pt x="229374" y="121768"/>
                      <a:pt x="226636" y="123821"/>
                      <a:pt x="223897" y="123821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6B87EE1D-6372-4B4D-8C2C-64D8BAA81006}"/>
                  </a:ext>
                </a:extLst>
              </p:cNvPr>
              <p:cNvSpPr/>
              <p:nvPr/>
            </p:nvSpPr>
            <p:spPr>
              <a:xfrm>
                <a:off x="6608287" y="2436057"/>
                <a:ext cx="264978" cy="211384"/>
              </a:xfrm>
              <a:custGeom>
                <a:avLst/>
                <a:gdLst>
                  <a:gd name="connsiteX0" fmla="*/ 0 w 264978"/>
                  <a:gd name="connsiteY0" fmla="*/ 12314 h 211384"/>
                  <a:gd name="connsiteX1" fmla="*/ 12325 w 264978"/>
                  <a:gd name="connsiteY1" fmla="*/ 0 h 211384"/>
                  <a:gd name="connsiteX2" fmla="*/ 252654 w 264978"/>
                  <a:gd name="connsiteY2" fmla="*/ 0 h 211384"/>
                  <a:gd name="connsiteX3" fmla="*/ 264979 w 264978"/>
                  <a:gd name="connsiteY3" fmla="*/ 12314 h 211384"/>
                  <a:gd name="connsiteX4" fmla="*/ 264979 w 264978"/>
                  <a:gd name="connsiteY4" fmla="*/ 164866 h 211384"/>
                  <a:gd name="connsiteX5" fmla="*/ 252654 w 264978"/>
                  <a:gd name="connsiteY5" fmla="*/ 177180 h 211384"/>
                  <a:gd name="connsiteX6" fmla="*/ 163643 w 264978"/>
                  <a:gd name="connsiteY6" fmla="*/ 177180 h 211384"/>
                  <a:gd name="connsiteX7" fmla="*/ 171860 w 264978"/>
                  <a:gd name="connsiteY7" fmla="*/ 205912 h 211384"/>
                  <a:gd name="connsiteX8" fmla="*/ 186923 w 264978"/>
                  <a:gd name="connsiteY8" fmla="*/ 205912 h 211384"/>
                  <a:gd name="connsiteX9" fmla="*/ 190346 w 264978"/>
                  <a:gd name="connsiteY9" fmla="*/ 209332 h 211384"/>
                  <a:gd name="connsiteX10" fmla="*/ 188292 w 264978"/>
                  <a:gd name="connsiteY10" fmla="*/ 211385 h 211384"/>
                  <a:gd name="connsiteX11" fmla="*/ 78740 w 264978"/>
                  <a:gd name="connsiteY11" fmla="*/ 211385 h 211384"/>
                  <a:gd name="connsiteX12" fmla="*/ 76686 w 264978"/>
                  <a:gd name="connsiteY12" fmla="*/ 209332 h 211384"/>
                  <a:gd name="connsiteX13" fmla="*/ 80110 w 264978"/>
                  <a:gd name="connsiteY13" fmla="*/ 205912 h 211384"/>
                  <a:gd name="connsiteX14" fmla="*/ 95173 w 264978"/>
                  <a:gd name="connsiteY14" fmla="*/ 205912 h 211384"/>
                  <a:gd name="connsiteX15" fmla="*/ 103390 w 264978"/>
                  <a:gd name="connsiteY15" fmla="*/ 177180 h 211384"/>
                  <a:gd name="connsiteX16" fmla="*/ 12325 w 264978"/>
                  <a:gd name="connsiteY16" fmla="*/ 177180 h 211384"/>
                  <a:gd name="connsiteX17" fmla="*/ 0 w 264978"/>
                  <a:gd name="connsiteY17" fmla="*/ 164866 h 211384"/>
                  <a:gd name="connsiteX18" fmla="*/ 0 w 264978"/>
                  <a:gd name="connsiteY18" fmla="*/ 12314 h 211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4978" h="211384">
                    <a:moveTo>
                      <a:pt x="0" y="12314"/>
                    </a:moveTo>
                    <a:cubicBezTo>
                      <a:pt x="0" y="5473"/>
                      <a:pt x="5478" y="0"/>
                      <a:pt x="12325" y="0"/>
                    </a:cubicBezTo>
                    <a:lnTo>
                      <a:pt x="252654" y="0"/>
                    </a:lnTo>
                    <a:cubicBezTo>
                      <a:pt x="259501" y="0"/>
                      <a:pt x="264979" y="5473"/>
                      <a:pt x="264979" y="12314"/>
                    </a:cubicBezTo>
                    <a:lnTo>
                      <a:pt x="264979" y="164866"/>
                    </a:lnTo>
                    <a:cubicBezTo>
                      <a:pt x="264979" y="171707"/>
                      <a:pt x="259501" y="177180"/>
                      <a:pt x="252654" y="177180"/>
                    </a:cubicBezTo>
                    <a:lnTo>
                      <a:pt x="163643" y="177180"/>
                    </a:lnTo>
                    <a:lnTo>
                      <a:pt x="171860" y="205912"/>
                    </a:lnTo>
                    <a:lnTo>
                      <a:pt x="186923" y="205912"/>
                    </a:lnTo>
                    <a:cubicBezTo>
                      <a:pt x="188977" y="205912"/>
                      <a:pt x="190346" y="207280"/>
                      <a:pt x="190346" y="209332"/>
                    </a:cubicBezTo>
                    <a:cubicBezTo>
                      <a:pt x="190346" y="210701"/>
                      <a:pt x="189662" y="211385"/>
                      <a:pt x="188292" y="211385"/>
                    </a:cubicBezTo>
                    <a:lnTo>
                      <a:pt x="78740" y="211385"/>
                    </a:lnTo>
                    <a:cubicBezTo>
                      <a:pt x="77371" y="211385"/>
                      <a:pt x="76686" y="210701"/>
                      <a:pt x="76686" y="209332"/>
                    </a:cubicBezTo>
                    <a:cubicBezTo>
                      <a:pt x="76686" y="207280"/>
                      <a:pt x="78056" y="205912"/>
                      <a:pt x="80110" y="205912"/>
                    </a:cubicBezTo>
                    <a:lnTo>
                      <a:pt x="95173" y="205912"/>
                    </a:lnTo>
                    <a:lnTo>
                      <a:pt x="103390" y="177180"/>
                    </a:lnTo>
                    <a:lnTo>
                      <a:pt x="12325" y="177180"/>
                    </a:lnTo>
                    <a:cubicBezTo>
                      <a:pt x="5478" y="177180"/>
                      <a:pt x="0" y="171707"/>
                      <a:pt x="0" y="164866"/>
                    </a:cubicBezTo>
                    <a:lnTo>
                      <a:pt x="0" y="12314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87F000EC-647D-954B-BB81-400E90D2053D}"/>
                  </a:ext>
                </a:extLst>
              </p:cNvPr>
              <p:cNvSpPr/>
              <p:nvPr/>
            </p:nvSpPr>
            <p:spPr>
              <a:xfrm>
                <a:off x="6734956" y="2595451"/>
                <a:ext cx="10955" cy="10945"/>
              </a:xfrm>
              <a:custGeom>
                <a:avLst/>
                <a:gdLst>
                  <a:gd name="connsiteX0" fmla="*/ 10955 w 10955"/>
                  <a:gd name="connsiteY0" fmla="*/ 5473 h 10945"/>
                  <a:gd name="connsiteX1" fmla="*/ 5478 w 10955"/>
                  <a:gd name="connsiteY1" fmla="*/ 10945 h 10945"/>
                  <a:gd name="connsiteX2" fmla="*/ 0 w 10955"/>
                  <a:gd name="connsiteY2" fmla="*/ 5473 h 10945"/>
                  <a:gd name="connsiteX3" fmla="*/ 5478 w 10955"/>
                  <a:gd name="connsiteY3" fmla="*/ 0 h 10945"/>
                  <a:gd name="connsiteX4" fmla="*/ 10955 w 10955"/>
                  <a:gd name="connsiteY4" fmla="*/ 5473 h 10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55" h="10945">
                    <a:moveTo>
                      <a:pt x="10955" y="5473"/>
                    </a:moveTo>
                    <a:cubicBezTo>
                      <a:pt x="10955" y="8495"/>
                      <a:pt x="8503" y="10945"/>
                      <a:pt x="5478" y="10945"/>
                    </a:cubicBezTo>
                    <a:cubicBezTo>
                      <a:pt x="2452" y="10945"/>
                      <a:pt x="0" y="8495"/>
                      <a:pt x="0" y="5473"/>
                    </a:cubicBezTo>
                    <a:cubicBezTo>
                      <a:pt x="0" y="2450"/>
                      <a:pt x="2452" y="0"/>
                      <a:pt x="5478" y="0"/>
                    </a:cubicBezTo>
                    <a:cubicBezTo>
                      <a:pt x="8503" y="0"/>
                      <a:pt x="10955" y="2450"/>
                      <a:pt x="10955" y="5473"/>
                    </a:cubicBez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02" name="Graphic 22">
              <a:extLst>
                <a:ext uri="{FF2B5EF4-FFF2-40B4-BE49-F238E27FC236}">
                  <a16:creationId xmlns:a16="http://schemas.microsoft.com/office/drawing/2014/main" id="{E80BB8C0-0842-314F-8EEF-5B164A14E852}"/>
                </a:ext>
              </a:extLst>
            </p:cNvPr>
            <p:cNvGrpSpPr/>
            <p:nvPr/>
          </p:nvGrpSpPr>
          <p:grpSpPr>
            <a:xfrm>
              <a:off x="7008836" y="2152843"/>
              <a:ext cx="313592" cy="358464"/>
              <a:chOff x="7008836" y="2152843"/>
              <a:chExt cx="313592" cy="358464"/>
            </a:xfrm>
            <a:noFill/>
          </p:grpSpPr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1DA98293-6262-4441-B73B-E4F8F63CC5AC}"/>
                  </a:ext>
                </a:extLst>
              </p:cNvPr>
              <p:cNvSpPr/>
              <p:nvPr/>
            </p:nvSpPr>
            <p:spPr>
              <a:xfrm>
                <a:off x="7008836" y="2243143"/>
                <a:ext cx="156796" cy="268164"/>
              </a:xfrm>
              <a:custGeom>
                <a:avLst/>
                <a:gdLst>
                  <a:gd name="connsiteX0" fmla="*/ 156796 w 156796"/>
                  <a:gd name="connsiteY0" fmla="*/ 268164 h 268164"/>
                  <a:gd name="connsiteX1" fmla="*/ 0 w 156796"/>
                  <a:gd name="connsiteY1" fmla="*/ 177864 h 268164"/>
                  <a:gd name="connsiteX2" fmla="*/ 0 w 156796"/>
                  <a:gd name="connsiteY2" fmla="*/ 0 h 268164"/>
                  <a:gd name="connsiteX3" fmla="*/ 156796 w 156796"/>
                  <a:gd name="connsiteY3" fmla="*/ 90300 h 268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796" h="268164">
                    <a:moveTo>
                      <a:pt x="156796" y="268164"/>
                    </a:moveTo>
                    <a:lnTo>
                      <a:pt x="0" y="177864"/>
                    </a:lnTo>
                    <a:lnTo>
                      <a:pt x="0" y="0"/>
                    </a:lnTo>
                    <a:lnTo>
                      <a:pt x="156796" y="90300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38601EF8-D147-1744-B2AF-E9F4870E0A35}"/>
                  </a:ext>
                </a:extLst>
              </p:cNvPr>
              <p:cNvSpPr/>
              <p:nvPr/>
            </p:nvSpPr>
            <p:spPr>
              <a:xfrm>
                <a:off x="7165632" y="2243143"/>
                <a:ext cx="156796" cy="268164"/>
              </a:xfrm>
              <a:custGeom>
                <a:avLst/>
                <a:gdLst>
                  <a:gd name="connsiteX0" fmla="*/ 0 w 156796"/>
                  <a:gd name="connsiteY0" fmla="*/ 268164 h 268164"/>
                  <a:gd name="connsiteX1" fmla="*/ 156796 w 156796"/>
                  <a:gd name="connsiteY1" fmla="*/ 177864 h 268164"/>
                  <a:gd name="connsiteX2" fmla="*/ 156796 w 156796"/>
                  <a:gd name="connsiteY2" fmla="*/ 0 h 268164"/>
                  <a:gd name="connsiteX3" fmla="*/ 0 w 156796"/>
                  <a:gd name="connsiteY3" fmla="*/ 90300 h 268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796" h="268164">
                    <a:moveTo>
                      <a:pt x="0" y="268164"/>
                    </a:moveTo>
                    <a:lnTo>
                      <a:pt x="156796" y="177864"/>
                    </a:lnTo>
                    <a:lnTo>
                      <a:pt x="156796" y="0"/>
                    </a:lnTo>
                    <a:lnTo>
                      <a:pt x="0" y="90300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B338CAA2-3976-7840-8B98-DB90BAFFF4BA}"/>
                  </a:ext>
                </a:extLst>
              </p:cNvPr>
              <p:cNvSpPr/>
              <p:nvPr/>
            </p:nvSpPr>
            <p:spPr>
              <a:xfrm>
                <a:off x="7008836" y="2152843"/>
                <a:ext cx="313592" cy="180600"/>
              </a:xfrm>
              <a:custGeom>
                <a:avLst/>
                <a:gdLst>
                  <a:gd name="connsiteX0" fmla="*/ 313592 w 313592"/>
                  <a:gd name="connsiteY0" fmla="*/ 90300 h 180600"/>
                  <a:gd name="connsiteX1" fmla="*/ 156796 w 313592"/>
                  <a:gd name="connsiteY1" fmla="*/ 180600 h 180600"/>
                  <a:gd name="connsiteX2" fmla="*/ 0 w 313592"/>
                  <a:gd name="connsiteY2" fmla="*/ 90300 h 180600"/>
                  <a:gd name="connsiteX3" fmla="*/ 156796 w 313592"/>
                  <a:gd name="connsiteY3" fmla="*/ 0 h 180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3592" h="180600">
                    <a:moveTo>
                      <a:pt x="313592" y="90300"/>
                    </a:moveTo>
                    <a:lnTo>
                      <a:pt x="156796" y="180600"/>
                    </a:lnTo>
                    <a:lnTo>
                      <a:pt x="0" y="90300"/>
                    </a:lnTo>
                    <a:lnTo>
                      <a:pt x="156796" y="0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06" name="Graphic 22">
              <a:extLst>
                <a:ext uri="{FF2B5EF4-FFF2-40B4-BE49-F238E27FC236}">
                  <a16:creationId xmlns:a16="http://schemas.microsoft.com/office/drawing/2014/main" id="{4EDFBA45-CA6A-4145-A3A3-7AD20A722C6F}"/>
                </a:ext>
              </a:extLst>
            </p:cNvPr>
            <p:cNvGrpSpPr/>
            <p:nvPr/>
          </p:nvGrpSpPr>
          <p:grpSpPr>
            <a:xfrm>
              <a:off x="7353925" y="2421007"/>
              <a:ext cx="65046" cy="29415"/>
              <a:chOff x="7353925" y="2421007"/>
              <a:chExt cx="65046" cy="29415"/>
            </a:xfrm>
            <a:noFill/>
          </p:grpSpPr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3EA0A459-ACF1-1D44-B57C-49D8EE0FA7DA}"/>
                  </a:ext>
                </a:extLst>
              </p:cNvPr>
              <p:cNvSpPr/>
              <p:nvPr/>
            </p:nvSpPr>
            <p:spPr>
              <a:xfrm>
                <a:off x="7353925" y="2421007"/>
                <a:ext cx="52037" cy="17102"/>
              </a:xfrm>
              <a:custGeom>
                <a:avLst/>
                <a:gdLst>
                  <a:gd name="connsiteX0" fmla="*/ 0 w 52037"/>
                  <a:gd name="connsiteY0" fmla="*/ 0 h 17102"/>
                  <a:gd name="connsiteX1" fmla="*/ 52037 w 52037"/>
                  <a:gd name="connsiteY1" fmla="*/ 17102 h 1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037" h="17102">
                    <a:moveTo>
                      <a:pt x="0" y="0"/>
                    </a:moveTo>
                    <a:lnTo>
                      <a:pt x="52037" y="17102"/>
                    </a:lnTo>
                  </a:path>
                </a:pathLst>
              </a:custGeom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7E9C453C-F3D2-F44D-A0BA-F9644748E5C8}"/>
                  </a:ext>
                </a:extLst>
              </p:cNvPr>
              <p:cNvSpPr/>
              <p:nvPr/>
            </p:nvSpPr>
            <p:spPr>
              <a:xfrm>
                <a:off x="7401854" y="2425112"/>
                <a:ext cx="17117" cy="25311"/>
              </a:xfrm>
              <a:custGeom>
                <a:avLst/>
                <a:gdLst>
                  <a:gd name="connsiteX0" fmla="*/ 0 w 17117"/>
                  <a:gd name="connsiteY0" fmla="*/ 25311 h 25311"/>
                  <a:gd name="connsiteX1" fmla="*/ 17117 w 17117"/>
                  <a:gd name="connsiteY1" fmla="*/ 16418 h 25311"/>
                  <a:gd name="connsiteX2" fmla="*/ 8901 w 17117"/>
                  <a:gd name="connsiteY2" fmla="*/ 0 h 2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17" h="25311">
                    <a:moveTo>
                      <a:pt x="0" y="25311"/>
                    </a:moveTo>
                    <a:lnTo>
                      <a:pt x="17117" y="16418"/>
                    </a:lnTo>
                    <a:lnTo>
                      <a:pt x="8901" y="0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09" name="Graphic 22">
              <a:extLst>
                <a:ext uri="{FF2B5EF4-FFF2-40B4-BE49-F238E27FC236}">
                  <a16:creationId xmlns:a16="http://schemas.microsoft.com/office/drawing/2014/main" id="{B4C44810-45CC-4F4C-B0C8-399048292358}"/>
                </a:ext>
              </a:extLst>
            </p:cNvPr>
            <p:cNvGrpSpPr/>
            <p:nvPr/>
          </p:nvGrpSpPr>
          <p:grpSpPr>
            <a:xfrm>
              <a:off x="6915032" y="2421007"/>
              <a:ext cx="65046" cy="29415"/>
              <a:chOff x="6915032" y="2421007"/>
              <a:chExt cx="65046" cy="29415"/>
            </a:xfrm>
            <a:noFill/>
          </p:grpSpPr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9962ED7D-38DC-874E-B899-BE80B17E96DA}"/>
                  </a:ext>
                </a:extLst>
              </p:cNvPr>
              <p:cNvSpPr/>
              <p:nvPr/>
            </p:nvSpPr>
            <p:spPr>
              <a:xfrm>
                <a:off x="6928042" y="2421007"/>
                <a:ext cx="52037" cy="17102"/>
              </a:xfrm>
              <a:custGeom>
                <a:avLst/>
                <a:gdLst>
                  <a:gd name="connsiteX0" fmla="*/ 52037 w 52037"/>
                  <a:gd name="connsiteY0" fmla="*/ 0 h 17102"/>
                  <a:gd name="connsiteX1" fmla="*/ 0 w 52037"/>
                  <a:gd name="connsiteY1" fmla="*/ 17102 h 1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037" h="17102">
                    <a:moveTo>
                      <a:pt x="52037" y="0"/>
                    </a:moveTo>
                    <a:lnTo>
                      <a:pt x="0" y="17102"/>
                    </a:lnTo>
                  </a:path>
                </a:pathLst>
              </a:custGeom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DD92C0B2-E55A-C14B-8B3D-6C9C3FA00A27}"/>
                  </a:ext>
                </a:extLst>
              </p:cNvPr>
              <p:cNvSpPr/>
              <p:nvPr/>
            </p:nvSpPr>
            <p:spPr>
              <a:xfrm>
                <a:off x="6915032" y="2425112"/>
                <a:ext cx="17117" cy="25311"/>
              </a:xfrm>
              <a:custGeom>
                <a:avLst/>
                <a:gdLst>
                  <a:gd name="connsiteX0" fmla="*/ 17117 w 17117"/>
                  <a:gd name="connsiteY0" fmla="*/ 25311 h 25311"/>
                  <a:gd name="connsiteX1" fmla="*/ 0 w 17117"/>
                  <a:gd name="connsiteY1" fmla="*/ 16418 h 25311"/>
                  <a:gd name="connsiteX2" fmla="*/ 8901 w 17117"/>
                  <a:gd name="connsiteY2" fmla="*/ 0 h 25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17" h="25311">
                    <a:moveTo>
                      <a:pt x="17117" y="25311"/>
                    </a:moveTo>
                    <a:lnTo>
                      <a:pt x="0" y="16418"/>
                    </a:lnTo>
                    <a:lnTo>
                      <a:pt x="8901" y="0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12" name="Graphic 22">
              <a:extLst>
                <a:ext uri="{FF2B5EF4-FFF2-40B4-BE49-F238E27FC236}">
                  <a16:creationId xmlns:a16="http://schemas.microsoft.com/office/drawing/2014/main" id="{28432F8D-5428-CC47-B72F-484B5A86B86B}"/>
                </a:ext>
              </a:extLst>
            </p:cNvPr>
            <p:cNvGrpSpPr/>
            <p:nvPr/>
          </p:nvGrpSpPr>
          <p:grpSpPr>
            <a:xfrm>
              <a:off x="7353925" y="2182943"/>
              <a:ext cx="65046" cy="28731"/>
              <a:chOff x="7353925" y="2182943"/>
              <a:chExt cx="65046" cy="28731"/>
            </a:xfrm>
            <a:noFill/>
          </p:grpSpPr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675FFEFC-921B-6944-824F-5DD3D37464EF}"/>
                  </a:ext>
                </a:extLst>
              </p:cNvPr>
              <p:cNvSpPr/>
              <p:nvPr/>
            </p:nvSpPr>
            <p:spPr>
              <a:xfrm>
                <a:off x="7353925" y="2194573"/>
                <a:ext cx="52037" cy="17102"/>
              </a:xfrm>
              <a:custGeom>
                <a:avLst/>
                <a:gdLst>
                  <a:gd name="connsiteX0" fmla="*/ 0 w 52037"/>
                  <a:gd name="connsiteY0" fmla="*/ 17102 h 17102"/>
                  <a:gd name="connsiteX1" fmla="*/ 52037 w 52037"/>
                  <a:gd name="connsiteY1" fmla="*/ 0 h 1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037" h="17102">
                    <a:moveTo>
                      <a:pt x="0" y="17102"/>
                    </a:moveTo>
                    <a:lnTo>
                      <a:pt x="52037" y="0"/>
                    </a:lnTo>
                  </a:path>
                </a:pathLst>
              </a:custGeom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ACF1318E-B319-EA49-9979-36111F45C483}"/>
                  </a:ext>
                </a:extLst>
              </p:cNvPr>
              <p:cNvSpPr/>
              <p:nvPr/>
            </p:nvSpPr>
            <p:spPr>
              <a:xfrm>
                <a:off x="7401854" y="2182943"/>
                <a:ext cx="17117" cy="24627"/>
              </a:xfrm>
              <a:custGeom>
                <a:avLst/>
                <a:gdLst>
                  <a:gd name="connsiteX0" fmla="*/ 0 w 17117"/>
                  <a:gd name="connsiteY0" fmla="*/ 0 h 24627"/>
                  <a:gd name="connsiteX1" fmla="*/ 17117 w 17117"/>
                  <a:gd name="connsiteY1" fmla="*/ 8209 h 24627"/>
                  <a:gd name="connsiteX2" fmla="*/ 8901 w 17117"/>
                  <a:gd name="connsiteY2" fmla="*/ 24627 h 24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17" h="24627">
                    <a:moveTo>
                      <a:pt x="0" y="0"/>
                    </a:moveTo>
                    <a:lnTo>
                      <a:pt x="17117" y="8209"/>
                    </a:lnTo>
                    <a:lnTo>
                      <a:pt x="8901" y="24627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15" name="Graphic 22">
              <a:extLst>
                <a:ext uri="{FF2B5EF4-FFF2-40B4-BE49-F238E27FC236}">
                  <a16:creationId xmlns:a16="http://schemas.microsoft.com/office/drawing/2014/main" id="{F4CFD46A-FA6B-0B42-BE57-689A41711A31}"/>
                </a:ext>
              </a:extLst>
            </p:cNvPr>
            <p:cNvGrpSpPr/>
            <p:nvPr/>
          </p:nvGrpSpPr>
          <p:grpSpPr>
            <a:xfrm>
              <a:off x="6915032" y="2182943"/>
              <a:ext cx="65046" cy="28731"/>
              <a:chOff x="6915032" y="2182943"/>
              <a:chExt cx="65046" cy="28731"/>
            </a:xfrm>
            <a:noFill/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41D300C8-C89F-FA4F-92AB-6E9B2B725ADA}"/>
                  </a:ext>
                </a:extLst>
              </p:cNvPr>
              <p:cNvSpPr/>
              <p:nvPr/>
            </p:nvSpPr>
            <p:spPr>
              <a:xfrm>
                <a:off x="6928042" y="2194573"/>
                <a:ext cx="52037" cy="17102"/>
              </a:xfrm>
              <a:custGeom>
                <a:avLst/>
                <a:gdLst>
                  <a:gd name="connsiteX0" fmla="*/ 52037 w 52037"/>
                  <a:gd name="connsiteY0" fmla="*/ 17102 h 17102"/>
                  <a:gd name="connsiteX1" fmla="*/ 0 w 52037"/>
                  <a:gd name="connsiteY1" fmla="*/ 0 h 1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037" h="17102">
                    <a:moveTo>
                      <a:pt x="52037" y="17102"/>
                    </a:moveTo>
                    <a:lnTo>
                      <a:pt x="0" y="0"/>
                    </a:lnTo>
                  </a:path>
                </a:pathLst>
              </a:custGeom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100D076A-595C-BD48-9B19-C847A8056A5E}"/>
                  </a:ext>
                </a:extLst>
              </p:cNvPr>
              <p:cNvSpPr/>
              <p:nvPr/>
            </p:nvSpPr>
            <p:spPr>
              <a:xfrm>
                <a:off x="6915032" y="2182943"/>
                <a:ext cx="17117" cy="24627"/>
              </a:xfrm>
              <a:custGeom>
                <a:avLst/>
                <a:gdLst>
                  <a:gd name="connsiteX0" fmla="*/ 17117 w 17117"/>
                  <a:gd name="connsiteY0" fmla="*/ 0 h 24627"/>
                  <a:gd name="connsiteX1" fmla="*/ 0 w 17117"/>
                  <a:gd name="connsiteY1" fmla="*/ 8209 h 24627"/>
                  <a:gd name="connsiteX2" fmla="*/ 8901 w 17117"/>
                  <a:gd name="connsiteY2" fmla="*/ 24627 h 24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17" h="24627">
                    <a:moveTo>
                      <a:pt x="17117" y="0"/>
                    </a:moveTo>
                    <a:lnTo>
                      <a:pt x="0" y="8209"/>
                    </a:lnTo>
                    <a:lnTo>
                      <a:pt x="8901" y="24627"/>
                    </a:lnTo>
                    <a:close/>
                  </a:path>
                </a:pathLst>
              </a:custGeom>
              <a:noFill/>
              <a:ln w="6804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1B6D9592-4379-9E4F-BE3F-B3D319DD6C4D}"/>
                </a:ext>
              </a:extLst>
            </p:cNvPr>
            <p:cNvSpPr/>
            <p:nvPr/>
          </p:nvSpPr>
          <p:spPr>
            <a:xfrm>
              <a:off x="6708938" y="2494889"/>
              <a:ext cx="63677" cy="41729"/>
            </a:xfrm>
            <a:custGeom>
              <a:avLst/>
              <a:gdLst>
                <a:gd name="connsiteX0" fmla="*/ 0 w 63677"/>
                <a:gd name="connsiteY0" fmla="*/ 20523 h 41729"/>
                <a:gd name="connsiteX1" fmla="*/ 21226 w 63677"/>
                <a:gd name="connsiteY1" fmla="*/ 41730 h 41729"/>
                <a:gd name="connsiteX2" fmla="*/ 63677 w 63677"/>
                <a:gd name="connsiteY2" fmla="*/ 0 h 4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677" h="41729">
                  <a:moveTo>
                    <a:pt x="0" y="20523"/>
                  </a:moveTo>
                  <a:lnTo>
                    <a:pt x="21226" y="41730"/>
                  </a:lnTo>
                  <a:lnTo>
                    <a:pt x="63677" y="0"/>
                  </a:lnTo>
                </a:path>
              </a:pathLst>
            </a:custGeom>
            <a:noFill/>
            <a:ln w="13607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E0E60049-78DB-6B41-B4A6-C317718CD7A7}"/>
                </a:ext>
              </a:extLst>
            </p:cNvPr>
            <p:cNvSpPr/>
            <p:nvPr/>
          </p:nvSpPr>
          <p:spPr>
            <a:xfrm>
              <a:off x="6708938" y="2067331"/>
              <a:ext cx="63677" cy="41729"/>
            </a:xfrm>
            <a:custGeom>
              <a:avLst/>
              <a:gdLst>
                <a:gd name="connsiteX0" fmla="*/ 0 w 63677"/>
                <a:gd name="connsiteY0" fmla="*/ 20523 h 41729"/>
                <a:gd name="connsiteX1" fmla="*/ 21226 w 63677"/>
                <a:gd name="connsiteY1" fmla="*/ 41730 h 41729"/>
                <a:gd name="connsiteX2" fmla="*/ 63677 w 63677"/>
                <a:gd name="connsiteY2" fmla="*/ 0 h 4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677" h="41729">
                  <a:moveTo>
                    <a:pt x="0" y="20523"/>
                  </a:moveTo>
                  <a:lnTo>
                    <a:pt x="21226" y="41730"/>
                  </a:lnTo>
                  <a:lnTo>
                    <a:pt x="63677" y="0"/>
                  </a:lnTo>
                </a:path>
              </a:pathLst>
            </a:custGeom>
            <a:noFill/>
            <a:ln w="13607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D9B18187-8956-3941-B4B3-E1F28F2919F0}"/>
                </a:ext>
              </a:extLst>
            </p:cNvPr>
            <p:cNvSpPr/>
            <p:nvPr/>
          </p:nvSpPr>
          <p:spPr>
            <a:xfrm>
              <a:off x="7532631" y="2494889"/>
              <a:ext cx="63677" cy="41729"/>
            </a:xfrm>
            <a:custGeom>
              <a:avLst/>
              <a:gdLst>
                <a:gd name="connsiteX0" fmla="*/ 0 w 63677"/>
                <a:gd name="connsiteY0" fmla="*/ 20523 h 41729"/>
                <a:gd name="connsiteX1" fmla="*/ 21226 w 63677"/>
                <a:gd name="connsiteY1" fmla="*/ 41730 h 41729"/>
                <a:gd name="connsiteX2" fmla="*/ 63677 w 63677"/>
                <a:gd name="connsiteY2" fmla="*/ 0 h 4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677" h="41729">
                  <a:moveTo>
                    <a:pt x="0" y="20523"/>
                  </a:moveTo>
                  <a:lnTo>
                    <a:pt x="21226" y="41730"/>
                  </a:lnTo>
                  <a:lnTo>
                    <a:pt x="63677" y="0"/>
                  </a:lnTo>
                </a:path>
              </a:pathLst>
            </a:custGeom>
            <a:noFill/>
            <a:ln w="13607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987DC07A-F869-DB4D-9055-27D60E899A6C}"/>
                </a:ext>
              </a:extLst>
            </p:cNvPr>
            <p:cNvSpPr/>
            <p:nvPr/>
          </p:nvSpPr>
          <p:spPr>
            <a:xfrm>
              <a:off x="7532631" y="2067331"/>
              <a:ext cx="63677" cy="41729"/>
            </a:xfrm>
            <a:custGeom>
              <a:avLst/>
              <a:gdLst>
                <a:gd name="connsiteX0" fmla="*/ 0 w 63677"/>
                <a:gd name="connsiteY0" fmla="*/ 20523 h 41729"/>
                <a:gd name="connsiteX1" fmla="*/ 21226 w 63677"/>
                <a:gd name="connsiteY1" fmla="*/ 41730 h 41729"/>
                <a:gd name="connsiteX2" fmla="*/ 63677 w 63677"/>
                <a:gd name="connsiteY2" fmla="*/ 0 h 4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677" h="41729">
                  <a:moveTo>
                    <a:pt x="0" y="20523"/>
                  </a:moveTo>
                  <a:lnTo>
                    <a:pt x="21226" y="41730"/>
                  </a:lnTo>
                  <a:lnTo>
                    <a:pt x="63677" y="0"/>
                  </a:lnTo>
                </a:path>
              </a:pathLst>
            </a:custGeom>
            <a:noFill/>
            <a:ln w="13607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7" name="Arrow: Right 6">
            <a:extLst>
              <a:ext uri="{FF2B5EF4-FFF2-40B4-BE49-F238E27FC236}">
                <a16:creationId xmlns:a16="http://schemas.microsoft.com/office/drawing/2014/main" id="{950E8970-462D-A87A-798C-05E651DC3BFD}"/>
              </a:ext>
            </a:extLst>
          </p:cNvPr>
          <p:cNvSpPr/>
          <p:nvPr/>
        </p:nvSpPr>
        <p:spPr>
          <a:xfrm>
            <a:off x="2034664" y="3387188"/>
            <a:ext cx="457076" cy="479962"/>
          </a:xfrm>
          <a:custGeom>
            <a:avLst/>
            <a:gdLst>
              <a:gd name="connsiteX0" fmla="*/ 0 w 457076"/>
              <a:gd name="connsiteY0" fmla="*/ 119991 h 479962"/>
              <a:gd name="connsiteX1" fmla="*/ 228538 w 457076"/>
              <a:gd name="connsiteY1" fmla="*/ 119991 h 479962"/>
              <a:gd name="connsiteX2" fmla="*/ 228538 w 457076"/>
              <a:gd name="connsiteY2" fmla="*/ 0 h 479962"/>
              <a:gd name="connsiteX3" fmla="*/ 457076 w 457076"/>
              <a:gd name="connsiteY3" fmla="*/ 239981 h 479962"/>
              <a:gd name="connsiteX4" fmla="*/ 228538 w 457076"/>
              <a:gd name="connsiteY4" fmla="*/ 479962 h 479962"/>
              <a:gd name="connsiteX5" fmla="*/ 228538 w 457076"/>
              <a:gd name="connsiteY5" fmla="*/ 359972 h 479962"/>
              <a:gd name="connsiteX6" fmla="*/ 0 w 457076"/>
              <a:gd name="connsiteY6" fmla="*/ 359972 h 479962"/>
              <a:gd name="connsiteX7" fmla="*/ 0 w 457076"/>
              <a:gd name="connsiteY7" fmla="*/ 119991 h 479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076" h="479962" fill="none" extrusionOk="0">
                <a:moveTo>
                  <a:pt x="0" y="119991"/>
                </a:moveTo>
                <a:cubicBezTo>
                  <a:pt x="46770" y="127447"/>
                  <a:pt x="150365" y="107758"/>
                  <a:pt x="228538" y="119991"/>
                </a:cubicBezTo>
                <a:cubicBezTo>
                  <a:pt x="235782" y="81105"/>
                  <a:pt x="227927" y="32345"/>
                  <a:pt x="228538" y="0"/>
                </a:cubicBezTo>
                <a:cubicBezTo>
                  <a:pt x="332720" y="128825"/>
                  <a:pt x="380224" y="126524"/>
                  <a:pt x="457076" y="239981"/>
                </a:cubicBezTo>
                <a:cubicBezTo>
                  <a:pt x="420866" y="310522"/>
                  <a:pt x="298879" y="421600"/>
                  <a:pt x="228538" y="479962"/>
                </a:cubicBezTo>
                <a:cubicBezTo>
                  <a:pt x="229882" y="424044"/>
                  <a:pt x="219779" y="400956"/>
                  <a:pt x="228538" y="359972"/>
                </a:cubicBezTo>
                <a:cubicBezTo>
                  <a:pt x="117461" y="358203"/>
                  <a:pt x="53741" y="379440"/>
                  <a:pt x="0" y="359972"/>
                </a:cubicBezTo>
                <a:cubicBezTo>
                  <a:pt x="-2414" y="297080"/>
                  <a:pt x="-9372" y="184463"/>
                  <a:pt x="0" y="119991"/>
                </a:cubicBezTo>
                <a:close/>
              </a:path>
              <a:path w="457076" h="479962" stroke="0" extrusionOk="0">
                <a:moveTo>
                  <a:pt x="0" y="119991"/>
                </a:moveTo>
                <a:cubicBezTo>
                  <a:pt x="110046" y="126574"/>
                  <a:pt x="143589" y="122149"/>
                  <a:pt x="228538" y="119991"/>
                </a:cubicBezTo>
                <a:cubicBezTo>
                  <a:pt x="221505" y="66024"/>
                  <a:pt x="220759" y="47064"/>
                  <a:pt x="228538" y="0"/>
                </a:cubicBezTo>
                <a:cubicBezTo>
                  <a:pt x="313835" y="80387"/>
                  <a:pt x="342946" y="154486"/>
                  <a:pt x="457076" y="239981"/>
                </a:cubicBezTo>
                <a:cubicBezTo>
                  <a:pt x="389573" y="336174"/>
                  <a:pt x="298893" y="389337"/>
                  <a:pt x="228538" y="479962"/>
                </a:cubicBezTo>
                <a:cubicBezTo>
                  <a:pt x="232797" y="453322"/>
                  <a:pt x="223313" y="412939"/>
                  <a:pt x="228538" y="359972"/>
                </a:cubicBezTo>
                <a:cubicBezTo>
                  <a:pt x="165489" y="377719"/>
                  <a:pt x="99036" y="347521"/>
                  <a:pt x="0" y="359972"/>
                </a:cubicBezTo>
                <a:cubicBezTo>
                  <a:pt x="21181" y="261533"/>
                  <a:pt x="15299" y="194949"/>
                  <a:pt x="0" y="11999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2"/>
              </a:gs>
            </a:gsLst>
            <a:lin ang="600000" scaled="0"/>
          </a:gradFill>
          <a:ln>
            <a:noFill/>
            <a:extLst>
              <a:ext uri="{C807C97D-BFC1-408E-A445-0C87EB9F89A2}">
                <ask:lineSketchStyleProps xmlns:ask="http://schemas.microsoft.com/office/drawing/2018/sketchyshapes" xmlns="" sd="1219033472">
                  <a:prstGeom prst="rightArrow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271DFB8-49D4-9487-9177-40CE255F970C}"/>
              </a:ext>
            </a:extLst>
          </p:cNvPr>
          <p:cNvSpPr/>
          <p:nvPr/>
        </p:nvSpPr>
        <p:spPr>
          <a:xfrm>
            <a:off x="4126096" y="3387188"/>
            <a:ext cx="457076" cy="479962"/>
          </a:xfrm>
          <a:custGeom>
            <a:avLst/>
            <a:gdLst>
              <a:gd name="connsiteX0" fmla="*/ 0 w 457076"/>
              <a:gd name="connsiteY0" fmla="*/ 119991 h 479962"/>
              <a:gd name="connsiteX1" fmla="*/ 228538 w 457076"/>
              <a:gd name="connsiteY1" fmla="*/ 119991 h 479962"/>
              <a:gd name="connsiteX2" fmla="*/ 228538 w 457076"/>
              <a:gd name="connsiteY2" fmla="*/ 0 h 479962"/>
              <a:gd name="connsiteX3" fmla="*/ 457076 w 457076"/>
              <a:gd name="connsiteY3" fmla="*/ 239981 h 479962"/>
              <a:gd name="connsiteX4" fmla="*/ 228538 w 457076"/>
              <a:gd name="connsiteY4" fmla="*/ 479962 h 479962"/>
              <a:gd name="connsiteX5" fmla="*/ 228538 w 457076"/>
              <a:gd name="connsiteY5" fmla="*/ 359972 h 479962"/>
              <a:gd name="connsiteX6" fmla="*/ 0 w 457076"/>
              <a:gd name="connsiteY6" fmla="*/ 359972 h 479962"/>
              <a:gd name="connsiteX7" fmla="*/ 0 w 457076"/>
              <a:gd name="connsiteY7" fmla="*/ 119991 h 479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076" h="479962" fill="none" extrusionOk="0">
                <a:moveTo>
                  <a:pt x="0" y="119991"/>
                </a:moveTo>
                <a:cubicBezTo>
                  <a:pt x="46770" y="127447"/>
                  <a:pt x="150365" y="107758"/>
                  <a:pt x="228538" y="119991"/>
                </a:cubicBezTo>
                <a:cubicBezTo>
                  <a:pt x="235782" y="81105"/>
                  <a:pt x="227927" y="32345"/>
                  <a:pt x="228538" y="0"/>
                </a:cubicBezTo>
                <a:cubicBezTo>
                  <a:pt x="332720" y="128825"/>
                  <a:pt x="380224" y="126524"/>
                  <a:pt x="457076" y="239981"/>
                </a:cubicBezTo>
                <a:cubicBezTo>
                  <a:pt x="420866" y="310522"/>
                  <a:pt x="298879" y="421600"/>
                  <a:pt x="228538" y="479962"/>
                </a:cubicBezTo>
                <a:cubicBezTo>
                  <a:pt x="229882" y="424044"/>
                  <a:pt x="219779" y="400956"/>
                  <a:pt x="228538" y="359972"/>
                </a:cubicBezTo>
                <a:cubicBezTo>
                  <a:pt x="117461" y="358203"/>
                  <a:pt x="53741" y="379440"/>
                  <a:pt x="0" y="359972"/>
                </a:cubicBezTo>
                <a:cubicBezTo>
                  <a:pt x="-2414" y="297080"/>
                  <a:pt x="-9372" y="184463"/>
                  <a:pt x="0" y="119991"/>
                </a:cubicBezTo>
                <a:close/>
              </a:path>
              <a:path w="457076" h="479962" stroke="0" extrusionOk="0">
                <a:moveTo>
                  <a:pt x="0" y="119991"/>
                </a:moveTo>
                <a:cubicBezTo>
                  <a:pt x="110046" y="126574"/>
                  <a:pt x="143589" y="122149"/>
                  <a:pt x="228538" y="119991"/>
                </a:cubicBezTo>
                <a:cubicBezTo>
                  <a:pt x="221505" y="66024"/>
                  <a:pt x="220759" y="47064"/>
                  <a:pt x="228538" y="0"/>
                </a:cubicBezTo>
                <a:cubicBezTo>
                  <a:pt x="313835" y="80387"/>
                  <a:pt x="342946" y="154486"/>
                  <a:pt x="457076" y="239981"/>
                </a:cubicBezTo>
                <a:cubicBezTo>
                  <a:pt x="389573" y="336174"/>
                  <a:pt x="298893" y="389337"/>
                  <a:pt x="228538" y="479962"/>
                </a:cubicBezTo>
                <a:cubicBezTo>
                  <a:pt x="232797" y="453322"/>
                  <a:pt x="223313" y="412939"/>
                  <a:pt x="228538" y="359972"/>
                </a:cubicBezTo>
                <a:cubicBezTo>
                  <a:pt x="165489" y="377719"/>
                  <a:pt x="99036" y="347521"/>
                  <a:pt x="0" y="359972"/>
                </a:cubicBezTo>
                <a:cubicBezTo>
                  <a:pt x="21181" y="261533"/>
                  <a:pt x="15299" y="194949"/>
                  <a:pt x="0" y="11999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2"/>
              </a:gs>
            </a:gsLst>
            <a:lin ang="600000" scaled="0"/>
          </a:gradFill>
          <a:ln>
            <a:noFill/>
            <a:extLst>
              <a:ext uri="{C807C97D-BFC1-408E-A445-0C87EB9F89A2}">
                <ask:lineSketchStyleProps xmlns:ask="http://schemas.microsoft.com/office/drawing/2018/sketchyshapes" xmlns="" sd="1219033472">
                  <a:prstGeom prst="rightArrow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0A30A49-78EB-9332-05B8-9E4A729643B6}"/>
              </a:ext>
            </a:extLst>
          </p:cNvPr>
          <p:cNvSpPr/>
          <p:nvPr/>
        </p:nvSpPr>
        <p:spPr>
          <a:xfrm>
            <a:off x="6272983" y="3402169"/>
            <a:ext cx="457076" cy="479962"/>
          </a:xfrm>
          <a:custGeom>
            <a:avLst/>
            <a:gdLst>
              <a:gd name="connsiteX0" fmla="*/ 0 w 457076"/>
              <a:gd name="connsiteY0" fmla="*/ 119991 h 479962"/>
              <a:gd name="connsiteX1" fmla="*/ 228538 w 457076"/>
              <a:gd name="connsiteY1" fmla="*/ 119991 h 479962"/>
              <a:gd name="connsiteX2" fmla="*/ 228538 w 457076"/>
              <a:gd name="connsiteY2" fmla="*/ 0 h 479962"/>
              <a:gd name="connsiteX3" fmla="*/ 457076 w 457076"/>
              <a:gd name="connsiteY3" fmla="*/ 239981 h 479962"/>
              <a:gd name="connsiteX4" fmla="*/ 228538 w 457076"/>
              <a:gd name="connsiteY4" fmla="*/ 479962 h 479962"/>
              <a:gd name="connsiteX5" fmla="*/ 228538 w 457076"/>
              <a:gd name="connsiteY5" fmla="*/ 359972 h 479962"/>
              <a:gd name="connsiteX6" fmla="*/ 0 w 457076"/>
              <a:gd name="connsiteY6" fmla="*/ 359972 h 479962"/>
              <a:gd name="connsiteX7" fmla="*/ 0 w 457076"/>
              <a:gd name="connsiteY7" fmla="*/ 119991 h 479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076" h="479962" fill="none" extrusionOk="0">
                <a:moveTo>
                  <a:pt x="0" y="119991"/>
                </a:moveTo>
                <a:cubicBezTo>
                  <a:pt x="46770" y="127447"/>
                  <a:pt x="150365" y="107758"/>
                  <a:pt x="228538" y="119991"/>
                </a:cubicBezTo>
                <a:cubicBezTo>
                  <a:pt x="235782" y="81105"/>
                  <a:pt x="227927" y="32345"/>
                  <a:pt x="228538" y="0"/>
                </a:cubicBezTo>
                <a:cubicBezTo>
                  <a:pt x="332720" y="128825"/>
                  <a:pt x="380224" y="126524"/>
                  <a:pt x="457076" y="239981"/>
                </a:cubicBezTo>
                <a:cubicBezTo>
                  <a:pt x="420866" y="310522"/>
                  <a:pt x="298879" y="421600"/>
                  <a:pt x="228538" y="479962"/>
                </a:cubicBezTo>
                <a:cubicBezTo>
                  <a:pt x="229882" y="424044"/>
                  <a:pt x="219779" y="400956"/>
                  <a:pt x="228538" y="359972"/>
                </a:cubicBezTo>
                <a:cubicBezTo>
                  <a:pt x="117461" y="358203"/>
                  <a:pt x="53741" y="379440"/>
                  <a:pt x="0" y="359972"/>
                </a:cubicBezTo>
                <a:cubicBezTo>
                  <a:pt x="-2414" y="297080"/>
                  <a:pt x="-9372" y="184463"/>
                  <a:pt x="0" y="119991"/>
                </a:cubicBezTo>
                <a:close/>
              </a:path>
              <a:path w="457076" h="479962" stroke="0" extrusionOk="0">
                <a:moveTo>
                  <a:pt x="0" y="119991"/>
                </a:moveTo>
                <a:cubicBezTo>
                  <a:pt x="110046" y="126574"/>
                  <a:pt x="143589" y="122149"/>
                  <a:pt x="228538" y="119991"/>
                </a:cubicBezTo>
                <a:cubicBezTo>
                  <a:pt x="221505" y="66024"/>
                  <a:pt x="220759" y="47064"/>
                  <a:pt x="228538" y="0"/>
                </a:cubicBezTo>
                <a:cubicBezTo>
                  <a:pt x="313835" y="80387"/>
                  <a:pt x="342946" y="154486"/>
                  <a:pt x="457076" y="239981"/>
                </a:cubicBezTo>
                <a:cubicBezTo>
                  <a:pt x="389573" y="336174"/>
                  <a:pt x="298893" y="389337"/>
                  <a:pt x="228538" y="479962"/>
                </a:cubicBezTo>
                <a:cubicBezTo>
                  <a:pt x="232797" y="453322"/>
                  <a:pt x="223313" y="412939"/>
                  <a:pt x="228538" y="359972"/>
                </a:cubicBezTo>
                <a:cubicBezTo>
                  <a:pt x="165489" y="377719"/>
                  <a:pt x="99036" y="347521"/>
                  <a:pt x="0" y="359972"/>
                </a:cubicBezTo>
                <a:cubicBezTo>
                  <a:pt x="21181" y="261533"/>
                  <a:pt x="15299" y="194949"/>
                  <a:pt x="0" y="11999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2"/>
              </a:gs>
            </a:gsLst>
            <a:lin ang="600000" scaled="0"/>
          </a:gradFill>
          <a:ln>
            <a:noFill/>
            <a:extLst>
              <a:ext uri="{C807C97D-BFC1-408E-A445-0C87EB9F89A2}">
                <ask:lineSketchStyleProps xmlns:ask="http://schemas.microsoft.com/office/drawing/2018/sketchyshapes" xmlns="" sd="1219033472">
                  <a:prstGeom prst="rightArrow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82B1D7CD-4159-8A29-DCB7-0ABE54BD0DB5}"/>
              </a:ext>
            </a:extLst>
          </p:cNvPr>
          <p:cNvSpPr/>
          <p:nvPr/>
        </p:nvSpPr>
        <p:spPr>
          <a:xfrm>
            <a:off x="8249203" y="3402169"/>
            <a:ext cx="457076" cy="479962"/>
          </a:xfrm>
          <a:custGeom>
            <a:avLst/>
            <a:gdLst>
              <a:gd name="connsiteX0" fmla="*/ 0 w 457076"/>
              <a:gd name="connsiteY0" fmla="*/ 119991 h 479962"/>
              <a:gd name="connsiteX1" fmla="*/ 228538 w 457076"/>
              <a:gd name="connsiteY1" fmla="*/ 119991 h 479962"/>
              <a:gd name="connsiteX2" fmla="*/ 228538 w 457076"/>
              <a:gd name="connsiteY2" fmla="*/ 0 h 479962"/>
              <a:gd name="connsiteX3" fmla="*/ 457076 w 457076"/>
              <a:gd name="connsiteY3" fmla="*/ 239981 h 479962"/>
              <a:gd name="connsiteX4" fmla="*/ 228538 w 457076"/>
              <a:gd name="connsiteY4" fmla="*/ 479962 h 479962"/>
              <a:gd name="connsiteX5" fmla="*/ 228538 w 457076"/>
              <a:gd name="connsiteY5" fmla="*/ 359972 h 479962"/>
              <a:gd name="connsiteX6" fmla="*/ 0 w 457076"/>
              <a:gd name="connsiteY6" fmla="*/ 359972 h 479962"/>
              <a:gd name="connsiteX7" fmla="*/ 0 w 457076"/>
              <a:gd name="connsiteY7" fmla="*/ 119991 h 479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076" h="479962" fill="none" extrusionOk="0">
                <a:moveTo>
                  <a:pt x="0" y="119991"/>
                </a:moveTo>
                <a:cubicBezTo>
                  <a:pt x="46770" y="127447"/>
                  <a:pt x="150365" y="107758"/>
                  <a:pt x="228538" y="119991"/>
                </a:cubicBezTo>
                <a:cubicBezTo>
                  <a:pt x="235782" y="81105"/>
                  <a:pt x="227927" y="32345"/>
                  <a:pt x="228538" y="0"/>
                </a:cubicBezTo>
                <a:cubicBezTo>
                  <a:pt x="332720" y="128825"/>
                  <a:pt x="380224" y="126524"/>
                  <a:pt x="457076" y="239981"/>
                </a:cubicBezTo>
                <a:cubicBezTo>
                  <a:pt x="420866" y="310522"/>
                  <a:pt x="298879" y="421600"/>
                  <a:pt x="228538" y="479962"/>
                </a:cubicBezTo>
                <a:cubicBezTo>
                  <a:pt x="229882" y="424044"/>
                  <a:pt x="219779" y="400956"/>
                  <a:pt x="228538" y="359972"/>
                </a:cubicBezTo>
                <a:cubicBezTo>
                  <a:pt x="117461" y="358203"/>
                  <a:pt x="53741" y="379440"/>
                  <a:pt x="0" y="359972"/>
                </a:cubicBezTo>
                <a:cubicBezTo>
                  <a:pt x="-2414" y="297080"/>
                  <a:pt x="-9372" y="184463"/>
                  <a:pt x="0" y="119991"/>
                </a:cubicBezTo>
                <a:close/>
              </a:path>
              <a:path w="457076" h="479962" stroke="0" extrusionOk="0">
                <a:moveTo>
                  <a:pt x="0" y="119991"/>
                </a:moveTo>
                <a:cubicBezTo>
                  <a:pt x="110046" y="126574"/>
                  <a:pt x="143589" y="122149"/>
                  <a:pt x="228538" y="119991"/>
                </a:cubicBezTo>
                <a:cubicBezTo>
                  <a:pt x="221505" y="66024"/>
                  <a:pt x="220759" y="47064"/>
                  <a:pt x="228538" y="0"/>
                </a:cubicBezTo>
                <a:cubicBezTo>
                  <a:pt x="313835" y="80387"/>
                  <a:pt x="342946" y="154486"/>
                  <a:pt x="457076" y="239981"/>
                </a:cubicBezTo>
                <a:cubicBezTo>
                  <a:pt x="389573" y="336174"/>
                  <a:pt x="298893" y="389337"/>
                  <a:pt x="228538" y="479962"/>
                </a:cubicBezTo>
                <a:cubicBezTo>
                  <a:pt x="232797" y="453322"/>
                  <a:pt x="223313" y="412939"/>
                  <a:pt x="228538" y="359972"/>
                </a:cubicBezTo>
                <a:cubicBezTo>
                  <a:pt x="165489" y="377719"/>
                  <a:pt x="99036" y="347521"/>
                  <a:pt x="0" y="359972"/>
                </a:cubicBezTo>
                <a:cubicBezTo>
                  <a:pt x="21181" y="261533"/>
                  <a:pt x="15299" y="194949"/>
                  <a:pt x="0" y="11999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2"/>
              </a:gs>
            </a:gsLst>
            <a:lin ang="600000" scaled="0"/>
          </a:gradFill>
          <a:ln>
            <a:noFill/>
            <a:extLst>
              <a:ext uri="{C807C97D-BFC1-408E-A445-0C87EB9F89A2}">
                <ask:lineSketchStyleProps xmlns:ask="http://schemas.microsoft.com/office/drawing/2018/sketchyshapes" xmlns="" sd="1219033472">
                  <a:prstGeom prst="rightArrow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071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11">
            <a:extLst>
              <a:ext uri="{FF2B5EF4-FFF2-40B4-BE49-F238E27FC236}">
                <a16:creationId xmlns:a16="http://schemas.microsoft.com/office/drawing/2014/main" id="{35B652EB-4D0B-4B5C-E1BB-737C02C1E1D0}"/>
              </a:ext>
            </a:extLst>
          </p:cNvPr>
          <p:cNvSpPr/>
          <p:nvPr/>
        </p:nvSpPr>
        <p:spPr>
          <a:xfrm>
            <a:off x="5955303" y="3201983"/>
            <a:ext cx="1714250" cy="847329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1" name="Rounded Rectangle 11">
            <a:extLst>
              <a:ext uri="{FF2B5EF4-FFF2-40B4-BE49-F238E27FC236}">
                <a16:creationId xmlns:a16="http://schemas.microsoft.com/office/drawing/2014/main" id="{6186535B-5868-97B2-3C90-B1A0A51B0D9F}"/>
              </a:ext>
            </a:extLst>
          </p:cNvPr>
          <p:cNvSpPr/>
          <p:nvPr/>
        </p:nvSpPr>
        <p:spPr>
          <a:xfrm>
            <a:off x="3585434" y="3219919"/>
            <a:ext cx="1714250" cy="847329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" name="Rounded Rectangle 11">
            <a:extLst>
              <a:ext uri="{FF2B5EF4-FFF2-40B4-BE49-F238E27FC236}">
                <a16:creationId xmlns:a16="http://schemas.microsoft.com/office/drawing/2014/main" id="{0599126E-6F0E-B7F6-DD44-7BC834387909}"/>
              </a:ext>
            </a:extLst>
          </p:cNvPr>
          <p:cNvSpPr/>
          <p:nvPr/>
        </p:nvSpPr>
        <p:spPr>
          <a:xfrm>
            <a:off x="1215565" y="3237855"/>
            <a:ext cx="1714250" cy="847329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4307B1-16A5-684D-B662-1CF92DEB53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BR" dirty="0"/>
              <a:t>How a Blockchain works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B49FD6-D514-CA43-AEE7-A4BFD8F59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6200000">
            <a:off x="7208478" y="2717379"/>
            <a:ext cx="3300353" cy="113495"/>
          </a:xfrm>
        </p:spPr>
        <p:txBody>
          <a:bodyPr/>
          <a:lstStyle/>
          <a:p>
            <a:pPr marL="0" indent="0">
              <a:buNone/>
            </a:pPr>
            <a:r>
              <a:rPr lang="en-BR" dirty="0"/>
              <a:t>BITCOIN SLIDE TEMPLATE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300D738F-A9CF-9142-B096-0F66C9AC26B0}"/>
              </a:ext>
            </a:extLst>
          </p:cNvPr>
          <p:cNvSpPr txBox="1">
            <a:spLocks/>
          </p:cNvSpPr>
          <p:nvPr/>
        </p:nvSpPr>
        <p:spPr>
          <a:xfrm>
            <a:off x="6016946" y="3341370"/>
            <a:ext cx="1564954" cy="372225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Nodes receive a reward for </a:t>
            </a:r>
            <a:r>
              <a:rPr lang="en-US" sz="1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proof of work</a:t>
            </a:r>
            <a:endParaRPr lang="en-BR" sz="1400" b="1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Content Placeholder 5">
            <a:extLst>
              <a:ext uri="{FF2B5EF4-FFF2-40B4-BE49-F238E27FC236}">
                <a16:creationId xmlns:a16="http://schemas.microsoft.com/office/drawing/2014/main" id="{B3EDBE62-F21C-7842-B0F1-356C7F54CB15}"/>
              </a:ext>
            </a:extLst>
          </p:cNvPr>
          <p:cNvSpPr txBox="1">
            <a:spLocks/>
          </p:cNvSpPr>
          <p:nvPr/>
        </p:nvSpPr>
        <p:spPr>
          <a:xfrm>
            <a:off x="3568079" y="3322175"/>
            <a:ext cx="1721449" cy="544975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US" sz="1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block is added </a:t>
            </a:r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the existing blockchain</a:t>
            </a:r>
            <a:endParaRPr lang="en-BR" sz="14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Content Placeholder 5">
            <a:extLst>
              <a:ext uri="{FF2B5EF4-FFF2-40B4-BE49-F238E27FC236}">
                <a16:creationId xmlns:a16="http://schemas.microsoft.com/office/drawing/2014/main" id="{3DE3AF79-4615-2042-8443-57A42907CB2A}"/>
              </a:ext>
            </a:extLst>
          </p:cNvPr>
          <p:cNvSpPr txBox="1">
            <a:spLocks/>
          </p:cNvSpPr>
          <p:nvPr/>
        </p:nvSpPr>
        <p:spPr>
          <a:xfrm>
            <a:off x="1335755" y="3463290"/>
            <a:ext cx="1422685" cy="372225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transaction is </a:t>
            </a:r>
            <a:r>
              <a:rPr lang="en-US" sz="1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completed</a:t>
            </a:r>
            <a:endParaRPr lang="en-BR" sz="1400" b="1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22" name="Graphic 10">
            <a:extLst>
              <a:ext uri="{FF2B5EF4-FFF2-40B4-BE49-F238E27FC236}">
                <a16:creationId xmlns:a16="http://schemas.microsoft.com/office/drawing/2014/main" id="{48FB9834-1AB7-604C-8BD7-4D236900086D}"/>
              </a:ext>
            </a:extLst>
          </p:cNvPr>
          <p:cNvGrpSpPr/>
          <p:nvPr/>
        </p:nvGrpSpPr>
        <p:grpSpPr>
          <a:xfrm>
            <a:off x="6307645" y="2190750"/>
            <a:ext cx="1083755" cy="1083755"/>
            <a:chOff x="6146297" y="3510354"/>
            <a:chExt cx="672926" cy="672926"/>
          </a:xfrm>
        </p:grpSpPr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37E66B52-43E8-A449-B158-E978EED1E981}"/>
                </a:ext>
              </a:extLst>
            </p:cNvPr>
            <p:cNvSpPr/>
            <p:nvPr/>
          </p:nvSpPr>
          <p:spPr>
            <a:xfrm>
              <a:off x="6146297" y="3510354"/>
              <a:ext cx="672926" cy="672926"/>
            </a:xfrm>
            <a:custGeom>
              <a:avLst/>
              <a:gdLst>
                <a:gd name="connsiteX0" fmla="*/ 672926 w 672926"/>
                <a:gd name="connsiteY0" fmla="*/ 336463 h 672926"/>
                <a:gd name="connsiteX1" fmla="*/ 336463 w 672926"/>
                <a:gd name="connsiteY1" fmla="*/ 672926 h 672926"/>
                <a:gd name="connsiteX2" fmla="*/ 0 w 672926"/>
                <a:gd name="connsiteY2" fmla="*/ 336463 h 672926"/>
                <a:gd name="connsiteX3" fmla="*/ 336463 w 672926"/>
                <a:gd name="connsiteY3" fmla="*/ 0 h 672926"/>
                <a:gd name="connsiteX4" fmla="*/ 672926 w 672926"/>
                <a:gd name="connsiteY4" fmla="*/ 336463 h 672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2926" h="672926">
                  <a:moveTo>
                    <a:pt x="672926" y="336463"/>
                  </a:moveTo>
                  <a:cubicBezTo>
                    <a:pt x="672926" y="522287"/>
                    <a:pt x="522287" y="672926"/>
                    <a:pt x="336463" y="672926"/>
                  </a:cubicBezTo>
                  <a:cubicBezTo>
                    <a:pt x="150640" y="672926"/>
                    <a:pt x="0" y="522287"/>
                    <a:pt x="0" y="336463"/>
                  </a:cubicBezTo>
                  <a:cubicBezTo>
                    <a:pt x="0" y="150640"/>
                    <a:pt x="150640" y="0"/>
                    <a:pt x="336463" y="0"/>
                  </a:cubicBezTo>
                  <a:cubicBezTo>
                    <a:pt x="522287" y="0"/>
                    <a:pt x="672926" y="150640"/>
                    <a:pt x="672926" y="336463"/>
                  </a:cubicBezTo>
                  <a:close/>
                </a:path>
              </a:pathLst>
            </a:custGeom>
            <a:noFill/>
            <a:ln w="6831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0D2A554F-DAF0-E64A-9295-8AE121D3399A}"/>
                </a:ext>
              </a:extLst>
            </p:cNvPr>
            <p:cNvSpPr/>
            <p:nvPr/>
          </p:nvSpPr>
          <p:spPr>
            <a:xfrm>
              <a:off x="6203976" y="3568033"/>
              <a:ext cx="557567" cy="557567"/>
            </a:xfrm>
            <a:custGeom>
              <a:avLst/>
              <a:gdLst>
                <a:gd name="connsiteX0" fmla="*/ 557568 w 557567"/>
                <a:gd name="connsiteY0" fmla="*/ 278784 h 557567"/>
                <a:gd name="connsiteX1" fmla="*/ 278784 w 557567"/>
                <a:gd name="connsiteY1" fmla="*/ 557568 h 557567"/>
                <a:gd name="connsiteX2" fmla="*/ 0 w 557567"/>
                <a:gd name="connsiteY2" fmla="*/ 278784 h 557567"/>
                <a:gd name="connsiteX3" fmla="*/ 278784 w 557567"/>
                <a:gd name="connsiteY3" fmla="*/ 0 h 557567"/>
                <a:gd name="connsiteX4" fmla="*/ 557568 w 557567"/>
                <a:gd name="connsiteY4" fmla="*/ 278784 h 557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567" h="557567">
                  <a:moveTo>
                    <a:pt x="557568" y="278784"/>
                  </a:moveTo>
                  <a:cubicBezTo>
                    <a:pt x="557568" y="432752"/>
                    <a:pt x="432752" y="557568"/>
                    <a:pt x="278784" y="557568"/>
                  </a:cubicBezTo>
                  <a:cubicBezTo>
                    <a:pt x="124816" y="557568"/>
                    <a:pt x="0" y="432752"/>
                    <a:pt x="0" y="278784"/>
                  </a:cubicBezTo>
                  <a:cubicBezTo>
                    <a:pt x="0" y="124816"/>
                    <a:pt x="124816" y="0"/>
                    <a:pt x="278784" y="0"/>
                  </a:cubicBezTo>
                  <a:cubicBezTo>
                    <a:pt x="432752" y="0"/>
                    <a:pt x="557568" y="124816"/>
                    <a:pt x="557568" y="278784"/>
                  </a:cubicBezTo>
                  <a:close/>
                </a:path>
              </a:pathLst>
            </a:custGeom>
            <a:noFill/>
            <a:ln w="6831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12BD70C-0D12-8147-A1B6-D7C4D7332FB1}"/>
                </a:ext>
              </a:extLst>
            </p:cNvPr>
            <p:cNvSpPr/>
            <p:nvPr/>
          </p:nvSpPr>
          <p:spPr>
            <a:xfrm>
              <a:off x="6352295" y="3666226"/>
              <a:ext cx="261467" cy="361869"/>
            </a:xfrm>
            <a:custGeom>
              <a:avLst/>
              <a:gdLst>
                <a:gd name="connsiteX0" fmla="*/ 241704 w 261467"/>
                <a:gd name="connsiteY0" fmla="*/ 111239 h 361869"/>
                <a:gd name="connsiteX1" fmla="*/ 160678 w 261467"/>
                <a:gd name="connsiteY1" fmla="*/ 54933 h 361869"/>
                <a:gd name="connsiteX2" fmla="*/ 160678 w 261467"/>
                <a:gd name="connsiteY2" fmla="*/ 0 h 361869"/>
                <a:gd name="connsiteX3" fmla="*/ 127032 w 261467"/>
                <a:gd name="connsiteY3" fmla="*/ 0 h 361869"/>
                <a:gd name="connsiteX4" fmla="*/ 127032 w 261467"/>
                <a:gd name="connsiteY4" fmla="*/ 53559 h 361869"/>
                <a:gd name="connsiteX5" fmla="*/ 100252 w 261467"/>
                <a:gd name="connsiteY5" fmla="*/ 54246 h 361869"/>
                <a:gd name="connsiteX6" fmla="*/ 100252 w 261467"/>
                <a:gd name="connsiteY6" fmla="*/ 687 h 361869"/>
                <a:gd name="connsiteX7" fmla="*/ 67293 w 261467"/>
                <a:gd name="connsiteY7" fmla="*/ 687 h 361869"/>
                <a:gd name="connsiteX8" fmla="*/ 67293 w 261467"/>
                <a:gd name="connsiteY8" fmla="*/ 55619 h 361869"/>
                <a:gd name="connsiteX9" fmla="*/ 46006 w 261467"/>
                <a:gd name="connsiteY9" fmla="*/ 55619 h 361869"/>
                <a:gd name="connsiteX10" fmla="*/ 46006 w 261467"/>
                <a:gd name="connsiteY10" fmla="*/ 55619 h 361869"/>
                <a:gd name="connsiteX11" fmla="*/ 0 w 261467"/>
                <a:gd name="connsiteY11" fmla="*/ 55619 h 361869"/>
                <a:gd name="connsiteX12" fmla="*/ 0 w 261467"/>
                <a:gd name="connsiteY12" fmla="*/ 91326 h 361869"/>
                <a:gd name="connsiteX13" fmla="*/ 24033 w 261467"/>
                <a:gd name="connsiteY13" fmla="*/ 91326 h 361869"/>
                <a:gd name="connsiteX14" fmla="*/ 43260 w 261467"/>
                <a:gd name="connsiteY14" fmla="*/ 105746 h 361869"/>
                <a:gd name="connsiteX15" fmla="*/ 43260 w 261467"/>
                <a:gd name="connsiteY15" fmla="*/ 168232 h 361869"/>
                <a:gd name="connsiteX16" fmla="*/ 43260 w 261467"/>
                <a:gd name="connsiteY16" fmla="*/ 255437 h 361869"/>
                <a:gd name="connsiteX17" fmla="*/ 30900 w 261467"/>
                <a:gd name="connsiteY17" fmla="*/ 266424 h 361869"/>
                <a:gd name="connsiteX18" fmla="*/ 6867 w 261467"/>
                <a:gd name="connsiteY18" fmla="*/ 266424 h 361869"/>
                <a:gd name="connsiteX19" fmla="*/ 0 w 261467"/>
                <a:gd name="connsiteY19" fmla="*/ 306250 h 361869"/>
                <a:gd name="connsiteX20" fmla="*/ 43260 w 261467"/>
                <a:gd name="connsiteY20" fmla="*/ 306250 h 361869"/>
                <a:gd name="connsiteX21" fmla="*/ 67293 w 261467"/>
                <a:gd name="connsiteY21" fmla="*/ 306250 h 361869"/>
                <a:gd name="connsiteX22" fmla="*/ 67293 w 261467"/>
                <a:gd name="connsiteY22" fmla="*/ 361870 h 361869"/>
                <a:gd name="connsiteX23" fmla="*/ 100252 w 261467"/>
                <a:gd name="connsiteY23" fmla="*/ 361870 h 361869"/>
                <a:gd name="connsiteX24" fmla="*/ 100252 w 261467"/>
                <a:gd name="connsiteY24" fmla="*/ 306937 h 361869"/>
                <a:gd name="connsiteX25" fmla="*/ 127032 w 261467"/>
                <a:gd name="connsiteY25" fmla="*/ 306937 h 361869"/>
                <a:gd name="connsiteX26" fmla="*/ 127032 w 261467"/>
                <a:gd name="connsiteY26" fmla="*/ 361183 h 361869"/>
                <a:gd name="connsiteX27" fmla="*/ 160678 w 261467"/>
                <a:gd name="connsiteY27" fmla="*/ 361183 h 361869"/>
                <a:gd name="connsiteX28" fmla="*/ 160678 w 261467"/>
                <a:gd name="connsiteY28" fmla="*/ 306250 h 361869"/>
                <a:gd name="connsiteX29" fmla="*/ 260931 w 261467"/>
                <a:gd name="connsiteY29" fmla="*/ 236211 h 361869"/>
                <a:gd name="connsiteX30" fmla="*/ 212864 w 261467"/>
                <a:gd name="connsiteY30" fmla="*/ 167545 h 361869"/>
                <a:gd name="connsiteX31" fmla="*/ 241704 w 261467"/>
                <a:gd name="connsiteY31" fmla="*/ 111239 h 361869"/>
                <a:gd name="connsiteX32" fmla="*/ 241704 w 261467"/>
                <a:gd name="connsiteY32" fmla="*/ 111239 h 361869"/>
                <a:gd name="connsiteX33" fmla="*/ 195011 w 261467"/>
                <a:gd name="connsiteY33" fmla="*/ 230031 h 361869"/>
                <a:gd name="connsiteX34" fmla="*/ 101626 w 261467"/>
                <a:gd name="connsiteY34" fmla="*/ 266424 h 361869"/>
                <a:gd name="connsiteX35" fmla="*/ 101626 w 261467"/>
                <a:gd name="connsiteY35" fmla="*/ 192951 h 361869"/>
                <a:gd name="connsiteX36" fmla="*/ 195011 w 261467"/>
                <a:gd name="connsiteY36" fmla="*/ 230031 h 361869"/>
                <a:gd name="connsiteX37" fmla="*/ 195011 w 261467"/>
                <a:gd name="connsiteY37" fmla="*/ 230031 h 361869"/>
                <a:gd name="connsiteX38" fmla="*/ 179218 w 261467"/>
                <a:gd name="connsiteY38" fmla="*/ 126345 h 361869"/>
                <a:gd name="connsiteX39" fmla="*/ 101626 w 261467"/>
                <a:gd name="connsiteY39" fmla="*/ 159305 h 361869"/>
                <a:gd name="connsiteX40" fmla="*/ 101626 w 261467"/>
                <a:gd name="connsiteY40" fmla="*/ 92699 h 361869"/>
                <a:gd name="connsiteX41" fmla="*/ 179218 w 261467"/>
                <a:gd name="connsiteY41" fmla="*/ 126345 h 36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61467" h="361869">
                  <a:moveTo>
                    <a:pt x="241704" y="111239"/>
                  </a:moveTo>
                  <a:cubicBezTo>
                    <a:pt x="237584" y="72099"/>
                    <a:pt x="203938" y="58366"/>
                    <a:pt x="160678" y="54933"/>
                  </a:cubicBezTo>
                  <a:lnTo>
                    <a:pt x="160678" y="0"/>
                  </a:lnTo>
                  <a:lnTo>
                    <a:pt x="127032" y="0"/>
                  </a:lnTo>
                  <a:lnTo>
                    <a:pt x="127032" y="53559"/>
                  </a:lnTo>
                  <a:cubicBezTo>
                    <a:pt x="118105" y="53559"/>
                    <a:pt x="109179" y="53559"/>
                    <a:pt x="100252" y="54246"/>
                  </a:cubicBezTo>
                  <a:lnTo>
                    <a:pt x="100252" y="687"/>
                  </a:lnTo>
                  <a:lnTo>
                    <a:pt x="67293" y="687"/>
                  </a:lnTo>
                  <a:lnTo>
                    <a:pt x="67293" y="55619"/>
                  </a:lnTo>
                  <a:cubicBezTo>
                    <a:pt x="59739" y="55619"/>
                    <a:pt x="52873" y="55619"/>
                    <a:pt x="46006" y="55619"/>
                  </a:cubicBezTo>
                  <a:lnTo>
                    <a:pt x="46006" y="55619"/>
                  </a:lnTo>
                  <a:lnTo>
                    <a:pt x="0" y="55619"/>
                  </a:lnTo>
                  <a:lnTo>
                    <a:pt x="0" y="91326"/>
                  </a:lnTo>
                  <a:cubicBezTo>
                    <a:pt x="0" y="91326"/>
                    <a:pt x="24720" y="90639"/>
                    <a:pt x="24033" y="91326"/>
                  </a:cubicBezTo>
                  <a:cubicBezTo>
                    <a:pt x="37766" y="91326"/>
                    <a:pt x="41886" y="98879"/>
                    <a:pt x="43260" y="105746"/>
                  </a:cubicBezTo>
                  <a:lnTo>
                    <a:pt x="43260" y="168232"/>
                  </a:lnTo>
                  <a:lnTo>
                    <a:pt x="43260" y="255437"/>
                  </a:lnTo>
                  <a:cubicBezTo>
                    <a:pt x="43260" y="259557"/>
                    <a:pt x="40513" y="266424"/>
                    <a:pt x="30900" y="266424"/>
                  </a:cubicBezTo>
                  <a:cubicBezTo>
                    <a:pt x="31586" y="267111"/>
                    <a:pt x="6867" y="266424"/>
                    <a:pt x="6867" y="266424"/>
                  </a:cubicBezTo>
                  <a:lnTo>
                    <a:pt x="0" y="306250"/>
                  </a:lnTo>
                  <a:lnTo>
                    <a:pt x="43260" y="306250"/>
                  </a:lnTo>
                  <a:cubicBezTo>
                    <a:pt x="51499" y="306250"/>
                    <a:pt x="59053" y="306250"/>
                    <a:pt x="67293" y="306250"/>
                  </a:cubicBezTo>
                  <a:lnTo>
                    <a:pt x="67293" y="361870"/>
                  </a:lnTo>
                  <a:lnTo>
                    <a:pt x="100252" y="361870"/>
                  </a:lnTo>
                  <a:lnTo>
                    <a:pt x="100252" y="306937"/>
                  </a:lnTo>
                  <a:cubicBezTo>
                    <a:pt x="109179" y="306937"/>
                    <a:pt x="118105" y="306937"/>
                    <a:pt x="127032" y="306937"/>
                  </a:cubicBezTo>
                  <a:lnTo>
                    <a:pt x="127032" y="361183"/>
                  </a:lnTo>
                  <a:lnTo>
                    <a:pt x="160678" y="361183"/>
                  </a:lnTo>
                  <a:lnTo>
                    <a:pt x="160678" y="306250"/>
                  </a:lnTo>
                  <a:cubicBezTo>
                    <a:pt x="216984" y="302817"/>
                    <a:pt x="256124" y="289084"/>
                    <a:pt x="260931" y="236211"/>
                  </a:cubicBezTo>
                  <a:cubicBezTo>
                    <a:pt x="265051" y="193638"/>
                    <a:pt x="245137" y="175098"/>
                    <a:pt x="212864" y="167545"/>
                  </a:cubicBezTo>
                  <a:cubicBezTo>
                    <a:pt x="232091" y="157932"/>
                    <a:pt x="244451" y="140079"/>
                    <a:pt x="241704" y="111239"/>
                  </a:cubicBezTo>
                  <a:lnTo>
                    <a:pt x="241704" y="111239"/>
                  </a:lnTo>
                  <a:close/>
                  <a:moveTo>
                    <a:pt x="195011" y="230031"/>
                  </a:moveTo>
                  <a:cubicBezTo>
                    <a:pt x="195011" y="271231"/>
                    <a:pt x="124285" y="266424"/>
                    <a:pt x="101626" y="266424"/>
                  </a:cubicBezTo>
                  <a:lnTo>
                    <a:pt x="101626" y="192951"/>
                  </a:lnTo>
                  <a:cubicBezTo>
                    <a:pt x="124285" y="192951"/>
                    <a:pt x="195011" y="186771"/>
                    <a:pt x="195011" y="230031"/>
                  </a:cubicBezTo>
                  <a:lnTo>
                    <a:pt x="195011" y="230031"/>
                  </a:lnTo>
                  <a:close/>
                  <a:moveTo>
                    <a:pt x="179218" y="126345"/>
                  </a:moveTo>
                  <a:cubicBezTo>
                    <a:pt x="179218" y="164112"/>
                    <a:pt x="120165" y="159305"/>
                    <a:pt x="101626" y="159305"/>
                  </a:cubicBezTo>
                  <a:lnTo>
                    <a:pt x="101626" y="92699"/>
                  </a:lnTo>
                  <a:cubicBezTo>
                    <a:pt x="120165" y="93386"/>
                    <a:pt x="179218" y="87206"/>
                    <a:pt x="179218" y="126345"/>
                  </a:cubicBezTo>
                  <a:close/>
                </a:path>
              </a:pathLst>
            </a:custGeom>
            <a:solidFill>
              <a:schemeClr val="accent1"/>
            </a:solidFill>
            <a:ln w="68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grpSp>
        <p:nvGrpSpPr>
          <p:cNvPr id="126" name="Graphic 24">
            <a:extLst>
              <a:ext uri="{FF2B5EF4-FFF2-40B4-BE49-F238E27FC236}">
                <a16:creationId xmlns:a16="http://schemas.microsoft.com/office/drawing/2014/main" id="{788AF85C-A134-C64A-8FD7-05E2F5B67B3D}"/>
              </a:ext>
            </a:extLst>
          </p:cNvPr>
          <p:cNvGrpSpPr/>
          <p:nvPr/>
        </p:nvGrpSpPr>
        <p:grpSpPr>
          <a:xfrm>
            <a:off x="3683581" y="1985332"/>
            <a:ext cx="1740643" cy="1309667"/>
            <a:chOff x="3855362" y="3497990"/>
            <a:chExt cx="982548" cy="739273"/>
          </a:xfrm>
          <a:noFill/>
        </p:grpSpPr>
        <p:grpSp>
          <p:nvGrpSpPr>
            <p:cNvPr id="127" name="Graphic 24">
              <a:extLst>
                <a:ext uri="{FF2B5EF4-FFF2-40B4-BE49-F238E27FC236}">
                  <a16:creationId xmlns:a16="http://schemas.microsoft.com/office/drawing/2014/main" id="{C2F418F7-3F3A-1344-9DBD-8A82F0F2C1D6}"/>
                </a:ext>
              </a:extLst>
            </p:cNvPr>
            <p:cNvGrpSpPr/>
            <p:nvPr/>
          </p:nvGrpSpPr>
          <p:grpSpPr>
            <a:xfrm>
              <a:off x="3855362" y="3916888"/>
              <a:ext cx="277795" cy="320374"/>
              <a:chOff x="3855362" y="3916888"/>
              <a:chExt cx="277795" cy="320374"/>
            </a:xfrm>
            <a:noFill/>
          </p:grpSpPr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D36456C8-008A-1E45-A97F-1CA7F9383157}"/>
                  </a:ext>
                </a:extLst>
              </p:cNvPr>
              <p:cNvSpPr/>
              <p:nvPr/>
            </p:nvSpPr>
            <p:spPr>
              <a:xfrm>
                <a:off x="3855362" y="3997498"/>
                <a:ext cx="138897" cy="239764"/>
              </a:xfrm>
              <a:custGeom>
                <a:avLst/>
                <a:gdLst>
                  <a:gd name="connsiteX0" fmla="*/ 138898 w 138897"/>
                  <a:gd name="connsiteY0" fmla="*/ 239764 h 239764"/>
                  <a:gd name="connsiteX1" fmla="*/ 0 w 138897"/>
                  <a:gd name="connsiteY1" fmla="*/ 159154 h 239764"/>
                  <a:gd name="connsiteX2" fmla="*/ 0 w 138897"/>
                  <a:gd name="connsiteY2" fmla="*/ 0 h 239764"/>
                  <a:gd name="connsiteX3" fmla="*/ 138898 w 138897"/>
                  <a:gd name="connsiteY3" fmla="*/ 80610 h 23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897" h="239764">
                    <a:moveTo>
                      <a:pt x="138898" y="239764"/>
                    </a:moveTo>
                    <a:lnTo>
                      <a:pt x="0" y="159154"/>
                    </a:lnTo>
                    <a:lnTo>
                      <a:pt x="0" y="0"/>
                    </a:lnTo>
                    <a:lnTo>
                      <a:pt x="138898" y="80610"/>
                    </a:lnTo>
                    <a:close/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AC196480-5F4D-5B4C-8A8B-023D540D1D5B}"/>
                  </a:ext>
                </a:extLst>
              </p:cNvPr>
              <p:cNvSpPr/>
              <p:nvPr/>
            </p:nvSpPr>
            <p:spPr>
              <a:xfrm>
                <a:off x="3994260" y="3997498"/>
                <a:ext cx="138897" cy="239764"/>
              </a:xfrm>
              <a:custGeom>
                <a:avLst/>
                <a:gdLst>
                  <a:gd name="connsiteX0" fmla="*/ 0 w 138897"/>
                  <a:gd name="connsiteY0" fmla="*/ 239764 h 239764"/>
                  <a:gd name="connsiteX1" fmla="*/ 138898 w 138897"/>
                  <a:gd name="connsiteY1" fmla="*/ 159154 h 239764"/>
                  <a:gd name="connsiteX2" fmla="*/ 138898 w 138897"/>
                  <a:gd name="connsiteY2" fmla="*/ 0 h 239764"/>
                  <a:gd name="connsiteX3" fmla="*/ 0 w 138897"/>
                  <a:gd name="connsiteY3" fmla="*/ 80610 h 23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897" h="239764">
                    <a:moveTo>
                      <a:pt x="0" y="239764"/>
                    </a:moveTo>
                    <a:lnTo>
                      <a:pt x="138898" y="159154"/>
                    </a:lnTo>
                    <a:lnTo>
                      <a:pt x="138898" y="0"/>
                    </a:lnTo>
                    <a:lnTo>
                      <a:pt x="0" y="80610"/>
                    </a:lnTo>
                    <a:close/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E64B7350-6629-294F-AF53-C1FF0E03F508}"/>
                  </a:ext>
                </a:extLst>
              </p:cNvPr>
              <p:cNvSpPr/>
              <p:nvPr/>
            </p:nvSpPr>
            <p:spPr>
              <a:xfrm>
                <a:off x="3855362" y="3916888"/>
                <a:ext cx="277795" cy="161220"/>
              </a:xfrm>
              <a:custGeom>
                <a:avLst/>
                <a:gdLst>
                  <a:gd name="connsiteX0" fmla="*/ 277796 w 277795"/>
                  <a:gd name="connsiteY0" fmla="*/ 80610 h 161220"/>
                  <a:gd name="connsiteX1" fmla="*/ 138898 w 277795"/>
                  <a:gd name="connsiteY1" fmla="*/ 161221 h 161220"/>
                  <a:gd name="connsiteX2" fmla="*/ 0 w 277795"/>
                  <a:gd name="connsiteY2" fmla="*/ 80610 h 161220"/>
                  <a:gd name="connsiteX3" fmla="*/ 138898 w 277795"/>
                  <a:gd name="connsiteY3" fmla="*/ 0 h 161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795" h="161220">
                    <a:moveTo>
                      <a:pt x="277796" y="80610"/>
                    </a:moveTo>
                    <a:lnTo>
                      <a:pt x="138898" y="161221"/>
                    </a:lnTo>
                    <a:lnTo>
                      <a:pt x="0" y="80610"/>
                    </a:lnTo>
                    <a:lnTo>
                      <a:pt x="138898" y="0"/>
                    </a:lnTo>
                    <a:close/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31" name="Graphic 24">
              <a:extLst>
                <a:ext uri="{FF2B5EF4-FFF2-40B4-BE49-F238E27FC236}">
                  <a16:creationId xmlns:a16="http://schemas.microsoft.com/office/drawing/2014/main" id="{6299C477-8DB6-9E4E-AA80-E84EB65C8A25}"/>
                </a:ext>
              </a:extLst>
            </p:cNvPr>
            <p:cNvGrpSpPr/>
            <p:nvPr/>
          </p:nvGrpSpPr>
          <p:grpSpPr>
            <a:xfrm>
              <a:off x="4046945" y="3805963"/>
              <a:ext cx="277795" cy="319685"/>
              <a:chOff x="4046945" y="3805963"/>
              <a:chExt cx="277795" cy="319685"/>
            </a:xfrm>
            <a:noFill/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582F6720-9217-844F-8D6B-742F3B137E8A}"/>
                  </a:ext>
                </a:extLst>
              </p:cNvPr>
              <p:cNvSpPr/>
              <p:nvPr/>
            </p:nvSpPr>
            <p:spPr>
              <a:xfrm>
                <a:off x="4046945" y="3886573"/>
                <a:ext cx="138897" cy="239075"/>
              </a:xfrm>
              <a:custGeom>
                <a:avLst/>
                <a:gdLst>
                  <a:gd name="connsiteX0" fmla="*/ 0 w 138897"/>
                  <a:gd name="connsiteY0" fmla="*/ 60630 h 239075"/>
                  <a:gd name="connsiteX1" fmla="*/ 0 w 138897"/>
                  <a:gd name="connsiteY1" fmla="*/ 0 h 239075"/>
                  <a:gd name="connsiteX2" fmla="*/ 138898 w 138897"/>
                  <a:gd name="connsiteY2" fmla="*/ 80610 h 239075"/>
                  <a:gd name="connsiteX3" fmla="*/ 138898 w 138897"/>
                  <a:gd name="connsiteY3" fmla="*/ 239075 h 239075"/>
                  <a:gd name="connsiteX4" fmla="*/ 86212 w 138897"/>
                  <a:gd name="connsiteY4" fmla="*/ 208760 h 23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97" h="239075">
                    <a:moveTo>
                      <a:pt x="0" y="60630"/>
                    </a:moveTo>
                    <a:lnTo>
                      <a:pt x="0" y="0"/>
                    </a:lnTo>
                    <a:lnTo>
                      <a:pt x="138898" y="80610"/>
                    </a:lnTo>
                    <a:lnTo>
                      <a:pt x="138898" y="239075"/>
                    </a:lnTo>
                    <a:lnTo>
                      <a:pt x="86212" y="208760"/>
                    </a:lnTo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B4CC3D23-D2E0-DF42-A190-4013F6BA93BC}"/>
                  </a:ext>
                </a:extLst>
              </p:cNvPr>
              <p:cNvSpPr/>
              <p:nvPr/>
            </p:nvSpPr>
            <p:spPr>
              <a:xfrm>
                <a:off x="4185843" y="3886573"/>
                <a:ext cx="138897" cy="239075"/>
              </a:xfrm>
              <a:custGeom>
                <a:avLst/>
                <a:gdLst>
                  <a:gd name="connsiteX0" fmla="*/ 0 w 138897"/>
                  <a:gd name="connsiteY0" fmla="*/ 239075 h 239075"/>
                  <a:gd name="connsiteX1" fmla="*/ 138898 w 138897"/>
                  <a:gd name="connsiteY1" fmla="*/ 158465 h 239075"/>
                  <a:gd name="connsiteX2" fmla="*/ 138898 w 138897"/>
                  <a:gd name="connsiteY2" fmla="*/ 0 h 239075"/>
                  <a:gd name="connsiteX3" fmla="*/ 0 w 138897"/>
                  <a:gd name="connsiteY3" fmla="*/ 80610 h 23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897" h="239075">
                    <a:moveTo>
                      <a:pt x="0" y="239075"/>
                    </a:moveTo>
                    <a:lnTo>
                      <a:pt x="138898" y="158465"/>
                    </a:lnTo>
                    <a:lnTo>
                      <a:pt x="138898" y="0"/>
                    </a:lnTo>
                    <a:lnTo>
                      <a:pt x="0" y="80610"/>
                    </a:lnTo>
                    <a:close/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ADD93EC7-8245-C740-B0F7-9ACFF6FCAE6A}"/>
                  </a:ext>
                </a:extLst>
              </p:cNvPr>
              <p:cNvSpPr/>
              <p:nvPr/>
            </p:nvSpPr>
            <p:spPr>
              <a:xfrm>
                <a:off x="4046945" y="3805963"/>
                <a:ext cx="277795" cy="161220"/>
              </a:xfrm>
              <a:custGeom>
                <a:avLst/>
                <a:gdLst>
                  <a:gd name="connsiteX0" fmla="*/ 277796 w 277795"/>
                  <a:gd name="connsiteY0" fmla="*/ 80610 h 161220"/>
                  <a:gd name="connsiteX1" fmla="*/ 138898 w 277795"/>
                  <a:gd name="connsiteY1" fmla="*/ 161221 h 161220"/>
                  <a:gd name="connsiteX2" fmla="*/ 0 w 277795"/>
                  <a:gd name="connsiteY2" fmla="*/ 80610 h 161220"/>
                  <a:gd name="connsiteX3" fmla="*/ 138898 w 277795"/>
                  <a:gd name="connsiteY3" fmla="*/ 0 h 161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795" h="161220">
                    <a:moveTo>
                      <a:pt x="277796" y="80610"/>
                    </a:moveTo>
                    <a:lnTo>
                      <a:pt x="138898" y="161221"/>
                    </a:lnTo>
                    <a:lnTo>
                      <a:pt x="0" y="80610"/>
                    </a:lnTo>
                    <a:lnTo>
                      <a:pt x="138898" y="0"/>
                    </a:lnTo>
                    <a:close/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35" name="Graphic 24">
              <a:extLst>
                <a:ext uri="{FF2B5EF4-FFF2-40B4-BE49-F238E27FC236}">
                  <a16:creationId xmlns:a16="http://schemas.microsoft.com/office/drawing/2014/main" id="{CCF50434-BBC1-FD43-8BBE-EDE9C7A8F541}"/>
                </a:ext>
              </a:extLst>
            </p:cNvPr>
            <p:cNvGrpSpPr/>
            <p:nvPr/>
          </p:nvGrpSpPr>
          <p:grpSpPr>
            <a:xfrm>
              <a:off x="4237160" y="3695037"/>
              <a:ext cx="278480" cy="320374"/>
              <a:chOff x="4237160" y="3695037"/>
              <a:chExt cx="278480" cy="320374"/>
            </a:xfrm>
            <a:noFill/>
          </p:grpSpPr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220CE823-055C-E145-B60E-33EE07033177}"/>
                  </a:ext>
                </a:extLst>
              </p:cNvPr>
              <p:cNvSpPr/>
              <p:nvPr/>
            </p:nvSpPr>
            <p:spPr>
              <a:xfrm>
                <a:off x="4237160" y="3775648"/>
                <a:ext cx="138897" cy="239764"/>
              </a:xfrm>
              <a:custGeom>
                <a:avLst/>
                <a:gdLst>
                  <a:gd name="connsiteX0" fmla="*/ 0 w 138897"/>
                  <a:gd name="connsiteY0" fmla="*/ 60630 h 239764"/>
                  <a:gd name="connsiteX1" fmla="*/ 0 w 138897"/>
                  <a:gd name="connsiteY1" fmla="*/ 0 h 239764"/>
                  <a:gd name="connsiteX2" fmla="*/ 138898 w 138897"/>
                  <a:gd name="connsiteY2" fmla="*/ 80610 h 239764"/>
                  <a:gd name="connsiteX3" fmla="*/ 138898 w 138897"/>
                  <a:gd name="connsiteY3" fmla="*/ 239764 h 239764"/>
                  <a:gd name="connsiteX4" fmla="*/ 87581 w 138897"/>
                  <a:gd name="connsiteY4" fmla="*/ 209449 h 23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97" h="239764">
                    <a:moveTo>
                      <a:pt x="0" y="60630"/>
                    </a:moveTo>
                    <a:lnTo>
                      <a:pt x="0" y="0"/>
                    </a:lnTo>
                    <a:lnTo>
                      <a:pt x="138898" y="80610"/>
                    </a:lnTo>
                    <a:lnTo>
                      <a:pt x="138898" y="239764"/>
                    </a:lnTo>
                    <a:lnTo>
                      <a:pt x="87581" y="209449"/>
                    </a:lnTo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B5357BA6-09ED-2E4E-A31C-E88790F8F231}"/>
                  </a:ext>
                </a:extLst>
              </p:cNvPr>
              <p:cNvSpPr/>
              <p:nvPr/>
            </p:nvSpPr>
            <p:spPr>
              <a:xfrm>
                <a:off x="4376058" y="3775648"/>
                <a:ext cx="139582" cy="239764"/>
              </a:xfrm>
              <a:custGeom>
                <a:avLst/>
                <a:gdLst>
                  <a:gd name="connsiteX0" fmla="*/ 0 w 139582"/>
                  <a:gd name="connsiteY0" fmla="*/ 239764 h 239764"/>
                  <a:gd name="connsiteX1" fmla="*/ 139582 w 139582"/>
                  <a:gd name="connsiteY1" fmla="*/ 159154 h 239764"/>
                  <a:gd name="connsiteX2" fmla="*/ 139582 w 139582"/>
                  <a:gd name="connsiteY2" fmla="*/ 0 h 239764"/>
                  <a:gd name="connsiteX3" fmla="*/ 0 w 139582"/>
                  <a:gd name="connsiteY3" fmla="*/ 80610 h 23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582" h="239764">
                    <a:moveTo>
                      <a:pt x="0" y="239764"/>
                    </a:moveTo>
                    <a:lnTo>
                      <a:pt x="139582" y="159154"/>
                    </a:lnTo>
                    <a:lnTo>
                      <a:pt x="139582" y="0"/>
                    </a:lnTo>
                    <a:lnTo>
                      <a:pt x="0" y="80610"/>
                    </a:lnTo>
                    <a:close/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1C1802C5-732B-774A-8D98-39315A4338DD}"/>
                  </a:ext>
                </a:extLst>
              </p:cNvPr>
              <p:cNvSpPr/>
              <p:nvPr/>
            </p:nvSpPr>
            <p:spPr>
              <a:xfrm>
                <a:off x="4237160" y="3695037"/>
                <a:ext cx="278480" cy="161220"/>
              </a:xfrm>
              <a:custGeom>
                <a:avLst/>
                <a:gdLst>
                  <a:gd name="connsiteX0" fmla="*/ 278480 w 278480"/>
                  <a:gd name="connsiteY0" fmla="*/ 80610 h 161220"/>
                  <a:gd name="connsiteX1" fmla="*/ 138898 w 278480"/>
                  <a:gd name="connsiteY1" fmla="*/ 161221 h 161220"/>
                  <a:gd name="connsiteX2" fmla="*/ 0 w 278480"/>
                  <a:gd name="connsiteY2" fmla="*/ 80610 h 161220"/>
                  <a:gd name="connsiteX3" fmla="*/ 138898 w 278480"/>
                  <a:gd name="connsiteY3" fmla="*/ 0 h 161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8480" h="161220">
                    <a:moveTo>
                      <a:pt x="278480" y="80610"/>
                    </a:moveTo>
                    <a:lnTo>
                      <a:pt x="138898" y="161221"/>
                    </a:lnTo>
                    <a:lnTo>
                      <a:pt x="0" y="80610"/>
                    </a:lnTo>
                    <a:lnTo>
                      <a:pt x="138898" y="0"/>
                    </a:lnTo>
                    <a:close/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39" name="Graphic 24">
              <a:extLst>
                <a:ext uri="{FF2B5EF4-FFF2-40B4-BE49-F238E27FC236}">
                  <a16:creationId xmlns:a16="http://schemas.microsoft.com/office/drawing/2014/main" id="{E2189064-EA72-CA40-B167-C27C3A95BE02}"/>
                </a:ext>
              </a:extLst>
            </p:cNvPr>
            <p:cNvGrpSpPr/>
            <p:nvPr/>
          </p:nvGrpSpPr>
          <p:grpSpPr>
            <a:xfrm>
              <a:off x="4486218" y="3551041"/>
              <a:ext cx="277795" cy="320374"/>
              <a:chOff x="4486218" y="3551041"/>
              <a:chExt cx="277795" cy="320374"/>
            </a:xfrm>
            <a:noFill/>
          </p:grpSpPr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6F29A998-63BE-8C40-9F7E-B86E5E917792}"/>
                  </a:ext>
                </a:extLst>
              </p:cNvPr>
              <p:cNvSpPr/>
              <p:nvPr/>
            </p:nvSpPr>
            <p:spPr>
              <a:xfrm>
                <a:off x="4486218" y="3631651"/>
                <a:ext cx="138897" cy="239764"/>
              </a:xfrm>
              <a:custGeom>
                <a:avLst/>
                <a:gdLst>
                  <a:gd name="connsiteX0" fmla="*/ 0 w 138897"/>
                  <a:gd name="connsiteY0" fmla="*/ 126772 h 239764"/>
                  <a:gd name="connsiteX1" fmla="*/ 0 w 138897"/>
                  <a:gd name="connsiteY1" fmla="*/ 0 h 239764"/>
                  <a:gd name="connsiteX2" fmla="*/ 138898 w 138897"/>
                  <a:gd name="connsiteY2" fmla="*/ 80610 h 239764"/>
                  <a:gd name="connsiteX3" fmla="*/ 138898 w 138897"/>
                  <a:gd name="connsiteY3" fmla="*/ 239764 h 239764"/>
                  <a:gd name="connsiteX4" fmla="*/ 29422 w 138897"/>
                  <a:gd name="connsiteY4" fmla="*/ 176378 h 23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97" h="239764">
                    <a:moveTo>
                      <a:pt x="0" y="126772"/>
                    </a:moveTo>
                    <a:lnTo>
                      <a:pt x="0" y="0"/>
                    </a:lnTo>
                    <a:lnTo>
                      <a:pt x="138898" y="80610"/>
                    </a:lnTo>
                    <a:lnTo>
                      <a:pt x="138898" y="239764"/>
                    </a:lnTo>
                    <a:lnTo>
                      <a:pt x="29422" y="176378"/>
                    </a:lnTo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345163D4-24C1-0340-9895-395157BB2053}"/>
                  </a:ext>
                </a:extLst>
              </p:cNvPr>
              <p:cNvSpPr/>
              <p:nvPr/>
            </p:nvSpPr>
            <p:spPr>
              <a:xfrm>
                <a:off x="4625116" y="3631651"/>
                <a:ext cx="138897" cy="239764"/>
              </a:xfrm>
              <a:custGeom>
                <a:avLst/>
                <a:gdLst>
                  <a:gd name="connsiteX0" fmla="*/ 0 w 138897"/>
                  <a:gd name="connsiteY0" fmla="*/ 239764 h 239764"/>
                  <a:gd name="connsiteX1" fmla="*/ 138898 w 138897"/>
                  <a:gd name="connsiteY1" fmla="*/ 159154 h 239764"/>
                  <a:gd name="connsiteX2" fmla="*/ 138898 w 138897"/>
                  <a:gd name="connsiteY2" fmla="*/ 0 h 239764"/>
                  <a:gd name="connsiteX3" fmla="*/ 0 w 138897"/>
                  <a:gd name="connsiteY3" fmla="*/ 80610 h 23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897" h="239764">
                    <a:moveTo>
                      <a:pt x="0" y="239764"/>
                    </a:moveTo>
                    <a:lnTo>
                      <a:pt x="138898" y="159154"/>
                    </a:lnTo>
                    <a:lnTo>
                      <a:pt x="138898" y="0"/>
                    </a:lnTo>
                    <a:lnTo>
                      <a:pt x="0" y="80610"/>
                    </a:lnTo>
                    <a:close/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BDE23ED1-8DDD-B34B-9146-FEEEDAE3388C}"/>
                  </a:ext>
                </a:extLst>
              </p:cNvPr>
              <p:cNvSpPr/>
              <p:nvPr/>
            </p:nvSpPr>
            <p:spPr>
              <a:xfrm>
                <a:off x="4486218" y="3551041"/>
                <a:ext cx="277795" cy="161220"/>
              </a:xfrm>
              <a:custGeom>
                <a:avLst/>
                <a:gdLst>
                  <a:gd name="connsiteX0" fmla="*/ 277796 w 277795"/>
                  <a:gd name="connsiteY0" fmla="*/ 80610 h 161220"/>
                  <a:gd name="connsiteX1" fmla="*/ 138898 w 277795"/>
                  <a:gd name="connsiteY1" fmla="*/ 161221 h 161220"/>
                  <a:gd name="connsiteX2" fmla="*/ 0 w 277795"/>
                  <a:gd name="connsiteY2" fmla="*/ 80610 h 161220"/>
                  <a:gd name="connsiteX3" fmla="*/ 138898 w 277795"/>
                  <a:gd name="connsiteY3" fmla="*/ 0 h 161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795" h="161220">
                    <a:moveTo>
                      <a:pt x="277796" y="80610"/>
                    </a:moveTo>
                    <a:lnTo>
                      <a:pt x="138898" y="161221"/>
                    </a:lnTo>
                    <a:lnTo>
                      <a:pt x="0" y="80610"/>
                    </a:lnTo>
                    <a:lnTo>
                      <a:pt x="138898" y="0"/>
                    </a:lnTo>
                    <a:close/>
                  </a:path>
                </a:pathLst>
              </a:custGeom>
              <a:noFill/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43" name="Graphic 24">
              <a:extLst>
                <a:ext uri="{FF2B5EF4-FFF2-40B4-BE49-F238E27FC236}">
                  <a16:creationId xmlns:a16="http://schemas.microsoft.com/office/drawing/2014/main" id="{F9461A65-F387-A140-9F33-DA86FD5DDC94}"/>
                </a:ext>
              </a:extLst>
            </p:cNvPr>
            <p:cNvGrpSpPr/>
            <p:nvPr/>
          </p:nvGrpSpPr>
          <p:grpSpPr>
            <a:xfrm>
              <a:off x="4412322" y="3497990"/>
              <a:ext cx="425588" cy="428544"/>
              <a:chOff x="4412322" y="3497990"/>
              <a:chExt cx="425588" cy="428544"/>
            </a:xfrm>
          </p:grpSpPr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53FAF6BF-8E92-414F-A990-3F1F6FFA4684}"/>
                  </a:ext>
                </a:extLst>
              </p:cNvPr>
              <p:cNvSpPr/>
              <p:nvPr/>
            </p:nvSpPr>
            <p:spPr>
              <a:xfrm>
                <a:off x="4625116" y="3497990"/>
                <a:ext cx="6842" cy="33070"/>
              </a:xfrm>
              <a:custGeom>
                <a:avLst/>
                <a:gdLst>
                  <a:gd name="connsiteX0" fmla="*/ 0 w 6842"/>
                  <a:gd name="connsiteY0" fmla="*/ 0 h 33070"/>
                  <a:gd name="connsiteX1" fmla="*/ 0 w 6842"/>
                  <a:gd name="connsiteY1" fmla="*/ 33071 h 33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842" h="33070">
                    <a:moveTo>
                      <a:pt x="0" y="0"/>
                    </a:moveTo>
                    <a:lnTo>
                      <a:pt x="0" y="33071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37584A96-F311-4147-835F-66D3BC56908D}"/>
                  </a:ext>
                </a:extLst>
              </p:cNvPr>
              <p:cNvSpPr/>
              <p:nvPr/>
            </p:nvSpPr>
            <p:spPr>
              <a:xfrm>
                <a:off x="4625116" y="3894152"/>
                <a:ext cx="6842" cy="32381"/>
              </a:xfrm>
              <a:custGeom>
                <a:avLst/>
                <a:gdLst>
                  <a:gd name="connsiteX0" fmla="*/ 0 w 6842"/>
                  <a:gd name="connsiteY0" fmla="*/ 0 h 32381"/>
                  <a:gd name="connsiteX1" fmla="*/ 0 w 6842"/>
                  <a:gd name="connsiteY1" fmla="*/ 32382 h 3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842" h="32381">
                    <a:moveTo>
                      <a:pt x="0" y="0"/>
                    </a:moveTo>
                    <a:lnTo>
                      <a:pt x="0" y="32382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0D9A8AFD-7A15-AD4C-9452-F3859BE097AC}"/>
                  </a:ext>
                </a:extLst>
              </p:cNvPr>
              <p:cNvSpPr/>
              <p:nvPr/>
            </p:nvSpPr>
            <p:spPr>
              <a:xfrm>
                <a:off x="4518377" y="3526927"/>
                <a:ext cx="16421" cy="28248"/>
              </a:xfrm>
              <a:custGeom>
                <a:avLst/>
                <a:gdLst>
                  <a:gd name="connsiteX0" fmla="*/ 0 w 16421"/>
                  <a:gd name="connsiteY0" fmla="*/ 0 h 28248"/>
                  <a:gd name="connsiteX1" fmla="*/ 16421 w 16421"/>
                  <a:gd name="connsiteY1" fmla="*/ 28248 h 28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421" h="28248">
                    <a:moveTo>
                      <a:pt x="0" y="0"/>
                    </a:moveTo>
                    <a:lnTo>
                      <a:pt x="16421" y="28248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9F025828-09F2-EC4A-9C88-255FE595C150}"/>
                  </a:ext>
                </a:extLst>
              </p:cNvPr>
              <p:cNvSpPr/>
              <p:nvPr/>
            </p:nvSpPr>
            <p:spPr>
              <a:xfrm>
                <a:off x="4715434" y="3870038"/>
                <a:ext cx="15737" cy="28248"/>
              </a:xfrm>
              <a:custGeom>
                <a:avLst/>
                <a:gdLst>
                  <a:gd name="connsiteX0" fmla="*/ 0 w 15737"/>
                  <a:gd name="connsiteY0" fmla="*/ 0 h 28248"/>
                  <a:gd name="connsiteX1" fmla="*/ 15737 w 15737"/>
                  <a:gd name="connsiteY1" fmla="*/ 28248 h 28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737" h="28248">
                    <a:moveTo>
                      <a:pt x="0" y="0"/>
                    </a:moveTo>
                    <a:lnTo>
                      <a:pt x="15737" y="28248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FB95096F-9497-AE4B-8F11-D1DABA009B50}"/>
                  </a:ext>
                </a:extLst>
              </p:cNvPr>
              <p:cNvSpPr/>
              <p:nvPr/>
            </p:nvSpPr>
            <p:spPr>
              <a:xfrm>
                <a:off x="4440375" y="3605470"/>
                <a:ext cx="28737" cy="15846"/>
              </a:xfrm>
              <a:custGeom>
                <a:avLst/>
                <a:gdLst>
                  <a:gd name="connsiteX0" fmla="*/ 0 w 28737"/>
                  <a:gd name="connsiteY0" fmla="*/ 0 h 15846"/>
                  <a:gd name="connsiteX1" fmla="*/ 28737 w 28737"/>
                  <a:gd name="connsiteY1" fmla="*/ 15846 h 15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737" h="15846">
                    <a:moveTo>
                      <a:pt x="0" y="0"/>
                    </a:moveTo>
                    <a:lnTo>
                      <a:pt x="28737" y="15846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577ACD25-5E35-1842-B81F-8285DB1BBBA7}"/>
                  </a:ext>
                </a:extLst>
              </p:cNvPr>
              <p:cNvSpPr/>
              <p:nvPr/>
            </p:nvSpPr>
            <p:spPr>
              <a:xfrm>
                <a:off x="4781120" y="3803207"/>
                <a:ext cx="28053" cy="16535"/>
              </a:xfrm>
              <a:custGeom>
                <a:avLst/>
                <a:gdLst>
                  <a:gd name="connsiteX0" fmla="*/ 0 w 28053"/>
                  <a:gd name="connsiteY0" fmla="*/ 0 h 16535"/>
                  <a:gd name="connsiteX1" fmla="*/ 28053 w 28053"/>
                  <a:gd name="connsiteY1" fmla="*/ 16535 h 1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053" h="16535">
                    <a:moveTo>
                      <a:pt x="0" y="0"/>
                    </a:moveTo>
                    <a:lnTo>
                      <a:pt x="28053" y="16535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7840B26D-2727-C140-A058-AD42BFCC6A8E}"/>
                  </a:ext>
                </a:extLst>
              </p:cNvPr>
              <p:cNvSpPr/>
              <p:nvPr/>
            </p:nvSpPr>
            <p:spPr>
              <a:xfrm>
                <a:off x="4412322" y="3712262"/>
                <a:ext cx="32158" cy="6889"/>
              </a:xfrm>
              <a:custGeom>
                <a:avLst/>
                <a:gdLst>
                  <a:gd name="connsiteX0" fmla="*/ 0 w 32158"/>
                  <a:gd name="connsiteY0" fmla="*/ 0 h 6889"/>
                  <a:gd name="connsiteX1" fmla="*/ 32159 w 32158"/>
                  <a:gd name="connsiteY1" fmla="*/ 0 h 6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158" h="6889">
                    <a:moveTo>
                      <a:pt x="0" y="0"/>
                    </a:moveTo>
                    <a:lnTo>
                      <a:pt x="32159" y="0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03A4AFCE-CBD1-E641-979A-212D0AFE72A6}"/>
                  </a:ext>
                </a:extLst>
              </p:cNvPr>
              <p:cNvSpPr/>
              <p:nvPr/>
            </p:nvSpPr>
            <p:spPr>
              <a:xfrm>
                <a:off x="4805068" y="3712262"/>
                <a:ext cx="32842" cy="6889"/>
              </a:xfrm>
              <a:custGeom>
                <a:avLst/>
                <a:gdLst>
                  <a:gd name="connsiteX0" fmla="*/ 0 w 32842"/>
                  <a:gd name="connsiteY0" fmla="*/ 0 h 6889"/>
                  <a:gd name="connsiteX1" fmla="*/ 32843 w 32842"/>
                  <a:gd name="connsiteY1" fmla="*/ 0 h 6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842" h="6889">
                    <a:moveTo>
                      <a:pt x="0" y="0"/>
                    </a:moveTo>
                    <a:lnTo>
                      <a:pt x="32843" y="0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505B0691-0F7C-CC4B-953B-18CD5CB3A363}"/>
                  </a:ext>
                </a:extLst>
              </p:cNvPr>
              <p:cNvSpPr/>
              <p:nvPr/>
            </p:nvSpPr>
            <p:spPr>
              <a:xfrm>
                <a:off x="4440375" y="3803207"/>
                <a:ext cx="28737" cy="16535"/>
              </a:xfrm>
              <a:custGeom>
                <a:avLst/>
                <a:gdLst>
                  <a:gd name="connsiteX0" fmla="*/ 0 w 28737"/>
                  <a:gd name="connsiteY0" fmla="*/ 16535 h 16535"/>
                  <a:gd name="connsiteX1" fmla="*/ 28737 w 28737"/>
                  <a:gd name="connsiteY1" fmla="*/ 0 h 1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737" h="16535">
                    <a:moveTo>
                      <a:pt x="0" y="16535"/>
                    </a:moveTo>
                    <a:lnTo>
                      <a:pt x="28737" y="0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E78F8B34-12D1-674A-80D5-21D8A5D7C9E3}"/>
                  </a:ext>
                </a:extLst>
              </p:cNvPr>
              <p:cNvSpPr/>
              <p:nvPr/>
            </p:nvSpPr>
            <p:spPr>
              <a:xfrm>
                <a:off x="4781120" y="3605470"/>
                <a:ext cx="28053" cy="15846"/>
              </a:xfrm>
              <a:custGeom>
                <a:avLst/>
                <a:gdLst>
                  <a:gd name="connsiteX0" fmla="*/ 0 w 28053"/>
                  <a:gd name="connsiteY0" fmla="*/ 15846 h 15846"/>
                  <a:gd name="connsiteX1" fmla="*/ 28053 w 28053"/>
                  <a:gd name="connsiteY1" fmla="*/ 0 h 15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053" h="15846">
                    <a:moveTo>
                      <a:pt x="0" y="15846"/>
                    </a:moveTo>
                    <a:lnTo>
                      <a:pt x="28053" y="0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A3410D4F-1449-1B43-BF0E-1E712CB126FF}"/>
                  </a:ext>
                </a:extLst>
              </p:cNvPr>
              <p:cNvSpPr/>
              <p:nvPr/>
            </p:nvSpPr>
            <p:spPr>
              <a:xfrm>
                <a:off x="4518377" y="3870038"/>
                <a:ext cx="16421" cy="28248"/>
              </a:xfrm>
              <a:custGeom>
                <a:avLst/>
                <a:gdLst>
                  <a:gd name="connsiteX0" fmla="*/ 0 w 16421"/>
                  <a:gd name="connsiteY0" fmla="*/ 28248 h 28248"/>
                  <a:gd name="connsiteX1" fmla="*/ 16421 w 16421"/>
                  <a:gd name="connsiteY1" fmla="*/ 0 h 28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421" h="28248">
                    <a:moveTo>
                      <a:pt x="0" y="28248"/>
                    </a:moveTo>
                    <a:lnTo>
                      <a:pt x="16421" y="0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428C5341-197A-6A48-964D-B657C97E9B37}"/>
                  </a:ext>
                </a:extLst>
              </p:cNvPr>
              <p:cNvSpPr/>
              <p:nvPr/>
            </p:nvSpPr>
            <p:spPr>
              <a:xfrm>
                <a:off x="4715434" y="3526927"/>
                <a:ext cx="15737" cy="28248"/>
              </a:xfrm>
              <a:custGeom>
                <a:avLst/>
                <a:gdLst>
                  <a:gd name="connsiteX0" fmla="*/ 0 w 15737"/>
                  <a:gd name="connsiteY0" fmla="*/ 28248 h 28248"/>
                  <a:gd name="connsiteX1" fmla="*/ 15737 w 15737"/>
                  <a:gd name="connsiteY1" fmla="*/ 0 h 28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737" h="28248">
                    <a:moveTo>
                      <a:pt x="0" y="28248"/>
                    </a:moveTo>
                    <a:lnTo>
                      <a:pt x="15737" y="0"/>
                    </a:lnTo>
                  </a:path>
                </a:pathLst>
              </a:custGeom>
              <a:ln w="6832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  <p:grpSp>
        <p:nvGrpSpPr>
          <p:cNvPr id="156" name="Graphic 20">
            <a:extLst>
              <a:ext uri="{FF2B5EF4-FFF2-40B4-BE49-F238E27FC236}">
                <a16:creationId xmlns:a16="http://schemas.microsoft.com/office/drawing/2014/main" id="{1B31B69F-0C7D-A944-B60C-C87CFB80F740}"/>
              </a:ext>
            </a:extLst>
          </p:cNvPr>
          <p:cNvGrpSpPr/>
          <p:nvPr/>
        </p:nvGrpSpPr>
        <p:grpSpPr>
          <a:xfrm>
            <a:off x="1295400" y="2053708"/>
            <a:ext cx="1557480" cy="1257182"/>
            <a:chOff x="1724049" y="3515214"/>
            <a:chExt cx="879157" cy="709647"/>
          </a:xfrm>
          <a:noFill/>
        </p:grpSpPr>
        <p:grpSp>
          <p:nvGrpSpPr>
            <p:cNvPr id="157" name="Graphic 20">
              <a:extLst>
                <a:ext uri="{FF2B5EF4-FFF2-40B4-BE49-F238E27FC236}">
                  <a16:creationId xmlns:a16="http://schemas.microsoft.com/office/drawing/2014/main" id="{88331B1D-09F3-EA48-85BE-9674476B7F62}"/>
                </a:ext>
              </a:extLst>
            </p:cNvPr>
            <p:cNvGrpSpPr/>
            <p:nvPr/>
          </p:nvGrpSpPr>
          <p:grpSpPr>
            <a:xfrm>
              <a:off x="1724049" y="3515214"/>
              <a:ext cx="879157" cy="709647"/>
              <a:chOff x="1724049" y="3515214"/>
              <a:chExt cx="879157" cy="709647"/>
            </a:xfrm>
            <a:noFill/>
          </p:grpSpPr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5A3C3B1D-5454-3E44-AFC5-4C196230BEAF}"/>
                  </a:ext>
                </a:extLst>
              </p:cNvPr>
              <p:cNvSpPr/>
              <p:nvPr/>
            </p:nvSpPr>
            <p:spPr>
              <a:xfrm>
                <a:off x="1724049" y="3515214"/>
                <a:ext cx="878473" cy="509154"/>
              </a:xfrm>
              <a:custGeom>
                <a:avLst/>
                <a:gdLst>
                  <a:gd name="connsiteX0" fmla="*/ 877790 w 878473"/>
                  <a:gd name="connsiteY0" fmla="*/ 509155 h 509154"/>
                  <a:gd name="connsiteX1" fmla="*/ 0 w 878473"/>
                  <a:gd name="connsiteY1" fmla="*/ 509155 h 509154"/>
                  <a:gd name="connsiteX2" fmla="*/ 0 w 878473"/>
                  <a:gd name="connsiteY2" fmla="*/ 48917 h 509154"/>
                  <a:gd name="connsiteX3" fmla="*/ 48538 w 878473"/>
                  <a:gd name="connsiteY3" fmla="*/ 0 h 509154"/>
                  <a:gd name="connsiteX4" fmla="*/ 829936 w 878473"/>
                  <a:gd name="connsiteY4" fmla="*/ 0 h 509154"/>
                  <a:gd name="connsiteX5" fmla="*/ 878474 w 878473"/>
                  <a:gd name="connsiteY5" fmla="*/ 48917 h 509154"/>
                  <a:gd name="connsiteX6" fmla="*/ 878474 w 878473"/>
                  <a:gd name="connsiteY6" fmla="*/ 509155 h 509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8473" h="509154">
                    <a:moveTo>
                      <a:pt x="877790" y="509155"/>
                    </a:moveTo>
                    <a:lnTo>
                      <a:pt x="0" y="509155"/>
                    </a:lnTo>
                    <a:lnTo>
                      <a:pt x="0" y="48917"/>
                    </a:lnTo>
                    <a:cubicBezTo>
                      <a:pt x="0" y="22047"/>
                      <a:pt x="21876" y="0"/>
                      <a:pt x="48538" y="0"/>
                    </a:cubicBezTo>
                    <a:lnTo>
                      <a:pt x="829936" y="0"/>
                    </a:lnTo>
                    <a:cubicBezTo>
                      <a:pt x="856597" y="0"/>
                      <a:pt x="878474" y="22047"/>
                      <a:pt x="878474" y="48917"/>
                    </a:cubicBezTo>
                    <a:lnTo>
                      <a:pt x="878474" y="509155"/>
                    </a:lnTo>
                    <a:close/>
                  </a:path>
                </a:pathLst>
              </a:custGeom>
              <a:noFill/>
              <a:ln w="679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C5924F9D-D733-6746-AD04-5804912022DC}"/>
                  </a:ext>
                </a:extLst>
              </p:cNvPr>
              <p:cNvSpPr/>
              <p:nvPr/>
            </p:nvSpPr>
            <p:spPr>
              <a:xfrm>
                <a:off x="1756863" y="3548285"/>
                <a:ext cx="812160" cy="443012"/>
              </a:xfrm>
              <a:custGeom>
                <a:avLst/>
                <a:gdLst>
                  <a:gd name="connsiteX0" fmla="*/ 782081 w 812160"/>
                  <a:gd name="connsiteY0" fmla="*/ 443013 h 443012"/>
                  <a:gd name="connsiteX1" fmla="*/ 30080 w 812160"/>
                  <a:gd name="connsiteY1" fmla="*/ 443013 h 443012"/>
                  <a:gd name="connsiteX2" fmla="*/ 0 w 812160"/>
                  <a:gd name="connsiteY2" fmla="*/ 412698 h 443012"/>
                  <a:gd name="connsiteX3" fmla="*/ 0 w 812160"/>
                  <a:gd name="connsiteY3" fmla="*/ 30315 h 443012"/>
                  <a:gd name="connsiteX4" fmla="*/ 30080 w 812160"/>
                  <a:gd name="connsiteY4" fmla="*/ 0 h 443012"/>
                  <a:gd name="connsiteX5" fmla="*/ 782081 w 812160"/>
                  <a:gd name="connsiteY5" fmla="*/ 0 h 443012"/>
                  <a:gd name="connsiteX6" fmla="*/ 812161 w 812160"/>
                  <a:gd name="connsiteY6" fmla="*/ 30315 h 443012"/>
                  <a:gd name="connsiteX7" fmla="*/ 812161 w 812160"/>
                  <a:gd name="connsiteY7" fmla="*/ 412698 h 443012"/>
                  <a:gd name="connsiteX8" fmla="*/ 782081 w 812160"/>
                  <a:gd name="connsiteY8" fmla="*/ 443013 h 44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2160" h="443012">
                    <a:moveTo>
                      <a:pt x="782081" y="443013"/>
                    </a:moveTo>
                    <a:lnTo>
                      <a:pt x="30080" y="443013"/>
                    </a:lnTo>
                    <a:cubicBezTo>
                      <a:pt x="13673" y="443013"/>
                      <a:pt x="0" y="429233"/>
                      <a:pt x="0" y="412698"/>
                    </a:cubicBezTo>
                    <a:lnTo>
                      <a:pt x="0" y="30315"/>
                    </a:lnTo>
                    <a:cubicBezTo>
                      <a:pt x="0" y="13780"/>
                      <a:pt x="13673" y="0"/>
                      <a:pt x="30080" y="0"/>
                    </a:cubicBezTo>
                    <a:lnTo>
                      <a:pt x="782081" y="0"/>
                    </a:lnTo>
                    <a:cubicBezTo>
                      <a:pt x="798488" y="0"/>
                      <a:pt x="812161" y="13780"/>
                      <a:pt x="812161" y="30315"/>
                    </a:cubicBezTo>
                    <a:lnTo>
                      <a:pt x="812161" y="412698"/>
                    </a:lnTo>
                    <a:cubicBezTo>
                      <a:pt x="812161" y="429922"/>
                      <a:pt x="798488" y="443013"/>
                      <a:pt x="782081" y="443013"/>
                    </a:cubicBezTo>
                    <a:close/>
                  </a:path>
                </a:pathLst>
              </a:custGeom>
              <a:noFill/>
              <a:ln w="679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45AAEA84-ABB7-2C4F-A29F-01A7DA2B078F}"/>
                  </a:ext>
                </a:extLst>
              </p:cNvPr>
              <p:cNvSpPr/>
              <p:nvPr/>
            </p:nvSpPr>
            <p:spPr>
              <a:xfrm>
                <a:off x="1724049" y="4024369"/>
                <a:ext cx="879157" cy="200492"/>
              </a:xfrm>
              <a:custGeom>
                <a:avLst/>
                <a:gdLst>
                  <a:gd name="connsiteX0" fmla="*/ 0 w 879157"/>
                  <a:gd name="connsiteY0" fmla="*/ 0 h 200492"/>
                  <a:gd name="connsiteX1" fmla="*/ 0 w 879157"/>
                  <a:gd name="connsiteY1" fmla="*/ 42028 h 200492"/>
                  <a:gd name="connsiteX2" fmla="*/ 41702 w 879157"/>
                  <a:gd name="connsiteY2" fmla="*/ 84055 h 200492"/>
                  <a:gd name="connsiteX3" fmla="*/ 343186 w 879157"/>
                  <a:gd name="connsiteY3" fmla="*/ 84055 h 200492"/>
                  <a:gd name="connsiteX4" fmla="*/ 315157 w 879157"/>
                  <a:gd name="connsiteY4" fmla="*/ 181201 h 200492"/>
                  <a:gd name="connsiteX5" fmla="*/ 266619 w 879157"/>
                  <a:gd name="connsiteY5" fmla="*/ 181201 h 200492"/>
                  <a:gd name="connsiteX6" fmla="*/ 254313 w 879157"/>
                  <a:gd name="connsiteY6" fmla="*/ 193603 h 200492"/>
                  <a:gd name="connsiteX7" fmla="*/ 261149 w 879157"/>
                  <a:gd name="connsiteY7" fmla="*/ 200493 h 200492"/>
                  <a:gd name="connsiteX8" fmla="*/ 624844 w 879157"/>
                  <a:gd name="connsiteY8" fmla="*/ 200493 h 200492"/>
                  <a:gd name="connsiteX9" fmla="*/ 631681 w 879157"/>
                  <a:gd name="connsiteY9" fmla="*/ 193603 h 200492"/>
                  <a:gd name="connsiteX10" fmla="*/ 619375 w 879157"/>
                  <a:gd name="connsiteY10" fmla="*/ 181201 h 200492"/>
                  <a:gd name="connsiteX11" fmla="*/ 570837 w 879157"/>
                  <a:gd name="connsiteY11" fmla="*/ 181201 h 200492"/>
                  <a:gd name="connsiteX12" fmla="*/ 542808 w 879157"/>
                  <a:gd name="connsiteY12" fmla="*/ 84055 h 200492"/>
                  <a:gd name="connsiteX13" fmla="*/ 837456 w 879157"/>
                  <a:gd name="connsiteY13" fmla="*/ 84055 h 200492"/>
                  <a:gd name="connsiteX14" fmla="*/ 879158 w 879157"/>
                  <a:gd name="connsiteY14" fmla="*/ 42028 h 200492"/>
                  <a:gd name="connsiteX15" fmla="*/ 879158 w 879157"/>
                  <a:gd name="connsiteY15" fmla="*/ 0 h 20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9157" h="200492">
                    <a:moveTo>
                      <a:pt x="0" y="0"/>
                    </a:moveTo>
                    <a:lnTo>
                      <a:pt x="0" y="42028"/>
                    </a:lnTo>
                    <a:cubicBezTo>
                      <a:pt x="0" y="65453"/>
                      <a:pt x="18458" y="84055"/>
                      <a:pt x="41702" y="84055"/>
                    </a:cubicBezTo>
                    <a:lnTo>
                      <a:pt x="343186" y="84055"/>
                    </a:lnTo>
                    <a:lnTo>
                      <a:pt x="315157" y="181201"/>
                    </a:lnTo>
                    <a:lnTo>
                      <a:pt x="266619" y="181201"/>
                    </a:lnTo>
                    <a:cubicBezTo>
                      <a:pt x="259782" y="181201"/>
                      <a:pt x="254313" y="186713"/>
                      <a:pt x="254313" y="193603"/>
                    </a:cubicBezTo>
                    <a:cubicBezTo>
                      <a:pt x="254313" y="197048"/>
                      <a:pt x="257048" y="200493"/>
                      <a:pt x="261149" y="200493"/>
                    </a:cubicBezTo>
                    <a:lnTo>
                      <a:pt x="624844" y="200493"/>
                    </a:lnTo>
                    <a:cubicBezTo>
                      <a:pt x="628263" y="200493"/>
                      <a:pt x="631681" y="197737"/>
                      <a:pt x="631681" y="193603"/>
                    </a:cubicBezTo>
                    <a:cubicBezTo>
                      <a:pt x="631681" y="186713"/>
                      <a:pt x="626212" y="181201"/>
                      <a:pt x="619375" y="181201"/>
                    </a:cubicBezTo>
                    <a:lnTo>
                      <a:pt x="570837" y="181201"/>
                    </a:lnTo>
                    <a:lnTo>
                      <a:pt x="542808" y="84055"/>
                    </a:lnTo>
                    <a:lnTo>
                      <a:pt x="837456" y="84055"/>
                    </a:lnTo>
                    <a:cubicBezTo>
                      <a:pt x="860699" y="84055"/>
                      <a:pt x="879158" y="65453"/>
                      <a:pt x="879158" y="42028"/>
                    </a:cubicBezTo>
                    <a:lnTo>
                      <a:pt x="879158" y="0"/>
                    </a:lnTo>
                  </a:path>
                </a:pathLst>
              </a:custGeom>
              <a:noFill/>
              <a:ln w="679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924DF5B-8DEE-5C4C-8C40-1212F1B742DB}"/>
                  </a:ext>
                </a:extLst>
              </p:cNvPr>
              <p:cNvSpPr/>
              <p:nvPr/>
            </p:nvSpPr>
            <p:spPr>
              <a:xfrm>
                <a:off x="2145853" y="4049172"/>
                <a:ext cx="34181" cy="34448"/>
              </a:xfrm>
              <a:custGeom>
                <a:avLst/>
                <a:gdLst>
                  <a:gd name="connsiteX0" fmla="*/ 34182 w 34181"/>
                  <a:gd name="connsiteY0" fmla="*/ 17224 h 34448"/>
                  <a:gd name="connsiteX1" fmla="*/ 17091 w 34181"/>
                  <a:gd name="connsiteY1" fmla="*/ 34449 h 34448"/>
                  <a:gd name="connsiteX2" fmla="*/ 0 w 34181"/>
                  <a:gd name="connsiteY2" fmla="*/ 17224 h 34448"/>
                  <a:gd name="connsiteX3" fmla="*/ 17091 w 34181"/>
                  <a:gd name="connsiteY3" fmla="*/ 0 h 34448"/>
                  <a:gd name="connsiteX4" fmla="*/ 34182 w 34181"/>
                  <a:gd name="connsiteY4" fmla="*/ 17224 h 34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1" h="34448">
                    <a:moveTo>
                      <a:pt x="34182" y="17224"/>
                    </a:moveTo>
                    <a:cubicBezTo>
                      <a:pt x="34182" y="26737"/>
                      <a:pt x="26530" y="34449"/>
                      <a:pt x="17091" y="34449"/>
                    </a:cubicBezTo>
                    <a:cubicBezTo>
                      <a:pt x="7652" y="34449"/>
                      <a:pt x="0" y="26737"/>
                      <a:pt x="0" y="17224"/>
                    </a:cubicBezTo>
                    <a:cubicBezTo>
                      <a:pt x="0" y="7712"/>
                      <a:pt x="7652" y="0"/>
                      <a:pt x="17091" y="0"/>
                    </a:cubicBezTo>
                    <a:cubicBezTo>
                      <a:pt x="26530" y="0"/>
                      <a:pt x="34182" y="7712"/>
                      <a:pt x="34182" y="17224"/>
                    </a:cubicBezTo>
                    <a:close/>
                  </a:path>
                </a:pathLst>
              </a:custGeom>
              <a:noFill/>
              <a:ln w="679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7AD0E7B2-4E93-4240-A0FE-8C89252C0165}"/>
                  </a:ext>
                </a:extLst>
              </p:cNvPr>
              <p:cNvSpPr/>
              <p:nvPr/>
            </p:nvSpPr>
            <p:spPr>
              <a:xfrm>
                <a:off x="2039205" y="4205570"/>
                <a:ext cx="163389" cy="6889"/>
              </a:xfrm>
              <a:custGeom>
                <a:avLst/>
                <a:gdLst>
                  <a:gd name="connsiteX0" fmla="*/ 0 w 163389"/>
                  <a:gd name="connsiteY0" fmla="*/ 0 h 6889"/>
                  <a:gd name="connsiteX1" fmla="*/ 163389 w 163389"/>
                  <a:gd name="connsiteY1" fmla="*/ 0 h 6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389" h="6889">
                    <a:moveTo>
                      <a:pt x="0" y="0"/>
                    </a:moveTo>
                    <a:lnTo>
                      <a:pt x="163389" y="0"/>
                    </a:lnTo>
                  </a:path>
                </a:pathLst>
              </a:custGeom>
              <a:ln w="6793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A60995AE-3BDA-4C43-BACB-A0A1F36743CE}"/>
                  </a:ext>
                </a:extLst>
              </p:cNvPr>
              <p:cNvSpPr/>
              <p:nvPr/>
            </p:nvSpPr>
            <p:spPr>
              <a:xfrm>
                <a:off x="2076122" y="4108424"/>
                <a:ext cx="163389" cy="6889"/>
              </a:xfrm>
              <a:custGeom>
                <a:avLst/>
                <a:gdLst>
                  <a:gd name="connsiteX0" fmla="*/ 0 w 163389"/>
                  <a:gd name="connsiteY0" fmla="*/ 0 h 6889"/>
                  <a:gd name="connsiteX1" fmla="*/ 163389 w 163389"/>
                  <a:gd name="connsiteY1" fmla="*/ 0 h 6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389" h="6889">
                    <a:moveTo>
                      <a:pt x="0" y="0"/>
                    </a:moveTo>
                    <a:lnTo>
                      <a:pt x="163389" y="0"/>
                    </a:lnTo>
                  </a:path>
                </a:pathLst>
              </a:custGeom>
              <a:ln w="6793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sp>
          <p:nvSpPr>
            <p:cNvPr id="164" name="Freeform 163">
              <a:extLst>
                <a:ext uri="{FF2B5EF4-FFF2-40B4-BE49-F238E27FC236}">
                  <a16:creationId xmlns:a16="http://schemas.microsoft.com/office/drawing/2014/main" id="{3B110F2D-453F-764E-A0D1-80BD11BE2308}"/>
                </a:ext>
              </a:extLst>
            </p:cNvPr>
            <p:cNvSpPr/>
            <p:nvPr/>
          </p:nvSpPr>
          <p:spPr>
            <a:xfrm>
              <a:off x="1965863" y="3638304"/>
              <a:ext cx="394159" cy="262973"/>
            </a:xfrm>
            <a:custGeom>
              <a:avLst/>
              <a:gdLst>
                <a:gd name="connsiteX0" fmla="*/ 0 w 244742"/>
                <a:gd name="connsiteY0" fmla="*/ 79232 h 163287"/>
                <a:gd name="connsiteX1" fmla="*/ 82720 w 244742"/>
                <a:gd name="connsiteY1" fmla="*/ 163288 h 163287"/>
                <a:gd name="connsiteX2" fmla="*/ 244742 w 244742"/>
                <a:gd name="connsiteY2" fmla="*/ 0 h 163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742" h="163287">
                  <a:moveTo>
                    <a:pt x="0" y="79232"/>
                  </a:moveTo>
                  <a:lnTo>
                    <a:pt x="82720" y="163288"/>
                  </a:lnTo>
                  <a:lnTo>
                    <a:pt x="244742" y="0"/>
                  </a:lnTo>
                </a:path>
              </a:pathLst>
            </a:custGeom>
            <a:noFill/>
            <a:ln w="54344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7" name="Arrow: Right 6">
            <a:extLst>
              <a:ext uri="{FF2B5EF4-FFF2-40B4-BE49-F238E27FC236}">
                <a16:creationId xmlns:a16="http://schemas.microsoft.com/office/drawing/2014/main" id="{828D00C8-93E4-39B4-E00E-77D6930610A5}"/>
              </a:ext>
            </a:extLst>
          </p:cNvPr>
          <p:cNvSpPr/>
          <p:nvPr/>
        </p:nvSpPr>
        <p:spPr>
          <a:xfrm>
            <a:off x="626745" y="3402169"/>
            <a:ext cx="457076" cy="479962"/>
          </a:xfrm>
          <a:custGeom>
            <a:avLst/>
            <a:gdLst>
              <a:gd name="connsiteX0" fmla="*/ 0 w 457076"/>
              <a:gd name="connsiteY0" fmla="*/ 119991 h 479962"/>
              <a:gd name="connsiteX1" fmla="*/ 228538 w 457076"/>
              <a:gd name="connsiteY1" fmla="*/ 119991 h 479962"/>
              <a:gd name="connsiteX2" fmla="*/ 228538 w 457076"/>
              <a:gd name="connsiteY2" fmla="*/ 0 h 479962"/>
              <a:gd name="connsiteX3" fmla="*/ 457076 w 457076"/>
              <a:gd name="connsiteY3" fmla="*/ 239981 h 479962"/>
              <a:gd name="connsiteX4" fmla="*/ 228538 w 457076"/>
              <a:gd name="connsiteY4" fmla="*/ 479962 h 479962"/>
              <a:gd name="connsiteX5" fmla="*/ 228538 w 457076"/>
              <a:gd name="connsiteY5" fmla="*/ 359972 h 479962"/>
              <a:gd name="connsiteX6" fmla="*/ 0 w 457076"/>
              <a:gd name="connsiteY6" fmla="*/ 359972 h 479962"/>
              <a:gd name="connsiteX7" fmla="*/ 0 w 457076"/>
              <a:gd name="connsiteY7" fmla="*/ 119991 h 479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076" h="479962" fill="none" extrusionOk="0">
                <a:moveTo>
                  <a:pt x="0" y="119991"/>
                </a:moveTo>
                <a:cubicBezTo>
                  <a:pt x="46770" y="127447"/>
                  <a:pt x="150365" y="107758"/>
                  <a:pt x="228538" y="119991"/>
                </a:cubicBezTo>
                <a:cubicBezTo>
                  <a:pt x="235782" y="81105"/>
                  <a:pt x="227927" y="32345"/>
                  <a:pt x="228538" y="0"/>
                </a:cubicBezTo>
                <a:cubicBezTo>
                  <a:pt x="332720" y="128825"/>
                  <a:pt x="380224" y="126524"/>
                  <a:pt x="457076" y="239981"/>
                </a:cubicBezTo>
                <a:cubicBezTo>
                  <a:pt x="420866" y="310522"/>
                  <a:pt x="298879" y="421600"/>
                  <a:pt x="228538" y="479962"/>
                </a:cubicBezTo>
                <a:cubicBezTo>
                  <a:pt x="229882" y="424044"/>
                  <a:pt x="219779" y="400956"/>
                  <a:pt x="228538" y="359972"/>
                </a:cubicBezTo>
                <a:cubicBezTo>
                  <a:pt x="117461" y="358203"/>
                  <a:pt x="53741" y="379440"/>
                  <a:pt x="0" y="359972"/>
                </a:cubicBezTo>
                <a:cubicBezTo>
                  <a:pt x="-2414" y="297080"/>
                  <a:pt x="-9372" y="184463"/>
                  <a:pt x="0" y="119991"/>
                </a:cubicBezTo>
                <a:close/>
              </a:path>
              <a:path w="457076" h="479962" stroke="0" extrusionOk="0">
                <a:moveTo>
                  <a:pt x="0" y="119991"/>
                </a:moveTo>
                <a:cubicBezTo>
                  <a:pt x="110046" y="126574"/>
                  <a:pt x="143589" y="122149"/>
                  <a:pt x="228538" y="119991"/>
                </a:cubicBezTo>
                <a:cubicBezTo>
                  <a:pt x="221505" y="66024"/>
                  <a:pt x="220759" y="47064"/>
                  <a:pt x="228538" y="0"/>
                </a:cubicBezTo>
                <a:cubicBezTo>
                  <a:pt x="313835" y="80387"/>
                  <a:pt x="342946" y="154486"/>
                  <a:pt x="457076" y="239981"/>
                </a:cubicBezTo>
                <a:cubicBezTo>
                  <a:pt x="389573" y="336174"/>
                  <a:pt x="298893" y="389337"/>
                  <a:pt x="228538" y="479962"/>
                </a:cubicBezTo>
                <a:cubicBezTo>
                  <a:pt x="232797" y="453322"/>
                  <a:pt x="223313" y="412939"/>
                  <a:pt x="228538" y="359972"/>
                </a:cubicBezTo>
                <a:cubicBezTo>
                  <a:pt x="165489" y="377719"/>
                  <a:pt x="99036" y="347521"/>
                  <a:pt x="0" y="359972"/>
                </a:cubicBezTo>
                <a:cubicBezTo>
                  <a:pt x="21181" y="261533"/>
                  <a:pt x="15299" y="194949"/>
                  <a:pt x="0" y="11999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2"/>
              </a:gs>
            </a:gsLst>
            <a:lin ang="600000" scaled="0"/>
          </a:gradFill>
          <a:ln>
            <a:noFill/>
            <a:extLst>
              <a:ext uri="{C807C97D-BFC1-408E-A445-0C87EB9F89A2}">
                <ask:lineSketchStyleProps xmlns:ask="http://schemas.microsoft.com/office/drawing/2018/sketchyshapes" xmlns="" sd="1219033472">
                  <a:prstGeom prst="rightArrow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8FC0391-B77C-E947-75AD-938767DB7A43}"/>
              </a:ext>
            </a:extLst>
          </p:cNvPr>
          <p:cNvSpPr/>
          <p:nvPr/>
        </p:nvSpPr>
        <p:spPr>
          <a:xfrm>
            <a:off x="3054361" y="3402169"/>
            <a:ext cx="457076" cy="479962"/>
          </a:xfrm>
          <a:custGeom>
            <a:avLst/>
            <a:gdLst>
              <a:gd name="connsiteX0" fmla="*/ 0 w 457076"/>
              <a:gd name="connsiteY0" fmla="*/ 119991 h 479962"/>
              <a:gd name="connsiteX1" fmla="*/ 228538 w 457076"/>
              <a:gd name="connsiteY1" fmla="*/ 119991 h 479962"/>
              <a:gd name="connsiteX2" fmla="*/ 228538 w 457076"/>
              <a:gd name="connsiteY2" fmla="*/ 0 h 479962"/>
              <a:gd name="connsiteX3" fmla="*/ 457076 w 457076"/>
              <a:gd name="connsiteY3" fmla="*/ 239981 h 479962"/>
              <a:gd name="connsiteX4" fmla="*/ 228538 w 457076"/>
              <a:gd name="connsiteY4" fmla="*/ 479962 h 479962"/>
              <a:gd name="connsiteX5" fmla="*/ 228538 w 457076"/>
              <a:gd name="connsiteY5" fmla="*/ 359972 h 479962"/>
              <a:gd name="connsiteX6" fmla="*/ 0 w 457076"/>
              <a:gd name="connsiteY6" fmla="*/ 359972 h 479962"/>
              <a:gd name="connsiteX7" fmla="*/ 0 w 457076"/>
              <a:gd name="connsiteY7" fmla="*/ 119991 h 479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076" h="479962" fill="none" extrusionOk="0">
                <a:moveTo>
                  <a:pt x="0" y="119991"/>
                </a:moveTo>
                <a:cubicBezTo>
                  <a:pt x="46770" y="127447"/>
                  <a:pt x="150365" y="107758"/>
                  <a:pt x="228538" y="119991"/>
                </a:cubicBezTo>
                <a:cubicBezTo>
                  <a:pt x="235782" y="81105"/>
                  <a:pt x="227927" y="32345"/>
                  <a:pt x="228538" y="0"/>
                </a:cubicBezTo>
                <a:cubicBezTo>
                  <a:pt x="332720" y="128825"/>
                  <a:pt x="380224" y="126524"/>
                  <a:pt x="457076" y="239981"/>
                </a:cubicBezTo>
                <a:cubicBezTo>
                  <a:pt x="420866" y="310522"/>
                  <a:pt x="298879" y="421600"/>
                  <a:pt x="228538" y="479962"/>
                </a:cubicBezTo>
                <a:cubicBezTo>
                  <a:pt x="229882" y="424044"/>
                  <a:pt x="219779" y="400956"/>
                  <a:pt x="228538" y="359972"/>
                </a:cubicBezTo>
                <a:cubicBezTo>
                  <a:pt x="117461" y="358203"/>
                  <a:pt x="53741" y="379440"/>
                  <a:pt x="0" y="359972"/>
                </a:cubicBezTo>
                <a:cubicBezTo>
                  <a:pt x="-2414" y="297080"/>
                  <a:pt x="-9372" y="184463"/>
                  <a:pt x="0" y="119991"/>
                </a:cubicBezTo>
                <a:close/>
              </a:path>
              <a:path w="457076" h="479962" stroke="0" extrusionOk="0">
                <a:moveTo>
                  <a:pt x="0" y="119991"/>
                </a:moveTo>
                <a:cubicBezTo>
                  <a:pt x="110046" y="126574"/>
                  <a:pt x="143589" y="122149"/>
                  <a:pt x="228538" y="119991"/>
                </a:cubicBezTo>
                <a:cubicBezTo>
                  <a:pt x="221505" y="66024"/>
                  <a:pt x="220759" y="47064"/>
                  <a:pt x="228538" y="0"/>
                </a:cubicBezTo>
                <a:cubicBezTo>
                  <a:pt x="313835" y="80387"/>
                  <a:pt x="342946" y="154486"/>
                  <a:pt x="457076" y="239981"/>
                </a:cubicBezTo>
                <a:cubicBezTo>
                  <a:pt x="389573" y="336174"/>
                  <a:pt x="298893" y="389337"/>
                  <a:pt x="228538" y="479962"/>
                </a:cubicBezTo>
                <a:cubicBezTo>
                  <a:pt x="232797" y="453322"/>
                  <a:pt x="223313" y="412939"/>
                  <a:pt x="228538" y="359972"/>
                </a:cubicBezTo>
                <a:cubicBezTo>
                  <a:pt x="165489" y="377719"/>
                  <a:pt x="99036" y="347521"/>
                  <a:pt x="0" y="359972"/>
                </a:cubicBezTo>
                <a:cubicBezTo>
                  <a:pt x="21181" y="261533"/>
                  <a:pt x="15299" y="194949"/>
                  <a:pt x="0" y="11999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2"/>
              </a:gs>
            </a:gsLst>
            <a:lin ang="600000" scaled="0"/>
          </a:gradFill>
          <a:ln>
            <a:noFill/>
            <a:extLst>
              <a:ext uri="{C807C97D-BFC1-408E-A445-0C87EB9F89A2}">
                <ask:lineSketchStyleProps xmlns:ask="http://schemas.microsoft.com/office/drawing/2018/sketchyshapes" xmlns="" sd="1219033472">
                  <a:prstGeom prst="rightArrow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8CA966FA-7E3D-3D22-97D0-BAC7C93368F3}"/>
              </a:ext>
            </a:extLst>
          </p:cNvPr>
          <p:cNvSpPr/>
          <p:nvPr/>
        </p:nvSpPr>
        <p:spPr>
          <a:xfrm>
            <a:off x="5414073" y="3402169"/>
            <a:ext cx="457076" cy="479962"/>
          </a:xfrm>
          <a:custGeom>
            <a:avLst/>
            <a:gdLst>
              <a:gd name="connsiteX0" fmla="*/ 0 w 457076"/>
              <a:gd name="connsiteY0" fmla="*/ 119991 h 479962"/>
              <a:gd name="connsiteX1" fmla="*/ 228538 w 457076"/>
              <a:gd name="connsiteY1" fmla="*/ 119991 h 479962"/>
              <a:gd name="connsiteX2" fmla="*/ 228538 w 457076"/>
              <a:gd name="connsiteY2" fmla="*/ 0 h 479962"/>
              <a:gd name="connsiteX3" fmla="*/ 457076 w 457076"/>
              <a:gd name="connsiteY3" fmla="*/ 239981 h 479962"/>
              <a:gd name="connsiteX4" fmla="*/ 228538 w 457076"/>
              <a:gd name="connsiteY4" fmla="*/ 479962 h 479962"/>
              <a:gd name="connsiteX5" fmla="*/ 228538 w 457076"/>
              <a:gd name="connsiteY5" fmla="*/ 359972 h 479962"/>
              <a:gd name="connsiteX6" fmla="*/ 0 w 457076"/>
              <a:gd name="connsiteY6" fmla="*/ 359972 h 479962"/>
              <a:gd name="connsiteX7" fmla="*/ 0 w 457076"/>
              <a:gd name="connsiteY7" fmla="*/ 119991 h 479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076" h="479962" fill="none" extrusionOk="0">
                <a:moveTo>
                  <a:pt x="0" y="119991"/>
                </a:moveTo>
                <a:cubicBezTo>
                  <a:pt x="46770" y="127447"/>
                  <a:pt x="150365" y="107758"/>
                  <a:pt x="228538" y="119991"/>
                </a:cubicBezTo>
                <a:cubicBezTo>
                  <a:pt x="235782" y="81105"/>
                  <a:pt x="227927" y="32345"/>
                  <a:pt x="228538" y="0"/>
                </a:cubicBezTo>
                <a:cubicBezTo>
                  <a:pt x="332720" y="128825"/>
                  <a:pt x="380224" y="126524"/>
                  <a:pt x="457076" y="239981"/>
                </a:cubicBezTo>
                <a:cubicBezTo>
                  <a:pt x="420866" y="310522"/>
                  <a:pt x="298879" y="421600"/>
                  <a:pt x="228538" y="479962"/>
                </a:cubicBezTo>
                <a:cubicBezTo>
                  <a:pt x="229882" y="424044"/>
                  <a:pt x="219779" y="400956"/>
                  <a:pt x="228538" y="359972"/>
                </a:cubicBezTo>
                <a:cubicBezTo>
                  <a:pt x="117461" y="358203"/>
                  <a:pt x="53741" y="379440"/>
                  <a:pt x="0" y="359972"/>
                </a:cubicBezTo>
                <a:cubicBezTo>
                  <a:pt x="-2414" y="297080"/>
                  <a:pt x="-9372" y="184463"/>
                  <a:pt x="0" y="119991"/>
                </a:cubicBezTo>
                <a:close/>
              </a:path>
              <a:path w="457076" h="479962" stroke="0" extrusionOk="0">
                <a:moveTo>
                  <a:pt x="0" y="119991"/>
                </a:moveTo>
                <a:cubicBezTo>
                  <a:pt x="110046" y="126574"/>
                  <a:pt x="143589" y="122149"/>
                  <a:pt x="228538" y="119991"/>
                </a:cubicBezTo>
                <a:cubicBezTo>
                  <a:pt x="221505" y="66024"/>
                  <a:pt x="220759" y="47064"/>
                  <a:pt x="228538" y="0"/>
                </a:cubicBezTo>
                <a:cubicBezTo>
                  <a:pt x="313835" y="80387"/>
                  <a:pt x="342946" y="154486"/>
                  <a:pt x="457076" y="239981"/>
                </a:cubicBezTo>
                <a:cubicBezTo>
                  <a:pt x="389573" y="336174"/>
                  <a:pt x="298893" y="389337"/>
                  <a:pt x="228538" y="479962"/>
                </a:cubicBezTo>
                <a:cubicBezTo>
                  <a:pt x="232797" y="453322"/>
                  <a:pt x="223313" y="412939"/>
                  <a:pt x="228538" y="359972"/>
                </a:cubicBezTo>
                <a:cubicBezTo>
                  <a:pt x="165489" y="377719"/>
                  <a:pt x="99036" y="347521"/>
                  <a:pt x="0" y="359972"/>
                </a:cubicBezTo>
                <a:cubicBezTo>
                  <a:pt x="21181" y="261533"/>
                  <a:pt x="15299" y="194949"/>
                  <a:pt x="0" y="11999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2"/>
              </a:gs>
            </a:gsLst>
            <a:lin ang="600000" scaled="0"/>
          </a:gradFill>
          <a:ln>
            <a:noFill/>
            <a:extLst>
              <a:ext uri="{C807C97D-BFC1-408E-A445-0C87EB9F89A2}">
                <ask:lineSketchStyleProps xmlns:ask="http://schemas.microsoft.com/office/drawing/2018/sketchyshapes" xmlns="" sd="1219033472">
                  <a:prstGeom prst="rightArrow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51283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1508CAF-8D5E-F24D-82D4-F9233289DF9D}"/>
              </a:ext>
            </a:extLst>
          </p:cNvPr>
          <p:cNvSpPr/>
          <p:nvPr/>
        </p:nvSpPr>
        <p:spPr>
          <a:xfrm>
            <a:off x="990600" y="2284990"/>
            <a:ext cx="1961029" cy="2271432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AD97CE3-69C6-BE4A-A5C9-079917947A51}"/>
              </a:ext>
            </a:extLst>
          </p:cNvPr>
          <p:cNvSpPr/>
          <p:nvPr/>
        </p:nvSpPr>
        <p:spPr>
          <a:xfrm>
            <a:off x="3458135" y="2284990"/>
            <a:ext cx="1961029" cy="2271432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8459-A50C-B24D-B152-4028B8D1B20D}"/>
              </a:ext>
            </a:extLst>
          </p:cNvPr>
          <p:cNvSpPr/>
          <p:nvPr/>
        </p:nvSpPr>
        <p:spPr>
          <a:xfrm>
            <a:off x="5905500" y="2284990"/>
            <a:ext cx="1961029" cy="2271432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" name="Graphic 8">
            <a:extLst>
              <a:ext uri="{FF2B5EF4-FFF2-40B4-BE49-F238E27FC236}">
                <a16:creationId xmlns:a16="http://schemas.microsoft.com/office/drawing/2014/main" id="{506951F7-59D9-D04D-B3CC-DE64079402DE}"/>
              </a:ext>
            </a:extLst>
          </p:cNvPr>
          <p:cNvSpPr/>
          <p:nvPr/>
        </p:nvSpPr>
        <p:spPr>
          <a:xfrm>
            <a:off x="1595789" y="1749762"/>
            <a:ext cx="749310" cy="858552"/>
          </a:xfrm>
          <a:custGeom>
            <a:avLst/>
            <a:gdLst>
              <a:gd name="connsiteX0" fmla="*/ 749311 w 749310"/>
              <a:gd name="connsiteY0" fmla="*/ 214804 h 858552"/>
              <a:gd name="connsiteX1" fmla="*/ 374655 w 749310"/>
              <a:gd name="connsiteY1" fmla="*/ 0 h 858552"/>
              <a:gd name="connsiteX2" fmla="*/ 0 w 749310"/>
              <a:gd name="connsiteY2" fmla="*/ 214804 h 858552"/>
              <a:gd name="connsiteX3" fmla="*/ 0 w 749310"/>
              <a:gd name="connsiteY3" fmla="*/ 643748 h 858552"/>
              <a:gd name="connsiteX4" fmla="*/ 374655 w 749310"/>
              <a:gd name="connsiteY4" fmla="*/ 858552 h 858552"/>
              <a:gd name="connsiteX5" fmla="*/ 749311 w 749310"/>
              <a:gd name="connsiteY5" fmla="*/ 643748 h 858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9310" h="858552">
                <a:moveTo>
                  <a:pt x="749311" y="214804"/>
                </a:moveTo>
                <a:lnTo>
                  <a:pt x="374655" y="0"/>
                </a:lnTo>
                <a:lnTo>
                  <a:pt x="0" y="214804"/>
                </a:lnTo>
                <a:lnTo>
                  <a:pt x="0" y="643748"/>
                </a:lnTo>
                <a:lnTo>
                  <a:pt x="374655" y="858552"/>
                </a:lnTo>
                <a:lnTo>
                  <a:pt x="749311" y="643748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4"/>
              </a:gs>
            </a:gsLst>
            <a:lin ang="16800000" scaled="0"/>
          </a:gradFill>
          <a:ln w="6633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4" name="Graphic 15">
            <a:extLst>
              <a:ext uri="{FF2B5EF4-FFF2-40B4-BE49-F238E27FC236}">
                <a16:creationId xmlns:a16="http://schemas.microsoft.com/office/drawing/2014/main" id="{E305B1FB-46C3-5A41-BCB4-BBB0C9D5AC51}"/>
              </a:ext>
            </a:extLst>
          </p:cNvPr>
          <p:cNvSpPr/>
          <p:nvPr/>
        </p:nvSpPr>
        <p:spPr>
          <a:xfrm>
            <a:off x="4063324" y="1749762"/>
            <a:ext cx="749310" cy="858552"/>
          </a:xfrm>
          <a:custGeom>
            <a:avLst/>
            <a:gdLst>
              <a:gd name="connsiteX0" fmla="*/ 749311 w 749310"/>
              <a:gd name="connsiteY0" fmla="*/ 214804 h 858552"/>
              <a:gd name="connsiteX1" fmla="*/ 374655 w 749310"/>
              <a:gd name="connsiteY1" fmla="*/ 0 h 858552"/>
              <a:gd name="connsiteX2" fmla="*/ 0 w 749310"/>
              <a:gd name="connsiteY2" fmla="*/ 214804 h 858552"/>
              <a:gd name="connsiteX3" fmla="*/ 0 w 749310"/>
              <a:gd name="connsiteY3" fmla="*/ 643748 h 858552"/>
              <a:gd name="connsiteX4" fmla="*/ 374655 w 749310"/>
              <a:gd name="connsiteY4" fmla="*/ 858552 h 858552"/>
              <a:gd name="connsiteX5" fmla="*/ 749311 w 749310"/>
              <a:gd name="connsiteY5" fmla="*/ 643748 h 858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9310" h="858552">
                <a:moveTo>
                  <a:pt x="749311" y="214804"/>
                </a:moveTo>
                <a:lnTo>
                  <a:pt x="374655" y="0"/>
                </a:lnTo>
                <a:lnTo>
                  <a:pt x="0" y="214804"/>
                </a:lnTo>
                <a:lnTo>
                  <a:pt x="0" y="643748"/>
                </a:lnTo>
                <a:lnTo>
                  <a:pt x="374655" y="858552"/>
                </a:lnTo>
                <a:lnTo>
                  <a:pt x="749311" y="643748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4"/>
              </a:gs>
            </a:gsLst>
            <a:lin ang="16800000" scaled="0"/>
          </a:gradFill>
          <a:ln w="6633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5" name="Graphic 18">
            <a:extLst>
              <a:ext uri="{FF2B5EF4-FFF2-40B4-BE49-F238E27FC236}">
                <a16:creationId xmlns:a16="http://schemas.microsoft.com/office/drawing/2014/main" id="{109A2DD9-872D-3F40-806D-673602D9BBF8}"/>
              </a:ext>
            </a:extLst>
          </p:cNvPr>
          <p:cNvSpPr/>
          <p:nvPr/>
        </p:nvSpPr>
        <p:spPr>
          <a:xfrm>
            <a:off x="6510689" y="1749762"/>
            <a:ext cx="749310" cy="858552"/>
          </a:xfrm>
          <a:custGeom>
            <a:avLst/>
            <a:gdLst>
              <a:gd name="connsiteX0" fmla="*/ 749311 w 749310"/>
              <a:gd name="connsiteY0" fmla="*/ 214804 h 858552"/>
              <a:gd name="connsiteX1" fmla="*/ 374655 w 749310"/>
              <a:gd name="connsiteY1" fmla="*/ 0 h 858552"/>
              <a:gd name="connsiteX2" fmla="*/ 0 w 749310"/>
              <a:gd name="connsiteY2" fmla="*/ 214804 h 858552"/>
              <a:gd name="connsiteX3" fmla="*/ 0 w 749310"/>
              <a:gd name="connsiteY3" fmla="*/ 643748 h 858552"/>
              <a:gd name="connsiteX4" fmla="*/ 374655 w 749310"/>
              <a:gd name="connsiteY4" fmla="*/ 858552 h 858552"/>
              <a:gd name="connsiteX5" fmla="*/ 749311 w 749310"/>
              <a:gd name="connsiteY5" fmla="*/ 643748 h 858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9310" h="858552">
                <a:moveTo>
                  <a:pt x="749311" y="214804"/>
                </a:moveTo>
                <a:lnTo>
                  <a:pt x="374655" y="0"/>
                </a:lnTo>
                <a:lnTo>
                  <a:pt x="0" y="214804"/>
                </a:lnTo>
                <a:lnTo>
                  <a:pt x="0" y="643748"/>
                </a:lnTo>
                <a:lnTo>
                  <a:pt x="374655" y="858552"/>
                </a:lnTo>
                <a:lnTo>
                  <a:pt x="749311" y="643748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4"/>
              </a:gs>
            </a:gsLst>
            <a:lin ang="16800000" scaled="0"/>
          </a:gradFill>
          <a:ln w="6633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E57DC14-53DB-9A49-A5A7-00A8ADF2A9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BR" dirty="0"/>
              <a:t>Three Pillars of Blockchain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C87488E-7B04-3F4C-BD99-36A5E694F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6200000">
            <a:off x="7170378" y="2679279"/>
            <a:ext cx="3376553" cy="113495"/>
          </a:xfrm>
        </p:spPr>
        <p:txBody>
          <a:bodyPr/>
          <a:lstStyle/>
          <a:p>
            <a:pPr marL="0" indent="0">
              <a:buNone/>
            </a:pPr>
            <a:r>
              <a:rPr lang="en-BR" dirty="0"/>
              <a:t>BITCOIN SLIDE TEMPLATE</a:t>
            </a:r>
          </a:p>
        </p:txBody>
      </p:sp>
      <p:sp>
        <p:nvSpPr>
          <p:cNvPr id="13" name="Title 5">
            <a:extLst>
              <a:ext uri="{FF2B5EF4-FFF2-40B4-BE49-F238E27FC236}">
                <a16:creationId xmlns:a16="http://schemas.microsoft.com/office/drawing/2014/main" id="{FC644F71-0C10-6747-90D7-785A16E9EE40}"/>
              </a:ext>
            </a:extLst>
          </p:cNvPr>
          <p:cNvSpPr txBox="1">
            <a:spLocks/>
          </p:cNvSpPr>
          <p:nvPr/>
        </p:nvSpPr>
        <p:spPr>
          <a:xfrm>
            <a:off x="1171014" y="2724150"/>
            <a:ext cx="1600200" cy="218135"/>
          </a:xfrm>
          <a:prstGeom prst="rect">
            <a:avLst/>
          </a:prstGeom>
          <a:noFill/>
        </p:spPr>
        <p:txBody>
          <a:bodyPr vert="horz" lIns="0" tIns="0" rIns="0" bIns="0" rtlCol="0" anchor="b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lang="en-US" sz="3200" b="1" i="0" kern="1200" dirty="0">
                <a:solidFill>
                  <a:schemeClr val="accent2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en-BR" sz="1600" dirty="0"/>
              <a:t>Decentralization</a:t>
            </a:r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E3C1B18D-5EE6-0B4E-832D-EC10C1F8C57B}"/>
              </a:ext>
            </a:extLst>
          </p:cNvPr>
          <p:cNvSpPr txBox="1">
            <a:spLocks/>
          </p:cNvSpPr>
          <p:nvPr/>
        </p:nvSpPr>
        <p:spPr>
          <a:xfrm>
            <a:off x="3987014" y="2724150"/>
            <a:ext cx="903271" cy="218135"/>
          </a:xfrm>
          <a:prstGeom prst="rect">
            <a:avLst/>
          </a:prstGeom>
          <a:noFill/>
        </p:spPr>
        <p:txBody>
          <a:bodyPr vert="horz" lIns="0" tIns="0" rIns="0" bIns="0" rtlCol="0" anchor="b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lang="en-US" sz="3200" b="1" i="0" kern="1200" dirty="0">
                <a:solidFill>
                  <a:schemeClr val="accent2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en-BR" sz="1600" dirty="0"/>
              <a:t>Security</a:t>
            </a:r>
          </a:p>
        </p:txBody>
      </p:sp>
      <p:sp>
        <p:nvSpPr>
          <p:cNvPr id="18" name="Title 5">
            <a:extLst>
              <a:ext uri="{FF2B5EF4-FFF2-40B4-BE49-F238E27FC236}">
                <a16:creationId xmlns:a16="http://schemas.microsoft.com/office/drawing/2014/main" id="{0B5F69D2-CD79-9F46-A39C-B56B010A812C}"/>
              </a:ext>
            </a:extLst>
          </p:cNvPr>
          <p:cNvSpPr txBox="1">
            <a:spLocks/>
          </p:cNvSpPr>
          <p:nvPr/>
        </p:nvSpPr>
        <p:spPr>
          <a:xfrm>
            <a:off x="6389215" y="2724150"/>
            <a:ext cx="993598" cy="218135"/>
          </a:xfrm>
          <a:prstGeom prst="rect">
            <a:avLst/>
          </a:prstGeom>
          <a:noFill/>
        </p:spPr>
        <p:txBody>
          <a:bodyPr vert="horz" lIns="0" tIns="0" rIns="0" bIns="0" rtlCol="0" anchor="b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lang="en-US" sz="3200" b="1" i="0" kern="1200" dirty="0">
                <a:solidFill>
                  <a:schemeClr val="accent2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en-BR" sz="1600" dirty="0"/>
              <a:t>Scalability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249D2967-0D8C-1D45-A75A-6E3B68B4309D}"/>
              </a:ext>
            </a:extLst>
          </p:cNvPr>
          <p:cNvSpPr txBox="1">
            <a:spLocks/>
          </p:cNvSpPr>
          <p:nvPr/>
        </p:nvSpPr>
        <p:spPr>
          <a:xfrm>
            <a:off x="1188637" y="3060049"/>
            <a:ext cx="1564954" cy="1062000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BR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You can place your text here. Click here to edit this text.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779FBCCC-0E18-2045-9C7A-D2F415C2CC91}"/>
              </a:ext>
            </a:extLst>
          </p:cNvPr>
          <p:cNvSpPr txBox="1">
            <a:spLocks/>
          </p:cNvSpPr>
          <p:nvPr/>
        </p:nvSpPr>
        <p:spPr>
          <a:xfrm>
            <a:off x="3656172" y="3060049"/>
            <a:ext cx="1564954" cy="1062000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BR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You can place your text here. Click here to edit this text.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6D337507-781D-3643-AC38-3AD07FA7B166}"/>
              </a:ext>
            </a:extLst>
          </p:cNvPr>
          <p:cNvSpPr txBox="1">
            <a:spLocks/>
          </p:cNvSpPr>
          <p:nvPr/>
        </p:nvSpPr>
        <p:spPr>
          <a:xfrm>
            <a:off x="6103537" y="3060049"/>
            <a:ext cx="1564954" cy="1062000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BR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You can place your text here. Click here to edit this text.</a:t>
            </a:r>
          </a:p>
        </p:txBody>
      </p:sp>
      <p:grpSp>
        <p:nvGrpSpPr>
          <p:cNvPr id="8" name="Graphic 24">
            <a:extLst>
              <a:ext uri="{FF2B5EF4-FFF2-40B4-BE49-F238E27FC236}">
                <a16:creationId xmlns:a16="http://schemas.microsoft.com/office/drawing/2014/main" id="{F2D1DBDC-DF8D-F84D-8952-B013A24B05FC}"/>
              </a:ext>
            </a:extLst>
          </p:cNvPr>
          <p:cNvGrpSpPr/>
          <p:nvPr/>
        </p:nvGrpSpPr>
        <p:grpSpPr>
          <a:xfrm>
            <a:off x="1722715" y="1900049"/>
            <a:ext cx="498302" cy="558818"/>
            <a:chOff x="1722715" y="1900049"/>
            <a:chExt cx="498302" cy="558818"/>
          </a:xfrm>
          <a:noFill/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4C608ED8-6A62-634E-8A66-E5DC8367AFA3}"/>
                </a:ext>
              </a:extLst>
            </p:cNvPr>
            <p:cNvSpPr/>
            <p:nvPr/>
          </p:nvSpPr>
          <p:spPr>
            <a:xfrm>
              <a:off x="1916165" y="2123727"/>
              <a:ext cx="111402" cy="111462"/>
            </a:xfrm>
            <a:custGeom>
              <a:avLst/>
              <a:gdLst>
                <a:gd name="connsiteX0" fmla="*/ 111403 w 111402"/>
                <a:gd name="connsiteY0" fmla="*/ 55731 h 111462"/>
                <a:gd name="connsiteX1" fmla="*/ 55701 w 111402"/>
                <a:gd name="connsiteY1" fmla="*/ 111462 h 111462"/>
                <a:gd name="connsiteX2" fmla="*/ 0 w 111402"/>
                <a:gd name="connsiteY2" fmla="*/ 55731 h 111462"/>
                <a:gd name="connsiteX3" fmla="*/ 55701 w 111402"/>
                <a:gd name="connsiteY3" fmla="*/ 0 h 111462"/>
                <a:gd name="connsiteX4" fmla="*/ 111403 w 111402"/>
                <a:gd name="connsiteY4" fmla="*/ 55731 h 11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02" h="111462">
                  <a:moveTo>
                    <a:pt x="111403" y="55731"/>
                  </a:moveTo>
                  <a:cubicBezTo>
                    <a:pt x="111403" y="86511"/>
                    <a:pt x="86465" y="111462"/>
                    <a:pt x="55701" y="111462"/>
                  </a:cubicBezTo>
                  <a:cubicBezTo>
                    <a:pt x="24938" y="111462"/>
                    <a:pt x="0" y="86511"/>
                    <a:pt x="0" y="55731"/>
                  </a:cubicBezTo>
                  <a:cubicBezTo>
                    <a:pt x="0" y="24952"/>
                    <a:pt x="24938" y="0"/>
                    <a:pt x="55701" y="0"/>
                  </a:cubicBezTo>
                  <a:cubicBezTo>
                    <a:pt x="86465" y="0"/>
                    <a:pt x="111403" y="24952"/>
                    <a:pt x="111403" y="55731"/>
                  </a:cubicBezTo>
                  <a:close/>
                </a:path>
              </a:pathLst>
            </a:custGeom>
            <a:noFill/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grpSp>
          <p:nvGrpSpPr>
            <p:cNvPr id="11" name="Graphic 24">
              <a:extLst>
                <a:ext uri="{FF2B5EF4-FFF2-40B4-BE49-F238E27FC236}">
                  <a16:creationId xmlns:a16="http://schemas.microsoft.com/office/drawing/2014/main" id="{9C44FC2D-73C1-F444-89E0-E2FD8D7B5724}"/>
                </a:ext>
              </a:extLst>
            </p:cNvPr>
            <p:cNvGrpSpPr/>
            <p:nvPr/>
          </p:nvGrpSpPr>
          <p:grpSpPr>
            <a:xfrm>
              <a:off x="1916165" y="1900049"/>
              <a:ext cx="111402" cy="558818"/>
              <a:chOff x="1916165" y="1900049"/>
              <a:chExt cx="111402" cy="558818"/>
            </a:xfrm>
            <a:noFill/>
          </p:grpSpPr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04930175-C23A-4744-9653-6B2D82245A98}"/>
                  </a:ext>
                </a:extLst>
              </p:cNvPr>
              <p:cNvSpPr/>
              <p:nvPr/>
            </p:nvSpPr>
            <p:spPr>
              <a:xfrm>
                <a:off x="1916165" y="1900049"/>
                <a:ext cx="111402" cy="111462"/>
              </a:xfrm>
              <a:custGeom>
                <a:avLst/>
                <a:gdLst>
                  <a:gd name="connsiteX0" fmla="*/ 111403 w 111402"/>
                  <a:gd name="connsiteY0" fmla="*/ 55731 h 111462"/>
                  <a:gd name="connsiteX1" fmla="*/ 55701 w 111402"/>
                  <a:gd name="connsiteY1" fmla="*/ 111462 h 111462"/>
                  <a:gd name="connsiteX2" fmla="*/ 0 w 111402"/>
                  <a:gd name="connsiteY2" fmla="*/ 55731 h 111462"/>
                  <a:gd name="connsiteX3" fmla="*/ 55701 w 111402"/>
                  <a:gd name="connsiteY3" fmla="*/ 0 h 111462"/>
                  <a:gd name="connsiteX4" fmla="*/ 111403 w 111402"/>
                  <a:gd name="connsiteY4" fmla="*/ 55731 h 11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02" h="111462">
                    <a:moveTo>
                      <a:pt x="111403" y="55731"/>
                    </a:moveTo>
                    <a:cubicBezTo>
                      <a:pt x="111403" y="86511"/>
                      <a:pt x="86465" y="111462"/>
                      <a:pt x="55701" y="111462"/>
                    </a:cubicBezTo>
                    <a:cubicBezTo>
                      <a:pt x="24938" y="111462"/>
                      <a:pt x="0" y="86511"/>
                      <a:pt x="0" y="55731"/>
                    </a:cubicBezTo>
                    <a:cubicBezTo>
                      <a:pt x="0" y="24952"/>
                      <a:pt x="24938" y="0"/>
                      <a:pt x="55701" y="0"/>
                    </a:cubicBezTo>
                    <a:cubicBezTo>
                      <a:pt x="86465" y="0"/>
                      <a:pt x="111403" y="24952"/>
                      <a:pt x="111403" y="55731"/>
                    </a:cubicBezTo>
                    <a:close/>
                  </a:path>
                </a:pathLst>
              </a:custGeom>
              <a:noFill/>
              <a:ln w="7393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C16874E9-06E7-F14D-A620-CA39D14C0460}"/>
                  </a:ext>
                </a:extLst>
              </p:cNvPr>
              <p:cNvSpPr/>
              <p:nvPr/>
            </p:nvSpPr>
            <p:spPr>
              <a:xfrm>
                <a:off x="1916165" y="2347405"/>
                <a:ext cx="111402" cy="111462"/>
              </a:xfrm>
              <a:custGeom>
                <a:avLst/>
                <a:gdLst>
                  <a:gd name="connsiteX0" fmla="*/ 111403 w 111402"/>
                  <a:gd name="connsiteY0" fmla="*/ 55731 h 111462"/>
                  <a:gd name="connsiteX1" fmla="*/ 55701 w 111402"/>
                  <a:gd name="connsiteY1" fmla="*/ 111462 h 111462"/>
                  <a:gd name="connsiteX2" fmla="*/ 0 w 111402"/>
                  <a:gd name="connsiteY2" fmla="*/ 55731 h 111462"/>
                  <a:gd name="connsiteX3" fmla="*/ 55701 w 111402"/>
                  <a:gd name="connsiteY3" fmla="*/ 0 h 111462"/>
                  <a:gd name="connsiteX4" fmla="*/ 111403 w 111402"/>
                  <a:gd name="connsiteY4" fmla="*/ 55731 h 11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02" h="111462">
                    <a:moveTo>
                      <a:pt x="111403" y="55731"/>
                    </a:moveTo>
                    <a:cubicBezTo>
                      <a:pt x="111403" y="86511"/>
                      <a:pt x="86465" y="111462"/>
                      <a:pt x="55701" y="111462"/>
                    </a:cubicBezTo>
                    <a:cubicBezTo>
                      <a:pt x="24938" y="111462"/>
                      <a:pt x="0" y="86511"/>
                      <a:pt x="0" y="55731"/>
                    </a:cubicBezTo>
                    <a:cubicBezTo>
                      <a:pt x="0" y="24952"/>
                      <a:pt x="24938" y="0"/>
                      <a:pt x="55701" y="0"/>
                    </a:cubicBezTo>
                    <a:cubicBezTo>
                      <a:pt x="86465" y="0"/>
                      <a:pt x="111403" y="24952"/>
                      <a:pt x="111403" y="55731"/>
                    </a:cubicBezTo>
                    <a:close/>
                  </a:path>
                </a:pathLst>
              </a:custGeom>
              <a:noFill/>
              <a:ln w="7393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27" name="Graphic 24">
              <a:extLst>
                <a:ext uri="{FF2B5EF4-FFF2-40B4-BE49-F238E27FC236}">
                  <a16:creationId xmlns:a16="http://schemas.microsoft.com/office/drawing/2014/main" id="{0D83FF35-A0C3-B24F-99F0-4D5D455452FC}"/>
                </a:ext>
              </a:extLst>
            </p:cNvPr>
            <p:cNvGrpSpPr/>
            <p:nvPr/>
          </p:nvGrpSpPr>
          <p:grpSpPr>
            <a:xfrm>
              <a:off x="1722715" y="2011511"/>
              <a:ext cx="498302" cy="335140"/>
              <a:chOff x="1722715" y="2011511"/>
              <a:chExt cx="498302" cy="335140"/>
            </a:xfrm>
            <a:noFill/>
          </p:grpSpPr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B9510E85-EE61-AB4F-A3F1-75DABC92BCAD}"/>
                  </a:ext>
                </a:extLst>
              </p:cNvPr>
              <p:cNvSpPr/>
              <p:nvPr/>
            </p:nvSpPr>
            <p:spPr>
              <a:xfrm>
                <a:off x="1722715" y="2011511"/>
                <a:ext cx="111402" cy="111462"/>
              </a:xfrm>
              <a:custGeom>
                <a:avLst/>
                <a:gdLst>
                  <a:gd name="connsiteX0" fmla="*/ 111403 w 111402"/>
                  <a:gd name="connsiteY0" fmla="*/ 55731 h 111462"/>
                  <a:gd name="connsiteX1" fmla="*/ 55701 w 111402"/>
                  <a:gd name="connsiteY1" fmla="*/ 111462 h 111462"/>
                  <a:gd name="connsiteX2" fmla="*/ 0 w 111402"/>
                  <a:gd name="connsiteY2" fmla="*/ 55731 h 111462"/>
                  <a:gd name="connsiteX3" fmla="*/ 55701 w 111402"/>
                  <a:gd name="connsiteY3" fmla="*/ 0 h 111462"/>
                  <a:gd name="connsiteX4" fmla="*/ 111403 w 111402"/>
                  <a:gd name="connsiteY4" fmla="*/ 55731 h 11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02" h="111462">
                    <a:moveTo>
                      <a:pt x="111403" y="55731"/>
                    </a:moveTo>
                    <a:cubicBezTo>
                      <a:pt x="111403" y="86511"/>
                      <a:pt x="86465" y="111462"/>
                      <a:pt x="55701" y="111462"/>
                    </a:cubicBezTo>
                    <a:cubicBezTo>
                      <a:pt x="24938" y="111462"/>
                      <a:pt x="0" y="86511"/>
                      <a:pt x="0" y="55731"/>
                    </a:cubicBezTo>
                    <a:cubicBezTo>
                      <a:pt x="0" y="24952"/>
                      <a:pt x="24938" y="0"/>
                      <a:pt x="55701" y="0"/>
                    </a:cubicBezTo>
                    <a:cubicBezTo>
                      <a:pt x="86465" y="0"/>
                      <a:pt x="111403" y="24952"/>
                      <a:pt x="111403" y="55731"/>
                    </a:cubicBezTo>
                    <a:close/>
                  </a:path>
                </a:pathLst>
              </a:custGeom>
              <a:noFill/>
              <a:ln w="7393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917E3357-AE95-5D4E-BCF2-CBD619461BEA}"/>
                  </a:ext>
                </a:extLst>
              </p:cNvPr>
              <p:cNvSpPr/>
              <p:nvPr/>
            </p:nvSpPr>
            <p:spPr>
              <a:xfrm>
                <a:off x="2109614" y="2235189"/>
                <a:ext cx="111402" cy="111462"/>
              </a:xfrm>
              <a:custGeom>
                <a:avLst/>
                <a:gdLst>
                  <a:gd name="connsiteX0" fmla="*/ 111403 w 111402"/>
                  <a:gd name="connsiteY0" fmla="*/ 55731 h 111462"/>
                  <a:gd name="connsiteX1" fmla="*/ 55701 w 111402"/>
                  <a:gd name="connsiteY1" fmla="*/ 111462 h 111462"/>
                  <a:gd name="connsiteX2" fmla="*/ 0 w 111402"/>
                  <a:gd name="connsiteY2" fmla="*/ 55731 h 111462"/>
                  <a:gd name="connsiteX3" fmla="*/ 55701 w 111402"/>
                  <a:gd name="connsiteY3" fmla="*/ 0 h 111462"/>
                  <a:gd name="connsiteX4" fmla="*/ 111403 w 111402"/>
                  <a:gd name="connsiteY4" fmla="*/ 55731 h 11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02" h="111462">
                    <a:moveTo>
                      <a:pt x="111403" y="55731"/>
                    </a:moveTo>
                    <a:cubicBezTo>
                      <a:pt x="111403" y="86511"/>
                      <a:pt x="86465" y="111462"/>
                      <a:pt x="55701" y="111462"/>
                    </a:cubicBezTo>
                    <a:cubicBezTo>
                      <a:pt x="24938" y="111462"/>
                      <a:pt x="0" y="86511"/>
                      <a:pt x="0" y="55731"/>
                    </a:cubicBezTo>
                    <a:cubicBezTo>
                      <a:pt x="0" y="24952"/>
                      <a:pt x="24938" y="0"/>
                      <a:pt x="55701" y="0"/>
                    </a:cubicBezTo>
                    <a:cubicBezTo>
                      <a:pt x="86464" y="0"/>
                      <a:pt x="111403" y="24952"/>
                      <a:pt x="111403" y="55731"/>
                    </a:cubicBezTo>
                    <a:close/>
                  </a:path>
                </a:pathLst>
              </a:custGeom>
              <a:noFill/>
              <a:ln w="7393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30" name="Graphic 24">
              <a:extLst>
                <a:ext uri="{FF2B5EF4-FFF2-40B4-BE49-F238E27FC236}">
                  <a16:creationId xmlns:a16="http://schemas.microsoft.com/office/drawing/2014/main" id="{3949594D-93DF-EC44-9477-5F6213B67BC0}"/>
                </a:ext>
              </a:extLst>
            </p:cNvPr>
            <p:cNvGrpSpPr/>
            <p:nvPr/>
          </p:nvGrpSpPr>
          <p:grpSpPr>
            <a:xfrm>
              <a:off x="1722715" y="2011511"/>
              <a:ext cx="498302" cy="335140"/>
              <a:chOff x="1722715" y="2011511"/>
              <a:chExt cx="498302" cy="335140"/>
            </a:xfrm>
            <a:noFill/>
          </p:grpSpPr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A55959C3-6CC8-3347-B7A3-0D64F91F4764}"/>
                  </a:ext>
                </a:extLst>
              </p:cNvPr>
              <p:cNvSpPr/>
              <p:nvPr/>
            </p:nvSpPr>
            <p:spPr>
              <a:xfrm>
                <a:off x="1722715" y="2235189"/>
                <a:ext cx="111402" cy="111462"/>
              </a:xfrm>
              <a:custGeom>
                <a:avLst/>
                <a:gdLst>
                  <a:gd name="connsiteX0" fmla="*/ 111403 w 111402"/>
                  <a:gd name="connsiteY0" fmla="*/ 55731 h 111462"/>
                  <a:gd name="connsiteX1" fmla="*/ 55701 w 111402"/>
                  <a:gd name="connsiteY1" fmla="*/ 111462 h 111462"/>
                  <a:gd name="connsiteX2" fmla="*/ 0 w 111402"/>
                  <a:gd name="connsiteY2" fmla="*/ 55731 h 111462"/>
                  <a:gd name="connsiteX3" fmla="*/ 55701 w 111402"/>
                  <a:gd name="connsiteY3" fmla="*/ 0 h 111462"/>
                  <a:gd name="connsiteX4" fmla="*/ 111403 w 111402"/>
                  <a:gd name="connsiteY4" fmla="*/ 55731 h 11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02" h="111462">
                    <a:moveTo>
                      <a:pt x="111403" y="55731"/>
                    </a:moveTo>
                    <a:cubicBezTo>
                      <a:pt x="111403" y="86511"/>
                      <a:pt x="86465" y="111462"/>
                      <a:pt x="55701" y="111462"/>
                    </a:cubicBezTo>
                    <a:cubicBezTo>
                      <a:pt x="24938" y="111462"/>
                      <a:pt x="0" y="86511"/>
                      <a:pt x="0" y="55731"/>
                    </a:cubicBezTo>
                    <a:cubicBezTo>
                      <a:pt x="0" y="24952"/>
                      <a:pt x="24938" y="0"/>
                      <a:pt x="55701" y="0"/>
                    </a:cubicBezTo>
                    <a:cubicBezTo>
                      <a:pt x="86465" y="0"/>
                      <a:pt x="111403" y="24952"/>
                      <a:pt x="111403" y="55731"/>
                    </a:cubicBezTo>
                    <a:close/>
                  </a:path>
                </a:pathLst>
              </a:custGeom>
              <a:noFill/>
              <a:ln w="7393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AB108042-F548-EF40-98FB-C58D0C71A007}"/>
                  </a:ext>
                </a:extLst>
              </p:cNvPr>
              <p:cNvSpPr/>
              <p:nvPr/>
            </p:nvSpPr>
            <p:spPr>
              <a:xfrm>
                <a:off x="2109614" y="2011511"/>
                <a:ext cx="111402" cy="111462"/>
              </a:xfrm>
              <a:custGeom>
                <a:avLst/>
                <a:gdLst>
                  <a:gd name="connsiteX0" fmla="*/ 111403 w 111402"/>
                  <a:gd name="connsiteY0" fmla="*/ 55731 h 111462"/>
                  <a:gd name="connsiteX1" fmla="*/ 55701 w 111402"/>
                  <a:gd name="connsiteY1" fmla="*/ 111462 h 111462"/>
                  <a:gd name="connsiteX2" fmla="*/ 0 w 111402"/>
                  <a:gd name="connsiteY2" fmla="*/ 55731 h 111462"/>
                  <a:gd name="connsiteX3" fmla="*/ 55701 w 111402"/>
                  <a:gd name="connsiteY3" fmla="*/ 0 h 111462"/>
                  <a:gd name="connsiteX4" fmla="*/ 111403 w 111402"/>
                  <a:gd name="connsiteY4" fmla="*/ 55731 h 11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02" h="111462">
                    <a:moveTo>
                      <a:pt x="111403" y="55731"/>
                    </a:moveTo>
                    <a:cubicBezTo>
                      <a:pt x="111403" y="86511"/>
                      <a:pt x="86465" y="111462"/>
                      <a:pt x="55701" y="111462"/>
                    </a:cubicBezTo>
                    <a:cubicBezTo>
                      <a:pt x="24938" y="111462"/>
                      <a:pt x="0" y="86511"/>
                      <a:pt x="0" y="55731"/>
                    </a:cubicBezTo>
                    <a:cubicBezTo>
                      <a:pt x="0" y="24952"/>
                      <a:pt x="24938" y="0"/>
                      <a:pt x="55701" y="0"/>
                    </a:cubicBezTo>
                    <a:cubicBezTo>
                      <a:pt x="86464" y="0"/>
                      <a:pt x="111403" y="24952"/>
                      <a:pt x="111403" y="55731"/>
                    </a:cubicBezTo>
                    <a:close/>
                  </a:path>
                </a:pathLst>
              </a:custGeom>
              <a:noFill/>
              <a:ln w="7393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E774881-296D-D341-BF25-99807E498065}"/>
                </a:ext>
              </a:extLst>
            </p:cNvPr>
            <p:cNvSpPr/>
            <p:nvPr/>
          </p:nvSpPr>
          <p:spPr>
            <a:xfrm>
              <a:off x="1823580" y="1976868"/>
              <a:ext cx="97101" cy="58743"/>
            </a:xfrm>
            <a:custGeom>
              <a:avLst/>
              <a:gdLst>
                <a:gd name="connsiteX0" fmla="*/ 0 w 97101"/>
                <a:gd name="connsiteY0" fmla="*/ 58744 h 58743"/>
                <a:gd name="connsiteX1" fmla="*/ 97101 w 97101"/>
                <a:gd name="connsiteY1" fmla="*/ 0 h 58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7101" h="58743">
                  <a:moveTo>
                    <a:pt x="0" y="58744"/>
                  </a:moveTo>
                  <a:lnTo>
                    <a:pt x="97101" y="0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8FC8FA0E-959D-5443-9F5A-9BFAC119DA41}"/>
                </a:ext>
              </a:extLst>
            </p:cNvPr>
            <p:cNvSpPr/>
            <p:nvPr/>
          </p:nvSpPr>
          <p:spPr>
            <a:xfrm>
              <a:off x="2025310" y="2322552"/>
              <a:ext cx="97101" cy="59496"/>
            </a:xfrm>
            <a:custGeom>
              <a:avLst/>
              <a:gdLst>
                <a:gd name="connsiteX0" fmla="*/ 0 w 97101"/>
                <a:gd name="connsiteY0" fmla="*/ 59497 h 59496"/>
                <a:gd name="connsiteX1" fmla="*/ 97101 w 97101"/>
                <a:gd name="connsiteY1" fmla="*/ 0 h 59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7101" h="59496">
                  <a:moveTo>
                    <a:pt x="0" y="59497"/>
                  </a:moveTo>
                  <a:lnTo>
                    <a:pt x="97101" y="0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20D3ECC-BBE3-A04E-AB0B-0CBFC1A08E6C}"/>
                </a:ext>
              </a:extLst>
            </p:cNvPr>
            <p:cNvSpPr/>
            <p:nvPr/>
          </p:nvSpPr>
          <p:spPr>
            <a:xfrm>
              <a:off x="1822827" y="2322552"/>
              <a:ext cx="96348" cy="59496"/>
            </a:xfrm>
            <a:custGeom>
              <a:avLst/>
              <a:gdLst>
                <a:gd name="connsiteX0" fmla="*/ 0 w 96348"/>
                <a:gd name="connsiteY0" fmla="*/ 0 h 59496"/>
                <a:gd name="connsiteX1" fmla="*/ 96348 w 96348"/>
                <a:gd name="connsiteY1" fmla="*/ 59497 h 59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6348" h="59496">
                  <a:moveTo>
                    <a:pt x="0" y="0"/>
                  </a:moveTo>
                  <a:lnTo>
                    <a:pt x="96348" y="59497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9ED81C2-3742-544F-8876-575D651F6512}"/>
                </a:ext>
              </a:extLst>
            </p:cNvPr>
            <p:cNvSpPr/>
            <p:nvPr/>
          </p:nvSpPr>
          <p:spPr>
            <a:xfrm>
              <a:off x="2024557" y="1976868"/>
              <a:ext cx="96348" cy="58743"/>
            </a:xfrm>
            <a:custGeom>
              <a:avLst/>
              <a:gdLst>
                <a:gd name="connsiteX0" fmla="*/ 0 w 96348"/>
                <a:gd name="connsiteY0" fmla="*/ 0 h 58743"/>
                <a:gd name="connsiteX1" fmla="*/ 96348 w 96348"/>
                <a:gd name="connsiteY1" fmla="*/ 58744 h 58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6348" h="58743">
                  <a:moveTo>
                    <a:pt x="0" y="0"/>
                  </a:moveTo>
                  <a:lnTo>
                    <a:pt x="96348" y="58744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DE48F0EA-6842-3642-9A5D-DB0B6B63CA8A}"/>
                </a:ext>
              </a:extLst>
            </p:cNvPr>
            <p:cNvSpPr/>
            <p:nvPr/>
          </p:nvSpPr>
          <p:spPr>
            <a:xfrm>
              <a:off x="1778417" y="2122974"/>
              <a:ext cx="7527" cy="112215"/>
            </a:xfrm>
            <a:custGeom>
              <a:avLst/>
              <a:gdLst>
                <a:gd name="connsiteX0" fmla="*/ 0 w 7527"/>
                <a:gd name="connsiteY0" fmla="*/ 0 h 112215"/>
                <a:gd name="connsiteX1" fmla="*/ 0 w 7527"/>
                <a:gd name="connsiteY1" fmla="*/ 112215 h 11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27" h="112215">
                  <a:moveTo>
                    <a:pt x="0" y="0"/>
                  </a:moveTo>
                  <a:lnTo>
                    <a:pt x="0" y="112215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EF630CF-F73E-0744-BEC7-E767D78F856D}"/>
                </a:ext>
              </a:extLst>
            </p:cNvPr>
            <p:cNvSpPr/>
            <p:nvPr/>
          </p:nvSpPr>
          <p:spPr>
            <a:xfrm>
              <a:off x="2165316" y="2122974"/>
              <a:ext cx="7527" cy="112215"/>
            </a:xfrm>
            <a:custGeom>
              <a:avLst/>
              <a:gdLst>
                <a:gd name="connsiteX0" fmla="*/ 0 w 7527"/>
                <a:gd name="connsiteY0" fmla="*/ 0 h 112215"/>
                <a:gd name="connsiteX1" fmla="*/ 0 w 7527"/>
                <a:gd name="connsiteY1" fmla="*/ 112215 h 11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27" h="112215">
                  <a:moveTo>
                    <a:pt x="0" y="0"/>
                  </a:moveTo>
                  <a:lnTo>
                    <a:pt x="0" y="112215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2EA188E4-77C6-2B42-943B-CADE9C5CA41C}"/>
                </a:ext>
              </a:extLst>
            </p:cNvPr>
            <p:cNvSpPr/>
            <p:nvPr/>
          </p:nvSpPr>
          <p:spPr>
            <a:xfrm>
              <a:off x="2020040" y="2207324"/>
              <a:ext cx="97101" cy="55731"/>
            </a:xfrm>
            <a:custGeom>
              <a:avLst/>
              <a:gdLst>
                <a:gd name="connsiteX0" fmla="*/ 0 w 97101"/>
                <a:gd name="connsiteY0" fmla="*/ 0 h 55731"/>
                <a:gd name="connsiteX1" fmla="*/ 97101 w 97101"/>
                <a:gd name="connsiteY1" fmla="*/ 55731 h 5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7101" h="55731">
                  <a:moveTo>
                    <a:pt x="0" y="0"/>
                  </a:moveTo>
                  <a:lnTo>
                    <a:pt x="97101" y="55731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A0F4D7D3-59F0-AB46-A866-A13C6801845E}"/>
                </a:ext>
              </a:extLst>
            </p:cNvPr>
            <p:cNvSpPr/>
            <p:nvPr/>
          </p:nvSpPr>
          <p:spPr>
            <a:xfrm>
              <a:off x="1826591" y="2095108"/>
              <a:ext cx="97101" cy="56484"/>
            </a:xfrm>
            <a:custGeom>
              <a:avLst/>
              <a:gdLst>
                <a:gd name="connsiteX0" fmla="*/ 0 w 97101"/>
                <a:gd name="connsiteY0" fmla="*/ 0 h 56484"/>
                <a:gd name="connsiteX1" fmla="*/ 97101 w 97101"/>
                <a:gd name="connsiteY1" fmla="*/ 56484 h 56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7101" h="56484">
                  <a:moveTo>
                    <a:pt x="0" y="0"/>
                  </a:moveTo>
                  <a:lnTo>
                    <a:pt x="97101" y="56484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E71681D-72ED-834A-AD05-EEE89A195B26}"/>
                </a:ext>
              </a:extLst>
            </p:cNvPr>
            <p:cNvSpPr/>
            <p:nvPr/>
          </p:nvSpPr>
          <p:spPr>
            <a:xfrm>
              <a:off x="2018535" y="2087577"/>
              <a:ext cx="94090" cy="61756"/>
            </a:xfrm>
            <a:custGeom>
              <a:avLst/>
              <a:gdLst>
                <a:gd name="connsiteX0" fmla="*/ 0 w 94090"/>
                <a:gd name="connsiteY0" fmla="*/ 61756 h 61756"/>
                <a:gd name="connsiteX1" fmla="*/ 94090 w 94090"/>
                <a:gd name="connsiteY1" fmla="*/ 0 h 61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4090" h="61756">
                  <a:moveTo>
                    <a:pt x="0" y="61756"/>
                  </a:moveTo>
                  <a:lnTo>
                    <a:pt x="94090" y="0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D71ABB74-F1BA-A34A-B291-CB2070D6354C}"/>
                </a:ext>
              </a:extLst>
            </p:cNvPr>
            <p:cNvSpPr/>
            <p:nvPr/>
          </p:nvSpPr>
          <p:spPr>
            <a:xfrm>
              <a:off x="1831107" y="2209583"/>
              <a:ext cx="93337" cy="61003"/>
            </a:xfrm>
            <a:custGeom>
              <a:avLst/>
              <a:gdLst>
                <a:gd name="connsiteX0" fmla="*/ 0 w 93337"/>
                <a:gd name="connsiteY0" fmla="*/ 61003 h 61003"/>
                <a:gd name="connsiteX1" fmla="*/ 93338 w 93337"/>
                <a:gd name="connsiteY1" fmla="*/ 0 h 6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337" h="61003">
                  <a:moveTo>
                    <a:pt x="0" y="61003"/>
                  </a:moveTo>
                  <a:lnTo>
                    <a:pt x="93338" y="0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BC66900D-951A-E94F-8E80-1C122B7746FC}"/>
                </a:ext>
              </a:extLst>
            </p:cNvPr>
            <p:cNvSpPr/>
            <p:nvPr/>
          </p:nvSpPr>
          <p:spPr>
            <a:xfrm>
              <a:off x="1971866" y="2235189"/>
              <a:ext cx="7527" cy="112215"/>
            </a:xfrm>
            <a:custGeom>
              <a:avLst/>
              <a:gdLst>
                <a:gd name="connsiteX0" fmla="*/ 0 w 7527"/>
                <a:gd name="connsiteY0" fmla="*/ 0 h 112215"/>
                <a:gd name="connsiteX1" fmla="*/ 0 w 7527"/>
                <a:gd name="connsiteY1" fmla="*/ 112215 h 11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27" h="112215">
                  <a:moveTo>
                    <a:pt x="0" y="0"/>
                  </a:moveTo>
                  <a:lnTo>
                    <a:pt x="0" y="112215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0D91F9D1-C324-E749-AA89-659CCF83504B}"/>
                </a:ext>
              </a:extLst>
            </p:cNvPr>
            <p:cNvSpPr/>
            <p:nvPr/>
          </p:nvSpPr>
          <p:spPr>
            <a:xfrm>
              <a:off x="1971866" y="2011511"/>
              <a:ext cx="7527" cy="112215"/>
            </a:xfrm>
            <a:custGeom>
              <a:avLst/>
              <a:gdLst>
                <a:gd name="connsiteX0" fmla="*/ 0 w 7527"/>
                <a:gd name="connsiteY0" fmla="*/ 0 h 112215"/>
                <a:gd name="connsiteX1" fmla="*/ 0 w 7527"/>
                <a:gd name="connsiteY1" fmla="*/ 112215 h 11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27" h="112215">
                  <a:moveTo>
                    <a:pt x="0" y="0"/>
                  </a:moveTo>
                  <a:lnTo>
                    <a:pt x="0" y="112215"/>
                  </a:lnTo>
                </a:path>
              </a:pathLst>
            </a:custGeom>
            <a:ln w="739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grpSp>
        <p:nvGrpSpPr>
          <p:cNvPr id="45" name="Graphic 23">
            <a:extLst>
              <a:ext uri="{FF2B5EF4-FFF2-40B4-BE49-F238E27FC236}">
                <a16:creationId xmlns:a16="http://schemas.microsoft.com/office/drawing/2014/main" id="{D8B897B7-7B38-C24E-B75D-0F0FA505B5C9}"/>
              </a:ext>
            </a:extLst>
          </p:cNvPr>
          <p:cNvGrpSpPr/>
          <p:nvPr/>
        </p:nvGrpSpPr>
        <p:grpSpPr>
          <a:xfrm>
            <a:off x="4225528" y="1915080"/>
            <a:ext cx="429232" cy="527151"/>
            <a:chOff x="4225528" y="1915080"/>
            <a:chExt cx="429232" cy="527151"/>
          </a:xfrm>
          <a:noFill/>
        </p:grpSpPr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299526A1-B2EE-F941-B884-899557333DC4}"/>
                </a:ext>
              </a:extLst>
            </p:cNvPr>
            <p:cNvSpPr/>
            <p:nvPr/>
          </p:nvSpPr>
          <p:spPr>
            <a:xfrm>
              <a:off x="4225528" y="1915080"/>
              <a:ext cx="429232" cy="527151"/>
            </a:xfrm>
            <a:custGeom>
              <a:avLst/>
              <a:gdLst>
                <a:gd name="connsiteX0" fmla="*/ 315568 w 429232"/>
                <a:gd name="connsiteY0" fmla="*/ 452611 h 527151"/>
                <a:gd name="connsiteX1" fmla="*/ 227329 w 429232"/>
                <a:gd name="connsiteY1" fmla="*/ 522634 h 527151"/>
                <a:gd name="connsiteX2" fmla="*/ 202651 w 429232"/>
                <a:gd name="connsiteY2" fmla="*/ 522634 h 527151"/>
                <a:gd name="connsiteX3" fmla="*/ 114412 w 429232"/>
                <a:gd name="connsiteY3" fmla="*/ 452611 h 527151"/>
                <a:gd name="connsiteX4" fmla="*/ 0 w 429232"/>
                <a:gd name="connsiteY4" fmla="*/ 215436 h 527151"/>
                <a:gd name="connsiteX5" fmla="*/ 0 w 429232"/>
                <a:gd name="connsiteY5" fmla="*/ 132613 h 527151"/>
                <a:gd name="connsiteX6" fmla="*/ 20938 w 429232"/>
                <a:gd name="connsiteY6" fmla="*/ 104755 h 527151"/>
                <a:gd name="connsiteX7" fmla="*/ 195921 w 429232"/>
                <a:gd name="connsiteY7" fmla="*/ 7626 h 527151"/>
                <a:gd name="connsiteX8" fmla="*/ 234059 w 429232"/>
                <a:gd name="connsiteY8" fmla="*/ 7626 h 527151"/>
                <a:gd name="connsiteX9" fmla="*/ 409790 w 429232"/>
                <a:gd name="connsiteY9" fmla="*/ 104002 h 527151"/>
                <a:gd name="connsiteX10" fmla="*/ 429232 w 429232"/>
                <a:gd name="connsiteY10" fmla="*/ 131107 h 527151"/>
                <a:gd name="connsiteX11" fmla="*/ 429232 w 429232"/>
                <a:gd name="connsiteY11" fmla="*/ 215436 h 527151"/>
                <a:gd name="connsiteX12" fmla="*/ 315568 w 429232"/>
                <a:gd name="connsiteY12" fmla="*/ 452611 h 5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9232" h="527151">
                  <a:moveTo>
                    <a:pt x="315568" y="452611"/>
                  </a:moveTo>
                  <a:lnTo>
                    <a:pt x="227329" y="522634"/>
                  </a:lnTo>
                  <a:cubicBezTo>
                    <a:pt x="219851" y="528657"/>
                    <a:pt x="210129" y="528657"/>
                    <a:pt x="202651" y="522634"/>
                  </a:cubicBezTo>
                  <a:lnTo>
                    <a:pt x="114412" y="452611"/>
                  </a:lnTo>
                  <a:cubicBezTo>
                    <a:pt x="41876" y="395388"/>
                    <a:pt x="0" y="308047"/>
                    <a:pt x="0" y="215436"/>
                  </a:cubicBezTo>
                  <a:lnTo>
                    <a:pt x="0" y="132613"/>
                  </a:lnTo>
                  <a:cubicBezTo>
                    <a:pt x="0" y="119813"/>
                    <a:pt x="8226" y="108519"/>
                    <a:pt x="20938" y="104755"/>
                  </a:cubicBezTo>
                  <a:cubicBezTo>
                    <a:pt x="56832" y="94214"/>
                    <a:pt x="133107" y="66355"/>
                    <a:pt x="195921" y="7626"/>
                  </a:cubicBezTo>
                  <a:cubicBezTo>
                    <a:pt x="206390" y="-2162"/>
                    <a:pt x="223590" y="-2915"/>
                    <a:pt x="234059" y="7626"/>
                  </a:cubicBezTo>
                  <a:cubicBezTo>
                    <a:pt x="292386" y="60332"/>
                    <a:pt x="373896" y="91955"/>
                    <a:pt x="409790" y="104002"/>
                  </a:cubicBezTo>
                  <a:cubicBezTo>
                    <a:pt x="421007" y="107766"/>
                    <a:pt x="429232" y="119060"/>
                    <a:pt x="429232" y="131107"/>
                  </a:cubicBezTo>
                  <a:lnTo>
                    <a:pt x="429232" y="215436"/>
                  </a:lnTo>
                  <a:cubicBezTo>
                    <a:pt x="429232" y="308047"/>
                    <a:pt x="387356" y="395388"/>
                    <a:pt x="315568" y="452611"/>
                  </a:cubicBezTo>
                  <a:close/>
                </a:path>
              </a:pathLst>
            </a:custGeom>
            <a:noFill/>
            <a:ln w="739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grpSp>
          <p:nvGrpSpPr>
            <p:cNvPr id="47" name="Graphic 23">
              <a:extLst>
                <a:ext uri="{FF2B5EF4-FFF2-40B4-BE49-F238E27FC236}">
                  <a16:creationId xmlns:a16="http://schemas.microsoft.com/office/drawing/2014/main" id="{A1760521-6080-A949-9669-DDDDCAB5E2C3}"/>
                </a:ext>
              </a:extLst>
            </p:cNvPr>
            <p:cNvGrpSpPr/>
            <p:nvPr/>
          </p:nvGrpSpPr>
          <p:grpSpPr>
            <a:xfrm>
              <a:off x="4347418" y="2032635"/>
              <a:ext cx="185495" cy="268044"/>
              <a:chOff x="4347418" y="2032635"/>
              <a:chExt cx="185495" cy="268044"/>
            </a:xfrm>
            <a:noFill/>
          </p:grpSpPr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0ACA606F-96B3-AB4D-88B6-194168C2E4FA}"/>
                  </a:ext>
                </a:extLst>
              </p:cNvPr>
              <p:cNvSpPr/>
              <p:nvPr/>
            </p:nvSpPr>
            <p:spPr>
              <a:xfrm>
                <a:off x="4347418" y="2129011"/>
                <a:ext cx="185495" cy="171669"/>
              </a:xfrm>
              <a:custGeom>
                <a:avLst/>
                <a:gdLst>
                  <a:gd name="connsiteX0" fmla="*/ 166757 w 185495"/>
                  <a:gd name="connsiteY0" fmla="*/ 171669 h 171669"/>
                  <a:gd name="connsiteX1" fmla="*/ 18695 w 185495"/>
                  <a:gd name="connsiteY1" fmla="*/ 171669 h 171669"/>
                  <a:gd name="connsiteX2" fmla="*/ 0 w 185495"/>
                  <a:gd name="connsiteY2" fmla="*/ 152846 h 171669"/>
                  <a:gd name="connsiteX3" fmla="*/ 0 w 185495"/>
                  <a:gd name="connsiteY3" fmla="*/ 18823 h 171669"/>
                  <a:gd name="connsiteX4" fmla="*/ 18695 w 185495"/>
                  <a:gd name="connsiteY4" fmla="*/ 0 h 171669"/>
                  <a:gd name="connsiteX5" fmla="*/ 166757 w 185495"/>
                  <a:gd name="connsiteY5" fmla="*/ 0 h 171669"/>
                  <a:gd name="connsiteX6" fmla="*/ 185452 w 185495"/>
                  <a:gd name="connsiteY6" fmla="*/ 18823 h 171669"/>
                  <a:gd name="connsiteX7" fmla="*/ 185452 w 185495"/>
                  <a:gd name="connsiteY7" fmla="*/ 152846 h 171669"/>
                  <a:gd name="connsiteX8" fmla="*/ 166757 w 185495"/>
                  <a:gd name="connsiteY8" fmla="*/ 171669 h 171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495" h="171669">
                    <a:moveTo>
                      <a:pt x="166757" y="171669"/>
                    </a:moveTo>
                    <a:lnTo>
                      <a:pt x="18695" y="171669"/>
                    </a:lnTo>
                    <a:cubicBezTo>
                      <a:pt x="8226" y="171669"/>
                      <a:pt x="0" y="163387"/>
                      <a:pt x="0" y="152846"/>
                    </a:cubicBezTo>
                    <a:lnTo>
                      <a:pt x="0" y="18823"/>
                    </a:lnTo>
                    <a:cubicBezTo>
                      <a:pt x="0" y="8282"/>
                      <a:pt x="8226" y="0"/>
                      <a:pt x="18695" y="0"/>
                    </a:cubicBezTo>
                    <a:lnTo>
                      <a:pt x="166757" y="0"/>
                    </a:lnTo>
                    <a:cubicBezTo>
                      <a:pt x="177227" y="0"/>
                      <a:pt x="185452" y="8282"/>
                      <a:pt x="185452" y="18823"/>
                    </a:cubicBezTo>
                    <a:lnTo>
                      <a:pt x="185452" y="152846"/>
                    </a:lnTo>
                    <a:cubicBezTo>
                      <a:pt x="186200" y="163387"/>
                      <a:pt x="177227" y="171669"/>
                      <a:pt x="166757" y="171669"/>
                    </a:cubicBezTo>
                    <a:close/>
                  </a:path>
                </a:pathLst>
              </a:custGeom>
              <a:noFill/>
              <a:ln w="739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CD36FF1C-2677-AD48-8CB8-C65007F5D2F9}"/>
                  </a:ext>
                </a:extLst>
              </p:cNvPr>
              <p:cNvSpPr/>
              <p:nvPr/>
            </p:nvSpPr>
            <p:spPr>
              <a:xfrm>
                <a:off x="4372843" y="2032635"/>
                <a:ext cx="134602" cy="95622"/>
              </a:xfrm>
              <a:custGeom>
                <a:avLst/>
                <a:gdLst>
                  <a:gd name="connsiteX0" fmla="*/ 100204 w 134602"/>
                  <a:gd name="connsiteY0" fmla="*/ 95623 h 95622"/>
                  <a:gd name="connsiteX1" fmla="*/ 100204 w 134602"/>
                  <a:gd name="connsiteY1" fmla="*/ 67764 h 95622"/>
                  <a:gd name="connsiteX2" fmla="*/ 67301 w 134602"/>
                  <a:gd name="connsiteY2" fmla="*/ 34635 h 95622"/>
                  <a:gd name="connsiteX3" fmla="*/ 34398 w 134602"/>
                  <a:gd name="connsiteY3" fmla="*/ 67764 h 95622"/>
                  <a:gd name="connsiteX4" fmla="*/ 34398 w 134602"/>
                  <a:gd name="connsiteY4" fmla="*/ 95623 h 95622"/>
                  <a:gd name="connsiteX5" fmla="*/ 0 w 134602"/>
                  <a:gd name="connsiteY5" fmla="*/ 95623 h 95622"/>
                  <a:gd name="connsiteX6" fmla="*/ 0 w 134602"/>
                  <a:gd name="connsiteY6" fmla="*/ 67764 h 95622"/>
                  <a:gd name="connsiteX7" fmla="*/ 67301 w 134602"/>
                  <a:gd name="connsiteY7" fmla="*/ 0 h 95622"/>
                  <a:gd name="connsiteX8" fmla="*/ 134602 w 134602"/>
                  <a:gd name="connsiteY8" fmla="*/ 67764 h 95622"/>
                  <a:gd name="connsiteX9" fmla="*/ 134602 w 134602"/>
                  <a:gd name="connsiteY9" fmla="*/ 95623 h 95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602" h="95622">
                    <a:moveTo>
                      <a:pt x="100204" y="95623"/>
                    </a:moveTo>
                    <a:lnTo>
                      <a:pt x="100204" y="67764"/>
                    </a:lnTo>
                    <a:cubicBezTo>
                      <a:pt x="100204" y="49694"/>
                      <a:pt x="85248" y="34635"/>
                      <a:pt x="67301" y="34635"/>
                    </a:cubicBezTo>
                    <a:cubicBezTo>
                      <a:pt x="49354" y="34635"/>
                      <a:pt x="34398" y="49694"/>
                      <a:pt x="34398" y="67764"/>
                    </a:cubicBezTo>
                    <a:lnTo>
                      <a:pt x="34398" y="95623"/>
                    </a:lnTo>
                    <a:moveTo>
                      <a:pt x="0" y="95623"/>
                    </a:moveTo>
                    <a:lnTo>
                      <a:pt x="0" y="67764"/>
                    </a:lnTo>
                    <a:cubicBezTo>
                      <a:pt x="0" y="30117"/>
                      <a:pt x="29912" y="0"/>
                      <a:pt x="67301" y="0"/>
                    </a:cubicBezTo>
                    <a:cubicBezTo>
                      <a:pt x="104691" y="0"/>
                      <a:pt x="134602" y="30117"/>
                      <a:pt x="134602" y="67764"/>
                    </a:cubicBezTo>
                    <a:lnTo>
                      <a:pt x="134602" y="95623"/>
                    </a:lnTo>
                  </a:path>
                </a:pathLst>
              </a:custGeom>
              <a:noFill/>
              <a:ln w="739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22BF3DAC-A182-344B-A814-314BCA08A55F}"/>
              </a:ext>
            </a:extLst>
          </p:cNvPr>
          <p:cNvGrpSpPr/>
          <p:nvPr/>
        </p:nvGrpSpPr>
        <p:grpSpPr>
          <a:xfrm>
            <a:off x="6534641" y="1895023"/>
            <a:ext cx="594598" cy="568120"/>
            <a:chOff x="6534641" y="1895023"/>
            <a:chExt cx="594598" cy="568120"/>
          </a:xfrm>
          <a:noFill/>
        </p:grpSpPr>
        <p:grpSp>
          <p:nvGrpSpPr>
            <p:cNvPr id="51" name="Graphic 2">
              <a:extLst>
                <a:ext uri="{FF2B5EF4-FFF2-40B4-BE49-F238E27FC236}">
                  <a16:creationId xmlns:a16="http://schemas.microsoft.com/office/drawing/2014/main" id="{3E11A675-1194-714A-9E4D-BA2C62AA1AA4}"/>
                </a:ext>
              </a:extLst>
            </p:cNvPr>
            <p:cNvGrpSpPr/>
            <p:nvPr/>
          </p:nvGrpSpPr>
          <p:grpSpPr>
            <a:xfrm>
              <a:off x="6660218" y="2072797"/>
              <a:ext cx="260987" cy="298811"/>
              <a:chOff x="6660218" y="2072797"/>
              <a:chExt cx="260987" cy="298811"/>
            </a:xfrm>
            <a:noFill/>
          </p:grpSpPr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A130ACFF-B230-374F-9B76-602ABC22C6D1}"/>
                  </a:ext>
                </a:extLst>
              </p:cNvPr>
              <p:cNvSpPr/>
              <p:nvPr/>
            </p:nvSpPr>
            <p:spPr>
              <a:xfrm>
                <a:off x="6660218" y="2147689"/>
                <a:ext cx="130872" cy="223919"/>
              </a:xfrm>
              <a:custGeom>
                <a:avLst/>
                <a:gdLst>
                  <a:gd name="connsiteX0" fmla="*/ 130872 w 130872"/>
                  <a:gd name="connsiteY0" fmla="*/ 223920 h 223919"/>
                  <a:gd name="connsiteX1" fmla="*/ 0 w 130872"/>
                  <a:gd name="connsiteY1" fmla="*/ 148271 h 223919"/>
                  <a:gd name="connsiteX2" fmla="*/ 0 w 130872"/>
                  <a:gd name="connsiteY2" fmla="*/ 0 h 223919"/>
                  <a:gd name="connsiteX3" fmla="*/ 130872 w 130872"/>
                  <a:gd name="connsiteY3" fmla="*/ 75649 h 22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72" h="223919">
                    <a:moveTo>
                      <a:pt x="130872" y="223920"/>
                    </a:moveTo>
                    <a:lnTo>
                      <a:pt x="0" y="148271"/>
                    </a:lnTo>
                    <a:lnTo>
                      <a:pt x="0" y="0"/>
                    </a:lnTo>
                    <a:lnTo>
                      <a:pt x="130872" y="75649"/>
                    </a:lnTo>
                    <a:close/>
                  </a:path>
                </a:pathLst>
              </a:custGeom>
              <a:noFill/>
              <a:ln w="7501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A726680B-2760-F84D-8D14-6D1EB0DCFACD}"/>
                  </a:ext>
                </a:extLst>
              </p:cNvPr>
              <p:cNvSpPr/>
              <p:nvPr/>
            </p:nvSpPr>
            <p:spPr>
              <a:xfrm>
                <a:off x="6791090" y="2147689"/>
                <a:ext cx="130115" cy="223919"/>
              </a:xfrm>
              <a:custGeom>
                <a:avLst/>
                <a:gdLst>
                  <a:gd name="connsiteX0" fmla="*/ 0 w 130115"/>
                  <a:gd name="connsiteY0" fmla="*/ 223920 h 223919"/>
                  <a:gd name="connsiteX1" fmla="*/ 130116 w 130115"/>
                  <a:gd name="connsiteY1" fmla="*/ 148271 h 223919"/>
                  <a:gd name="connsiteX2" fmla="*/ 130116 w 130115"/>
                  <a:gd name="connsiteY2" fmla="*/ 0 h 223919"/>
                  <a:gd name="connsiteX3" fmla="*/ 0 w 130115"/>
                  <a:gd name="connsiteY3" fmla="*/ 75649 h 22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115" h="223919">
                    <a:moveTo>
                      <a:pt x="0" y="223920"/>
                    </a:moveTo>
                    <a:lnTo>
                      <a:pt x="130116" y="148271"/>
                    </a:lnTo>
                    <a:lnTo>
                      <a:pt x="130116" y="0"/>
                    </a:lnTo>
                    <a:lnTo>
                      <a:pt x="0" y="75649"/>
                    </a:lnTo>
                    <a:close/>
                  </a:path>
                </a:pathLst>
              </a:custGeom>
              <a:noFill/>
              <a:ln w="7501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A96B8D13-7CDF-D74D-8C0C-CA30FABA19D8}"/>
                  </a:ext>
                </a:extLst>
              </p:cNvPr>
              <p:cNvSpPr/>
              <p:nvPr/>
            </p:nvSpPr>
            <p:spPr>
              <a:xfrm>
                <a:off x="6660218" y="2072797"/>
                <a:ext cx="260987" cy="150540"/>
              </a:xfrm>
              <a:custGeom>
                <a:avLst/>
                <a:gdLst>
                  <a:gd name="connsiteX0" fmla="*/ 260988 w 260987"/>
                  <a:gd name="connsiteY0" fmla="*/ 74892 h 150540"/>
                  <a:gd name="connsiteX1" fmla="*/ 130872 w 260987"/>
                  <a:gd name="connsiteY1" fmla="*/ 150541 h 150540"/>
                  <a:gd name="connsiteX2" fmla="*/ 0 w 260987"/>
                  <a:gd name="connsiteY2" fmla="*/ 74892 h 150540"/>
                  <a:gd name="connsiteX3" fmla="*/ 130872 w 260987"/>
                  <a:gd name="connsiteY3" fmla="*/ 0 h 150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87" h="150540">
                    <a:moveTo>
                      <a:pt x="260988" y="74892"/>
                    </a:moveTo>
                    <a:lnTo>
                      <a:pt x="130872" y="150541"/>
                    </a:lnTo>
                    <a:lnTo>
                      <a:pt x="0" y="74892"/>
                    </a:lnTo>
                    <a:lnTo>
                      <a:pt x="130872" y="0"/>
                    </a:lnTo>
                    <a:close/>
                  </a:path>
                </a:pathLst>
              </a:custGeom>
              <a:noFill/>
              <a:ln w="7501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55" name="Graphic 2">
              <a:extLst>
                <a:ext uri="{FF2B5EF4-FFF2-40B4-BE49-F238E27FC236}">
                  <a16:creationId xmlns:a16="http://schemas.microsoft.com/office/drawing/2014/main" id="{1B00A2CE-705E-484C-8BB0-09BC44C7A8A5}"/>
                </a:ext>
              </a:extLst>
            </p:cNvPr>
            <p:cNvGrpSpPr/>
            <p:nvPr/>
          </p:nvGrpSpPr>
          <p:grpSpPr>
            <a:xfrm>
              <a:off x="6660218" y="1895023"/>
              <a:ext cx="469021" cy="536348"/>
              <a:chOff x="6660218" y="1895023"/>
              <a:chExt cx="469021" cy="536348"/>
            </a:xfrm>
            <a:noFill/>
          </p:grpSpPr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894252AD-96B3-B743-9FE8-A88BA6FE8997}"/>
                  </a:ext>
                </a:extLst>
              </p:cNvPr>
              <p:cNvSpPr/>
              <p:nvPr/>
            </p:nvSpPr>
            <p:spPr>
              <a:xfrm>
                <a:off x="6660218" y="2029677"/>
                <a:ext cx="234510" cy="401693"/>
              </a:xfrm>
              <a:custGeom>
                <a:avLst/>
                <a:gdLst>
                  <a:gd name="connsiteX0" fmla="*/ 234511 w 234510"/>
                  <a:gd name="connsiteY0" fmla="*/ 401694 h 401693"/>
                  <a:gd name="connsiteX1" fmla="*/ 0 w 234510"/>
                  <a:gd name="connsiteY1" fmla="*/ 266283 h 401693"/>
                  <a:gd name="connsiteX2" fmla="*/ 0 w 234510"/>
                  <a:gd name="connsiteY2" fmla="*/ 0 h 401693"/>
                  <a:gd name="connsiteX3" fmla="*/ 234511 w 234510"/>
                  <a:gd name="connsiteY3" fmla="*/ 135411 h 401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510" h="401693">
                    <a:moveTo>
                      <a:pt x="234511" y="401694"/>
                    </a:moveTo>
                    <a:lnTo>
                      <a:pt x="0" y="266283"/>
                    </a:lnTo>
                    <a:lnTo>
                      <a:pt x="0" y="0"/>
                    </a:lnTo>
                    <a:lnTo>
                      <a:pt x="234511" y="135411"/>
                    </a:lnTo>
                    <a:close/>
                  </a:path>
                </a:pathLst>
              </a:custGeom>
              <a:noFill/>
              <a:ln w="7501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7134B490-42D0-5B43-9A4A-F93F7AD10032}"/>
                  </a:ext>
                </a:extLst>
              </p:cNvPr>
              <p:cNvSpPr/>
              <p:nvPr/>
            </p:nvSpPr>
            <p:spPr>
              <a:xfrm>
                <a:off x="6894728" y="2029677"/>
                <a:ext cx="234510" cy="401693"/>
              </a:xfrm>
              <a:custGeom>
                <a:avLst/>
                <a:gdLst>
                  <a:gd name="connsiteX0" fmla="*/ 0 w 234510"/>
                  <a:gd name="connsiteY0" fmla="*/ 401694 h 401693"/>
                  <a:gd name="connsiteX1" fmla="*/ 234511 w 234510"/>
                  <a:gd name="connsiteY1" fmla="*/ 266283 h 401693"/>
                  <a:gd name="connsiteX2" fmla="*/ 234511 w 234510"/>
                  <a:gd name="connsiteY2" fmla="*/ 0 h 401693"/>
                  <a:gd name="connsiteX3" fmla="*/ 0 w 234510"/>
                  <a:gd name="connsiteY3" fmla="*/ 135411 h 401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510" h="401693">
                    <a:moveTo>
                      <a:pt x="0" y="401694"/>
                    </a:moveTo>
                    <a:lnTo>
                      <a:pt x="234511" y="266283"/>
                    </a:lnTo>
                    <a:lnTo>
                      <a:pt x="234511" y="0"/>
                    </a:lnTo>
                    <a:lnTo>
                      <a:pt x="0" y="135411"/>
                    </a:lnTo>
                    <a:close/>
                  </a:path>
                </a:pathLst>
              </a:custGeom>
              <a:noFill/>
              <a:ln w="7501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2063D461-9F9B-B440-A652-4D74C4F4FCCA}"/>
                  </a:ext>
                </a:extLst>
              </p:cNvPr>
              <p:cNvSpPr/>
              <p:nvPr/>
            </p:nvSpPr>
            <p:spPr>
              <a:xfrm>
                <a:off x="6660218" y="1895023"/>
                <a:ext cx="469021" cy="270065"/>
              </a:xfrm>
              <a:custGeom>
                <a:avLst/>
                <a:gdLst>
                  <a:gd name="connsiteX0" fmla="*/ 469021 w 469021"/>
                  <a:gd name="connsiteY0" fmla="*/ 134654 h 270065"/>
                  <a:gd name="connsiteX1" fmla="*/ 234511 w 469021"/>
                  <a:gd name="connsiteY1" fmla="*/ 270065 h 270065"/>
                  <a:gd name="connsiteX2" fmla="*/ 0 w 469021"/>
                  <a:gd name="connsiteY2" fmla="*/ 134654 h 270065"/>
                  <a:gd name="connsiteX3" fmla="*/ 234511 w 469021"/>
                  <a:gd name="connsiteY3" fmla="*/ 0 h 270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9021" h="270065">
                    <a:moveTo>
                      <a:pt x="469021" y="134654"/>
                    </a:moveTo>
                    <a:lnTo>
                      <a:pt x="234511" y="270065"/>
                    </a:lnTo>
                    <a:lnTo>
                      <a:pt x="0" y="134654"/>
                    </a:lnTo>
                    <a:lnTo>
                      <a:pt x="234511" y="0"/>
                    </a:lnTo>
                    <a:close/>
                  </a:path>
                </a:pathLst>
              </a:custGeom>
              <a:noFill/>
              <a:ln w="7501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59" name="Graphic 2">
              <a:extLst>
                <a:ext uri="{FF2B5EF4-FFF2-40B4-BE49-F238E27FC236}">
                  <a16:creationId xmlns:a16="http://schemas.microsoft.com/office/drawing/2014/main" id="{3729587A-2DE5-3C48-BC23-56C8209618EB}"/>
                </a:ext>
              </a:extLst>
            </p:cNvPr>
            <p:cNvGrpSpPr/>
            <p:nvPr/>
          </p:nvGrpSpPr>
          <p:grpSpPr>
            <a:xfrm>
              <a:off x="6647357" y="2374635"/>
              <a:ext cx="138436" cy="88508"/>
              <a:chOff x="6647357" y="2374635"/>
              <a:chExt cx="138436" cy="88508"/>
            </a:xfrm>
            <a:noFill/>
          </p:grpSpPr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A31EB839-D90F-A748-AE26-308504126CB2}"/>
                  </a:ext>
                </a:extLst>
              </p:cNvPr>
              <p:cNvSpPr/>
              <p:nvPr/>
            </p:nvSpPr>
            <p:spPr>
              <a:xfrm>
                <a:off x="6647357" y="2374635"/>
                <a:ext cx="111203" cy="63544"/>
              </a:xfrm>
              <a:custGeom>
                <a:avLst/>
                <a:gdLst>
                  <a:gd name="connsiteX0" fmla="*/ 0 w 111203"/>
                  <a:gd name="connsiteY0" fmla="*/ 0 h 63544"/>
                  <a:gd name="connsiteX1" fmla="*/ 111203 w 111203"/>
                  <a:gd name="connsiteY1" fmla="*/ 63545 h 63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1203" h="63544">
                    <a:moveTo>
                      <a:pt x="0" y="0"/>
                    </a:moveTo>
                    <a:lnTo>
                      <a:pt x="111203" y="63545"/>
                    </a:lnTo>
                  </a:path>
                </a:pathLst>
              </a:custGeom>
              <a:ln w="7501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F8506475-DE8A-014B-8504-B917B23D2D7E}"/>
                  </a:ext>
                </a:extLst>
              </p:cNvPr>
              <p:cNvSpPr/>
              <p:nvPr/>
            </p:nvSpPr>
            <p:spPr>
              <a:xfrm>
                <a:off x="6744188" y="2410190"/>
                <a:ext cx="41606" cy="52953"/>
              </a:xfrm>
              <a:custGeom>
                <a:avLst/>
                <a:gdLst>
                  <a:gd name="connsiteX0" fmla="*/ 0 w 41606"/>
                  <a:gd name="connsiteY0" fmla="*/ 52954 h 52953"/>
                  <a:gd name="connsiteX1" fmla="*/ 41607 w 41606"/>
                  <a:gd name="connsiteY1" fmla="*/ 41607 h 52953"/>
                  <a:gd name="connsiteX2" fmla="*/ 30259 w 41606"/>
                  <a:gd name="connsiteY2" fmla="*/ 0 h 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606" h="52953">
                    <a:moveTo>
                      <a:pt x="0" y="52954"/>
                    </a:moveTo>
                    <a:lnTo>
                      <a:pt x="41607" y="41607"/>
                    </a:lnTo>
                    <a:lnTo>
                      <a:pt x="30259" y="0"/>
                    </a:lnTo>
                    <a:close/>
                  </a:path>
                </a:pathLst>
              </a:custGeom>
              <a:noFill/>
              <a:ln w="7501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62" name="Graphic 2">
              <a:extLst>
                <a:ext uri="{FF2B5EF4-FFF2-40B4-BE49-F238E27FC236}">
                  <a16:creationId xmlns:a16="http://schemas.microsoft.com/office/drawing/2014/main" id="{02B4D21C-FD57-3E4C-A25F-6C0ADFAD6E70}"/>
                </a:ext>
              </a:extLst>
            </p:cNvPr>
            <p:cNvGrpSpPr/>
            <p:nvPr/>
          </p:nvGrpSpPr>
          <p:grpSpPr>
            <a:xfrm>
              <a:off x="6534641" y="2104569"/>
              <a:ext cx="61275" cy="158861"/>
              <a:chOff x="6534641" y="2104569"/>
              <a:chExt cx="61275" cy="158861"/>
            </a:xfrm>
            <a:noFill/>
          </p:grpSpPr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0C1BFEF3-503F-CA45-A67A-9ABB3A1BFB0D}"/>
                  </a:ext>
                </a:extLst>
              </p:cNvPr>
              <p:cNvSpPr/>
              <p:nvPr/>
            </p:nvSpPr>
            <p:spPr>
              <a:xfrm>
                <a:off x="6567170" y="2134829"/>
                <a:ext cx="7564" cy="128602"/>
              </a:xfrm>
              <a:custGeom>
                <a:avLst/>
                <a:gdLst>
                  <a:gd name="connsiteX0" fmla="*/ 0 w 7564"/>
                  <a:gd name="connsiteY0" fmla="*/ 128603 h 128602"/>
                  <a:gd name="connsiteX1" fmla="*/ 0 w 7564"/>
                  <a:gd name="connsiteY1" fmla="*/ 0 h 128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564" h="128602">
                    <a:moveTo>
                      <a:pt x="0" y="128603"/>
                    </a:moveTo>
                    <a:lnTo>
                      <a:pt x="0" y="0"/>
                    </a:lnTo>
                  </a:path>
                </a:pathLst>
              </a:custGeom>
              <a:ln w="7501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A8923866-9843-DF45-964F-A06CD83A5FA7}"/>
                  </a:ext>
                </a:extLst>
              </p:cNvPr>
              <p:cNvSpPr/>
              <p:nvPr/>
            </p:nvSpPr>
            <p:spPr>
              <a:xfrm>
                <a:off x="6534641" y="2104569"/>
                <a:ext cx="61275" cy="30259"/>
              </a:xfrm>
              <a:custGeom>
                <a:avLst/>
                <a:gdLst>
                  <a:gd name="connsiteX0" fmla="*/ 61275 w 61275"/>
                  <a:gd name="connsiteY0" fmla="*/ 30259 h 30259"/>
                  <a:gd name="connsiteX1" fmla="*/ 31016 w 61275"/>
                  <a:gd name="connsiteY1" fmla="*/ 0 h 30259"/>
                  <a:gd name="connsiteX2" fmla="*/ 0 w 61275"/>
                  <a:gd name="connsiteY2" fmla="*/ 30259 h 30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275" h="30259">
                    <a:moveTo>
                      <a:pt x="61275" y="30259"/>
                    </a:moveTo>
                    <a:lnTo>
                      <a:pt x="31016" y="0"/>
                    </a:lnTo>
                    <a:lnTo>
                      <a:pt x="0" y="30259"/>
                    </a:lnTo>
                    <a:close/>
                  </a:path>
                </a:pathLst>
              </a:custGeom>
              <a:noFill/>
              <a:ln w="7501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5508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11">
            <a:extLst>
              <a:ext uri="{FF2B5EF4-FFF2-40B4-BE49-F238E27FC236}">
                <a16:creationId xmlns:a16="http://schemas.microsoft.com/office/drawing/2014/main" id="{44C2C9A0-85CE-CA9C-DC50-D207266015E1}"/>
              </a:ext>
            </a:extLst>
          </p:cNvPr>
          <p:cNvSpPr/>
          <p:nvPr/>
        </p:nvSpPr>
        <p:spPr>
          <a:xfrm>
            <a:off x="4662616" y="2593985"/>
            <a:ext cx="3201224" cy="679543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" name="Rounded Rectangle 11">
            <a:extLst>
              <a:ext uri="{FF2B5EF4-FFF2-40B4-BE49-F238E27FC236}">
                <a16:creationId xmlns:a16="http://schemas.microsoft.com/office/drawing/2014/main" id="{C41C158C-C009-3B82-FBE7-2F3A52A8BD93}"/>
              </a:ext>
            </a:extLst>
          </p:cNvPr>
          <p:cNvSpPr/>
          <p:nvPr/>
        </p:nvSpPr>
        <p:spPr>
          <a:xfrm>
            <a:off x="4669412" y="3462448"/>
            <a:ext cx="3201224" cy="679543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" name="Rounded Rectangle 11">
            <a:extLst>
              <a:ext uri="{FF2B5EF4-FFF2-40B4-BE49-F238E27FC236}">
                <a16:creationId xmlns:a16="http://schemas.microsoft.com/office/drawing/2014/main" id="{BD1955A6-D562-3D3F-C5F5-4D1193A618FF}"/>
              </a:ext>
            </a:extLst>
          </p:cNvPr>
          <p:cNvSpPr/>
          <p:nvPr/>
        </p:nvSpPr>
        <p:spPr>
          <a:xfrm>
            <a:off x="4655820" y="1725522"/>
            <a:ext cx="3201224" cy="679543"/>
          </a:xfrm>
          <a:prstGeom prst="roundRect">
            <a:avLst>
              <a:gd name="adj" fmla="val 87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" name="Graphic 22">
            <a:extLst>
              <a:ext uri="{FF2B5EF4-FFF2-40B4-BE49-F238E27FC236}">
                <a16:creationId xmlns:a16="http://schemas.microsoft.com/office/drawing/2014/main" id="{09609F04-BB0A-A646-B3C1-7802A9D9D50C}"/>
              </a:ext>
            </a:extLst>
          </p:cNvPr>
          <p:cNvSpPr/>
          <p:nvPr/>
        </p:nvSpPr>
        <p:spPr>
          <a:xfrm>
            <a:off x="4415883" y="3506922"/>
            <a:ext cx="460093" cy="527170"/>
          </a:xfrm>
          <a:custGeom>
            <a:avLst/>
            <a:gdLst>
              <a:gd name="connsiteX0" fmla="*/ 460094 w 460093"/>
              <a:gd name="connsiteY0" fmla="*/ 131895 h 527170"/>
              <a:gd name="connsiteX1" fmla="*/ 230047 w 460093"/>
              <a:gd name="connsiteY1" fmla="*/ 0 h 527170"/>
              <a:gd name="connsiteX2" fmla="*/ 0 w 460093"/>
              <a:gd name="connsiteY2" fmla="*/ 131895 h 527170"/>
              <a:gd name="connsiteX3" fmla="*/ 0 w 460093"/>
              <a:gd name="connsiteY3" fmla="*/ 395276 h 527170"/>
              <a:gd name="connsiteX4" fmla="*/ 230047 w 460093"/>
              <a:gd name="connsiteY4" fmla="*/ 527170 h 527170"/>
              <a:gd name="connsiteX5" fmla="*/ 460094 w 460093"/>
              <a:gd name="connsiteY5" fmla="*/ 395276 h 52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0093" h="527170">
                <a:moveTo>
                  <a:pt x="460094" y="131895"/>
                </a:moveTo>
                <a:lnTo>
                  <a:pt x="230047" y="0"/>
                </a:lnTo>
                <a:lnTo>
                  <a:pt x="0" y="131895"/>
                </a:lnTo>
                <a:lnTo>
                  <a:pt x="0" y="395276"/>
                </a:lnTo>
                <a:lnTo>
                  <a:pt x="230047" y="527170"/>
                </a:lnTo>
                <a:lnTo>
                  <a:pt x="460094" y="395276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4"/>
              </a:gs>
            </a:gsLst>
            <a:lin ang="16800000" scaled="0"/>
          </a:gradFill>
          <a:ln w="4082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6" name="Graphic 20">
            <a:extLst>
              <a:ext uri="{FF2B5EF4-FFF2-40B4-BE49-F238E27FC236}">
                <a16:creationId xmlns:a16="http://schemas.microsoft.com/office/drawing/2014/main" id="{B4B0E856-E73B-F748-B56A-F4DB2466BB01}"/>
              </a:ext>
            </a:extLst>
          </p:cNvPr>
          <p:cNvSpPr/>
          <p:nvPr/>
        </p:nvSpPr>
        <p:spPr>
          <a:xfrm>
            <a:off x="4415883" y="2692883"/>
            <a:ext cx="460093" cy="527170"/>
          </a:xfrm>
          <a:custGeom>
            <a:avLst/>
            <a:gdLst>
              <a:gd name="connsiteX0" fmla="*/ 460094 w 460093"/>
              <a:gd name="connsiteY0" fmla="*/ 131895 h 527170"/>
              <a:gd name="connsiteX1" fmla="*/ 230047 w 460093"/>
              <a:gd name="connsiteY1" fmla="*/ 0 h 527170"/>
              <a:gd name="connsiteX2" fmla="*/ 0 w 460093"/>
              <a:gd name="connsiteY2" fmla="*/ 131895 h 527170"/>
              <a:gd name="connsiteX3" fmla="*/ 0 w 460093"/>
              <a:gd name="connsiteY3" fmla="*/ 395276 h 527170"/>
              <a:gd name="connsiteX4" fmla="*/ 230047 w 460093"/>
              <a:gd name="connsiteY4" fmla="*/ 527170 h 527170"/>
              <a:gd name="connsiteX5" fmla="*/ 460094 w 460093"/>
              <a:gd name="connsiteY5" fmla="*/ 395276 h 52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0093" h="527170">
                <a:moveTo>
                  <a:pt x="460094" y="131895"/>
                </a:moveTo>
                <a:lnTo>
                  <a:pt x="230047" y="0"/>
                </a:lnTo>
                <a:lnTo>
                  <a:pt x="0" y="131895"/>
                </a:lnTo>
                <a:lnTo>
                  <a:pt x="0" y="395276"/>
                </a:lnTo>
                <a:lnTo>
                  <a:pt x="230047" y="527170"/>
                </a:lnTo>
                <a:lnTo>
                  <a:pt x="460094" y="395276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4"/>
              </a:gs>
            </a:gsLst>
            <a:lin ang="16800000" scaled="0"/>
          </a:gradFill>
          <a:ln w="4082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7" name="Graphic 17">
            <a:extLst>
              <a:ext uri="{FF2B5EF4-FFF2-40B4-BE49-F238E27FC236}">
                <a16:creationId xmlns:a16="http://schemas.microsoft.com/office/drawing/2014/main" id="{E4B0BC86-7737-EF41-9FCD-818DC2F25878}"/>
              </a:ext>
            </a:extLst>
          </p:cNvPr>
          <p:cNvSpPr/>
          <p:nvPr/>
        </p:nvSpPr>
        <p:spPr>
          <a:xfrm>
            <a:off x="4415883" y="1811937"/>
            <a:ext cx="460093" cy="527170"/>
          </a:xfrm>
          <a:custGeom>
            <a:avLst/>
            <a:gdLst>
              <a:gd name="connsiteX0" fmla="*/ 460094 w 460093"/>
              <a:gd name="connsiteY0" fmla="*/ 131895 h 527170"/>
              <a:gd name="connsiteX1" fmla="*/ 230047 w 460093"/>
              <a:gd name="connsiteY1" fmla="*/ 0 h 527170"/>
              <a:gd name="connsiteX2" fmla="*/ 0 w 460093"/>
              <a:gd name="connsiteY2" fmla="*/ 131895 h 527170"/>
              <a:gd name="connsiteX3" fmla="*/ 0 w 460093"/>
              <a:gd name="connsiteY3" fmla="*/ 395276 h 527170"/>
              <a:gd name="connsiteX4" fmla="*/ 230047 w 460093"/>
              <a:gd name="connsiteY4" fmla="*/ 527170 h 527170"/>
              <a:gd name="connsiteX5" fmla="*/ 460094 w 460093"/>
              <a:gd name="connsiteY5" fmla="*/ 395276 h 52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0093" h="527170">
                <a:moveTo>
                  <a:pt x="460094" y="131895"/>
                </a:moveTo>
                <a:lnTo>
                  <a:pt x="230047" y="0"/>
                </a:lnTo>
                <a:lnTo>
                  <a:pt x="0" y="131895"/>
                </a:lnTo>
                <a:lnTo>
                  <a:pt x="0" y="395276"/>
                </a:lnTo>
                <a:lnTo>
                  <a:pt x="230047" y="527170"/>
                </a:lnTo>
                <a:lnTo>
                  <a:pt x="460094" y="395276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4"/>
              </a:gs>
            </a:gsLst>
            <a:lin ang="16800000" scaled="0"/>
          </a:gradFill>
          <a:ln w="4082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30FDFC7-870E-144F-8F50-C8F596314D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4829" y="819149"/>
            <a:ext cx="3313771" cy="751061"/>
          </a:xfrm>
        </p:spPr>
        <p:txBody>
          <a:bodyPr/>
          <a:lstStyle/>
          <a:p>
            <a:r>
              <a:rPr lang="en-BR" dirty="0"/>
              <a:t>Conclusion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80A87E9-1F43-C542-88A3-5BDA0E88BF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BR" dirty="0"/>
              <a:t>BITCOIN SLIDE TEMPLATE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8131DA-EB38-0748-8E52-6400230BBD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05400" y="1959886"/>
            <a:ext cx="2206083" cy="378813"/>
          </a:xfrm>
        </p:spPr>
        <p:txBody>
          <a:bodyPr>
            <a:normAutofit/>
          </a:bodyPr>
          <a:lstStyle/>
          <a:p>
            <a:r>
              <a:rPr lang="en-US" sz="1200" dirty="0"/>
              <a:t>Enter the first takeaway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95F810D7-00AB-FB46-806F-6E10CCA9193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24829" y="1811937"/>
            <a:ext cx="2856571" cy="2362548"/>
          </a:xfrm>
        </p:spPr>
        <p:txBody>
          <a:bodyPr>
            <a:normAutofit/>
          </a:bodyPr>
          <a:lstStyle/>
          <a:p>
            <a:r>
              <a:rPr lang="en-BR" sz="1800" dirty="0"/>
              <a:t>You can edit this text. Click here to edit this text.</a:t>
            </a:r>
          </a:p>
        </p:txBody>
      </p:sp>
      <p:sp>
        <p:nvSpPr>
          <p:cNvPr id="17" name="Title 3">
            <a:extLst>
              <a:ext uri="{FF2B5EF4-FFF2-40B4-BE49-F238E27FC236}">
                <a16:creationId xmlns:a16="http://schemas.microsoft.com/office/drawing/2014/main" id="{C3448638-C99A-B14A-A6C5-940219080A96}"/>
              </a:ext>
            </a:extLst>
          </p:cNvPr>
          <p:cNvSpPr txBox="1">
            <a:spLocks/>
          </p:cNvSpPr>
          <p:nvPr/>
        </p:nvSpPr>
        <p:spPr>
          <a:xfrm>
            <a:off x="4415883" y="819149"/>
            <a:ext cx="3313771" cy="751061"/>
          </a:xfrm>
          <a:prstGeom prst="rect">
            <a:avLst/>
          </a:prstGeom>
          <a:noFill/>
        </p:spPr>
        <p:txBody>
          <a:bodyPr vert="horz" lIns="0" tIns="0" rIns="0" bIns="0" rtlCol="0" anchor="b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3200" b="1" i="0" kern="1200">
                <a:solidFill>
                  <a:schemeClr val="accent2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BR" dirty="0"/>
              <a:t>Key Takeways</a:t>
            </a:r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A7BF9040-7479-4448-A58F-17EA00D7B06C}"/>
              </a:ext>
            </a:extLst>
          </p:cNvPr>
          <p:cNvSpPr txBox="1">
            <a:spLocks/>
          </p:cNvSpPr>
          <p:nvPr/>
        </p:nvSpPr>
        <p:spPr>
          <a:xfrm>
            <a:off x="5105400" y="2840832"/>
            <a:ext cx="2206083" cy="3788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Enter the second takeaway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E84A1D75-8652-8F42-A900-134AD3A64D85}"/>
              </a:ext>
            </a:extLst>
          </p:cNvPr>
          <p:cNvSpPr txBox="1">
            <a:spLocks/>
          </p:cNvSpPr>
          <p:nvPr/>
        </p:nvSpPr>
        <p:spPr>
          <a:xfrm>
            <a:off x="5105400" y="3654871"/>
            <a:ext cx="2206083" cy="3788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Enter the third takeaway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1577B7-9AF6-EE4C-8973-A49636C98A8A}"/>
              </a:ext>
            </a:extLst>
          </p:cNvPr>
          <p:cNvSpPr txBox="1"/>
          <p:nvPr/>
        </p:nvSpPr>
        <p:spPr>
          <a:xfrm>
            <a:off x="4444843" y="1893402"/>
            <a:ext cx="402995" cy="34624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24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45684C-9B8E-F04C-B379-AE0B8815978E}"/>
              </a:ext>
            </a:extLst>
          </p:cNvPr>
          <p:cNvSpPr txBox="1"/>
          <p:nvPr/>
        </p:nvSpPr>
        <p:spPr>
          <a:xfrm>
            <a:off x="4444843" y="2778926"/>
            <a:ext cx="402995" cy="34624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24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F04E1C-7CF8-7246-9413-71E64BA1134F}"/>
              </a:ext>
            </a:extLst>
          </p:cNvPr>
          <p:cNvSpPr txBox="1"/>
          <p:nvPr/>
        </p:nvSpPr>
        <p:spPr>
          <a:xfrm>
            <a:off x="4444843" y="3597073"/>
            <a:ext cx="402995" cy="34624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2400" b="1" dirty="0">
                <a:solidFill>
                  <a:schemeClr val="bg2"/>
                </a:solidFill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841018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0FDFC7-870E-144F-8F50-C8F596314D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UY" dirty="0" err="1"/>
              <a:t>Thank</a:t>
            </a:r>
            <a:r>
              <a:rPr lang="es-UY" dirty="0"/>
              <a:t> </a:t>
            </a:r>
            <a:r>
              <a:rPr lang="es-UY" dirty="0" err="1"/>
              <a:t>You</a:t>
            </a:r>
            <a:endParaRPr lang="en-BR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80A87E9-1F43-C542-88A3-5BDA0E88BF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BR" dirty="0"/>
              <a:t>BITCOIN SLIDE TEMPLATE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37DE30-4434-5940-BA6B-434A0AC5107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BR" dirty="0"/>
              <a:t>You can </a:t>
            </a:r>
            <a:r>
              <a:rPr lang="es-UY" dirty="0" err="1"/>
              <a:t>edit</a:t>
            </a:r>
            <a:r>
              <a:rPr lang="es-UY" dirty="0"/>
              <a:t> </a:t>
            </a:r>
            <a:r>
              <a:rPr lang="es-UY" dirty="0" err="1"/>
              <a:t>this</a:t>
            </a:r>
            <a:r>
              <a:rPr lang="es-UY" dirty="0"/>
              <a:t> </a:t>
            </a:r>
            <a:r>
              <a:rPr lang="en-US" dirty="0"/>
              <a:t>text</a:t>
            </a:r>
            <a:r>
              <a:rPr lang="es-UY" dirty="0"/>
              <a:t> </a:t>
            </a:r>
            <a:r>
              <a:rPr lang="en-BR" dirty="0"/>
              <a:t>here. Click here to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474703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4F9675D-B538-4244-8885-7653B4CCB3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94" y="695942"/>
            <a:ext cx="2850533" cy="162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Purple-Blockchain">
      <a:dk1>
        <a:srgbClr val="000000"/>
      </a:dk1>
      <a:lt1>
        <a:srgbClr val="FFFFFF"/>
      </a:lt1>
      <a:dk2>
        <a:srgbClr val="131115"/>
      </a:dk2>
      <a:lt2>
        <a:srgbClr val="EAE9F4"/>
      </a:lt2>
      <a:accent1>
        <a:srgbClr val="8823ED"/>
      </a:accent1>
      <a:accent2>
        <a:srgbClr val="8853ED"/>
      </a:accent2>
      <a:accent3>
        <a:srgbClr val="CAC6D7"/>
      </a:accent3>
      <a:accent4>
        <a:srgbClr val="9ECAED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ue">
      <a:dk1>
        <a:srgbClr val="000000"/>
      </a:dk1>
      <a:lt1>
        <a:srgbClr val="FFFFFF"/>
      </a:lt1>
      <a:dk2>
        <a:srgbClr val="44546A"/>
      </a:dk2>
      <a:lt2>
        <a:srgbClr val="F5F3F9"/>
      </a:lt2>
      <a:accent1>
        <a:srgbClr val="009DFF"/>
      </a:accent1>
      <a:accent2>
        <a:srgbClr val="0052A9"/>
      </a:accent2>
      <a:accent3>
        <a:srgbClr val="E3EBF4"/>
      </a:accent3>
      <a:accent4>
        <a:srgbClr val="C9D9E7"/>
      </a:accent4>
      <a:accent5>
        <a:srgbClr val="00233C"/>
      </a:accent5>
      <a:accent6>
        <a:srgbClr val="61BCB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270</Words>
  <Application>Microsoft Office PowerPoint</Application>
  <PresentationFormat>On-screen Show (16:9)</PresentationFormat>
  <Paragraphs>56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Open Sans</vt:lpstr>
      <vt:lpstr>Segoe UI</vt:lpstr>
      <vt:lpstr>Segoe UI Black</vt:lpstr>
      <vt:lpstr>1_Office Theme</vt:lpstr>
      <vt:lpstr>2_Office Theme</vt:lpstr>
      <vt:lpstr>3_Office Theme</vt:lpstr>
      <vt:lpstr>Blockchain</vt:lpstr>
      <vt:lpstr>Intro</vt:lpstr>
      <vt:lpstr>How a Blockchain works</vt:lpstr>
      <vt:lpstr>How a Blockchain works</vt:lpstr>
      <vt:lpstr>Three Pillars of Blockchain</vt:lpstr>
      <vt:lpstr>Conclusion</vt:lpstr>
      <vt:lpstr>Thank You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2023-04-10T09:57:38Z</dcterms:modified>
</cp:coreProperties>
</file>