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2"/>
  </p:notesMasterIdLst>
  <p:sldIdLst>
    <p:sldId id="256" r:id="rId3"/>
    <p:sldId id="257" r:id="rId4"/>
    <p:sldId id="265" r:id="rId5"/>
    <p:sldId id="260" r:id="rId6"/>
    <p:sldId id="261" r:id="rId7"/>
    <p:sldId id="262" r:id="rId8"/>
    <p:sldId id="263" r:id="rId9"/>
    <p:sldId id="267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2.5</c:v>
                </c:pt>
                <c:pt idx="5">
                  <c:v>3.6</c:v>
                </c:pt>
                <c:pt idx="6">
                  <c:v>3.7</c:v>
                </c:pt>
                <c:pt idx="7">
                  <c:v>2.7</c:v>
                </c:pt>
                <c:pt idx="8">
                  <c:v>1.6</c:v>
                </c:pt>
                <c:pt idx="9">
                  <c:v>5.5</c:v>
                </c:pt>
                <c:pt idx="10">
                  <c:v>6.6</c:v>
                </c:pt>
                <c:pt idx="11">
                  <c:v>4.9000000000000004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53-43F5-BC9A-A9A24FE9B23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3.3</c:v>
                </c:pt>
                <c:pt idx="5">
                  <c:v>5.4</c:v>
                </c:pt>
                <c:pt idx="6">
                  <c:v>2.7</c:v>
                </c:pt>
                <c:pt idx="7">
                  <c:v>5.0999999999999996</c:v>
                </c:pt>
                <c:pt idx="8">
                  <c:v>2.6</c:v>
                </c:pt>
                <c:pt idx="9">
                  <c:v>3.7</c:v>
                </c:pt>
                <c:pt idx="10">
                  <c:v>4.0999999999999996</c:v>
                </c:pt>
                <c:pt idx="11">
                  <c:v>5.2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53-43F5-BC9A-A9A24FE9B23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</c:numCache>
            </c:numRef>
          </c:val>
          <c:extLst>
            <c:ext xmlns:c16="http://schemas.microsoft.com/office/drawing/2014/chart" uri="{C3380CC4-5D6E-409C-BE32-E72D297353CC}">
              <c16:uniqueId val="{00000002-B753-43F5-BC9A-A9A24FE9B2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39707344"/>
        <c:axId val="-139713328"/>
      </c:barChart>
      <c:catAx>
        <c:axId val="-139707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39713328"/>
        <c:crosses val="autoZero"/>
        <c:auto val="1"/>
        <c:lblAlgn val="ctr"/>
        <c:lblOffset val="100"/>
        <c:noMultiLvlLbl val="0"/>
      </c:catAx>
      <c:valAx>
        <c:axId val="-139713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39707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2.5</c:v>
                </c:pt>
                <c:pt idx="5">
                  <c:v>3.6</c:v>
                </c:pt>
                <c:pt idx="6">
                  <c:v>3.7</c:v>
                </c:pt>
                <c:pt idx="7">
                  <c:v>2.7</c:v>
                </c:pt>
                <c:pt idx="8">
                  <c:v>1.6</c:v>
                </c:pt>
                <c:pt idx="9">
                  <c:v>5.5</c:v>
                </c:pt>
                <c:pt idx="10">
                  <c:v>6.6</c:v>
                </c:pt>
                <c:pt idx="11">
                  <c:v>4.9000000000000004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B86-42DF-8174-92CFF21513E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3.3</c:v>
                </c:pt>
                <c:pt idx="5">
                  <c:v>5.4</c:v>
                </c:pt>
                <c:pt idx="6">
                  <c:v>2.7</c:v>
                </c:pt>
                <c:pt idx="7">
                  <c:v>5.0999999999999996</c:v>
                </c:pt>
                <c:pt idx="8">
                  <c:v>2.6</c:v>
                </c:pt>
                <c:pt idx="9">
                  <c:v>3.7</c:v>
                </c:pt>
                <c:pt idx="10">
                  <c:v>4.0999999999999996</c:v>
                </c:pt>
                <c:pt idx="11">
                  <c:v>5.2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B86-42DF-8174-92CFF21513E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B86-42DF-8174-92CFF21513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9711152"/>
        <c:axId val="-139702992"/>
      </c:lineChart>
      <c:catAx>
        <c:axId val="-139711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39702992"/>
        <c:crosses val="autoZero"/>
        <c:auto val="1"/>
        <c:lblAlgn val="ctr"/>
        <c:lblOffset val="100"/>
        <c:noMultiLvlLbl val="0"/>
      </c:catAx>
      <c:valAx>
        <c:axId val="-139702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39711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6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DA8-447C-85B3-3AD704582BBD}"/>
              </c:ext>
            </c:extLst>
          </c:dPt>
          <c:dPt>
            <c:idx val="1"/>
            <c:bubble3D val="0"/>
            <c:explosion val="15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DA8-447C-85B3-3AD704582BBD}"/>
              </c:ext>
            </c:extLst>
          </c:dPt>
          <c:dPt>
            <c:idx val="2"/>
            <c:bubble3D val="0"/>
            <c:explosion val="12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DA8-447C-85B3-3AD704582BBD}"/>
              </c:ext>
            </c:extLst>
          </c:dPt>
          <c:dPt>
            <c:idx val="3"/>
            <c:bubble3D val="0"/>
            <c:explosion val="13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CDA8-447C-85B3-3AD704582BB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0.1</c:v>
                </c:pt>
                <c:pt idx="1">
                  <c:v>0.2</c:v>
                </c:pt>
                <c:pt idx="2">
                  <c:v>0.25</c:v>
                </c:pt>
                <c:pt idx="3">
                  <c:v>0.45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A8-447C-85B3-3AD704582BBD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6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BB5-4000-A037-695CB77D7672}"/>
              </c:ext>
            </c:extLst>
          </c:dPt>
          <c:dPt>
            <c:idx val="1"/>
            <c:bubble3D val="0"/>
            <c:explosion val="15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BB5-4000-A037-695CB77D7672}"/>
              </c:ext>
            </c:extLst>
          </c:dPt>
          <c:dPt>
            <c:idx val="2"/>
            <c:bubble3D val="0"/>
            <c:explosion val="12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BB5-4000-A037-695CB77D7672}"/>
              </c:ext>
            </c:extLst>
          </c:dPt>
          <c:dPt>
            <c:idx val="3"/>
            <c:bubble3D val="0"/>
            <c:explosion val="13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BB5-4000-A037-695CB77D767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0.1</c:v>
                </c:pt>
                <c:pt idx="1">
                  <c:v>0.2</c:v>
                </c:pt>
                <c:pt idx="2">
                  <c:v>0.25</c:v>
                </c:pt>
                <c:pt idx="3">
                  <c:v>0.45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BB5-4000-A037-695CB77D767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574116-1DAD-45B5-9F42-64C1A4680BFE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7D157C-4F9D-4E5F-A693-8CF7AE12A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3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0304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68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FE48-D6FF-49E1-870E-40B5D478AE5D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4FD93-082C-48C6-81D1-00DF1451F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170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FE48-D6FF-49E1-870E-40B5D478AE5D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4FD93-082C-48C6-81D1-00DF1451F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560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FE48-D6FF-49E1-870E-40B5D478AE5D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4FD93-082C-48C6-81D1-00DF1451F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949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0393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887117"/>
            <a:ext cx="103632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912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687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5348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5315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5261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81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729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FE48-D6FF-49E1-870E-40B5D478AE5D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4FD93-082C-48C6-81D1-00DF1451F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0677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620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7837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6918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6077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2433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887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96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FE48-D6FF-49E1-870E-40B5D478AE5D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4FD93-082C-48C6-81D1-00DF1451F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447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FE48-D6FF-49E1-870E-40B5D478AE5D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4FD93-082C-48C6-81D1-00DF1451F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326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FE48-D6FF-49E1-870E-40B5D478AE5D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4FD93-082C-48C6-81D1-00DF1451F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982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FE48-D6FF-49E1-870E-40B5D478AE5D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4FD93-082C-48C6-81D1-00DF1451F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308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FE48-D6FF-49E1-870E-40B5D478AE5D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4FD93-082C-48C6-81D1-00DF1451F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446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FE48-D6FF-49E1-870E-40B5D478AE5D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4FD93-082C-48C6-81D1-00DF1451F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564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FE48-D6FF-49E1-870E-40B5D478AE5D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4FD93-082C-48C6-81D1-00DF1451F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467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51000">
              <a:schemeClr val="accent3">
                <a:lumMod val="45000"/>
                <a:lumOff val="55000"/>
                <a:alpha val="63000"/>
              </a:schemeClr>
            </a:gs>
            <a:gs pos="100000">
              <a:schemeClr val="accent3">
                <a:lumMod val="45000"/>
                <a:lumOff val="5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CFE48-D6FF-49E1-870E-40B5D478AE5D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4FD93-082C-48C6-81D1-00DF1451F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870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6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chart" Target="../charts/chart4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668973" y="5085108"/>
            <a:ext cx="26001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691677" y="2825527"/>
            <a:ext cx="10808646" cy="1998514"/>
            <a:chOff x="709685" y="2491424"/>
            <a:chExt cx="10808646" cy="1998514"/>
          </a:xfrm>
        </p:grpSpPr>
        <p:sp>
          <p:nvSpPr>
            <p:cNvPr id="4" name="Rounded Rectangle 3"/>
            <p:cNvSpPr/>
            <p:nvPr/>
          </p:nvSpPr>
          <p:spPr>
            <a:xfrm>
              <a:off x="709685" y="3377333"/>
              <a:ext cx="10808646" cy="21538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1617783" y="3377333"/>
              <a:ext cx="1242375" cy="1112605"/>
              <a:chOff x="1617783" y="3377333"/>
              <a:chExt cx="1242375" cy="1112605"/>
            </a:xfrm>
          </p:grpSpPr>
          <p:sp>
            <p:nvSpPr>
              <p:cNvPr id="5" name="Pentagon 4"/>
              <p:cNvSpPr/>
              <p:nvPr/>
            </p:nvSpPr>
            <p:spPr>
              <a:xfrm rot="5400000">
                <a:off x="1430757" y="3564361"/>
                <a:ext cx="1112603" cy="738551"/>
              </a:xfrm>
              <a:prstGeom prst="homePlate">
                <a:avLst>
                  <a:gd name="adj" fmla="val 28333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2356335" y="3377333"/>
                <a:ext cx="503823" cy="21647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1682637" y="3733581"/>
                <a:ext cx="60884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01</a:t>
                </a:r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3558224" y="2491835"/>
              <a:ext cx="1242375" cy="1101970"/>
              <a:chOff x="3558224" y="2491835"/>
              <a:chExt cx="1242375" cy="1101970"/>
            </a:xfrm>
          </p:grpSpPr>
          <p:sp>
            <p:nvSpPr>
              <p:cNvPr id="33" name="Pentagon 32"/>
              <p:cNvSpPr/>
              <p:nvPr/>
            </p:nvSpPr>
            <p:spPr>
              <a:xfrm rot="16200000" flipV="1">
                <a:off x="3376515" y="2673544"/>
                <a:ext cx="1101970" cy="738551"/>
              </a:xfrm>
              <a:prstGeom prst="homePlate">
                <a:avLst>
                  <a:gd name="adj" fmla="val 28333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 flipV="1">
                <a:off x="4296776" y="3377333"/>
                <a:ext cx="503823" cy="21647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3623079" y="2842764"/>
                <a:ext cx="60884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02</a:t>
                </a: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5494166" y="3377333"/>
              <a:ext cx="1242375" cy="1112605"/>
              <a:chOff x="5494166" y="3377333"/>
              <a:chExt cx="1242375" cy="1112605"/>
            </a:xfrm>
          </p:grpSpPr>
          <p:sp>
            <p:nvSpPr>
              <p:cNvPr id="25" name="Pentagon 24"/>
              <p:cNvSpPr/>
              <p:nvPr/>
            </p:nvSpPr>
            <p:spPr>
              <a:xfrm rot="5400000">
                <a:off x="5307140" y="3564361"/>
                <a:ext cx="1112603" cy="738551"/>
              </a:xfrm>
              <a:prstGeom prst="homePlate">
                <a:avLst>
                  <a:gd name="adj" fmla="val 28333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6232718" y="3377333"/>
                <a:ext cx="503823" cy="216472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5559020" y="3733581"/>
                <a:ext cx="60884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03</a:t>
                </a: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7407213" y="2491424"/>
              <a:ext cx="1242375" cy="1101970"/>
              <a:chOff x="7407213" y="2491424"/>
              <a:chExt cx="1242375" cy="1101970"/>
            </a:xfrm>
          </p:grpSpPr>
          <p:sp>
            <p:nvSpPr>
              <p:cNvPr id="36" name="Pentagon 35"/>
              <p:cNvSpPr/>
              <p:nvPr/>
            </p:nvSpPr>
            <p:spPr>
              <a:xfrm rot="16200000" flipV="1">
                <a:off x="7225504" y="2673133"/>
                <a:ext cx="1101970" cy="738551"/>
              </a:xfrm>
              <a:prstGeom prst="homePlate">
                <a:avLst>
                  <a:gd name="adj" fmla="val 28333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 flipV="1">
                <a:off x="8145765" y="3377333"/>
                <a:ext cx="503823" cy="216061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7472068" y="2842353"/>
                <a:ext cx="60884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04</a:t>
                </a: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9385682" y="3377333"/>
              <a:ext cx="1257509" cy="1101972"/>
              <a:chOff x="9385682" y="3377333"/>
              <a:chExt cx="1257509" cy="1101972"/>
            </a:xfrm>
          </p:grpSpPr>
          <p:sp>
            <p:nvSpPr>
              <p:cNvPr id="30" name="Pentagon 29"/>
              <p:cNvSpPr/>
              <p:nvPr/>
            </p:nvSpPr>
            <p:spPr>
              <a:xfrm rot="5400000">
                <a:off x="9203973" y="3559044"/>
                <a:ext cx="1101970" cy="738551"/>
              </a:xfrm>
              <a:prstGeom prst="homePlate">
                <a:avLst>
                  <a:gd name="adj" fmla="val 28333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10124234" y="3377333"/>
                <a:ext cx="518957" cy="215381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9450537" y="3728264"/>
                <a:ext cx="60884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05</a:t>
                </a:r>
              </a:p>
            </p:txBody>
          </p:sp>
        </p:grpSp>
      </p:grpSp>
      <p:sp>
        <p:nvSpPr>
          <p:cNvPr id="51" name="Rectangle 50"/>
          <p:cNvSpPr/>
          <p:nvPr/>
        </p:nvSpPr>
        <p:spPr>
          <a:xfrm>
            <a:off x="4530679" y="5085108"/>
            <a:ext cx="26001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8436873" y="5085108"/>
            <a:ext cx="26001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458404" y="1813083"/>
            <a:ext cx="26001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2609415" y="1813083"/>
            <a:ext cx="26001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91677" y="759797"/>
            <a:ext cx="10808646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255986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3432413"/>
            <a:ext cx="6305551" cy="3429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305550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264198783"/>
              </p:ext>
            </p:extLst>
          </p:nvPr>
        </p:nvGraphicFramePr>
        <p:xfrm>
          <a:off x="569065" y="431603"/>
          <a:ext cx="5167421" cy="25657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416263649"/>
              </p:ext>
            </p:extLst>
          </p:nvPr>
        </p:nvGraphicFramePr>
        <p:xfrm>
          <a:off x="569064" y="3864016"/>
          <a:ext cx="5167421" cy="25657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/>
          <p:cNvSpPr/>
          <p:nvPr/>
        </p:nvSpPr>
        <p:spPr>
          <a:xfrm>
            <a:off x="6760029" y="2345498"/>
            <a:ext cx="497905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8948" y="759797"/>
            <a:ext cx="4660135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4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r>
              <a:rPr lang="en-US" sz="4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48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642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932378" y="1746407"/>
            <a:ext cx="4389120" cy="4389120"/>
            <a:chOff x="981635" y="1586752"/>
            <a:chExt cx="4020671" cy="4023360"/>
          </a:xfrm>
          <a:scene3d>
            <a:camera prst="perspectiveFront" fov="2700000">
              <a:rot lat="19086000" lon="19067999" rev="3108000"/>
            </a:camera>
            <a:lightRig rig="chilly" dir="t"/>
          </a:scene3d>
        </p:grpSpPr>
        <p:sp>
          <p:nvSpPr>
            <p:cNvPr id="4" name="Oval 3"/>
            <p:cNvSpPr/>
            <p:nvPr/>
          </p:nvSpPr>
          <p:spPr>
            <a:xfrm>
              <a:off x="981635" y="1586752"/>
              <a:ext cx="4020671" cy="4023360"/>
            </a:xfrm>
            <a:prstGeom prst="ellipse">
              <a:avLst/>
            </a:prstGeom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58750" prstMaterial="matte">
              <a:bevelT w="260350" h="50800" prst="softRound"/>
              <a:bevelB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1300330" y="1906792"/>
              <a:ext cx="3383280" cy="3383280"/>
            </a:xfrm>
            <a:prstGeom prst="ellipse">
              <a:avLst/>
            </a:prstGeom>
            <a:solidFill>
              <a:schemeClr val="accent2"/>
            </a:soli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z="317500" extrusionH="158750" prstMaterial="matte">
              <a:bevelT w="260350" h="50800" prst="softRound"/>
              <a:bevelB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711810" y="2318272"/>
              <a:ext cx="2560320" cy="2560320"/>
            </a:xfrm>
            <a:prstGeom prst="ellipse">
              <a:avLst/>
            </a:prstGeom>
            <a:solidFill>
              <a:schemeClr val="accent3"/>
            </a:soli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z="635000" extrusionH="158750" prstMaterial="matte">
              <a:bevelT w="260350" h="50800" prst="softRound"/>
              <a:bevelB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2123290" y="2729752"/>
              <a:ext cx="1737360" cy="1737360"/>
            </a:xfrm>
            <a:prstGeom prst="ellipse">
              <a:avLst/>
            </a:prstGeom>
            <a:solidFill>
              <a:schemeClr val="accent5"/>
            </a:soli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z="952500" extrusionH="158750" prstMaterial="matte">
              <a:bevelT w="260350" h="50800" prst="softRound"/>
              <a:bevelB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332572" y="2544429"/>
            <a:ext cx="4165602" cy="369332"/>
            <a:chOff x="2975429" y="2544429"/>
            <a:chExt cx="4165602" cy="369332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2975429" y="2743199"/>
              <a:ext cx="2888343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066974" y="2544429"/>
              <a:ext cx="10740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20%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343890" y="3090209"/>
            <a:ext cx="2912456" cy="369332"/>
            <a:chOff x="4228575" y="3032666"/>
            <a:chExt cx="2912456" cy="369332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4228575" y="3217332"/>
              <a:ext cx="1635197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066974" y="3032666"/>
              <a:ext cx="10740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40%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775434" y="3635989"/>
            <a:ext cx="2825371" cy="369332"/>
            <a:chOff x="4315660" y="3506389"/>
            <a:chExt cx="2825371" cy="369332"/>
          </a:xfrm>
        </p:grpSpPr>
        <p:cxnSp>
          <p:nvCxnSpPr>
            <p:cNvPr id="13" name="Straight Connector 12"/>
            <p:cNvCxnSpPr>
              <a:cxnSpLocks/>
            </p:cNvCxnSpPr>
            <p:nvPr/>
          </p:nvCxnSpPr>
          <p:spPr>
            <a:xfrm>
              <a:off x="4315660" y="3691465"/>
              <a:ext cx="1548112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066974" y="3506389"/>
              <a:ext cx="10740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60%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155660" y="4181770"/>
            <a:ext cx="2275890" cy="369332"/>
            <a:chOff x="4865141" y="3994626"/>
            <a:chExt cx="2275890" cy="369332"/>
          </a:xfrm>
        </p:grpSpPr>
        <p:cxnSp>
          <p:nvCxnSpPr>
            <p:cNvPr id="15" name="Straight Connector 14"/>
            <p:cNvCxnSpPr>
              <a:cxnSpLocks/>
            </p:cNvCxnSpPr>
            <p:nvPr/>
          </p:nvCxnSpPr>
          <p:spPr>
            <a:xfrm>
              <a:off x="4865141" y="4165599"/>
              <a:ext cx="998631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6066974" y="3994626"/>
              <a:ext cx="10740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80%</a:t>
              </a:r>
            </a:p>
          </p:txBody>
        </p:sp>
      </p:grpSp>
      <p:sp>
        <p:nvSpPr>
          <p:cNvPr id="29" name="Rectangle 28"/>
          <p:cNvSpPr/>
          <p:nvPr/>
        </p:nvSpPr>
        <p:spPr>
          <a:xfrm>
            <a:off x="3579288" y="750277"/>
            <a:ext cx="5033425" cy="800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r>
              <a:rPr lang="en-US" sz="4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48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7953828" y="2062259"/>
            <a:ext cx="3601171" cy="873145"/>
            <a:chOff x="7953828" y="2062259"/>
            <a:chExt cx="3601171" cy="873145"/>
          </a:xfrm>
        </p:grpSpPr>
        <p:sp>
          <p:nvSpPr>
            <p:cNvPr id="37" name="Rectangle 36"/>
            <p:cNvSpPr/>
            <p:nvPr/>
          </p:nvSpPr>
          <p:spPr>
            <a:xfrm>
              <a:off x="7953828" y="2112444"/>
              <a:ext cx="822960" cy="8229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8954845" y="2062259"/>
              <a:ext cx="26001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7953828" y="3139865"/>
            <a:ext cx="3601171" cy="873145"/>
            <a:chOff x="7953828" y="3139865"/>
            <a:chExt cx="3601171" cy="873145"/>
          </a:xfrm>
        </p:grpSpPr>
        <p:sp>
          <p:nvSpPr>
            <p:cNvPr id="38" name="Rectangle 37"/>
            <p:cNvSpPr/>
            <p:nvPr/>
          </p:nvSpPr>
          <p:spPr>
            <a:xfrm>
              <a:off x="7953828" y="3190050"/>
              <a:ext cx="822960" cy="8229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8954845" y="3139865"/>
              <a:ext cx="26001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953828" y="4217471"/>
            <a:ext cx="3601171" cy="873145"/>
            <a:chOff x="7953828" y="4217471"/>
            <a:chExt cx="3601171" cy="873145"/>
          </a:xfrm>
        </p:grpSpPr>
        <p:sp>
          <p:nvSpPr>
            <p:cNvPr id="39" name="Rectangle 38"/>
            <p:cNvSpPr/>
            <p:nvPr/>
          </p:nvSpPr>
          <p:spPr>
            <a:xfrm>
              <a:off x="7953828" y="4267656"/>
              <a:ext cx="822960" cy="8229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8954845" y="4217471"/>
              <a:ext cx="26001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953828" y="5295077"/>
            <a:ext cx="3601171" cy="873145"/>
            <a:chOff x="7953828" y="5295077"/>
            <a:chExt cx="3601171" cy="873145"/>
          </a:xfrm>
        </p:grpSpPr>
        <p:sp>
          <p:nvSpPr>
            <p:cNvPr id="40" name="Rectangle 39"/>
            <p:cNvSpPr/>
            <p:nvPr/>
          </p:nvSpPr>
          <p:spPr>
            <a:xfrm>
              <a:off x="7953828" y="5345262"/>
              <a:ext cx="822960" cy="82296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954845" y="5295077"/>
              <a:ext cx="26001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0" name="Group 4"/>
          <p:cNvGrpSpPr>
            <a:grpSpLocks noChangeAspect="1"/>
          </p:cNvGrpSpPr>
          <p:nvPr/>
        </p:nvGrpSpPr>
        <p:grpSpPr bwMode="auto">
          <a:xfrm>
            <a:off x="8132384" y="2268468"/>
            <a:ext cx="465847" cy="510912"/>
            <a:chOff x="339" y="540"/>
            <a:chExt cx="827" cy="907"/>
          </a:xfrm>
          <a:solidFill>
            <a:schemeClr val="bg1"/>
          </a:solidFill>
        </p:grpSpPr>
        <p:sp>
          <p:nvSpPr>
            <p:cNvPr id="51" name="Freeform 6"/>
            <p:cNvSpPr>
              <a:spLocks noEditPoints="1"/>
            </p:cNvSpPr>
            <p:nvPr/>
          </p:nvSpPr>
          <p:spPr bwMode="auto">
            <a:xfrm>
              <a:off x="474" y="679"/>
              <a:ext cx="556" cy="768"/>
            </a:xfrm>
            <a:custGeom>
              <a:avLst/>
              <a:gdLst>
                <a:gd name="T0" fmla="*/ 823 w 2226"/>
                <a:gd name="T1" fmla="*/ 328 h 3070"/>
                <a:gd name="T2" fmla="*/ 526 w 2226"/>
                <a:gd name="T3" fmla="*/ 511 h 3070"/>
                <a:gd name="T4" fmla="*/ 334 w 2226"/>
                <a:gd name="T5" fmla="*/ 792 h 3070"/>
                <a:gd name="T6" fmla="*/ 284 w 2226"/>
                <a:gd name="T7" fmla="*/ 1133 h 3070"/>
                <a:gd name="T8" fmla="*/ 344 w 2226"/>
                <a:gd name="T9" fmla="*/ 1407 h 3070"/>
                <a:gd name="T10" fmla="*/ 454 w 2226"/>
                <a:gd name="T11" fmla="*/ 1613 h 3070"/>
                <a:gd name="T12" fmla="*/ 582 w 2226"/>
                <a:gd name="T13" fmla="*/ 1805 h 3070"/>
                <a:gd name="T14" fmla="*/ 661 w 2226"/>
                <a:gd name="T15" fmla="*/ 2021 h 3070"/>
                <a:gd name="T16" fmla="*/ 710 w 2226"/>
                <a:gd name="T17" fmla="*/ 2169 h 3070"/>
                <a:gd name="T18" fmla="*/ 1476 w 2226"/>
                <a:gd name="T19" fmla="*/ 2205 h 3070"/>
                <a:gd name="T20" fmla="*/ 1559 w 2226"/>
                <a:gd name="T21" fmla="*/ 2097 h 3070"/>
                <a:gd name="T22" fmla="*/ 1602 w 2226"/>
                <a:gd name="T23" fmla="*/ 1887 h 3070"/>
                <a:gd name="T24" fmla="*/ 1722 w 2226"/>
                <a:gd name="T25" fmla="*/ 1686 h 3070"/>
                <a:gd name="T26" fmla="*/ 1841 w 2226"/>
                <a:gd name="T27" fmla="*/ 1496 h 3070"/>
                <a:gd name="T28" fmla="*/ 1927 w 2226"/>
                <a:gd name="T29" fmla="*/ 1253 h 3070"/>
                <a:gd name="T30" fmla="*/ 1932 w 2226"/>
                <a:gd name="T31" fmla="*/ 926 h 3070"/>
                <a:gd name="T32" fmla="*/ 1793 w 2226"/>
                <a:gd name="T33" fmla="*/ 613 h 3070"/>
                <a:gd name="T34" fmla="*/ 1533 w 2226"/>
                <a:gd name="T35" fmla="*/ 386 h 3070"/>
                <a:gd name="T36" fmla="*/ 1189 w 2226"/>
                <a:gd name="T37" fmla="*/ 282 h 3070"/>
                <a:gd name="T38" fmla="*/ 1380 w 2226"/>
                <a:gd name="T39" fmla="*/ 31 h 3070"/>
                <a:gd name="T40" fmla="*/ 1770 w 2226"/>
                <a:gd name="T41" fmla="*/ 206 h 3070"/>
                <a:gd name="T42" fmla="*/ 2059 w 2226"/>
                <a:gd name="T43" fmla="*/ 505 h 3070"/>
                <a:gd name="T44" fmla="*/ 2211 w 2226"/>
                <a:gd name="T45" fmla="*/ 894 h 3070"/>
                <a:gd name="T46" fmla="*/ 2209 w 2226"/>
                <a:gd name="T47" fmla="*/ 1278 h 3070"/>
                <a:gd name="T48" fmla="*/ 2123 w 2226"/>
                <a:gd name="T49" fmla="*/ 1561 h 3070"/>
                <a:gd name="T50" fmla="*/ 2003 w 2226"/>
                <a:gd name="T51" fmla="*/ 1773 h 3070"/>
                <a:gd name="T52" fmla="*/ 1881 w 2226"/>
                <a:gd name="T53" fmla="*/ 1957 h 3070"/>
                <a:gd name="T54" fmla="*/ 1840 w 2226"/>
                <a:gd name="T55" fmla="*/ 2121 h 3070"/>
                <a:gd name="T56" fmla="*/ 1725 w 2226"/>
                <a:gd name="T57" fmla="*/ 2357 h 3070"/>
                <a:gd name="T58" fmla="*/ 1632 w 2226"/>
                <a:gd name="T59" fmla="*/ 2516 h 3070"/>
                <a:gd name="T60" fmla="*/ 1624 w 2226"/>
                <a:gd name="T61" fmla="*/ 2664 h 3070"/>
                <a:gd name="T62" fmla="*/ 1620 w 2226"/>
                <a:gd name="T63" fmla="*/ 2732 h 3070"/>
                <a:gd name="T64" fmla="*/ 1587 w 2226"/>
                <a:gd name="T65" fmla="*/ 2824 h 3070"/>
                <a:gd name="T66" fmla="*/ 1471 w 2226"/>
                <a:gd name="T67" fmla="*/ 2924 h 3070"/>
                <a:gd name="T68" fmla="*/ 1299 w 2226"/>
                <a:gd name="T69" fmla="*/ 3047 h 3070"/>
                <a:gd name="T70" fmla="*/ 977 w 2226"/>
                <a:gd name="T71" fmla="*/ 3068 h 3070"/>
                <a:gd name="T72" fmla="*/ 836 w 2226"/>
                <a:gd name="T73" fmla="*/ 2958 h 3070"/>
                <a:gd name="T74" fmla="*/ 666 w 2226"/>
                <a:gd name="T75" fmla="*/ 2858 h 3070"/>
                <a:gd name="T76" fmla="*/ 610 w 2226"/>
                <a:gd name="T77" fmla="*/ 2752 h 3070"/>
                <a:gd name="T78" fmla="*/ 605 w 2226"/>
                <a:gd name="T79" fmla="*/ 2704 h 3070"/>
                <a:gd name="T80" fmla="*/ 598 w 2226"/>
                <a:gd name="T81" fmla="*/ 2577 h 3070"/>
                <a:gd name="T82" fmla="*/ 590 w 2226"/>
                <a:gd name="T83" fmla="*/ 2436 h 3070"/>
                <a:gd name="T84" fmla="*/ 413 w 2226"/>
                <a:gd name="T85" fmla="*/ 2220 h 3070"/>
                <a:gd name="T86" fmla="*/ 373 w 2226"/>
                <a:gd name="T87" fmla="*/ 2016 h 3070"/>
                <a:gd name="T88" fmla="*/ 272 w 2226"/>
                <a:gd name="T89" fmla="*/ 1844 h 3070"/>
                <a:gd name="T90" fmla="*/ 151 w 2226"/>
                <a:gd name="T91" fmla="*/ 1653 h 3070"/>
                <a:gd name="T92" fmla="*/ 45 w 2226"/>
                <a:gd name="T93" fmla="*/ 1401 h 3070"/>
                <a:gd name="T94" fmla="*/ 0 w 2226"/>
                <a:gd name="T95" fmla="*/ 1067 h 3070"/>
                <a:gd name="T96" fmla="*/ 88 w 2226"/>
                <a:gd name="T97" fmla="*/ 652 h 3070"/>
                <a:gd name="T98" fmla="*/ 327 w 2226"/>
                <a:gd name="T99" fmla="*/ 313 h 3070"/>
                <a:gd name="T100" fmla="*/ 681 w 2226"/>
                <a:gd name="T101" fmla="*/ 84 h 3070"/>
                <a:gd name="T102" fmla="*/ 1113 w 2226"/>
                <a:gd name="T103" fmla="*/ 0 h 3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26" h="3070">
                  <a:moveTo>
                    <a:pt x="1113" y="279"/>
                  </a:moveTo>
                  <a:lnTo>
                    <a:pt x="1037" y="282"/>
                  </a:lnTo>
                  <a:lnTo>
                    <a:pt x="964" y="292"/>
                  </a:lnTo>
                  <a:lnTo>
                    <a:pt x="892" y="308"/>
                  </a:lnTo>
                  <a:lnTo>
                    <a:pt x="823" y="328"/>
                  </a:lnTo>
                  <a:lnTo>
                    <a:pt x="757" y="355"/>
                  </a:lnTo>
                  <a:lnTo>
                    <a:pt x="694" y="387"/>
                  </a:lnTo>
                  <a:lnTo>
                    <a:pt x="634" y="424"/>
                  </a:lnTo>
                  <a:lnTo>
                    <a:pt x="579" y="465"/>
                  </a:lnTo>
                  <a:lnTo>
                    <a:pt x="526" y="511"/>
                  </a:lnTo>
                  <a:lnTo>
                    <a:pt x="477" y="560"/>
                  </a:lnTo>
                  <a:lnTo>
                    <a:pt x="435" y="613"/>
                  </a:lnTo>
                  <a:lnTo>
                    <a:pt x="396" y="670"/>
                  </a:lnTo>
                  <a:lnTo>
                    <a:pt x="362" y="730"/>
                  </a:lnTo>
                  <a:lnTo>
                    <a:pt x="334" y="792"/>
                  </a:lnTo>
                  <a:lnTo>
                    <a:pt x="312" y="858"/>
                  </a:lnTo>
                  <a:lnTo>
                    <a:pt x="296" y="926"/>
                  </a:lnTo>
                  <a:lnTo>
                    <a:pt x="285" y="995"/>
                  </a:lnTo>
                  <a:lnTo>
                    <a:pt x="282" y="1067"/>
                  </a:lnTo>
                  <a:lnTo>
                    <a:pt x="284" y="1133"/>
                  </a:lnTo>
                  <a:lnTo>
                    <a:pt x="290" y="1195"/>
                  </a:lnTo>
                  <a:lnTo>
                    <a:pt x="299" y="1253"/>
                  </a:lnTo>
                  <a:lnTo>
                    <a:pt x="312" y="1308"/>
                  </a:lnTo>
                  <a:lnTo>
                    <a:pt x="327" y="1359"/>
                  </a:lnTo>
                  <a:lnTo>
                    <a:pt x="344" y="1407"/>
                  </a:lnTo>
                  <a:lnTo>
                    <a:pt x="364" y="1453"/>
                  </a:lnTo>
                  <a:lnTo>
                    <a:pt x="385" y="1496"/>
                  </a:lnTo>
                  <a:lnTo>
                    <a:pt x="407" y="1537"/>
                  </a:lnTo>
                  <a:lnTo>
                    <a:pt x="431" y="1576"/>
                  </a:lnTo>
                  <a:lnTo>
                    <a:pt x="454" y="1613"/>
                  </a:lnTo>
                  <a:lnTo>
                    <a:pt x="480" y="1650"/>
                  </a:lnTo>
                  <a:lnTo>
                    <a:pt x="503" y="1685"/>
                  </a:lnTo>
                  <a:lnTo>
                    <a:pt x="530" y="1725"/>
                  </a:lnTo>
                  <a:lnTo>
                    <a:pt x="557" y="1765"/>
                  </a:lnTo>
                  <a:lnTo>
                    <a:pt x="582" y="1805"/>
                  </a:lnTo>
                  <a:lnTo>
                    <a:pt x="605" y="1845"/>
                  </a:lnTo>
                  <a:lnTo>
                    <a:pt x="625" y="1887"/>
                  </a:lnTo>
                  <a:lnTo>
                    <a:pt x="641" y="1929"/>
                  </a:lnTo>
                  <a:lnTo>
                    <a:pt x="653" y="1974"/>
                  </a:lnTo>
                  <a:lnTo>
                    <a:pt x="661" y="2021"/>
                  </a:lnTo>
                  <a:lnTo>
                    <a:pt x="664" y="2070"/>
                  </a:lnTo>
                  <a:lnTo>
                    <a:pt x="667" y="2097"/>
                  </a:lnTo>
                  <a:lnTo>
                    <a:pt x="677" y="2123"/>
                  </a:lnTo>
                  <a:lnTo>
                    <a:pt x="691" y="2147"/>
                  </a:lnTo>
                  <a:lnTo>
                    <a:pt x="710" y="2169"/>
                  </a:lnTo>
                  <a:lnTo>
                    <a:pt x="729" y="2188"/>
                  </a:lnTo>
                  <a:lnTo>
                    <a:pt x="750" y="2205"/>
                  </a:lnTo>
                  <a:lnTo>
                    <a:pt x="769" y="2220"/>
                  </a:lnTo>
                  <a:lnTo>
                    <a:pt x="1457" y="2220"/>
                  </a:lnTo>
                  <a:lnTo>
                    <a:pt x="1476" y="2205"/>
                  </a:lnTo>
                  <a:lnTo>
                    <a:pt x="1497" y="2188"/>
                  </a:lnTo>
                  <a:lnTo>
                    <a:pt x="1518" y="2169"/>
                  </a:lnTo>
                  <a:lnTo>
                    <a:pt x="1535" y="2147"/>
                  </a:lnTo>
                  <a:lnTo>
                    <a:pt x="1549" y="2123"/>
                  </a:lnTo>
                  <a:lnTo>
                    <a:pt x="1559" y="2097"/>
                  </a:lnTo>
                  <a:lnTo>
                    <a:pt x="1563" y="2070"/>
                  </a:lnTo>
                  <a:lnTo>
                    <a:pt x="1565" y="2021"/>
                  </a:lnTo>
                  <a:lnTo>
                    <a:pt x="1573" y="1974"/>
                  </a:lnTo>
                  <a:lnTo>
                    <a:pt x="1586" y="1929"/>
                  </a:lnTo>
                  <a:lnTo>
                    <a:pt x="1602" y="1887"/>
                  </a:lnTo>
                  <a:lnTo>
                    <a:pt x="1621" y="1846"/>
                  </a:lnTo>
                  <a:lnTo>
                    <a:pt x="1644" y="1805"/>
                  </a:lnTo>
                  <a:lnTo>
                    <a:pt x="1668" y="1765"/>
                  </a:lnTo>
                  <a:lnTo>
                    <a:pt x="1695" y="1726"/>
                  </a:lnTo>
                  <a:lnTo>
                    <a:pt x="1722" y="1686"/>
                  </a:lnTo>
                  <a:lnTo>
                    <a:pt x="1747" y="1651"/>
                  </a:lnTo>
                  <a:lnTo>
                    <a:pt x="1771" y="1615"/>
                  </a:lnTo>
                  <a:lnTo>
                    <a:pt x="1795" y="1577"/>
                  </a:lnTo>
                  <a:lnTo>
                    <a:pt x="1819" y="1537"/>
                  </a:lnTo>
                  <a:lnTo>
                    <a:pt x="1841" y="1496"/>
                  </a:lnTo>
                  <a:lnTo>
                    <a:pt x="1863" y="1453"/>
                  </a:lnTo>
                  <a:lnTo>
                    <a:pt x="1882" y="1407"/>
                  </a:lnTo>
                  <a:lnTo>
                    <a:pt x="1899" y="1359"/>
                  </a:lnTo>
                  <a:lnTo>
                    <a:pt x="1914" y="1308"/>
                  </a:lnTo>
                  <a:lnTo>
                    <a:pt x="1927" y="1253"/>
                  </a:lnTo>
                  <a:lnTo>
                    <a:pt x="1936" y="1195"/>
                  </a:lnTo>
                  <a:lnTo>
                    <a:pt x="1942" y="1133"/>
                  </a:lnTo>
                  <a:lnTo>
                    <a:pt x="1944" y="1067"/>
                  </a:lnTo>
                  <a:lnTo>
                    <a:pt x="1941" y="995"/>
                  </a:lnTo>
                  <a:lnTo>
                    <a:pt x="1932" y="926"/>
                  </a:lnTo>
                  <a:lnTo>
                    <a:pt x="1914" y="857"/>
                  </a:lnTo>
                  <a:lnTo>
                    <a:pt x="1893" y="792"/>
                  </a:lnTo>
                  <a:lnTo>
                    <a:pt x="1865" y="730"/>
                  </a:lnTo>
                  <a:lnTo>
                    <a:pt x="1830" y="669"/>
                  </a:lnTo>
                  <a:lnTo>
                    <a:pt x="1793" y="613"/>
                  </a:lnTo>
                  <a:lnTo>
                    <a:pt x="1749" y="560"/>
                  </a:lnTo>
                  <a:lnTo>
                    <a:pt x="1701" y="511"/>
                  </a:lnTo>
                  <a:lnTo>
                    <a:pt x="1649" y="465"/>
                  </a:lnTo>
                  <a:lnTo>
                    <a:pt x="1593" y="423"/>
                  </a:lnTo>
                  <a:lnTo>
                    <a:pt x="1533" y="386"/>
                  </a:lnTo>
                  <a:lnTo>
                    <a:pt x="1470" y="355"/>
                  </a:lnTo>
                  <a:lnTo>
                    <a:pt x="1403" y="328"/>
                  </a:lnTo>
                  <a:lnTo>
                    <a:pt x="1334" y="308"/>
                  </a:lnTo>
                  <a:lnTo>
                    <a:pt x="1263" y="292"/>
                  </a:lnTo>
                  <a:lnTo>
                    <a:pt x="1189" y="282"/>
                  </a:lnTo>
                  <a:lnTo>
                    <a:pt x="1113" y="279"/>
                  </a:lnTo>
                  <a:close/>
                  <a:moveTo>
                    <a:pt x="1113" y="0"/>
                  </a:moveTo>
                  <a:lnTo>
                    <a:pt x="1204" y="3"/>
                  </a:lnTo>
                  <a:lnTo>
                    <a:pt x="1294" y="14"/>
                  </a:lnTo>
                  <a:lnTo>
                    <a:pt x="1380" y="31"/>
                  </a:lnTo>
                  <a:lnTo>
                    <a:pt x="1465" y="54"/>
                  </a:lnTo>
                  <a:lnTo>
                    <a:pt x="1545" y="84"/>
                  </a:lnTo>
                  <a:lnTo>
                    <a:pt x="1624" y="119"/>
                  </a:lnTo>
                  <a:lnTo>
                    <a:pt x="1698" y="160"/>
                  </a:lnTo>
                  <a:lnTo>
                    <a:pt x="1770" y="206"/>
                  </a:lnTo>
                  <a:lnTo>
                    <a:pt x="1836" y="257"/>
                  </a:lnTo>
                  <a:lnTo>
                    <a:pt x="1899" y="313"/>
                  </a:lnTo>
                  <a:lnTo>
                    <a:pt x="1957" y="373"/>
                  </a:lnTo>
                  <a:lnTo>
                    <a:pt x="2011" y="438"/>
                  </a:lnTo>
                  <a:lnTo>
                    <a:pt x="2059" y="505"/>
                  </a:lnTo>
                  <a:lnTo>
                    <a:pt x="2102" y="577"/>
                  </a:lnTo>
                  <a:lnTo>
                    <a:pt x="2139" y="652"/>
                  </a:lnTo>
                  <a:lnTo>
                    <a:pt x="2168" y="731"/>
                  </a:lnTo>
                  <a:lnTo>
                    <a:pt x="2194" y="811"/>
                  </a:lnTo>
                  <a:lnTo>
                    <a:pt x="2211" y="894"/>
                  </a:lnTo>
                  <a:lnTo>
                    <a:pt x="2223" y="979"/>
                  </a:lnTo>
                  <a:lnTo>
                    <a:pt x="2226" y="1067"/>
                  </a:lnTo>
                  <a:lnTo>
                    <a:pt x="2224" y="1141"/>
                  </a:lnTo>
                  <a:lnTo>
                    <a:pt x="2218" y="1212"/>
                  </a:lnTo>
                  <a:lnTo>
                    <a:pt x="2209" y="1278"/>
                  </a:lnTo>
                  <a:lnTo>
                    <a:pt x="2196" y="1342"/>
                  </a:lnTo>
                  <a:lnTo>
                    <a:pt x="2181" y="1401"/>
                  </a:lnTo>
                  <a:lnTo>
                    <a:pt x="2164" y="1457"/>
                  </a:lnTo>
                  <a:lnTo>
                    <a:pt x="2143" y="1511"/>
                  </a:lnTo>
                  <a:lnTo>
                    <a:pt x="2123" y="1561"/>
                  </a:lnTo>
                  <a:lnTo>
                    <a:pt x="2100" y="1608"/>
                  </a:lnTo>
                  <a:lnTo>
                    <a:pt x="2077" y="1652"/>
                  </a:lnTo>
                  <a:lnTo>
                    <a:pt x="2051" y="1696"/>
                  </a:lnTo>
                  <a:lnTo>
                    <a:pt x="2027" y="1736"/>
                  </a:lnTo>
                  <a:lnTo>
                    <a:pt x="2003" y="1773"/>
                  </a:lnTo>
                  <a:lnTo>
                    <a:pt x="1979" y="1809"/>
                  </a:lnTo>
                  <a:lnTo>
                    <a:pt x="1955" y="1843"/>
                  </a:lnTo>
                  <a:lnTo>
                    <a:pt x="1927" y="1885"/>
                  </a:lnTo>
                  <a:lnTo>
                    <a:pt x="1902" y="1923"/>
                  </a:lnTo>
                  <a:lnTo>
                    <a:pt x="1881" y="1957"/>
                  </a:lnTo>
                  <a:lnTo>
                    <a:pt x="1865" y="1988"/>
                  </a:lnTo>
                  <a:lnTo>
                    <a:pt x="1853" y="2016"/>
                  </a:lnTo>
                  <a:lnTo>
                    <a:pt x="1845" y="2044"/>
                  </a:lnTo>
                  <a:lnTo>
                    <a:pt x="1843" y="2070"/>
                  </a:lnTo>
                  <a:lnTo>
                    <a:pt x="1840" y="2121"/>
                  </a:lnTo>
                  <a:lnTo>
                    <a:pt x="1829" y="2171"/>
                  </a:lnTo>
                  <a:lnTo>
                    <a:pt x="1813" y="2220"/>
                  </a:lnTo>
                  <a:lnTo>
                    <a:pt x="1789" y="2268"/>
                  </a:lnTo>
                  <a:lnTo>
                    <a:pt x="1760" y="2314"/>
                  </a:lnTo>
                  <a:lnTo>
                    <a:pt x="1725" y="2357"/>
                  </a:lnTo>
                  <a:lnTo>
                    <a:pt x="1683" y="2398"/>
                  </a:lnTo>
                  <a:lnTo>
                    <a:pt x="1636" y="2436"/>
                  </a:lnTo>
                  <a:lnTo>
                    <a:pt x="1635" y="2459"/>
                  </a:lnTo>
                  <a:lnTo>
                    <a:pt x="1634" y="2486"/>
                  </a:lnTo>
                  <a:lnTo>
                    <a:pt x="1632" y="2516"/>
                  </a:lnTo>
                  <a:lnTo>
                    <a:pt x="1630" y="2547"/>
                  </a:lnTo>
                  <a:lnTo>
                    <a:pt x="1628" y="2577"/>
                  </a:lnTo>
                  <a:lnTo>
                    <a:pt x="1627" y="2608"/>
                  </a:lnTo>
                  <a:lnTo>
                    <a:pt x="1625" y="2638"/>
                  </a:lnTo>
                  <a:lnTo>
                    <a:pt x="1624" y="2664"/>
                  </a:lnTo>
                  <a:lnTo>
                    <a:pt x="1622" y="2686"/>
                  </a:lnTo>
                  <a:lnTo>
                    <a:pt x="1621" y="2704"/>
                  </a:lnTo>
                  <a:lnTo>
                    <a:pt x="1621" y="2715"/>
                  </a:lnTo>
                  <a:lnTo>
                    <a:pt x="1620" y="2719"/>
                  </a:lnTo>
                  <a:lnTo>
                    <a:pt x="1620" y="2732"/>
                  </a:lnTo>
                  <a:lnTo>
                    <a:pt x="1618" y="2748"/>
                  </a:lnTo>
                  <a:lnTo>
                    <a:pt x="1613" y="2766"/>
                  </a:lnTo>
                  <a:lnTo>
                    <a:pt x="1607" y="2784"/>
                  </a:lnTo>
                  <a:lnTo>
                    <a:pt x="1598" y="2804"/>
                  </a:lnTo>
                  <a:lnTo>
                    <a:pt x="1587" y="2824"/>
                  </a:lnTo>
                  <a:lnTo>
                    <a:pt x="1572" y="2844"/>
                  </a:lnTo>
                  <a:lnTo>
                    <a:pt x="1553" y="2866"/>
                  </a:lnTo>
                  <a:lnTo>
                    <a:pt x="1530" y="2885"/>
                  </a:lnTo>
                  <a:lnTo>
                    <a:pt x="1503" y="2906"/>
                  </a:lnTo>
                  <a:lnTo>
                    <a:pt x="1471" y="2924"/>
                  </a:lnTo>
                  <a:lnTo>
                    <a:pt x="1434" y="2942"/>
                  </a:lnTo>
                  <a:lnTo>
                    <a:pt x="1390" y="2958"/>
                  </a:lnTo>
                  <a:lnTo>
                    <a:pt x="1365" y="2990"/>
                  </a:lnTo>
                  <a:lnTo>
                    <a:pt x="1334" y="3020"/>
                  </a:lnTo>
                  <a:lnTo>
                    <a:pt x="1299" y="3047"/>
                  </a:lnTo>
                  <a:lnTo>
                    <a:pt x="1275" y="3060"/>
                  </a:lnTo>
                  <a:lnTo>
                    <a:pt x="1249" y="3068"/>
                  </a:lnTo>
                  <a:lnTo>
                    <a:pt x="1221" y="3070"/>
                  </a:lnTo>
                  <a:lnTo>
                    <a:pt x="1005" y="3070"/>
                  </a:lnTo>
                  <a:lnTo>
                    <a:pt x="977" y="3068"/>
                  </a:lnTo>
                  <a:lnTo>
                    <a:pt x="951" y="3060"/>
                  </a:lnTo>
                  <a:lnTo>
                    <a:pt x="927" y="3047"/>
                  </a:lnTo>
                  <a:lnTo>
                    <a:pt x="892" y="3020"/>
                  </a:lnTo>
                  <a:lnTo>
                    <a:pt x="861" y="2990"/>
                  </a:lnTo>
                  <a:lnTo>
                    <a:pt x="836" y="2958"/>
                  </a:lnTo>
                  <a:lnTo>
                    <a:pt x="790" y="2940"/>
                  </a:lnTo>
                  <a:lnTo>
                    <a:pt x="751" y="2922"/>
                  </a:lnTo>
                  <a:lnTo>
                    <a:pt x="717" y="2901"/>
                  </a:lnTo>
                  <a:lnTo>
                    <a:pt x="689" y="2880"/>
                  </a:lnTo>
                  <a:lnTo>
                    <a:pt x="666" y="2858"/>
                  </a:lnTo>
                  <a:lnTo>
                    <a:pt x="648" y="2835"/>
                  </a:lnTo>
                  <a:lnTo>
                    <a:pt x="634" y="2813"/>
                  </a:lnTo>
                  <a:lnTo>
                    <a:pt x="622" y="2792"/>
                  </a:lnTo>
                  <a:lnTo>
                    <a:pt x="615" y="2771"/>
                  </a:lnTo>
                  <a:lnTo>
                    <a:pt x="610" y="2752"/>
                  </a:lnTo>
                  <a:lnTo>
                    <a:pt x="607" y="2735"/>
                  </a:lnTo>
                  <a:lnTo>
                    <a:pt x="606" y="2719"/>
                  </a:lnTo>
                  <a:lnTo>
                    <a:pt x="606" y="2719"/>
                  </a:lnTo>
                  <a:lnTo>
                    <a:pt x="606" y="2715"/>
                  </a:lnTo>
                  <a:lnTo>
                    <a:pt x="605" y="2704"/>
                  </a:lnTo>
                  <a:lnTo>
                    <a:pt x="604" y="2686"/>
                  </a:lnTo>
                  <a:lnTo>
                    <a:pt x="603" y="2664"/>
                  </a:lnTo>
                  <a:lnTo>
                    <a:pt x="602" y="2638"/>
                  </a:lnTo>
                  <a:lnTo>
                    <a:pt x="599" y="2608"/>
                  </a:lnTo>
                  <a:lnTo>
                    <a:pt x="598" y="2577"/>
                  </a:lnTo>
                  <a:lnTo>
                    <a:pt x="596" y="2547"/>
                  </a:lnTo>
                  <a:lnTo>
                    <a:pt x="595" y="2516"/>
                  </a:lnTo>
                  <a:lnTo>
                    <a:pt x="592" y="2486"/>
                  </a:lnTo>
                  <a:lnTo>
                    <a:pt x="591" y="2459"/>
                  </a:lnTo>
                  <a:lnTo>
                    <a:pt x="590" y="2436"/>
                  </a:lnTo>
                  <a:lnTo>
                    <a:pt x="543" y="2398"/>
                  </a:lnTo>
                  <a:lnTo>
                    <a:pt x="502" y="2357"/>
                  </a:lnTo>
                  <a:lnTo>
                    <a:pt x="466" y="2314"/>
                  </a:lnTo>
                  <a:lnTo>
                    <a:pt x="437" y="2268"/>
                  </a:lnTo>
                  <a:lnTo>
                    <a:pt x="413" y="2220"/>
                  </a:lnTo>
                  <a:lnTo>
                    <a:pt x="397" y="2171"/>
                  </a:lnTo>
                  <a:lnTo>
                    <a:pt x="387" y="2121"/>
                  </a:lnTo>
                  <a:lnTo>
                    <a:pt x="383" y="2070"/>
                  </a:lnTo>
                  <a:lnTo>
                    <a:pt x="381" y="2044"/>
                  </a:lnTo>
                  <a:lnTo>
                    <a:pt x="373" y="2016"/>
                  </a:lnTo>
                  <a:lnTo>
                    <a:pt x="361" y="1988"/>
                  </a:lnTo>
                  <a:lnTo>
                    <a:pt x="345" y="1957"/>
                  </a:lnTo>
                  <a:lnTo>
                    <a:pt x="325" y="1923"/>
                  </a:lnTo>
                  <a:lnTo>
                    <a:pt x="300" y="1885"/>
                  </a:lnTo>
                  <a:lnTo>
                    <a:pt x="272" y="1844"/>
                  </a:lnTo>
                  <a:lnTo>
                    <a:pt x="249" y="1810"/>
                  </a:lnTo>
                  <a:lnTo>
                    <a:pt x="224" y="1773"/>
                  </a:lnTo>
                  <a:lnTo>
                    <a:pt x="199" y="1736"/>
                  </a:lnTo>
                  <a:lnTo>
                    <a:pt x="175" y="1696"/>
                  </a:lnTo>
                  <a:lnTo>
                    <a:pt x="151" y="1653"/>
                  </a:lnTo>
                  <a:lnTo>
                    <a:pt x="127" y="1608"/>
                  </a:lnTo>
                  <a:lnTo>
                    <a:pt x="104" y="1561"/>
                  </a:lnTo>
                  <a:lnTo>
                    <a:pt x="83" y="1511"/>
                  </a:lnTo>
                  <a:lnTo>
                    <a:pt x="62" y="1457"/>
                  </a:lnTo>
                  <a:lnTo>
                    <a:pt x="45" y="1401"/>
                  </a:lnTo>
                  <a:lnTo>
                    <a:pt x="30" y="1342"/>
                  </a:lnTo>
                  <a:lnTo>
                    <a:pt x="18" y="1278"/>
                  </a:lnTo>
                  <a:lnTo>
                    <a:pt x="8" y="1212"/>
                  </a:lnTo>
                  <a:lnTo>
                    <a:pt x="3" y="1141"/>
                  </a:lnTo>
                  <a:lnTo>
                    <a:pt x="0" y="1067"/>
                  </a:lnTo>
                  <a:lnTo>
                    <a:pt x="4" y="979"/>
                  </a:lnTo>
                  <a:lnTo>
                    <a:pt x="15" y="894"/>
                  </a:lnTo>
                  <a:lnTo>
                    <a:pt x="33" y="811"/>
                  </a:lnTo>
                  <a:lnTo>
                    <a:pt x="58" y="731"/>
                  </a:lnTo>
                  <a:lnTo>
                    <a:pt x="88" y="652"/>
                  </a:lnTo>
                  <a:lnTo>
                    <a:pt x="124" y="577"/>
                  </a:lnTo>
                  <a:lnTo>
                    <a:pt x="167" y="505"/>
                  </a:lnTo>
                  <a:lnTo>
                    <a:pt x="215" y="438"/>
                  </a:lnTo>
                  <a:lnTo>
                    <a:pt x="269" y="373"/>
                  </a:lnTo>
                  <a:lnTo>
                    <a:pt x="327" y="313"/>
                  </a:lnTo>
                  <a:lnTo>
                    <a:pt x="390" y="257"/>
                  </a:lnTo>
                  <a:lnTo>
                    <a:pt x="457" y="206"/>
                  </a:lnTo>
                  <a:lnTo>
                    <a:pt x="528" y="160"/>
                  </a:lnTo>
                  <a:lnTo>
                    <a:pt x="603" y="119"/>
                  </a:lnTo>
                  <a:lnTo>
                    <a:pt x="681" y="84"/>
                  </a:lnTo>
                  <a:lnTo>
                    <a:pt x="763" y="54"/>
                  </a:lnTo>
                  <a:lnTo>
                    <a:pt x="846" y="31"/>
                  </a:lnTo>
                  <a:lnTo>
                    <a:pt x="933" y="14"/>
                  </a:lnTo>
                  <a:lnTo>
                    <a:pt x="1022" y="3"/>
                  </a:lnTo>
                  <a:lnTo>
                    <a:pt x="11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7"/>
            <p:cNvSpPr>
              <a:spLocks/>
            </p:cNvSpPr>
            <p:nvPr/>
          </p:nvSpPr>
          <p:spPr bwMode="auto">
            <a:xfrm>
              <a:off x="735" y="540"/>
              <a:ext cx="35" cy="87"/>
            </a:xfrm>
            <a:custGeom>
              <a:avLst/>
              <a:gdLst>
                <a:gd name="T0" fmla="*/ 70 w 140"/>
                <a:gd name="T1" fmla="*/ 0 h 348"/>
                <a:gd name="T2" fmla="*/ 70 w 140"/>
                <a:gd name="T3" fmla="*/ 0 h 348"/>
                <a:gd name="T4" fmla="*/ 89 w 140"/>
                <a:gd name="T5" fmla="*/ 2 h 348"/>
                <a:gd name="T6" fmla="*/ 106 w 140"/>
                <a:gd name="T7" fmla="*/ 9 h 348"/>
                <a:gd name="T8" fmla="*/ 120 w 140"/>
                <a:gd name="T9" fmla="*/ 20 h 348"/>
                <a:gd name="T10" fmla="*/ 131 w 140"/>
                <a:gd name="T11" fmla="*/ 34 h 348"/>
                <a:gd name="T12" fmla="*/ 138 w 140"/>
                <a:gd name="T13" fmla="*/ 51 h 348"/>
                <a:gd name="T14" fmla="*/ 140 w 140"/>
                <a:gd name="T15" fmla="*/ 69 h 348"/>
                <a:gd name="T16" fmla="*/ 140 w 140"/>
                <a:gd name="T17" fmla="*/ 278 h 348"/>
                <a:gd name="T18" fmla="*/ 138 w 140"/>
                <a:gd name="T19" fmla="*/ 297 h 348"/>
                <a:gd name="T20" fmla="*/ 131 w 140"/>
                <a:gd name="T21" fmla="*/ 313 h 348"/>
                <a:gd name="T22" fmla="*/ 120 w 140"/>
                <a:gd name="T23" fmla="*/ 328 h 348"/>
                <a:gd name="T24" fmla="*/ 106 w 140"/>
                <a:gd name="T25" fmla="*/ 339 h 348"/>
                <a:gd name="T26" fmla="*/ 89 w 140"/>
                <a:gd name="T27" fmla="*/ 345 h 348"/>
                <a:gd name="T28" fmla="*/ 70 w 140"/>
                <a:gd name="T29" fmla="*/ 348 h 348"/>
                <a:gd name="T30" fmla="*/ 52 w 140"/>
                <a:gd name="T31" fmla="*/ 345 h 348"/>
                <a:gd name="T32" fmla="*/ 35 w 140"/>
                <a:gd name="T33" fmla="*/ 339 h 348"/>
                <a:gd name="T34" fmla="*/ 21 w 140"/>
                <a:gd name="T35" fmla="*/ 328 h 348"/>
                <a:gd name="T36" fmla="*/ 9 w 140"/>
                <a:gd name="T37" fmla="*/ 313 h 348"/>
                <a:gd name="T38" fmla="*/ 2 w 140"/>
                <a:gd name="T39" fmla="*/ 297 h 348"/>
                <a:gd name="T40" fmla="*/ 0 w 140"/>
                <a:gd name="T41" fmla="*/ 278 h 348"/>
                <a:gd name="T42" fmla="*/ 0 w 140"/>
                <a:gd name="T43" fmla="*/ 69 h 348"/>
                <a:gd name="T44" fmla="*/ 2 w 140"/>
                <a:gd name="T45" fmla="*/ 51 h 348"/>
                <a:gd name="T46" fmla="*/ 9 w 140"/>
                <a:gd name="T47" fmla="*/ 34 h 348"/>
                <a:gd name="T48" fmla="*/ 21 w 140"/>
                <a:gd name="T49" fmla="*/ 20 h 348"/>
                <a:gd name="T50" fmla="*/ 35 w 140"/>
                <a:gd name="T51" fmla="*/ 9 h 348"/>
                <a:gd name="T52" fmla="*/ 52 w 140"/>
                <a:gd name="T53" fmla="*/ 2 h 348"/>
                <a:gd name="T54" fmla="*/ 70 w 140"/>
                <a:gd name="T55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0" h="348">
                  <a:moveTo>
                    <a:pt x="70" y="0"/>
                  </a:moveTo>
                  <a:lnTo>
                    <a:pt x="70" y="0"/>
                  </a:lnTo>
                  <a:lnTo>
                    <a:pt x="89" y="2"/>
                  </a:lnTo>
                  <a:lnTo>
                    <a:pt x="106" y="9"/>
                  </a:lnTo>
                  <a:lnTo>
                    <a:pt x="120" y="20"/>
                  </a:lnTo>
                  <a:lnTo>
                    <a:pt x="131" y="34"/>
                  </a:lnTo>
                  <a:lnTo>
                    <a:pt x="138" y="51"/>
                  </a:lnTo>
                  <a:lnTo>
                    <a:pt x="140" y="69"/>
                  </a:lnTo>
                  <a:lnTo>
                    <a:pt x="140" y="278"/>
                  </a:lnTo>
                  <a:lnTo>
                    <a:pt x="138" y="297"/>
                  </a:lnTo>
                  <a:lnTo>
                    <a:pt x="131" y="313"/>
                  </a:lnTo>
                  <a:lnTo>
                    <a:pt x="120" y="328"/>
                  </a:lnTo>
                  <a:lnTo>
                    <a:pt x="106" y="339"/>
                  </a:lnTo>
                  <a:lnTo>
                    <a:pt x="89" y="345"/>
                  </a:lnTo>
                  <a:lnTo>
                    <a:pt x="70" y="348"/>
                  </a:lnTo>
                  <a:lnTo>
                    <a:pt x="52" y="345"/>
                  </a:lnTo>
                  <a:lnTo>
                    <a:pt x="35" y="339"/>
                  </a:lnTo>
                  <a:lnTo>
                    <a:pt x="21" y="328"/>
                  </a:lnTo>
                  <a:lnTo>
                    <a:pt x="9" y="313"/>
                  </a:lnTo>
                  <a:lnTo>
                    <a:pt x="2" y="297"/>
                  </a:lnTo>
                  <a:lnTo>
                    <a:pt x="0" y="278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1" y="20"/>
                  </a:lnTo>
                  <a:lnTo>
                    <a:pt x="35" y="9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"/>
            <p:cNvSpPr>
              <a:spLocks/>
            </p:cNvSpPr>
            <p:nvPr/>
          </p:nvSpPr>
          <p:spPr bwMode="auto">
            <a:xfrm>
              <a:off x="537" y="592"/>
              <a:ext cx="61" cy="81"/>
            </a:xfrm>
            <a:custGeom>
              <a:avLst/>
              <a:gdLst>
                <a:gd name="T0" fmla="*/ 70 w 246"/>
                <a:gd name="T1" fmla="*/ 0 h 321"/>
                <a:gd name="T2" fmla="*/ 88 w 246"/>
                <a:gd name="T3" fmla="*/ 2 h 321"/>
                <a:gd name="T4" fmla="*/ 105 w 246"/>
                <a:gd name="T5" fmla="*/ 9 h 321"/>
                <a:gd name="T6" fmla="*/ 119 w 246"/>
                <a:gd name="T7" fmla="*/ 20 h 321"/>
                <a:gd name="T8" fmla="*/ 131 w 246"/>
                <a:gd name="T9" fmla="*/ 35 h 321"/>
                <a:gd name="T10" fmla="*/ 237 w 246"/>
                <a:gd name="T11" fmla="*/ 216 h 321"/>
                <a:gd name="T12" fmla="*/ 244 w 246"/>
                <a:gd name="T13" fmla="*/ 233 h 321"/>
                <a:gd name="T14" fmla="*/ 246 w 246"/>
                <a:gd name="T15" fmla="*/ 252 h 321"/>
                <a:gd name="T16" fmla="*/ 244 w 246"/>
                <a:gd name="T17" fmla="*/ 269 h 321"/>
                <a:gd name="T18" fmla="*/ 237 w 246"/>
                <a:gd name="T19" fmla="*/ 286 h 321"/>
                <a:gd name="T20" fmla="*/ 226 w 246"/>
                <a:gd name="T21" fmla="*/ 301 h 321"/>
                <a:gd name="T22" fmla="*/ 211 w 246"/>
                <a:gd name="T23" fmla="*/ 312 h 321"/>
                <a:gd name="T24" fmla="*/ 194 w 246"/>
                <a:gd name="T25" fmla="*/ 319 h 321"/>
                <a:gd name="T26" fmla="*/ 176 w 246"/>
                <a:gd name="T27" fmla="*/ 321 h 321"/>
                <a:gd name="T28" fmla="*/ 157 w 246"/>
                <a:gd name="T29" fmla="*/ 319 h 321"/>
                <a:gd name="T30" fmla="*/ 141 w 246"/>
                <a:gd name="T31" fmla="*/ 312 h 321"/>
                <a:gd name="T32" fmla="*/ 126 w 246"/>
                <a:gd name="T33" fmla="*/ 301 h 321"/>
                <a:gd name="T34" fmla="*/ 115 w 246"/>
                <a:gd name="T35" fmla="*/ 286 h 321"/>
                <a:gd name="T36" fmla="*/ 9 w 246"/>
                <a:gd name="T37" fmla="*/ 105 h 321"/>
                <a:gd name="T38" fmla="*/ 2 w 246"/>
                <a:gd name="T39" fmla="*/ 87 h 321"/>
                <a:gd name="T40" fmla="*/ 0 w 246"/>
                <a:gd name="T41" fmla="*/ 69 h 321"/>
                <a:gd name="T42" fmla="*/ 2 w 246"/>
                <a:gd name="T43" fmla="*/ 52 h 321"/>
                <a:gd name="T44" fmla="*/ 9 w 246"/>
                <a:gd name="T45" fmla="*/ 35 h 321"/>
                <a:gd name="T46" fmla="*/ 21 w 246"/>
                <a:gd name="T47" fmla="*/ 21 h 321"/>
                <a:gd name="T48" fmla="*/ 34 w 246"/>
                <a:gd name="T49" fmla="*/ 10 h 321"/>
                <a:gd name="T50" fmla="*/ 53 w 246"/>
                <a:gd name="T51" fmla="*/ 2 h 321"/>
                <a:gd name="T52" fmla="*/ 70 w 246"/>
                <a:gd name="T53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6" h="321">
                  <a:moveTo>
                    <a:pt x="70" y="0"/>
                  </a:moveTo>
                  <a:lnTo>
                    <a:pt x="88" y="2"/>
                  </a:lnTo>
                  <a:lnTo>
                    <a:pt x="105" y="9"/>
                  </a:lnTo>
                  <a:lnTo>
                    <a:pt x="119" y="20"/>
                  </a:lnTo>
                  <a:lnTo>
                    <a:pt x="131" y="35"/>
                  </a:lnTo>
                  <a:lnTo>
                    <a:pt x="237" y="216"/>
                  </a:lnTo>
                  <a:lnTo>
                    <a:pt x="244" y="233"/>
                  </a:lnTo>
                  <a:lnTo>
                    <a:pt x="246" y="252"/>
                  </a:lnTo>
                  <a:lnTo>
                    <a:pt x="244" y="269"/>
                  </a:lnTo>
                  <a:lnTo>
                    <a:pt x="237" y="286"/>
                  </a:lnTo>
                  <a:lnTo>
                    <a:pt x="226" y="301"/>
                  </a:lnTo>
                  <a:lnTo>
                    <a:pt x="211" y="312"/>
                  </a:lnTo>
                  <a:lnTo>
                    <a:pt x="194" y="319"/>
                  </a:lnTo>
                  <a:lnTo>
                    <a:pt x="176" y="321"/>
                  </a:lnTo>
                  <a:lnTo>
                    <a:pt x="157" y="319"/>
                  </a:lnTo>
                  <a:lnTo>
                    <a:pt x="141" y="312"/>
                  </a:lnTo>
                  <a:lnTo>
                    <a:pt x="126" y="301"/>
                  </a:lnTo>
                  <a:lnTo>
                    <a:pt x="115" y="286"/>
                  </a:lnTo>
                  <a:lnTo>
                    <a:pt x="9" y="105"/>
                  </a:lnTo>
                  <a:lnTo>
                    <a:pt x="2" y="87"/>
                  </a:lnTo>
                  <a:lnTo>
                    <a:pt x="0" y="69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1" y="21"/>
                  </a:lnTo>
                  <a:lnTo>
                    <a:pt x="34" y="10"/>
                  </a:lnTo>
                  <a:lnTo>
                    <a:pt x="53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auto">
            <a:xfrm>
              <a:off x="392" y="736"/>
              <a:ext cx="81" cy="61"/>
            </a:xfrm>
            <a:custGeom>
              <a:avLst/>
              <a:gdLst>
                <a:gd name="T0" fmla="*/ 70 w 323"/>
                <a:gd name="T1" fmla="*/ 0 h 244"/>
                <a:gd name="T2" fmla="*/ 87 w 323"/>
                <a:gd name="T3" fmla="*/ 2 h 244"/>
                <a:gd name="T4" fmla="*/ 105 w 323"/>
                <a:gd name="T5" fmla="*/ 9 h 244"/>
                <a:gd name="T6" fmla="*/ 288 w 323"/>
                <a:gd name="T7" fmla="*/ 113 h 244"/>
                <a:gd name="T8" fmla="*/ 303 w 323"/>
                <a:gd name="T9" fmla="*/ 125 h 244"/>
                <a:gd name="T10" fmla="*/ 313 w 323"/>
                <a:gd name="T11" fmla="*/ 139 h 244"/>
                <a:gd name="T12" fmla="*/ 320 w 323"/>
                <a:gd name="T13" fmla="*/ 156 h 244"/>
                <a:gd name="T14" fmla="*/ 323 w 323"/>
                <a:gd name="T15" fmla="*/ 173 h 244"/>
                <a:gd name="T16" fmla="*/ 320 w 323"/>
                <a:gd name="T17" fmla="*/ 191 h 244"/>
                <a:gd name="T18" fmla="*/ 313 w 323"/>
                <a:gd name="T19" fmla="*/ 208 h 244"/>
                <a:gd name="T20" fmla="*/ 302 w 323"/>
                <a:gd name="T21" fmla="*/ 223 h 244"/>
                <a:gd name="T22" fmla="*/ 287 w 323"/>
                <a:gd name="T23" fmla="*/ 235 h 244"/>
                <a:gd name="T24" fmla="*/ 270 w 323"/>
                <a:gd name="T25" fmla="*/ 241 h 244"/>
                <a:gd name="T26" fmla="*/ 252 w 323"/>
                <a:gd name="T27" fmla="*/ 244 h 244"/>
                <a:gd name="T28" fmla="*/ 234 w 323"/>
                <a:gd name="T29" fmla="*/ 241 h 244"/>
                <a:gd name="T30" fmla="*/ 217 w 323"/>
                <a:gd name="T31" fmla="*/ 233 h 244"/>
                <a:gd name="T32" fmla="*/ 34 w 323"/>
                <a:gd name="T33" fmla="*/ 130 h 244"/>
                <a:gd name="T34" fmla="*/ 19 w 323"/>
                <a:gd name="T35" fmla="*/ 118 h 244"/>
                <a:gd name="T36" fmla="*/ 9 w 323"/>
                <a:gd name="T37" fmla="*/ 103 h 244"/>
                <a:gd name="T38" fmla="*/ 2 w 323"/>
                <a:gd name="T39" fmla="*/ 87 h 244"/>
                <a:gd name="T40" fmla="*/ 0 w 323"/>
                <a:gd name="T41" fmla="*/ 69 h 244"/>
                <a:gd name="T42" fmla="*/ 2 w 323"/>
                <a:gd name="T43" fmla="*/ 51 h 244"/>
                <a:gd name="T44" fmla="*/ 9 w 323"/>
                <a:gd name="T45" fmla="*/ 34 h 244"/>
                <a:gd name="T46" fmla="*/ 20 w 323"/>
                <a:gd name="T47" fmla="*/ 19 h 244"/>
                <a:gd name="T48" fmla="*/ 35 w 323"/>
                <a:gd name="T49" fmla="*/ 9 h 244"/>
                <a:gd name="T50" fmla="*/ 51 w 323"/>
                <a:gd name="T51" fmla="*/ 2 h 244"/>
                <a:gd name="T52" fmla="*/ 70 w 323"/>
                <a:gd name="T5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3" h="244">
                  <a:moveTo>
                    <a:pt x="70" y="0"/>
                  </a:moveTo>
                  <a:lnTo>
                    <a:pt x="87" y="2"/>
                  </a:lnTo>
                  <a:lnTo>
                    <a:pt x="105" y="9"/>
                  </a:lnTo>
                  <a:lnTo>
                    <a:pt x="288" y="113"/>
                  </a:lnTo>
                  <a:lnTo>
                    <a:pt x="303" y="125"/>
                  </a:lnTo>
                  <a:lnTo>
                    <a:pt x="313" y="139"/>
                  </a:lnTo>
                  <a:lnTo>
                    <a:pt x="320" y="156"/>
                  </a:lnTo>
                  <a:lnTo>
                    <a:pt x="323" y="173"/>
                  </a:lnTo>
                  <a:lnTo>
                    <a:pt x="320" y="191"/>
                  </a:lnTo>
                  <a:lnTo>
                    <a:pt x="313" y="208"/>
                  </a:lnTo>
                  <a:lnTo>
                    <a:pt x="302" y="223"/>
                  </a:lnTo>
                  <a:lnTo>
                    <a:pt x="287" y="235"/>
                  </a:lnTo>
                  <a:lnTo>
                    <a:pt x="270" y="241"/>
                  </a:lnTo>
                  <a:lnTo>
                    <a:pt x="252" y="244"/>
                  </a:lnTo>
                  <a:lnTo>
                    <a:pt x="234" y="241"/>
                  </a:lnTo>
                  <a:lnTo>
                    <a:pt x="217" y="233"/>
                  </a:lnTo>
                  <a:lnTo>
                    <a:pt x="34" y="130"/>
                  </a:lnTo>
                  <a:lnTo>
                    <a:pt x="19" y="118"/>
                  </a:lnTo>
                  <a:lnTo>
                    <a:pt x="9" y="103"/>
                  </a:lnTo>
                  <a:lnTo>
                    <a:pt x="2" y="87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19"/>
                  </a:lnTo>
                  <a:lnTo>
                    <a:pt x="35" y="9"/>
                  </a:lnTo>
                  <a:lnTo>
                    <a:pt x="51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0"/>
            <p:cNvSpPr>
              <a:spLocks/>
            </p:cNvSpPr>
            <p:nvPr/>
          </p:nvSpPr>
          <p:spPr bwMode="auto">
            <a:xfrm>
              <a:off x="339" y="932"/>
              <a:ext cx="88" cy="35"/>
            </a:xfrm>
            <a:custGeom>
              <a:avLst/>
              <a:gdLst>
                <a:gd name="T0" fmla="*/ 70 w 352"/>
                <a:gd name="T1" fmla="*/ 0 h 141"/>
                <a:gd name="T2" fmla="*/ 282 w 352"/>
                <a:gd name="T3" fmla="*/ 0 h 141"/>
                <a:gd name="T4" fmla="*/ 300 w 352"/>
                <a:gd name="T5" fmla="*/ 4 h 141"/>
                <a:gd name="T6" fmla="*/ 317 w 352"/>
                <a:gd name="T7" fmla="*/ 11 h 141"/>
                <a:gd name="T8" fmla="*/ 331 w 352"/>
                <a:gd name="T9" fmla="*/ 21 h 141"/>
                <a:gd name="T10" fmla="*/ 342 w 352"/>
                <a:gd name="T11" fmla="*/ 36 h 141"/>
                <a:gd name="T12" fmla="*/ 349 w 352"/>
                <a:gd name="T13" fmla="*/ 52 h 141"/>
                <a:gd name="T14" fmla="*/ 352 w 352"/>
                <a:gd name="T15" fmla="*/ 71 h 141"/>
                <a:gd name="T16" fmla="*/ 349 w 352"/>
                <a:gd name="T17" fmla="*/ 89 h 141"/>
                <a:gd name="T18" fmla="*/ 342 w 352"/>
                <a:gd name="T19" fmla="*/ 105 h 141"/>
                <a:gd name="T20" fmla="*/ 331 w 352"/>
                <a:gd name="T21" fmla="*/ 120 h 141"/>
                <a:gd name="T22" fmla="*/ 317 w 352"/>
                <a:gd name="T23" fmla="*/ 130 h 141"/>
                <a:gd name="T24" fmla="*/ 300 w 352"/>
                <a:gd name="T25" fmla="*/ 138 h 141"/>
                <a:gd name="T26" fmla="*/ 282 w 352"/>
                <a:gd name="T27" fmla="*/ 141 h 141"/>
                <a:gd name="T28" fmla="*/ 70 w 352"/>
                <a:gd name="T29" fmla="*/ 141 h 141"/>
                <a:gd name="T30" fmla="*/ 52 w 352"/>
                <a:gd name="T31" fmla="*/ 138 h 141"/>
                <a:gd name="T32" fmla="*/ 35 w 352"/>
                <a:gd name="T33" fmla="*/ 130 h 141"/>
                <a:gd name="T34" fmla="*/ 21 w 352"/>
                <a:gd name="T35" fmla="*/ 120 h 141"/>
                <a:gd name="T36" fmla="*/ 10 w 352"/>
                <a:gd name="T37" fmla="*/ 105 h 141"/>
                <a:gd name="T38" fmla="*/ 2 w 352"/>
                <a:gd name="T39" fmla="*/ 89 h 141"/>
                <a:gd name="T40" fmla="*/ 0 w 352"/>
                <a:gd name="T41" fmla="*/ 71 h 141"/>
                <a:gd name="T42" fmla="*/ 2 w 352"/>
                <a:gd name="T43" fmla="*/ 52 h 141"/>
                <a:gd name="T44" fmla="*/ 10 w 352"/>
                <a:gd name="T45" fmla="*/ 36 h 141"/>
                <a:gd name="T46" fmla="*/ 21 w 352"/>
                <a:gd name="T47" fmla="*/ 21 h 141"/>
                <a:gd name="T48" fmla="*/ 35 w 352"/>
                <a:gd name="T49" fmla="*/ 11 h 141"/>
                <a:gd name="T50" fmla="*/ 52 w 352"/>
                <a:gd name="T51" fmla="*/ 4 h 141"/>
                <a:gd name="T52" fmla="*/ 70 w 352"/>
                <a:gd name="T5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2" h="141">
                  <a:moveTo>
                    <a:pt x="70" y="0"/>
                  </a:moveTo>
                  <a:lnTo>
                    <a:pt x="282" y="0"/>
                  </a:lnTo>
                  <a:lnTo>
                    <a:pt x="300" y="4"/>
                  </a:lnTo>
                  <a:lnTo>
                    <a:pt x="317" y="11"/>
                  </a:lnTo>
                  <a:lnTo>
                    <a:pt x="331" y="21"/>
                  </a:lnTo>
                  <a:lnTo>
                    <a:pt x="342" y="36"/>
                  </a:lnTo>
                  <a:lnTo>
                    <a:pt x="349" y="52"/>
                  </a:lnTo>
                  <a:lnTo>
                    <a:pt x="352" y="71"/>
                  </a:lnTo>
                  <a:lnTo>
                    <a:pt x="349" y="89"/>
                  </a:lnTo>
                  <a:lnTo>
                    <a:pt x="342" y="105"/>
                  </a:lnTo>
                  <a:lnTo>
                    <a:pt x="331" y="120"/>
                  </a:lnTo>
                  <a:lnTo>
                    <a:pt x="317" y="130"/>
                  </a:lnTo>
                  <a:lnTo>
                    <a:pt x="300" y="138"/>
                  </a:lnTo>
                  <a:lnTo>
                    <a:pt x="282" y="141"/>
                  </a:lnTo>
                  <a:lnTo>
                    <a:pt x="70" y="141"/>
                  </a:lnTo>
                  <a:lnTo>
                    <a:pt x="52" y="138"/>
                  </a:lnTo>
                  <a:lnTo>
                    <a:pt x="35" y="130"/>
                  </a:lnTo>
                  <a:lnTo>
                    <a:pt x="21" y="120"/>
                  </a:lnTo>
                  <a:lnTo>
                    <a:pt x="10" y="105"/>
                  </a:lnTo>
                  <a:lnTo>
                    <a:pt x="2" y="89"/>
                  </a:lnTo>
                  <a:lnTo>
                    <a:pt x="0" y="71"/>
                  </a:lnTo>
                  <a:lnTo>
                    <a:pt x="2" y="52"/>
                  </a:lnTo>
                  <a:lnTo>
                    <a:pt x="10" y="36"/>
                  </a:lnTo>
                  <a:lnTo>
                    <a:pt x="21" y="21"/>
                  </a:lnTo>
                  <a:lnTo>
                    <a:pt x="35" y="11"/>
                  </a:lnTo>
                  <a:lnTo>
                    <a:pt x="52" y="4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1"/>
            <p:cNvSpPr>
              <a:spLocks/>
            </p:cNvSpPr>
            <p:nvPr/>
          </p:nvSpPr>
          <p:spPr bwMode="auto">
            <a:xfrm>
              <a:off x="392" y="1103"/>
              <a:ext cx="81" cy="61"/>
            </a:xfrm>
            <a:custGeom>
              <a:avLst/>
              <a:gdLst>
                <a:gd name="T0" fmla="*/ 252 w 323"/>
                <a:gd name="T1" fmla="*/ 0 h 246"/>
                <a:gd name="T2" fmla="*/ 271 w 323"/>
                <a:gd name="T3" fmla="*/ 4 h 246"/>
                <a:gd name="T4" fmla="*/ 287 w 323"/>
                <a:gd name="T5" fmla="*/ 9 h 246"/>
                <a:gd name="T6" fmla="*/ 302 w 323"/>
                <a:gd name="T7" fmla="*/ 21 h 246"/>
                <a:gd name="T8" fmla="*/ 313 w 323"/>
                <a:gd name="T9" fmla="*/ 36 h 246"/>
                <a:gd name="T10" fmla="*/ 320 w 323"/>
                <a:gd name="T11" fmla="*/ 53 h 246"/>
                <a:gd name="T12" fmla="*/ 323 w 323"/>
                <a:gd name="T13" fmla="*/ 71 h 246"/>
                <a:gd name="T14" fmla="*/ 320 w 323"/>
                <a:gd name="T15" fmla="*/ 88 h 246"/>
                <a:gd name="T16" fmla="*/ 313 w 323"/>
                <a:gd name="T17" fmla="*/ 105 h 246"/>
                <a:gd name="T18" fmla="*/ 302 w 323"/>
                <a:gd name="T19" fmla="*/ 120 h 246"/>
                <a:gd name="T20" fmla="*/ 288 w 323"/>
                <a:gd name="T21" fmla="*/ 132 h 246"/>
                <a:gd name="T22" fmla="*/ 105 w 323"/>
                <a:gd name="T23" fmla="*/ 235 h 246"/>
                <a:gd name="T24" fmla="*/ 88 w 323"/>
                <a:gd name="T25" fmla="*/ 242 h 246"/>
                <a:gd name="T26" fmla="*/ 70 w 323"/>
                <a:gd name="T27" fmla="*/ 246 h 246"/>
                <a:gd name="T28" fmla="*/ 51 w 323"/>
                <a:gd name="T29" fmla="*/ 242 h 246"/>
                <a:gd name="T30" fmla="*/ 35 w 323"/>
                <a:gd name="T31" fmla="*/ 236 h 246"/>
                <a:gd name="T32" fmla="*/ 20 w 323"/>
                <a:gd name="T33" fmla="*/ 225 h 246"/>
                <a:gd name="T34" fmla="*/ 9 w 323"/>
                <a:gd name="T35" fmla="*/ 210 h 246"/>
                <a:gd name="T36" fmla="*/ 2 w 323"/>
                <a:gd name="T37" fmla="*/ 193 h 246"/>
                <a:gd name="T38" fmla="*/ 0 w 323"/>
                <a:gd name="T39" fmla="*/ 175 h 246"/>
                <a:gd name="T40" fmla="*/ 2 w 323"/>
                <a:gd name="T41" fmla="*/ 158 h 246"/>
                <a:gd name="T42" fmla="*/ 9 w 323"/>
                <a:gd name="T43" fmla="*/ 141 h 246"/>
                <a:gd name="T44" fmla="*/ 19 w 323"/>
                <a:gd name="T45" fmla="*/ 127 h 246"/>
                <a:gd name="T46" fmla="*/ 34 w 323"/>
                <a:gd name="T47" fmla="*/ 116 h 246"/>
                <a:gd name="T48" fmla="*/ 217 w 323"/>
                <a:gd name="T49" fmla="*/ 11 h 246"/>
                <a:gd name="T50" fmla="*/ 235 w 323"/>
                <a:gd name="T51" fmla="*/ 3 h 246"/>
                <a:gd name="T52" fmla="*/ 252 w 323"/>
                <a:gd name="T53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3" h="246">
                  <a:moveTo>
                    <a:pt x="252" y="0"/>
                  </a:moveTo>
                  <a:lnTo>
                    <a:pt x="271" y="4"/>
                  </a:lnTo>
                  <a:lnTo>
                    <a:pt x="287" y="9"/>
                  </a:lnTo>
                  <a:lnTo>
                    <a:pt x="302" y="21"/>
                  </a:lnTo>
                  <a:lnTo>
                    <a:pt x="313" y="36"/>
                  </a:lnTo>
                  <a:lnTo>
                    <a:pt x="320" y="53"/>
                  </a:lnTo>
                  <a:lnTo>
                    <a:pt x="323" y="71"/>
                  </a:lnTo>
                  <a:lnTo>
                    <a:pt x="320" y="88"/>
                  </a:lnTo>
                  <a:lnTo>
                    <a:pt x="313" y="105"/>
                  </a:lnTo>
                  <a:lnTo>
                    <a:pt x="302" y="120"/>
                  </a:lnTo>
                  <a:lnTo>
                    <a:pt x="288" y="132"/>
                  </a:lnTo>
                  <a:lnTo>
                    <a:pt x="105" y="235"/>
                  </a:lnTo>
                  <a:lnTo>
                    <a:pt x="88" y="242"/>
                  </a:lnTo>
                  <a:lnTo>
                    <a:pt x="70" y="246"/>
                  </a:lnTo>
                  <a:lnTo>
                    <a:pt x="51" y="242"/>
                  </a:lnTo>
                  <a:lnTo>
                    <a:pt x="35" y="236"/>
                  </a:lnTo>
                  <a:lnTo>
                    <a:pt x="20" y="225"/>
                  </a:lnTo>
                  <a:lnTo>
                    <a:pt x="9" y="210"/>
                  </a:lnTo>
                  <a:lnTo>
                    <a:pt x="2" y="193"/>
                  </a:lnTo>
                  <a:lnTo>
                    <a:pt x="0" y="175"/>
                  </a:lnTo>
                  <a:lnTo>
                    <a:pt x="2" y="158"/>
                  </a:lnTo>
                  <a:lnTo>
                    <a:pt x="9" y="141"/>
                  </a:lnTo>
                  <a:lnTo>
                    <a:pt x="19" y="127"/>
                  </a:lnTo>
                  <a:lnTo>
                    <a:pt x="34" y="116"/>
                  </a:lnTo>
                  <a:lnTo>
                    <a:pt x="217" y="11"/>
                  </a:lnTo>
                  <a:lnTo>
                    <a:pt x="235" y="3"/>
                  </a:lnTo>
                  <a:lnTo>
                    <a:pt x="2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2"/>
            <p:cNvSpPr>
              <a:spLocks/>
            </p:cNvSpPr>
            <p:nvPr/>
          </p:nvSpPr>
          <p:spPr bwMode="auto">
            <a:xfrm>
              <a:off x="1032" y="1103"/>
              <a:ext cx="81" cy="61"/>
            </a:xfrm>
            <a:custGeom>
              <a:avLst/>
              <a:gdLst>
                <a:gd name="T0" fmla="*/ 70 w 323"/>
                <a:gd name="T1" fmla="*/ 0 h 246"/>
                <a:gd name="T2" fmla="*/ 88 w 323"/>
                <a:gd name="T3" fmla="*/ 3 h 246"/>
                <a:gd name="T4" fmla="*/ 105 w 323"/>
                <a:gd name="T5" fmla="*/ 11 h 246"/>
                <a:gd name="T6" fmla="*/ 288 w 323"/>
                <a:gd name="T7" fmla="*/ 116 h 246"/>
                <a:gd name="T8" fmla="*/ 303 w 323"/>
                <a:gd name="T9" fmla="*/ 127 h 246"/>
                <a:gd name="T10" fmla="*/ 314 w 323"/>
                <a:gd name="T11" fmla="*/ 141 h 246"/>
                <a:gd name="T12" fmla="*/ 320 w 323"/>
                <a:gd name="T13" fmla="*/ 158 h 246"/>
                <a:gd name="T14" fmla="*/ 323 w 323"/>
                <a:gd name="T15" fmla="*/ 175 h 246"/>
                <a:gd name="T16" fmla="*/ 320 w 323"/>
                <a:gd name="T17" fmla="*/ 193 h 246"/>
                <a:gd name="T18" fmla="*/ 314 w 323"/>
                <a:gd name="T19" fmla="*/ 210 h 246"/>
                <a:gd name="T20" fmla="*/ 302 w 323"/>
                <a:gd name="T21" fmla="*/ 225 h 246"/>
                <a:gd name="T22" fmla="*/ 287 w 323"/>
                <a:gd name="T23" fmla="*/ 236 h 246"/>
                <a:gd name="T24" fmla="*/ 271 w 323"/>
                <a:gd name="T25" fmla="*/ 242 h 246"/>
                <a:gd name="T26" fmla="*/ 253 w 323"/>
                <a:gd name="T27" fmla="*/ 246 h 246"/>
                <a:gd name="T28" fmla="*/ 234 w 323"/>
                <a:gd name="T29" fmla="*/ 242 h 246"/>
                <a:gd name="T30" fmla="*/ 217 w 323"/>
                <a:gd name="T31" fmla="*/ 235 h 246"/>
                <a:gd name="T32" fmla="*/ 34 w 323"/>
                <a:gd name="T33" fmla="*/ 132 h 246"/>
                <a:gd name="T34" fmla="*/ 20 w 323"/>
                <a:gd name="T35" fmla="*/ 120 h 246"/>
                <a:gd name="T36" fmla="*/ 9 w 323"/>
                <a:gd name="T37" fmla="*/ 105 h 246"/>
                <a:gd name="T38" fmla="*/ 2 w 323"/>
                <a:gd name="T39" fmla="*/ 88 h 246"/>
                <a:gd name="T40" fmla="*/ 0 w 323"/>
                <a:gd name="T41" fmla="*/ 71 h 246"/>
                <a:gd name="T42" fmla="*/ 2 w 323"/>
                <a:gd name="T43" fmla="*/ 53 h 246"/>
                <a:gd name="T44" fmla="*/ 9 w 323"/>
                <a:gd name="T45" fmla="*/ 36 h 246"/>
                <a:gd name="T46" fmla="*/ 20 w 323"/>
                <a:gd name="T47" fmla="*/ 21 h 246"/>
                <a:gd name="T48" fmla="*/ 35 w 323"/>
                <a:gd name="T49" fmla="*/ 9 h 246"/>
                <a:gd name="T50" fmla="*/ 51 w 323"/>
                <a:gd name="T51" fmla="*/ 4 h 246"/>
                <a:gd name="T52" fmla="*/ 70 w 323"/>
                <a:gd name="T53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3" h="246">
                  <a:moveTo>
                    <a:pt x="70" y="0"/>
                  </a:moveTo>
                  <a:lnTo>
                    <a:pt x="88" y="3"/>
                  </a:lnTo>
                  <a:lnTo>
                    <a:pt x="105" y="11"/>
                  </a:lnTo>
                  <a:lnTo>
                    <a:pt x="288" y="116"/>
                  </a:lnTo>
                  <a:lnTo>
                    <a:pt x="303" y="127"/>
                  </a:lnTo>
                  <a:lnTo>
                    <a:pt x="314" y="141"/>
                  </a:lnTo>
                  <a:lnTo>
                    <a:pt x="320" y="158"/>
                  </a:lnTo>
                  <a:lnTo>
                    <a:pt x="323" y="175"/>
                  </a:lnTo>
                  <a:lnTo>
                    <a:pt x="320" y="193"/>
                  </a:lnTo>
                  <a:lnTo>
                    <a:pt x="314" y="210"/>
                  </a:lnTo>
                  <a:lnTo>
                    <a:pt x="302" y="225"/>
                  </a:lnTo>
                  <a:lnTo>
                    <a:pt x="287" y="236"/>
                  </a:lnTo>
                  <a:lnTo>
                    <a:pt x="271" y="242"/>
                  </a:lnTo>
                  <a:lnTo>
                    <a:pt x="253" y="246"/>
                  </a:lnTo>
                  <a:lnTo>
                    <a:pt x="234" y="242"/>
                  </a:lnTo>
                  <a:lnTo>
                    <a:pt x="217" y="235"/>
                  </a:lnTo>
                  <a:lnTo>
                    <a:pt x="34" y="132"/>
                  </a:lnTo>
                  <a:lnTo>
                    <a:pt x="20" y="120"/>
                  </a:lnTo>
                  <a:lnTo>
                    <a:pt x="9" y="105"/>
                  </a:lnTo>
                  <a:lnTo>
                    <a:pt x="2" y="88"/>
                  </a:lnTo>
                  <a:lnTo>
                    <a:pt x="0" y="71"/>
                  </a:lnTo>
                  <a:lnTo>
                    <a:pt x="2" y="53"/>
                  </a:lnTo>
                  <a:lnTo>
                    <a:pt x="9" y="36"/>
                  </a:lnTo>
                  <a:lnTo>
                    <a:pt x="20" y="21"/>
                  </a:lnTo>
                  <a:lnTo>
                    <a:pt x="35" y="9"/>
                  </a:lnTo>
                  <a:lnTo>
                    <a:pt x="51" y="4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3"/>
            <p:cNvSpPr>
              <a:spLocks/>
            </p:cNvSpPr>
            <p:nvPr/>
          </p:nvSpPr>
          <p:spPr bwMode="auto">
            <a:xfrm>
              <a:off x="1078" y="932"/>
              <a:ext cx="88" cy="35"/>
            </a:xfrm>
            <a:custGeom>
              <a:avLst/>
              <a:gdLst>
                <a:gd name="T0" fmla="*/ 70 w 351"/>
                <a:gd name="T1" fmla="*/ 0 h 141"/>
                <a:gd name="T2" fmla="*/ 281 w 351"/>
                <a:gd name="T3" fmla="*/ 0 h 141"/>
                <a:gd name="T4" fmla="*/ 300 w 351"/>
                <a:gd name="T5" fmla="*/ 4 h 141"/>
                <a:gd name="T6" fmla="*/ 317 w 351"/>
                <a:gd name="T7" fmla="*/ 11 h 141"/>
                <a:gd name="T8" fmla="*/ 331 w 351"/>
                <a:gd name="T9" fmla="*/ 21 h 141"/>
                <a:gd name="T10" fmla="*/ 341 w 351"/>
                <a:gd name="T11" fmla="*/ 36 h 141"/>
                <a:gd name="T12" fmla="*/ 349 w 351"/>
                <a:gd name="T13" fmla="*/ 52 h 141"/>
                <a:gd name="T14" fmla="*/ 351 w 351"/>
                <a:gd name="T15" fmla="*/ 71 h 141"/>
                <a:gd name="T16" fmla="*/ 349 w 351"/>
                <a:gd name="T17" fmla="*/ 89 h 141"/>
                <a:gd name="T18" fmla="*/ 341 w 351"/>
                <a:gd name="T19" fmla="*/ 105 h 141"/>
                <a:gd name="T20" fmla="*/ 331 w 351"/>
                <a:gd name="T21" fmla="*/ 120 h 141"/>
                <a:gd name="T22" fmla="*/ 317 w 351"/>
                <a:gd name="T23" fmla="*/ 130 h 141"/>
                <a:gd name="T24" fmla="*/ 300 w 351"/>
                <a:gd name="T25" fmla="*/ 138 h 141"/>
                <a:gd name="T26" fmla="*/ 281 w 351"/>
                <a:gd name="T27" fmla="*/ 141 h 141"/>
                <a:gd name="T28" fmla="*/ 70 w 351"/>
                <a:gd name="T29" fmla="*/ 141 h 141"/>
                <a:gd name="T30" fmla="*/ 51 w 351"/>
                <a:gd name="T31" fmla="*/ 138 h 141"/>
                <a:gd name="T32" fmla="*/ 34 w 351"/>
                <a:gd name="T33" fmla="*/ 130 h 141"/>
                <a:gd name="T34" fmla="*/ 20 w 351"/>
                <a:gd name="T35" fmla="*/ 120 h 141"/>
                <a:gd name="T36" fmla="*/ 9 w 351"/>
                <a:gd name="T37" fmla="*/ 105 h 141"/>
                <a:gd name="T38" fmla="*/ 2 w 351"/>
                <a:gd name="T39" fmla="*/ 89 h 141"/>
                <a:gd name="T40" fmla="*/ 0 w 351"/>
                <a:gd name="T41" fmla="*/ 71 h 141"/>
                <a:gd name="T42" fmla="*/ 2 w 351"/>
                <a:gd name="T43" fmla="*/ 52 h 141"/>
                <a:gd name="T44" fmla="*/ 9 w 351"/>
                <a:gd name="T45" fmla="*/ 36 h 141"/>
                <a:gd name="T46" fmla="*/ 20 w 351"/>
                <a:gd name="T47" fmla="*/ 21 h 141"/>
                <a:gd name="T48" fmla="*/ 34 w 351"/>
                <a:gd name="T49" fmla="*/ 11 h 141"/>
                <a:gd name="T50" fmla="*/ 51 w 351"/>
                <a:gd name="T51" fmla="*/ 4 h 141"/>
                <a:gd name="T52" fmla="*/ 70 w 351"/>
                <a:gd name="T5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1" h="141">
                  <a:moveTo>
                    <a:pt x="70" y="0"/>
                  </a:moveTo>
                  <a:lnTo>
                    <a:pt x="281" y="0"/>
                  </a:lnTo>
                  <a:lnTo>
                    <a:pt x="300" y="4"/>
                  </a:lnTo>
                  <a:lnTo>
                    <a:pt x="317" y="11"/>
                  </a:lnTo>
                  <a:lnTo>
                    <a:pt x="331" y="21"/>
                  </a:lnTo>
                  <a:lnTo>
                    <a:pt x="341" y="36"/>
                  </a:lnTo>
                  <a:lnTo>
                    <a:pt x="349" y="52"/>
                  </a:lnTo>
                  <a:lnTo>
                    <a:pt x="351" y="71"/>
                  </a:lnTo>
                  <a:lnTo>
                    <a:pt x="349" y="89"/>
                  </a:lnTo>
                  <a:lnTo>
                    <a:pt x="341" y="105"/>
                  </a:lnTo>
                  <a:lnTo>
                    <a:pt x="331" y="120"/>
                  </a:lnTo>
                  <a:lnTo>
                    <a:pt x="317" y="130"/>
                  </a:lnTo>
                  <a:lnTo>
                    <a:pt x="300" y="138"/>
                  </a:lnTo>
                  <a:lnTo>
                    <a:pt x="281" y="141"/>
                  </a:lnTo>
                  <a:lnTo>
                    <a:pt x="70" y="141"/>
                  </a:lnTo>
                  <a:lnTo>
                    <a:pt x="51" y="138"/>
                  </a:lnTo>
                  <a:lnTo>
                    <a:pt x="34" y="130"/>
                  </a:lnTo>
                  <a:lnTo>
                    <a:pt x="20" y="120"/>
                  </a:lnTo>
                  <a:lnTo>
                    <a:pt x="9" y="105"/>
                  </a:lnTo>
                  <a:lnTo>
                    <a:pt x="2" y="89"/>
                  </a:lnTo>
                  <a:lnTo>
                    <a:pt x="0" y="71"/>
                  </a:lnTo>
                  <a:lnTo>
                    <a:pt x="2" y="52"/>
                  </a:lnTo>
                  <a:lnTo>
                    <a:pt x="9" y="36"/>
                  </a:lnTo>
                  <a:lnTo>
                    <a:pt x="20" y="21"/>
                  </a:lnTo>
                  <a:lnTo>
                    <a:pt x="34" y="11"/>
                  </a:lnTo>
                  <a:lnTo>
                    <a:pt x="51" y="4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4"/>
            <p:cNvSpPr>
              <a:spLocks/>
            </p:cNvSpPr>
            <p:nvPr/>
          </p:nvSpPr>
          <p:spPr bwMode="auto">
            <a:xfrm>
              <a:off x="1032" y="736"/>
              <a:ext cx="81" cy="61"/>
            </a:xfrm>
            <a:custGeom>
              <a:avLst/>
              <a:gdLst>
                <a:gd name="T0" fmla="*/ 253 w 323"/>
                <a:gd name="T1" fmla="*/ 0 h 244"/>
                <a:gd name="T2" fmla="*/ 271 w 323"/>
                <a:gd name="T3" fmla="*/ 2 h 244"/>
                <a:gd name="T4" fmla="*/ 287 w 323"/>
                <a:gd name="T5" fmla="*/ 9 h 244"/>
                <a:gd name="T6" fmla="*/ 302 w 323"/>
                <a:gd name="T7" fmla="*/ 19 h 244"/>
                <a:gd name="T8" fmla="*/ 314 w 323"/>
                <a:gd name="T9" fmla="*/ 34 h 244"/>
                <a:gd name="T10" fmla="*/ 320 w 323"/>
                <a:gd name="T11" fmla="*/ 51 h 244"/>
                <a:gd name="T12" fmla="*/ 323 w 323"/>
                <a:gd name="T13" fmla="*/ 69 h 244"/>
                <a:gd name="T14" fmla="*/ 320 w 323"/>
                <a:gd name="T15" fmla="*/ 87 h 244"/>
                <a:gd name="T16" fmla="*/ 314 w 323"/>
                <a:gd name="T17" fmla="*/ 103 h 244"/>
                <a:gd name="T18" fmla="*/ 303 w 323"/>
                <a:gd name="T19" fmla="*/ 118 h 244"/>
                <a:gd name="T20" fmla="*/ 288 w 323"/>
                <a:gd name="T21" fmla="*/ 130 h 244"/>
                <a:gd name="T22" fmla="*/ 105 w 323"/>
                <a:gd name="T23" fmla="*/ 233 h 244"/>
                <a:gd name="T24" fmla="*/ 88 w 323"/>
                <a:gd name="T25" fmla="*/ 241 h 244"/>
                <a:gd name="T26" fmla="*/ 70 w 323"/>
                <a:gd name="T27" fmla="*/ 244 h 244"/>
                <a:gd name="T28" fmla="*/ 53 w 323"/>
                <a:gd name="T29" fmla="*/ 241 h 244"/>
                <a:gd name="T30" fmla="*/ 35 w 323"/>
                <a:gd name="T31" fmla="*/ 235 h 244"/>
                <a:gd name="T32" fmla="*/ 20 w 323"/>
                <a:gd name="T33" fmla="*/ 223 h 244"/>
                <a:gd name="T34" fmla="*/ 9 w 323"/>
                <a:gd name="T35" fmla="*/ 208 h 244"/>
                <a:gd name="T36" fmla="*/ 2 w 323"/>
                <a:gd name="T37" fmla="*/ 191 h 244"/>
                <a:gd name="T38" fmla="*/ 0 w 323"/>
                <a:gd name="T39" fmla="*/ 173 h 244"/>
                <a:gd name="T40" fmla="*/ 2 w 323"/>
                <a:gd name="T41" fmla="*/ 156 h 244"/>
                <a:gd name="T42" fmla="*/ 9 w 323"/>
                <a:gd name="T43" fmla="*/ 139 h 244"/>
                <a:gd name="T44" fmla="*/ 20 w 323"/>
                <a:gd name="T45" fmla="*/ 125 h 244"/>
                <a:gd name="T46" fmla="*/ 34 w 323"/>
                <a:gd name="T47" fmla="*/ 113 h 244"/>
                <a:gd name="T48" fmla="*/ 217 w 323"/>
                <a:gd name="T49" fmla="*/ 9 h 244"/>
                <a:gd name="T50" fmla="*/ 235 w 323"/>
                <a:gd name="T51" fmla="*/ 2 h 244"/>
                <a:gd name="T52" fmla="*/ 253 w 323"/>
                <a:gd name="T5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3" h="244">
                  <a:moveTo>
                    <a:pt x="253" y="0"/>
                  </a:moveTo>
                  <a:lnTo>
                    <a:pt x="271" y="2"/>
                  </a:lnTo>
                  <a:lnTo>
                    <a:pt x="287" y="9"/>
                  </a:lnTo>
                  <a:lnTo>
                    <a:pt x="302" y="19"/>
                  </a:lnTo>
                  <a:lnTo>
                    <a:pt x="314" y="34"/>
                  </a:lnTo>
                  <a:lnTo>
                    <a:pt x="320" y="51"/>
                  </a:lnTo>
                  <a:lnTo>
                    <a:pt x="323" y="69"/>
                  </a:lnTo>
                  <a:lnTo>
                    <a:pt x="320" y="87"/>
                  </a:lnTo>
                  <a:lnTo>
                    <a:pt x="314" y="103"/>
                  </a:lnTo>
                  <a:lnTo>
                    <a:pt x="303" y="118"/>
                  </a:lnTo>
                  <a:lnTo>
                    <a:pt x="288" y="130"/>
                  </a:lnTo>
                  <a:lnTo>
                    <a:pt x="105" y="233"/>
                  </a:lnTo>
                  <a:lnTo>
                    <a:pt x="88" y="241"/>
                  </a:lnTo>
                  <a:lnTo>
                    <a:pt x="70" y="244"/>
                  </a:lnTo>
                  <a:lnTo>
                    <a:pt x="53" y="241"/>
                  </a:lnTo>
                  <a:lnTo>
                    <a:pt x="35" y="235"/>
                  </a:lnTo>
                  <a:lnTo>
                    <a:pt x="20" y="223"/>
                  </a:lnTo>
                  <a:lnTo>
                    <a:pt x="9" y="208"/>
                  </a:lnTo>
                  <a:lnTo>
                    <a:pt x="2" y="191"/>
                  </a:lnTo>
                  <a:lnTo>
                    <a:pt x="0" y="173"/>
                  </a:lnTo>
                  <a:lnTo>
                    <a:pt x="2" y="156"/>
                  </a:lnTo>
                  <a:lnTo>
                    <a:pt x="9" y="139"/>
                  </a:lnTo>
                  <a:lnTo>
                    <a:pt x="20" y="125"/>
                  </a:lnTo>
                  <a:lnTo>
                    <a:pt x="34" y="113"/>
                  </a:lnTo>
                  <a:lnTo>
                    <a:pt x="217" y="9"/>
                  </a:lnTo>
                  <a:lnTo>
                    <a:pt x="235" y="2"/>
                  </a:lnTo>
                  <a:lnTo>
                    <a:pt x="2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5"/>
            <p:cNvSpPr>
              <a:spLocks/>
            </p:cNvSpPr>
            <p:nvPr/>
          </p:nvSpPr>
          <p:spPr bwMode="auto">
            <a:xfrm>
              <a:off x="906" y="592"/>
              <a:ext cx="62" cy="80"/>
            </a:xfrm>
            <a:custGeom>
              <a:avLst/>
              <a:gdLst>
                <a:gd name="T0" fmla="*/ 175 w 246"/>
                <a:gd name="T1" fmla="*/ 0 h 320"/>
                <a:gd name="T2" fmla="*/ 193 w 246"/>
                <a:gd name="T3" fmla="*/ 2 h 320"/>
                <a:gd name="T4" fmla="*/ 211 w 246"/>
                <a:gd name="T5" fmla="*/ 10 h 320"/>
                <a:gd name="T6" fmla="*/ 226 w 246"/>
                <a:gd name="T7" fmla="*/ 21 h 320"/>
                <a:gd name="T8" fmla="*/ 237 w 246"/>
                <a:gd name="T9" fmla="*/ 35 h 320"/>
                <a:gd name="T10" fmla="*/ 244 w 246"/>
                <a:gd name="T11" fmla="*/ 52 h 320"/>
                <a:gd name="T12" fmla="*/ 246 w 246"/>
                <a:gd name="T13" fmla="*/ 69 h 320"/>
                <a:gd name="T14" fmla="*/ 244 w 246"/>
                <a:gd name="T15" fmla="*/ 87 h 320"/>
                <a:gd name="T16" fmla="*/ 237 w 246"/>
                <a:gd name="T17" fmla="*/ 105 h 320"/>
                <a:gd name="T18" fmla="*/ 131 w 246"/>
                <a:gd name="T19" fmla="*/ 286 h 320"/>
                <a:gd name="T20" fmla="*/ 120 w 246"/>
                <a:gd name="T21" fmla="*/ 301 h 320"/>
                <a:gd name="T22" fmla="*/ 105 w 246"/>
                <a:gd name="T23" fmla="*/ 312 h 320"/>
                <a:gd name="T24" fmla="*/ 89 w 246"/>
                <a:gd name="T25" fmla="*/ 318 h 320"/>
                <a:gd name="T26" fmla="*/ 70 w 246"/>
                <a:gd name="T27" fmla="*/ 320 h 320"/>
                <a:gd name="T28" fmla="*/ 53 w 246"/>
                <a:gd name="T29" fmla="*/ 318 h 320"/>
                <a:gd name="T30" fmla="*/ 36 w 246"/>
                <a:gd name="T31" fmla="*/ 311 h 320"/>
                <a:gd name="T32" fmla="*/ 20 w 246"/>
                <a:gd name="T33" fmla="*/ 300 h 320"/>
                <a:gd name="T34" fmla="*/ 10 w 246"/>
                <a:gd name="T35" fmla="*/ 286 h 320"/>
                <a:gd name="T36" fmla="*/ 3 w 246"/>
                <a:gd name="T37" fmla="*/ 269 h 320"/>
                <a:gd name="T38" fmla="*/ 0 w 246"/>
                <a:gd name="T39" fmla="*/ 252 h 320"/>
                <a:gd name="T40" fmla="*/ 3 w 246"/>
                <a:gd name="T41" fmla="*/ 233 h 320"/>
                <a:gd name="T42" fmla="*/ 10 w 246"/>
                <a:gd name="T43" fmla="*/ 216 h 320"/>
                <a:gd name="T44" fmla="*/ 115 w 246"/>
                <a:gd name="T45" fmla="*/ 35 h 320"/>
                <a:gd name="T46" fmla="*/ 127 w 246"/>
                <a:gd name="T47" fmla="*/ 20 h 320"/>
                <a:gd name="T48" fmla="*/ 142 w 246"/>
                <a:gd name="T49" fmla="*/ 9 h 320"/>
                <a:gd name="T50" fmla="*/ 158 w 246"/>
                <a:gd name="T51" fmla="*/ 2 h 320"/>
                <a:gd name="T52" fmla="*/ 175 w 246"/>
                <a:gd name="T53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6" h="320">
                  <a:moveTo>
                    <a:pt x="175" y="0"/>
                  </a:moveTo>
                  <a:lnTo>
                    <a:pt x="193" y="2"/>
                  </a:lnTo>
                  <a:lnTo>
                    <a:pt x="211" y="10"/>
                  </a:lnTo>
                  <a:lnTo>
                    <a:pt x="226" y="21"/>
                  </a:lnTo>
                  <a:lnTo>
                    <a:pt x="237" y="35"/>
                  </a:lnTo>
                  <a:lnTo>
                    <a:pt x="244" y="52"/>
                  </a:lnTo>
                  <a:lnTo>
                    <a:pt x="246" y="69"/>
                  </a:lnTo>
                  <a:lnTo>
                    <a:pt x="244" y="87"/>
                  </a:lnTo>
                  <a:lnTo>
                    <a:pt x="237" y="105"/>
                  </a:lnTo>
                  <a:lnTo>
                    <a:pt x="131" y="286"/>
                  </a:lnTo>
                  <a:lnTo>
                    <a:pt x="120" y="301"/>
                  </a:lnTo>
                  <a:lnTo>
                    <a:pt x="105" y="312"/>
                  </a:lnTo>
                  <a:lnTo>
                    <a:pt x="89" y="318"/>
                  </a:lnTo>
                  <a:lnTo>
                    <a:pt x="70" y="320"/>
                  </a:lnTo>
                  <a:lnTo>
                    <a:pt x="53" y="318"/>
                  </a:lnTo>
                  <a:lnTo>
                    <a:pt x="36" y="311"/>
                  </a:lnTo>
                  <a:lnTo>
                    <a:pt x="20" y="300"/>
                  </a:lnTo>
                  <a:lnTo>
                    <a:pt x="10" y="286"/>
                  </a:lnTo>
                  <a:lnTo>
                    <a:pt x="3" y="269"/>
                  </a:lnTo>
                  <a:lnTo>
                    <a:pt x="0" y="252"/>
                  </a:lnTo>
                  <a:lnTo>
                    <a:pt x="3" y="233"/>
                  </a:lnTo>
                  <a:lnTo>
                    <a:pt x="10" y="216"/>
                  </a:lnTo>
                  <a:lnTo>
                    <a:pt x="115" y="35"/>
                  </a:lnTo>
                  <a:lnTo>
                    <a:pt x="127" y="20"/>
                  </a:lnTo>
                  <a:lnTo>
                    <a:pt x="142" y="9"/>
                  </a:lnTo>
                  <a:lnTo>
                    <a:pt x="158" y="2"/>
                  </a:lnTo>
                  <a:lnTo>
                    <a:pt x="1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6"/>
            <p:cNvSpPr>
              <a:spLocks/>
            </p:cNvSpPr>
            <p:nvPr/>
          </p:nvSpPr>
          <p:spPr bwMode="auto">
            <a:xfrm>
              <a:off x="710" y="803"/>
              <a:ext cx="85" cy="272"/>
            </a:xfrm>
            <a:custGeom>
              <a:avLst/>
              <a:gdLst>
                <a:gd name="T0" fmla="*/ 169 w 338"/>
                <a:gd name="T1" fmla="*/ 0 h 1087"/>
                <a:gd name="T2" fmla="*/ 204 w 338"/>
                <a:gd name="T3" fmla="*/ 2 h 1087"/>
                <a:gd name="T4" fmla="*/ 234 w 338"/>
                <a:gd name="T5" fmla="*/ 8 h 1087"/>
                <a:gd name="T6" fmla="*/ 261 w 338"/>
                <a:gd name="T7" fmla="*/ 18 h 1087"/>
                <a:gd name="T8" fmla="*/ 284 w 338"/>
                <a:gd name="T9" fmla="*/ 33 h 1087"/>
                <a:gd name="T10" fmla="*/ 304 w 338"/>
                <a:gd name="T11" fmla="*/ 51 h 1087"/>
                <a:gd name="T12" fmla="*/ 319 w 338"/>
                <a:gd name="T13" fmla="*/ 73 h 1087"/>
                <a:gd name="T14" fmla="*/ 330 w 338"/>
                <a:gd name="T15" fmla="*/ 99 h 1087"/>
                <a:gd name="T16" fmla="*/ 336 w 338"/>
                <a:gd name="T17" fmla="*/ 130 h 1087"/>
                <a:gd name="T18" fmla="*/ 338 w 338"/>
                <a:gd name="T19" fmla="*/ 164 h 1087"/>
                <a:gd name="T20" fmla="*/ 338 w 338"/>
                <a:gd name="T21" fmla="*/ 410 h 1087"/>
                <a:gd name="T22" fmla="*/ 337 w 338"/>
                <a:gd name="T23" fmla="*/ 443 h 1087"/>
                <a:gd name="T24" fmla="*/ 334 w 338"/>
                <a:gd name="T25" fmla="*/ 476 h 1087"/>
                <a:gd name="T26" fmla="*/ 330 w 338"/>
                <a:gd name="T27" fmla="*/ 511 h 1087"/>
                <a:gd name="T28" fmla="*/ 263 w 338"/>
                <a:gd name="T29" fmla="*/ 1008 h 1087"/>
                <a:gd name="T30" fmla="*/ 259 w 338"/>
                <a:gd name="T31" fmla="*/ 1032 h 1087"/>
                <a:gd name="T32" fmla="*/ 251 w 338"/>
                <a:gd name="T33" fmla="*/ 1051 h 1087"/>
                <a:gd name="T34" fmla="*/ 240 w 338"/>
                <a:gd name="T35" fmla="*/ 1065 h 1087"/>
                <a:gd name="T36" fmla="*/ 227 w 338"/>
                <a:gd name="T37" fmla="*/ 1075 h 1087"/>
                <a:gd name="T38" fmla="*/ 211 w 338"/>
                <a:gd name="T39" fmla="*/ 1082 h 1087"/>
                <a:gd name="T40" fmla="*/ 191 w 338"/>
                <a:gd name="T41" fmla="*/ 1086 h 1087"/>
                <a:gd name="T42" fmla="*/ 169 w 338"/>
                <a:gd name="T43" fmla="*/ 1087 h 1087"/>
                <a:gd name="T44" fmla="*/ 147 w 338"/>
                <a:gd name="T45" fmla="*/ 1086 h 1087"/>
                <a:gd name="T46" fmla="*/ 128 w 338"/>
                <a:gd name="T47" fmla="*/ 1082 h 1087"/>
                <a:gd name="T48" fmla="*/ 112 w 338"/>
                <a:gd name="T49" fmla="*/ 1075 h 1087"/>
                <a:gd name="T50" fmla="*/ 98 w 338"/>
                <a:gd name="T51" fmla="*/ 1065 h 1087"/>
                <a:gd name="T52" fmla="*/ 88 w 338"/>
                <a:gd name="T53" fmla="*/ 1051 h 1087"/>
                <a:gd name="T54" fmla="*/ 79 w 338"/>
                <a:gd name="T55" fmla="*/ 1032 h 1087"/>
                <a:gd name="T56" fmla="*/ 75 w 338"/>
                <a:gd name="T57" fmla="*/ 1008 h 1087"/>
                <a:gd name="T58" fmla="*/ 8 w 338"/>
                <a:gd name="T59" fmla="*/ 511 h 1087"/>
                <a:gd name="T60" fmla="*/ 5 w 338"/>
                <a:gd name="T61" fmla="*/ 476 h 1087"/>
                <a:gd name="T62" fmla="*/ 1 w 338"/>
                <a:gd name="T63" fmla="*/ 443 h 1087"/>
                <a:gd name="T64" fmla="*/ 0 w 338"/>
                <a:gd name="T65" fmla="*/ 410 h 1087"/>
                <a:gd name="T66" fmla="*/ 0 w 338"/>
                <a:gd name="T67" fmla="*/ 164 h 1087"/>
                <a:gd name="T68" fmla="*/ 2 w 338"/>
                <a:gd name="T69" fmla="*/ 130 h 1087"/>
                <a:gd name="T70" fmla="*/ 8 w 338"/>
                <a:gd name="T71" fmla="*/ 99 h 1087"/>
                <a:gd name="T72" fmla="*/ 20 w 338"/>
                <a:gd name="T73" fmla="*/ 73 h 1087"/>
                <a:gd name="T74" fmla="*/ 35 w 338"/>
                <a:gd name="T75" fmla="*/ 51 h 1087"/>
                <a:gd name="T76" fmla="*/ 54 w 338"/>
                <a:gd name="T77" fmla="*/ 33 h 1087"/>
                <a:gd name="T78" fmla="*/ 77 w 338"/>
                <a:gd name="T79" fmla="*/ 18 h 1087"/>
                <a:gd name="T80" fmla="*/ 105 w 338"/>
                <a:gd name="T81" fmla="*/ 8 h 1087"/>
                <a:gd name="T82" fmla="*/ 135 w 338"/>
                <a:gd name="T83" fmla="*/ 2 h 1087"/>
                <a:gd name="T84" fmla="*/ 169 w 338"/>
                <a:gd name="T85" fmla="*/ 0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8" h="1087">
                  <a:moveTo>
                    <a:pt x="169" y="0"/>
                  </a:moveTo>
                  <a:lnTo>
                    <a:pt x="204" y="2"/>
                  </a:lnTo>
                  <a:lnTo>
                    <a:pt x="234" y="8"/>
                  </a:lnTo>
                  <a:lnTo>
                    <a:pt x="261" y="18"/>
                  </a:lnTo>
                  <a:lnTo>
                    <a:pt x="284" y="33"/>
                  </a:lnTo>
                  <a:lnTo>
                    <a:pt x="304" y="51"/>
                  </a:lnTo>
                  <a:lnTo>
                    <a:pt x="319" y="73"/>
                  </a:lnTo>
                  <a:lnTo>
                    <a:pt x="330" y="99"/>
                  </a:lnTo>
                  <a:lnTo>
                    <a:pt x="336" y="130"/>
                  </a:lnTo>
                  <a:lnTo>
                    <a:pt x="338" y="164"/>
                  </a:lnTo>
                  <a:lnTo>
                    <a:pt x="338" y="410"/>
                  </a:lnTo>
                  <a:lnTo>
                    <a:pt x="337" y="443"/>
                  </a:lnTo>
                  <a:lnTo>
                    <a:pt x="334" y="476"/>
                  </a:lnTo>
                  <a:lnTo>
                    <a:pt x="330" y="511"/>
                  </a:lnTo>
                  <a:lnTo>
                    <a:pt x="263" y="1008"/>
                  </a:lnTo>
                  <a:lnTo>
                    <a:pt x="259" y="1032"/>
                  </a:lnTo>
                  <a:lnTo>
                    <a:pt x="251" y="1051"/>
                  </a:lnTo>
                  <a:lnTo>
                    <a:pt x="240" y="1065"/>
                  </a:lnTo>
                  <a:lnTo>
                    <a:pt x="227" y="1075"/>
                  </a:lnTo>
                  <a:lnTo>
                    <a:pt x="211" y="1082"/>
                  </a:lnTo>
                  <a:lnTo>
                    <a:pt x="191" y="1086"/>
                  </a:lnTo>
                  <a:lnTo>
                    <a:pt x="169" y="1087"/>
                  </a:lnTo>
                  <a:lnTo>
                    <a:pt x="147" y="1086"/>
                  </a:lnTo>
                  <a:lnTo>
                    <a:pt x="128" y="1082"/>
                  </a:lnTo>
                  <a:lnTo>
                    <a:pt x="112" y="1075"/>
                  </a:lnTo>
                  <a:lnTo>
                    <a:pt x="98" y="1065"/>
                  </a:lnTo>
                  <a:lnTo>
                    <a:pt x="88" y="1051"/>
                  </a:lnTo>
                  <a:lnTo>
                    <a:pt x="79" y="1032"/>
                  </a:lnTo>
                  <a:lnTo>
                    <a:pt x="75" y="1008"/>
                  </a:lnTo>
                  <a:lnTo>
                    <a:pt x="8" y="511"/>
                  </a:lnTo>
                  <a:lnTo>
                    <a:pt x="5" y="476"/>
                  </a:lnTo>
                  <a:lnTo>
                    <a:pt x="1" y="443"/>
                  </a:lnTo>
                  <a:lnTo>
                    <a:pt x="0" y="410"/>
                  </a:lnTo>
                  <a:lnTo>
                    <a:pt x="0" y="164"/>
                  </a:lnTo>
                  <a:lnTo>
                    <a:pt x="2" y="130"/>
                  </a:lnTo>
                  <a:lnTo>
                    <a:pt x="8" y="99"/>
                  </a:lnTo>
                  <a:lnTo>
                    <a:pt x="20" y="73"/>
                  </a:lnTo>
                  <a:lnTo>
                    <a:pt x="35" y="51"/>
                  </a:lnTo>
                  <a:lnTo>
                    <a:pt x="54" y="33"/>
                  </a:lnTo>
                  <a:lnTo>
                    <a:pt x="77" y="18"/>
                  </a:lnTo>
                  <a:lnTo>
                    <a:pt x="105" y="8"/>
                  </a:lnTo>
                  <a:lnTo>
                    <a:pt x="135" y="2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7"/>
            <p:cNvSpPr>
              <a:spLocks/>
            </p:cNvSpPr>
            <p:nvPr/>
          </p:nvSpPr>
          <p:spPr bwMode="auto">
            <a:xfrm>
              <a:off x="708" y="1109"/>
              <a:ext cx="88" cy="88"/>
            </a:xfrm>
            <a:custGeom>
              <a:avLst/>
              <a:gdLst>
                <a:gd name="T0" fmla="*/ 176 w 352"/>
                <a:gd name="T1" fmla="*/ 0 h 349"/>
                <a:gd name="T2" fmla="*/ 212 w 352"/>
                <a:gd name="T3" fmla="*/ 4 h 349"/>
                <a:gd name="T4" fmla="*/ 244 w 352"/>
                <a:gd name="T5" fmla="*/ 15 h 349"/>
                <a:gd name="T6" fmla="*/ 274 w 352"/>
                <a:gd name="T7" fmla="*/ 31 h 349"/>
                <a:gd name="T8" fmla="*/ 300 w 352"/>
                <a:gd name="T9" fmla="*/ 51 h 349"/>
                <a:gd name="T10" fmla="*/ 322 w 352"/>
                <a:gd name="T11" fmla="*/ 77 h 349"/>
                <a:gd name="T12" fmla="*/ 338 w 352"/>
                <a:gd name="T13" fmla="*/ 107 h 349"/>
                <a:gd name="T14" fmla="*/ 349 w 352"/>
                <a:gd name="T15" fmla="*/ 140 h 349"/>
                <a:gd name="T16" fmla="*/ 352 w 352"/>
                <a:gd name="T17" fmla="*/ 174 h 349"/>
                <a:gd name="T18" fmla="*/ 349 w 352"/>
                <a:gd name="T19" fmla="*/ 210 h 349"/>
                <a:gd name="T20" fmla="*/ 338 w 352"/>
                <a:gd name="T21" fmla="*/ 243 h 349"/>
                <a:gd name="T22" fmla="*/ 322 w 352"/>
                <a:gd name="T23" fmla="*/ 272 h 349"/>
                <a:gd name="T24" fmla="*/ 300 w 352"/>
                <a:gd name="T25" fmla="*/ 297 h 349"/>
                <a:gd name="T26" fmla="*/ 274 w 352"/>
                <a:gd name="T27" fmla="*/ 319 h 349"/>
                <a:gd name="T28" fmla="*/ 244 w 352"/>
                <a:gd name="T29" fmla="*/ 335 h 349"/>
                <a:gd name="T30" fmla="*/ 212 w 352"/>
                <a:gd name="T31" fmla="*/ 345 h 349"/>
                <a:gd name="T32" fmla="*/ 176 w 352"/>
                <a:gd name="T33" fmla="*/ 349 h 349"/>
                <a:gd name="T34" fmla="*/ 141 w 352"/>
                <a:gd name="T35" fmla="*/ 345 h 349"/>
                <a:gd name="T36" fmla="*/ 108 w 352"/>
                <a:gd name="T37" fmla="*/ 335 h 349"/>
                <a:gd name="T38" fmla="*/ 78 w 352"/>
                <a:gd name="T39" fmla="*/ 319 h 349"/>
                <a:gd name="T40" fmla="*/ 52 w 352"/>
                <a:gd name="T41" fmla="*/ 297 h 349"/>
                <a:gd name="T42" fmla="*/ 30 w 352"/>
                <a:gd name="T43" fmla="*/ 272 h 349"/>
                <a:gd name="T44" fmla="*/ 14 w 352"/>
                <a:gd name="T45" fmla="*/ 243 h 349"/>
                <a:gd name="T46" fmla="*/ 4 w 352"/>
                <a:gd name="T47" fmla="*/ 210 h 349"/>
                <a:gd name="T48" fmla="*/ 0 w 352"/>
                <a:gd name="T49" fmla="*/ 174 h 349"/>
                <a:gd name="T50" fmla="*/ 4 w 352"/>
                <a:gd name="T51" fmla="*/ 140 h 349"/>
                <a:gd name="T52" fmla="*/ 14 w 352"/>
                <a:gd name="T53" fmla="*/ 107 h 349"/>
                <a:gd name="T54" fmla="*/ 30 w 352"/>
                <a:gd name="T55" fmla="*/ 77 h 349"/>
                <a:gd name="T56" fmla="*/ 52 w 352"/>
                <a:gd name="T57" fmla="*/ 51 h 349"/>
                <a:gd name="T58" fmla="*/ 78 w 352"/>
                <a:gd name="T59" fmla="*/ 31 h 349"/>
                <a:gd name="T60" fmla="*/ 108 w 352"/>
                <a:gd name="T61" fmla="*/ 15 h 349"/>
                <a:gd name="T62" fmla="*/ 141 w 352"/>
                <a:gd name="T63" fmla="*/ 4 h 349"/>
                <a:gd name="T64" fmla="*/ 176 w 352"/>
                <a:gd name="T65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2" h="349">
                  <a:moveTo>
                    <a:pt x="176" y="0"/>
                  </a:moveTo>
                  <a:lnTo>
                    <a:pt x="212" y="4"/>
                  </a:lnTo>
                  <a:lnTo>
                    <a:pt x="244" y="15"/>
                  </a:lnTo>
                  <a:lnTo>
                    <a:pt x="274" y="31"/>
                  </a:lnTo>
                  <a:lnTo>
                    <a:pt x="300" y="51"/>
                  </a:lnTo>
                  <a:lnTo>
                    <a:pt x="322" y="77"/>
                  </a:lnTo>
                  <a:lnTo>
                    <a:pt x="338" y="107"/>
                  </a:lnTo>
                  <a:lnTo>
                    <a:pt x="349" y="140"/>
                  </a:lnTo>
                  <a:lnTo>
                    <a:pt x="352" y="174"/>
                  </a:lnTo>
                  <a:lnTo>
                    <a:pt x="349" y="210"/>
                  </a:lnTo>
                  <a:lnTo>
                    <a:pt x="338" y="243"/>
                  </a:lnTo>
                  <a:lnTo>
                    <a:pt x="322" y="272"/>
                  </a:lnTo>
                  <a:lnTo>
                    <a:pt x="300" y="297"/>
                  </a:lnTo>
                  <a:lnTo>
                    <a:pt x="274" y="319"/>
                  </a:lnTo>
                  <a:lnTo>
                    <a:pt x="244" y="335"/>
                  </a:lnTo>
                  <a:lnTo>
                    <a:pt x="212" y="345"/>
                  </a:lnTo>
                  <a:lnTo>
                    <a:pt x="176" y="349"/>
                  </a:lnTo>
                  <a:lnTo>
                    <a:pt x="141" y="345"/>
                  </a:lnTo>
                  <a:lnTo>
                    <a:pt x="108" y="335"/>
                  </a:lnTo>
                  <a:lnTo>
                    <a:pt x="78" y="319"/>
                  </a:lnTo>
                  <a:lnTo>
                    <a:pt x="52" y="297"/>
                  </a:lnTo>
                  <a:lnTo>
                    <a:pt x="30" y="272"/>
                  </a:lnTo>
                  <a:lnTo>
                    <a:pt x="14" y="243"/>
                  </a:lnTo>
                  <a:lnTo>
                    <a:pt x="4" y="210"/>
                  </a:lnTo>
                  <a:lnTo>
                    <a:pt x="0" y="174"/>
                  </a:lnTo>
                  <a:lnTo>
                    <a:pt x="4" y="140"/>
                  </a:lnTo>
                  <a:lnTo>
                    <a:pt x="14" y="107"/>
                  </a:lnTo>
                  <a:lnTo>
                    <a:pt x="30" y="77"/>
                  </a:lnTo>
                  <a:lnTo>
                    <a:pt x="52" y="51"/>
                  </a:lnTo>
                  <a:lnTo>
                    <a:pt x="78" y="31"/>
                  </a:lnTo>
                  <a:lnTo>
                    <a:pt x="108" y="15"/>
                  </a:lnTo>
                  <a:lnTo>
                    <a:pt x="141" y="4"/>
                  </a:lnTo>
                  <a:lnTo>
                    <a:pt x="1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20"/>
          <p:cNvGrpSpPr>
            <a:grpSpLocks noChangeAspect="1"/>
          </p:cNvGrpSpPr>
          <p:nvPr/>
        </p:nvGrpSpPr>
        <p:grpSpPr bwMode="auto">
          <a:xfrm>
            <a:off x="8146115" y="3365606"/>
            <a:ext cx="460829" cy="484077"/>
            <a:chOff x="1786" y="3"/>
            <a:chExt cx="4103" cy="4310"/>
          </a:xfrm>
          <a:solidFill>
            <a:schemeClr val="bg1"/>
          </a:solidFill>
        </p:grpSpPr>
        <p:sp>
          <p:nvSpPr>
            <p:cNvPr id="64" name="Freeform 22"/>
            <p:cNvSpPr>
              <a:spLocks noEditPoints="1"/>
            </p:cNvSpPr>
            <p:nvPr/>
          </p:nvSpPr>
          <p:spPr bwMode="auto">
            <a:xfrm>
              <a:off x="1786" y="673"/>
              <a:ext cx="4103" cy="3640"/>
            </a:xfrm>
            <a:custGeom>
              <a:avLst/>
              <a:gdLst>
                <a:gd name="T0" fmla="*/ 1016 w 4103"/>
                <a:gd name="T1" fmla="*/ 1101 h 3640"/>
                <a:gd name="T2" fmla="*/ 926 w 4103"/>
                <a:gd name="T3" fmla="*/ 1209 h 3640"/>
                <a:gd name="T4" fmla="*/ 926 w 4103"/>
                <a:gd name="T5" fmla="*/ 1355 h 3640"/>
                <a:gd name="T6" fmla="*/ 1016 w 4103"/>
                <a:gd name="T7" fmla="*/ 1462 h 3640"/>
                <a:gd name="T8" fmla="*/ 1159 w 4103"/>
                <a:gd name="T9" fmla="*/ 1488 h 3640"/>
                <a:gd name="T10" fmla="*/ 1282 w 4103"/>
                <a:gd name="T11" fmla="*/ 1416 h 3640"/>
                <a:gd name="T12" fmla="*/ 1330 w 4103"/>
                <a:gd name="T13" fmla="*/ 1281 h 3640"/>
                <a:gd name="T14" fmla="*/ 1282 w 4103"/>
                <a:gd name="T15" fmla="*/ 1147 h 3640"/>
                <a:gd name="T16" fmla="*/ 1159 w 4103"/>
                <a:gd name="T17" fmla="*/ 1076 h 3640"/>
                <a:gd name="T18" fmla="*/ 1089 w 4103"/>
                <a:gd name="T19" fmla="*/ 6 h 3640"/>
                <a:gd name="T20" fmla="*/ 1414 w 4103"/>
                <a:gd name="T21" fmla="*/ 65 h 3640"/>
                <a:gd name="T22" fmla="*/ 1736 w 4103"/>
                <a:gd name="T23" fmla="*/ 152 h 3640"/>
                <a:gd name="T24" fmla="*/ 1894 w 4103"/>
                <a:gd name="T25" fmla="*/ 281 h 3640"/>
                <a:gd name="T26" fmla="*/ 1976 w 4103"/>
                <a:gd name="T27" fmla="*/ 425 h 3640"/>
                <a:gd name="T28" fmla="*/ 1856 w 4103"/>
                <a:gd name="T29" fmla="*/ 454 h 3640"/>
                <a:gd name="T30" fmla="*/ 1812 w 4103"/>
                <a:gd name="T31" fmla="*/ 538 h 3640"/>
                <a:gd name="T32" fmla="*/ 1840 w 4103"/>
                <a:gd name="T33" fmla="*/ 610 h 3640"/>
                <a:gd name="T34" fmla="*/ 1933 w 4103"/>
                <a:gd name="T35" fmla="*/ 643 h 3640"/>
                <a:gd name="T36" fmla="*/ 2182 w 4103"/>
                <a:gd name="T37" fmla="*/ 620 h 3640"/>
                <a:gd name="T38" fmla="*/ 2525 w 4103"/>
                <a:gd name="T39" fmla="*/ 644 h 3640"/>
                <a:gd name="T40" fmla="*/ 2899 w 4103"/>
                <a:gd name="T41" fmla="*/ 757 h 3640"/>
                <a:gd name="T42" fmla="*/ 2998 w 4103"/>
                <a:gd name="T43" fmla="*/ 751 h 3640"/>
                <a:gd name="T44" fmla="*/ 3047 w 4103"/>
                <a:gd name="T45" fmla="*/ 668 h 3640"/>
                <a:gd name="T46" fmla="*/ 3009 w 4103"/>
                <a:gd name="T47" fmla="*/ 581 h 3640"/>
                <a:gd name="T48" fmla="*/ 2872 w 4103"/>
                <a:gd name="T49" fmla="*/ 467 h 3640"/>
                <a:gd name="T50" fmla="*/ 3034 w 4103"/>
                <a:gd name="T51" fmla="*/ 313 h 3640"/>
                <a:gd name="T52" fmla="*/ 3355 w 4103"/>
                <a:gd name="T53" fmla="*/ 425 h 3640"/>
                <a:gd name="T54" fmla="*/ 3692 w 4103"/>
                <a:gd name="T55" fmla="*/ 699 h 3640"/>
                <a:gd name="T56" fmla="*/ 3929 w 4103"/>
                <a:gd name="T57" fmla="*/ 1029 h 3640"/>
                <a:gd name="T58" fmla="*/ 4066 w 4103"/>
                <a:gd name="T59" fmla="*/ 1407 h 3640"/>
                <a:gd name="T60" fmla="*/ 4102 w 4103"/>
                <a:gd name="T61" fmla="*/ 1801 h 3640"/>
                <a:gd name="T62" fmla="*/ 4030 w 4103"/>
                <a:gd name="T63" fmla="*/ 2193 h 3640"/>
                <a:gd name="T64" fmla="*/ 3738 w 4103"/>
                <a:gd name="T65" fmla="*/ 2838 h 3640"/>
                <a:gd name="T66" fmla="*/ 3355 w 4103"/>
                <a:gd name="T67" fmla="*/ 3554 h 3640"/>
                <a:gd name="T68" fmla="*/ 3270 w 4103"/>
                <a:gd name="T69" fmla="*/ 3630 h 3640"/>
                <a:gd name="T70" fmla="*/ 2763 w 4103"/>
                <a:gd name="T71" fmla="*/ 3637 h 3640"/>
                <a:gd name="T72" fmla="*/ 2662 w 4103"/>
                <a:gd name="T73" fmla="*/ 3568 h 3640"/>
                <a:gd name="T74" fmla="*/ 2634 w 4103"/>
                <a:gd name="T75" fmla="*/ 3279 h 3640"/>
                <a:gd name="T76" fmla="*/ 2204 w 4103"/>
                <a:gd name="T77" fmla="*/ 3318 h 3640"/>
                <a:gd name="T78" fmla="*/ 1824 w 4103"/>
                <a:gd name="T79" fmla="*/ 3542 h 3640"/>
                <a:gd name="T80" fmla="*/ 1736 w 4103"/>
                <a:gd name="T81" fmla="*/ 3627 h 3640"/>
                <a:gd name="T82" fmla="*/ 1226 w 4103"/>
                <a:gd name="T83" fmla="*/ 3637 h 3640"/>
                <a:gd name="T84" fmla="*/ 1123 w 4103"/>
                <a:gd name="T85" fmla="*/ 3568 h 3640"/>
                <a:gd name="T86" fmla="*/ 1095 w 4103"/>
                <a:gd name="T87" fmla="*/ 3021 h 3640"/>
                <a:gd name="T88" fmla="*/ 759 w 4103"/>
                <a:gd name="T89" fmla="*/ 2766 h 3640"/>
                <a:gd name="T90" fmla="*/ 503 w 4103"/>
                <a:gd name="T91" fmla="*/ 2450 h 3640"/>
                <a:gd name="T92" fmla="*/ 74 w 4103"/>
                <a:gd name="T93" fmla="*/ 2025 h 3640"/>
                <a:gd name="T94" fmla="*/ 4 w 4103"/>
                <a:gd name="T95" fmla="*/ 1932 h 3640"/>
                <a:gd name="T96" fmla="*/ 14 w 4103"/>
                <a:gd name="T97" fmla="*/ 1326 h 3640"/>
                <a:gd name="T98" fmla="*/ 107 w 4103"/>
                <a:gd name="T99" fmla="*/ 1251 h 3640"/>
                <a:gd name="T100" fmla="*/ 449 w 4103"/>
                <a:gd name="T101" fmla="*/ 1068 h 3640"/>
                <a:gd name="T102" fmla="*/ 678 w 4103"/>
                <a:gd name="T103" fmla="*/ 740 h 3640"/>
                <a:gd name="T104" fmla="*/ 627 w 4103"/>
                <a:gd name="T105" fmla="*/ 181 h 3640"/>
                <a:gd name="T106" fmla="*/ 648 w 4103"/>
                <a:gd name="T107" fmla="*/ 68 h 3640"/>
                <a:gd name="T108" fmla="*/ 749 w 4103"/>
                <a:gd name="T109" fmla="*/ 10 h 3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103" h="3640">
                  <a:moveTo>
                    <a:pt x="1122" y="1073"/>
                  </a:moveTo>
                  <a:lnTo>
                    <a:pt x="1084" y="1076"/>
                  </a:lnTo>
                  <a:lnTo>
                    <a:pt x="1049" y="1086"/>
                  </a:lnTo>
                  <a:lnTo>
                    <a:pt x="1016" y="1101"/>
                  </a:lnTo>
                  <a:lnTo>
                    <a:pt x="987" y="1122"/>
                  </a:lnTo>
                  <a:lnTo>
                    <a:pt x="961" y="1147"/>
                  </a:lnTo>
                  <a:lnTo>
                    <a:pt x="941" y="1177"/>
                  </a:lnTo>
                  <a:lnTo>
                    <a:pt x="926" y="1209"/>
                  </a:lnTo>
                  <a:lnTo>
                    <a:pt x="917" y="1245"/>
                  </a:lnTo>
                  <a:lnTo>
                    <a:pt x="913" y="1281"/>
                  </a:lnTo>
                  <a:lnTo>
                    <a:pt x="917" y="1319"/>
                  </a:lnTo>
                  <a:lnTo>
                    <a:pt x="926" y="1355"/>
                  </a:lnTo>
                  <a:lnTo>
                    <a:pt x="941" y="1388"/>
                  </a:lnTo>
                  <a:lnTo>
                    <a:pt x="961" y="1416"/>
                  </a:lnTo>
                  <a:lnTo>
                    <a:pt x="987" y="1442"/>
                  </a:lnTo>
                  <a:lnTo>
                    <a:pt x="1016" y="1462"/>
                  </a:lnTo>
                  <a:lnTo>
                    <a:pt x="1049" y="1478"/>
                  </a:lnTo>
                  <a:lnTo>
                    <a:pt x="1084" y="1488"/>
                  </a:lnTo>
                  <a:lnTo>
                    <a:pt x="1122" y="1491"/>
                  </a:lnTo>
                  <a:lnTo>
                    <a:pt x="1159" y="1488"/>
                  </a:lnTo>
                  <a:lnTo>
                    <a:pt x="1194" y="1478"/>
                  </a:lnTo>
                  <a:lnTo>
                    <a:pt x="1227" y="1462"/>
                  </a:lnTo>
                  <a:lnTo>
                    <a:pt x="1257" y="1442"/>
                  </a:lnTo>
                  <a:lnTo>
                    <a:pt x="1282" y="1416"/>
                  </a:lnTo>
                  <a:lnTo>
                    <a:pt x="1303" y="1388"/>
                  </a:lnTo>
                  <a:lnTo>
                    <a:pt x="1317" y="1355"/>
                  </a:lnTo>
                  <a:lnTo>
                    <a:pt x="1328" y="1319"/>
                  </a:lnTo>
                  <a:lnTo>
                    <a:pt x="1330" y="1281"/>
                  </a:lnTo>
                  <a:lnTo>
                    <a:pt x="1328" y="1245"/>
                  </a:lnTo>
                  <a:lnTo>
                    <a:pt x="1317" y="1209"/>
                  </a:lnTo>
                  <a:lnTo>
                    <a:pt x="1303" y="1177"/>
                  </a:lnTo>
                  <a:lnTo>
                    <a:pt x="1282" y="1147"/>
                  </a:lnTo>
                  <a:lnTo>
                    <a:pt x="1257" y="1122"/>
                  </a:lnTo>
                  <a:lnTo>
                    <a:pt x="1227" y="1101"/>
                  </a:lnTo>
                  <a:lnTo>
                    <a:pt x="1194" y="1086"/>
                  </a:lnTo>
                  <a:lnTo>
                    <a:pt x="1159" y="1076"/>
                  </a:lnTo>
                  <a:lnTo>
                    <a:pt x="1122" y="1073"/>
                  </a:lnTo>
                  <a:close/>
                  <a:moveTo>
                    <a:pt x="940" y="0"/>
                  </a:moveTo>
                  <a:lnTo>
                    <a:pt x="1013" y="1"/>
                  </a:lnTo>
                  <a:lnTo>
                    <a:pt x="1089" y="6"/>
                  </a:lnTo>
                  <a:lnTo>
                    <a:pt x="1168" y="14"/>
                  </a:lnTo>
                  <a:lnTo>
                    <a:pt x="1249" y="26"/>
                  </a:lnTo>
                  <a:lnTo>
                    <a:pt x="1332" y="43"/>
                  </a:lnTo>
                  <a:lnTo>
                    <a:pt x="1414" y="65"/>
                  </a:lnTo>
                  <a:lnTo>
                    <a:pt x="1495" y="94"/>
                  </a:lnTo>
                  <a:lnTo>
                    <a:pt x="1577" y="128"/>
                  </a:lnTo>
                  <a:lnTo>
                    <a:pt x="1655" y="170"/>
                  </a:lnTo>
                  <a:lnTo>
                    <a:pt x="1736" y="152"/>
                  </a:lnTo>
                  <a:lnTo>
                    <a:pt x="1819" y="136"/>
                  </a:lnTo>
                  <a:lnTo>
                    <a:pt x="1829" y="162"/>
                  </a:lnTo>
                  <a:lnTo>
                    <a:pt x="1860" y="224"/>
                  </a:lnTo>
                  <a:lnTo>
                    <a:pt x="1894" y="281"/>
                  </a:lnTo>
                  <a:lnTo>
                    <a:pt x="1934" y="335"/>
                  </a:lnTo>
                  <a:lnTo>
                    <a:pt x="1980" y="385"/>
                  </a:lnTo>
                  <a:lnTo>
                    <a:pt x="2019" y="421"/>
                  </a:lnTo>
                  <a:lnTo>
                    <a:pt x="1976" y="425"/>
                  </a:lnTo>
                  <a:lnTo>
                    <a:pt x="1937" y="431"/>
                  </a:lnTo>
                  <a:lnTo>
                    <a:pt x="1901" y="436"/>
                  </a:lnTo>
                  <a:lnTo>
                    <a:pt x="1877" y="442"/>
                  </a:lnTo>
                  <a:lnTo>
                    <a:pt x="1856" y="454"/>
                  </a:lnTo>
                  <a:lnTo>
                    <a:pt x="1837" y="471"/>
                  </a:lnTo>
                  <a:lnTo>
                    <a:pt x="1824" y="491"/>
                  </a:lnTo>
                  <a:lnTo>
                    <a:pt x="1816" y="513"/>
                  </a:lnTo>
                  <a:lnTo>
                    <a:pt x="1812" y="538"/>
                  </a:lnTo>
                  <a:lnTo>
                    <a:pt x="1815" y="563"/>
                  </a:lnTo>
                  <a:lnTo>
                    <a:pt x="1815" y="564"/>
                  </a:lnTo>
                  <a:lnTo>
                    <a:pt x="1825" y="589"/>
                  </a:lnTo>
                  <a:lnTo>
                    <a:pt x="1840" y="610"/>
                  </a:lnTo>
                  <a:lnTo>
                    <a:pt x="1858" y="626"/>
                  </a:lnTo>
                  <a:lnTo>
                    <a:pt x="1882" y="637"/>
                  </a:lnTo>
                  <a:lnTo>
                    <a:pt x="1907" y="643"/>
                  </a:lnTo>
                  <a:lnTo>
                    <a:pt x="1933" y="643"/>
                  </a:lnTo>
                  <a:lnTo>
                    <a:pt x="1983" y="636"/>
                  </a:lnTo>
                  <a:lnTo>
                    <a:pt x="2042" y="630"/>
                  </a:lnTo>
                  <a:lnTo>
                    <a:pt x="2108" y="624"/>
                  </a:lnTo>
                  <a:lnTo>
                    <a:pt x="2182" y="620"/>
                  </a:lnTo>
                  <a:lnTo>
                    <a:pt x="2260" y="620"/>
                  </a:lnTo>
                  <a:lnTo>
                    <a:pt x="2345" y="624"/>
                  </a:lnTo>
                  <a:lnTo>
                    <a:pt x="2433" y="631"/>
                  </a:lnTo>
                  <a:lnTo>
                    <a:pt x="2525" y="644"/>
                  </a:lnTo>
                  <a:lnTo>
                    <a:pt x="2618" y="661"/>
                  </a:lnTo>
                  <a:lnTo>
                    <a:pt x="2712" y="686"/>
                  </a:lnTo>
                  <a:lnTo>
                    <a:pt x="2806" y="717"/>
                  </a:lnTo>
                  <a:lnTo>
                    <a:pt x="2899" y="757"/>
                  </a:lnTo>
                  <a:lnTo>
                    <a:pt x="2924" y="766"/>
                  </a:lnTo>
                  <a:lnTo>
                    <a:pt x="2951" y="767"/>
                  </a:lnTo>
                  <a:lnTo>
                    <a:pt x="2975" y="762"/>
                  </a:lnTo>
                  <a:lnTo>
                    <a:pt x="2998" y="751"/>
                  </a:lnTo>
                  <a:lnTo>
                    <a:pt x="3019" y="736"/>
                  </a:lnTo>
                  <a:lnTo>
                    <a:pt x="3034" y="715"/>
                  </a:lnTo>
                  <a:lnTo>
                    <a:pt x="3044" y="691"/>
                  </a:lnTo>
                  <a:lnTo>
                    <a:pt x="3047" y="668"/>
                  </a:lnTo>
                  <a:lnTo>
                    <a:pt x="3046" y="643"/>
                  </a:lnTo>
                  <a:lnTo>
                    <a:pt x="3040" y="620"/>
                  </a:lnTo>
                  <a:lnTo>
                    <a:pt x="3026" y="599"/>
                  </a:lnTo>
                  <a:lnTo>
                    <a:pt x="3009" y="581"/>
                  </a:lnTo>
                  <a:lnTo>
                    <a:pt x="2988" y="568"/>
                  </a:lnTo>
                  <a:lnTo>
                    <a:pt x="2905" y="533"/>
                  </a:lnTo>
                  <a:lnTo>
                    <a:pt x="2818" y="501"/>
                  </a:lnTo>
                  <a:lnTo>
                    <a:pt x="2872" y="467"/>
                  </a:lnTo>
                  <a:lnTo>
                    <a:pt x="2923" y="428"/>
                  </a:lnTo>
                  <a:lnTo>
                    <a:pt x="2970" y="385"/>
                  </a:lnTo>
                  <a:lnTo>
                    <a:pt x="3003" y="349"/>
                  </a:lnTo>
                  <a:lnTo>
                    <a:pt x="3034" y="313"/>
                  </a:lnTo>
                  <a:lnTo>
                    <a:pt x="3062" y="273"/>
                  </a:lnTo>
                  <a:lnTo>
                    <a:pt x="3163" y="318"/>
                  </a:lnTo>
                  <a:lnTo>
                    <a:pt x="3260" y="369"/>
                  </a:lnTo>
                  <a:lnTo>
                    <a:pt x="3355" y="425"/>
                  </a:lnTo>
                  <a:lnTo>
                    <a:pt x="3447" y="487"/>
                  </a:lnTo>
                  <a:lnTo>
                    <a:pt x="3535" y="554"/>
                  </a:lnTo>
                  <a:lnTo>
                    <a:pt x="3618" y="627"/>
                  </a:lnTo>
                  <a:lnTo>
                    <a:pt x="3692" y="699"/>
                  </a:lnTo>
                  <a:lnTo>
                    <a:pt x="3760" y="776"/>
                  </a:lnTo>
                  <a:lnTo>
                    <a:pt x="3821" y="857"/>
                  </a:lnTo>
                  <a:lnTo>
                    <a:pt x="3878" y="941"/>
                  </a:lnTo>
                  <a:lnTo>
                    <a:pt x="3929" y="1029"/>
                  </a:lnTo>
                  <a:lnTo>
                    <a:pt x="3972" y="1120"/>
                  </a:lnTo>
                  <a:lnTo>
                    <a:pt x="4010" y="1213"/>
                  </a:lnTo>
                  <a:lnTo>
                    <a:pt x="4042" y="1309"/>
                  </a:lnTo>
                  <a:lnTo>
                    <a:pt x="4066" y="1407"/>
                  </a:lnTo>
                  <a:lnTo>
                    <a:pt x="4086" y="1505"/>
                  </a:lnTo>
                  <a:lnTo>
                    <a:pt x="4098" y="1605"/>
                  </a:lnTo>
                  <a:lnTo>
                    <a:pt x="4103" y="1703"/>
                  </a:lnTo>
                  <a:lnTo>
                    <a:pt x="4102" y="1801"/>
                  </a:lnTo>
                  <a:lnTo>
                    <a:pt x="4094" y="1901"/>
                  </a:lnTo>
                  <a:lnTo>
                    <a:pt x="4079" y="1999"/>
                  </a:lnTo>
                  <a:lnTo>
                    <a:pt x="4057" y="2096"/>
                  </a:lnTo>
                  <a:lnTo>
                    <a:pt x="4030" y="2193"/>
                  </a:lnTo>
                  <a:lnTo>
                    <a:pt x="3994" y="2287"/>
                  </a:lnTo>
                  <a:lnTo>
                    <a:pt x="3914" y="2473"/>
                  </a:lnTo>
                  <a:lnTo>
                    <a:pt x="3829" y="2656"/>
                  </a:lnTo>
                  <a:lnTo>
                    <a:pt x="3738" y="2838"/>
                  </a:lnTo>
                  <a:lnTo>
                    <a:pt x="3645" y="3017"/>
                  </a:lnTo>
                  <a:lnTo>
                    <a:pt x="3548" y="3197"/>
                  </a:lnTo>
                  <a:lnTo>
                    <a:pt x="3451" y="3376"/>
                  </a:lnTo>
                  <a:lnTo>
                    <a:pt x="3355" y="3554"/>
                  </a:lnTo>
                  <a:lnTo>
                    <a:pt x="3339" y="3579"/>
                  </a:lnTo>
                  <a:lnTo>
                    <a:pt x="3319" y="3600"/>
                  </a:lnTo>
                  <a:lnTo>
                    <a:pt x="3296" y="3617"/>
                  </a:lnTo>
                  <a:lnTo>
                    <a:pt x="3270" y="3630"/>
                  </a:lnTo>
                  <a:lnTo>
                    <a:pt x="3241" y="3638"/>
                  </a:lnTo>
                  <a:lnTo>
                    <a:pt x="3212" y="3640"/>
                  </a:lnTo>
                  <a:lnTo>
                    <a:pt x="2796" y="3640"/>
                  </a:lnTo>
                  <a:lnTo>
                    <a:pt x="2763" y="3637"/>
                  </a:lnTo>
                  <a:lnTo>
                    <a:pt x="2733" y="3627"/>
                  </a:lnTo>
                  <a:lnTo>
                    <a:pt x="2706" y="3612"/>
                  </a:lnTo>
                  <a:lnTo>
                    <a:pt x="2682" y="3592"/>
                  </a:lnTo>
                  <a:lnTo>
                    <a:pt x="2662" y="3568"/>
                  </a:lnTo>
                  <a:lnTo>
                    <a:pt x="2647" y="3541"/>
                  </a:lnTo>
                  <a:lnTo>
                    <a:pt x="2637" y="3510"/>
                  </a:lnTo>
                  <a:lnTo>
                    <a:pt x="2634" y="3477"/>
                  </a:lnTo>
                  <a:lnTo>
                    <a:pt x="2634" y="3279"/>
                  </a:lnTo>
                  <a:lnTo>
                    <a:pt x="2529" y="3296"/>
                  </a:lnTo>
                  <a:lnTo>
                    <a:pt x="2423" y="3309"/>
                  </a:lnTo>
                  <a:lnTo>
                    <a:pt x="2314" y="3316"/>
                  </a:lnTo>
                  <a:lnTo>
                    <a:pt x="2204" y="3318"/>
                  </a:lnTo>
                  <a:lnTo>
                    <a:pt x="2111" y="3317"/>
                  </a:lnTo>
                  <a:lnTo>
                    <a:pt x="2019" y="3312"/>
                  </a:lnTo>
                  <a:lnTo>
                    <a:pt x="1929" y="3303"/>
                  </a:lnTo>
                  <a:lnTo>
                    <a:pt x="1824" y="3542"/>
                  </a:lnTo>
                  <a:lnTo>
                    <a:pt x="1808" y="3570"/>
                  </a:lnTo>
                  <a:lnTo>
                    <a:pt x="1789" y="3593"/>
                  </a:lnTo>
                  <a:lnTo>
                    <a:pt x="1764" y="3613"/>
                  </a:lnTo>
                  <a:lnTo>
                    <a:pt x="1736" y="3627"/>
                  </a:lnTo>
                  <a:lnTo>
                    <a:pt x="1706" y="3637"/>
                  </a:lnTo>
                  <a:lnTo>
                    <a:pt x="1675" y="3640"/>
                  </a:lnTo>
                  <a:lnTo>
                    <a:pt x="1258" y="3640"/>
                  </a:lnTo>
                  <a:lnTo>
                    <a:pt x="1226" y="3637"/>
                  </a:lnTo>
                  <a:lnTo>
                    <a:pt x="1194" y="3627"/>
                  </a:lnTo>
                  <a:lnTo>
                    <a:pt x="1167" y="3612"/>
                  </a:lnTo>
                  <a:lnTo>
                    <a:pt x="1143" y="3592"/>
                  </a:lnTo>
                  <a:lnTo>
                    <a:pt x="1123" y="3568"/>
                  </a:lnTo>
                  <a:lnTo>
                    <a:pt x="1108" y="3541"/>
                  </a:lnTo>
                  <a:lnTo>
                    <a:pt x="1099" y="3510"/>
                  </a:lnTo>
                  <a:lnTo>
                    <a:pt x="1095" y="3477"/>
                  </a:lnTo>
                  <a:lnTo>
                    <a:pt x="1095" y="3021"/>
                  </a:lnTo>
                  <a:lnTo>
                    <a:pt x="1004" y="2964"/>
                  </a:lnTo>
                  <a:lnTo>
                    <a:pt x="918" y="2902"/>
                  </a:lnTo>
                  <a:lnTo>
                    <a:pt x="837" y="2835"/>
                  </a:lnTo>
                  <a:lnTo>
                    <a:pt x="759" y="2766"/>
                  </a:lnTo>
                  <a:lnTo>
                    <a:pt x="687" y="2693"/>
                  </a:lnTo>
                  <a:lnTo>
                    <a:pt x="621" y="2614"/>
                  </a:lnTo>
                  <a:lnTo>
                    <a:pt x="559" y="2534"/>
                  </a:lnTo>
                  <a:lnTo>
                    <a:pt x="503" y="2450"/>
                  </a:lnTo>
                  <a:lnTo>
                    <a:pt x="453" y="2363"/>
                  </a:lnTo>
                  <a:lnTo>
                    <a:pt x="410" y="2274"/>
                  </a:lnTo>
                  <a:lnTo>
                    <a:pt x="373" y="2181"/>
                  </a:lnTo>
                  <a:lnTo>
                    <a:pt x="74" y="2025"/>
                  </a:lnTo>
                  <a:lnTo>
                    <a:pt x="49" y="2008"/>
                  </a:lnTo>
                  <a:lnTo>
                    <a:pt x="29" y="1987"/>
                  </a:lnTo>
                  <a:lnTo>
                    <a:pt x="13" y="1961"/>
                  </a:lnTo>
                  <a:lnTo>
                    <a:pt x="4" y="1932"/>
                  </a:lnTo>
                  <a:lnTo>
                    <a:pt x="0" y="1902"/>
                  </a:lnTo>
                  <a:lnTo>
                    <a:pt x="0" y="1388"/>
                  </a:lnTo>
                  <a:lnTo>
                    <a:pt x="4" y="1355"/>
                  </a:lnTo>
                  <a:lnTo>
                    <a:pt x="14" y="1326"/>
                  </a:lnTo>
                  <a:lnTo>
                    <a:pt x="31" y="1300"/>
                  </a:lnTo>
                  <a:lnTo>
                    <a:pt x="52" y="1279"/>
                  </a:lnTo>
                  <a:lnTo>
                    <a:pt x="78" y="1262"/>
                  </a:lnTo>
                  <a:lnTo>
                    <a:pt x="107" y="1251"/>
                  </a:lnTo>
                  <a:lnTo>
                    <a:pt x="140" y="1249"/>
                  </a:lnTo>
                  <a:lnTo>
                    <a:pt x="369" y="1249"/>
                  </a:lnTo>
                  <a:lnTo>
                    <a:pt x="406" y="1157"/>
                  </a:lnTo>
                  <a:lnTo>
                    <a:pt x="449" y="1068"/>
                  </a:lnTo>
                  <a:lnTo>
                    <a:pt x="497" y="980"/>
                  </a:lnTo>
                  <a:lnTo>
                    <a:pt x="552" y="898"/>
                  </a:lnTo>
                  <a:lnTo>
                    <a:pt x="613" y="817"/>
                  </a:lnTo>
                  <a:lnTo>
                    <a:pt x="678" y="740"/>
                  </a:lnTo>
                  <a:lnTo>
                    <a:pt x="749" y="666"/>
                  </a:lnTo>
                  <a:lnTo>
                    <a:pt x="825" y="596"/>
                  </a:lnTo>
                  <a:lnTo>
                    <a:pt x="638" y="209"/>
                  </a:lnTo>
                  <a:lnTo>
                    <a:pt x="627" y="181"/>
                  </a:lnTo>
                  <a:lnTo>
                    <a:pt x="623" y="150"/>
                  </a:lnTo>
                  <a:lnTo>
                    <a:pt x="626" y="122"/>
                  </a:lnTo>
                  <a:lnTo>
                    <a:pt x="634" y="94"/>
                  </a:lnTo>
                  <a:lnTo>
                    <a:pt x="648" y="68"/>
                  </a:lnTo>
                  <a:lnTo>
                    <a:pt x="668" y="47"/>
                  </a:lnTo>
                  <a:lnTo>
                    <a:pt x="690" y="29"/>
                  </a:lnTo>
                  <a:lnTo>
                    <a:pt x="717" y="17"/>
                  </a:lnTo>
                  <a:lnTo>
                    <a:pt x="749" y="10"/>
                  </a:lnTo>
                  <a:lnTo>
                    <a:pt x="806" y="5"/>
                  </a:lnTo>
                  <a:lnTo>
                    <a:pt x="871" y="1"/>
                  </a:lnTo>
                  <a:lnTo>
                    <a:pt x="9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3"/>
            <p:cNvSpPr>
              <a:spLocks/>
            </p:cNvSpPr>
            <p:nvPr/>
          </p:nvSpPr>
          <p:spPr bwMode="auto">
            <a:xfrm>
              <a:off x="3701" y="3"/>
              <a:ext cx="1121" cy="1120"/>
            </a:xfrm>
            <a:custGeom>
              <a:avLst/>
              <a:gdLst>
                <a:gd name="T0" fmla="*/ 560 w 1121"/>
                <a:gd name="T1" fmla="*/ 0 h 1120"/>
                <a:gd name="T2" fmla="*/ 626 w 1121"/>
                <a:gd name="T3" fmla="*/ 4 h 1120"/>
                <a:gd name="T4" fmla="*/ 688 w 1121"/>
                <a:gd name="T5" fmla="*/ 14 h 1120"/>
                <a:gd name="T6" fmla="*/ 750 w 1121"/>
                <a:gd name="T7" fmla="*/ 32 h 1120"/>
                <a:gd name="T8" fmla="*/ 808 w 1121"/>
                <a:gd name="T9" fmla="*/ 56 h 1120"/>
                <a:gd name="T10" fmla="*/ 861 w 1121"/>
                <a:gd name="T11" fmla="*/ 86 h 1120"/>
                <a:gd name="T12" fmla="*/ 911 w 1121"/>
                <a:gd name="T13" fmla="*/ 123 h 1120"/>
                <a:gd name="T14" fmla="*/ 957 w 1121"/>
                <a:gd name="T15" fmla="*/ 163 h 1120"/>
                <a:gd name="T16" fmla="*/ 998 w 1121"/>
                <a:gd name="T17" fmla="*/ 209 h 1120"/>
                <a:gd name="T18" fmla="*/ 1034 w 1121"/>
                <a:gd name="T19" fmla="*/ 259 h 1120"/>
                <a:gd name="T20" fmla="*/ 1064 w 1121"/>
                <a:gd name="T21" fmla="*/ 314 h 1120"/>
                <a:gd name="T22" fmla="*/ 1088 w 1121"/>
                <a:gd name="T23" fmla="*/ 370 h 1120"/>
                <a:gd name="T24" fmla="*/ 1106 w 1121"/>
                <a:gd name="T25" fmla="*/ 432 h 1120"/>
                <a:gd name="T26" fmla="*/ 1117 w 1121"/>
                <a:gd name="T27" fmla="*/ 494 h 1120"/>
                <a:gd name="T28" fmla="*/ 1121 w 1121"/>
                <a:gd name="T29" fmla="*/ 560 h 1120"/>
                <a:gd name="T30" fmla="*/ 1118 w 1121"/>
                <a:gd name="T31" fmla="*/ 621 h 1120"/>
                <a:gd name="T32" fmla="*/ 1108 w 1121"/>
                <a:gd name="T33" fmla="*/ 680 h 1120"/>
                <a:gd name="T34" fmla="*/ 1092 w 1121"/>
                <a:gd name="T35" fmla="*/ 738 h 1120"/>
                <a:gd name="T36" fmla="*/ 1071 w 1121"/>
                <a:gd name="T37" fmla="*/ 792 h 1120"/>
                <a:gd name="T38" fmla="*/ 1043 w 1121"/>
                <a:gd name="T39" fmla="*/ 844 h 1120"/>
                <a:gd name="T40" fmla="*/ 1012 w 1121"/>
                <a:gd name="T41" fmla="*/ 892 h 1120"/>
                <a:gd name="T42" fmla="*/ 974 w 1121"/>
                <a:gd name="T43" fmla="*/ 938 h 1120"/>
                <a:gd name="T44" fmla="*/ 932 w 1121"/>
                <a:gd name="T45" fmla="*/ 980 h 1120"/>
                <a:gd name="T46" fmla="*/ 886 w 1121"/>
                <a:gd name="T47" fmla="*/ 1017 h 1120"/>
                <a:gd name="T48" fmla="*/ 835 w 1121"/>
                <a:gd name="T49" fmla="*/ 1048 h 1120"/>
                <a:gd name="T50" fmla="*/ 781 w 1121"/>
                <a:gd name="T51" fmla="*/ 1076 h 1120"/>
                <a:gd name="T52" fmla="*/ 724 w 1121"/>
                <a:gd name="T53" fmla="*/ 1097 h 1120"/>
                <a:gd name="T54" fmla="*/ 665 w 1121"/>
                <a:gd name="T55" fmla="*/ 1111 h 1120"/>
                <a:gd name="T56" fmla="*/ 614 w 1121"/>
                <a:gd name="T57" fmla="*/ 1118 h 1120"/>
                <a:gd name="T58" fmla="*/ 560 w 1121"/>
                <a:gd name="T59" fmla="*/ 1120 h 1120"/>
                <a:gd name="T60" fmla="*/ 506 w 1121"/>
                <a:gd name="T61" fmla="*/ 1118 h 1120"/>
                <a:gd name="T62" fmla="*/ 454 w 1121"/>
                <a:gd name="T63" fmla="*/ 1111 h 1120"/>
                <a:gd name="T64" fmla="*/ 403 w 1121"/>
                <a:gd name="T65" fmla="*/ 1098 h 1120"/>
                <a:gd name="T66" fmla="*/ 354 w 1121"/>
                <a:gd name="T67" fmla="*/ 1081 h 1120"/>
                <a:gd name="T68" fmla="*/ 297 w 1121"/>
                <a:gd name="T69" fmla="*/ 1055 h 1120"/>
                <a:gd name="T70" fmla="*/ 243 w 1121"/>
                <a:gd name="T71" fmla="*/ 1022 h 1120"/>
                <a:gd name="T72" fmla="*/ 195 w 1121"/>
                <a:gd name="T73" fmla="*/ 984 h 1120"/>
                <a:gd name="T74" fmla="*/ 149 w 1121"/>
                <a:gd name="T75" fmla="*/ 941 h 1120"/>
                <a:gd name="T76" fmla="*/ 110 w 1121"/>
                <a:gd name="T77" fmla="*/ 894 h 1120"/>
                <a:gd name="T78" fmla="*/ 75 w 1121"/>
                <a:gd name="T79" fmla="*/ 841 h 1120"/>
                <a:gd name="T80" fmla="*/ 47 w 1121"/>
                <a:gd name="T81" fmla="*/ 785 h 1120"/>
                <a:gd name="T82" fmla="*/ 27 w 1121"/>
                <a:gd name="T83" fmla="*/ 733 h 1120"/>
                <a:gd name="T84" fmla="*/ 11 w 1121"/>
                <a:gd name="T85" fmla="*/ 676 h 1120"/>
                <a:gd name="T86" fmla="*/ 2 w 1121"/>
                <a:gd name="T87" fmla="*/ 619 h 1120"/>
                <a:gd name="T88" fmla="*/ 0 w 1121"/>
                <a:gd name="T89" fmla="*/ 560 h 1120"/>
                <a:gd name="T90" fmla="*/ 3 w 1121"/>
                <a:gd name="T91" fmla="*/ 494 h 1120"/>
                <a:gd name="T92" fmla="*/ 14 w 1121"/>
                <a:gd name="T93" fmla="*/ 432 h 1120"/>
                <a:gd name="T94" fmla="*/ 32 w 1121"/>
                <a:gd name="T95" fmla="*/ 370 h 1120"/>
                <a:gd name="T96" fmla="*/ 57 w 1121"/>
                <a:gd name="T97" fmla="*/ 314 h 1120"/>
                <a:gd name="T98" fmla="*/ 87 w 1121"/>
                <a:gd name="T99" fmla="*/ 259 h 1120"/>
                <a:gd name="T100" fmla="*/ 123 w 1121"/>
                <a:gd name="T101" fmla="*/ 209 h 1120"/>
                <a:gd name="T102" fmla="*/ 163 w 1121"/>
                <a:gd name="T103" fmla="*/ 163 h 1120"/>
                <a:gd name="T104" fmla="*/ 209 w 1121"/>
                <a:gd name="T105" fmla="*/ 123 h 1120"/>
                <a:gd name="T106" fmla="*/ 260 w 1121"/>
                <a:gd name="T107" fmla="*/ 86 h 1120"/>
                <a:gd name="T108" fmla="*/ 314 w 1121"/>
                <a:gd name="T109" fmla="*/ 56 h 1120"/>
                <a:gd name="T110" fmla="*/ 371 w 1121"/>
                <a:gd name="T111" fmla="*/ 32 h 1120"/>
                <a:gd name="T112" fmla="*/ 432 w 1121"/>
                <a:gd name="T113" fmla="*/ 14 h 1120"/>
                <a:gd name="T114" fmla="*/ 495 w 1121"/>
                <a:gd name="T115" fmla="*/ 4 h 1120"/>
                <a:gd name="T116" fmla="*/ 560 w 1121"/>
                <a:gd name="T117" fmla="*/ 0 h 1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21" h="1120">
                  <a:moveTo>
                    <a:pt x="560" y="0"/>
                  </a:moveTo>
                  <a:lnTo>
                    <a:pt x="626" y="4"/>
                  </a:lnTo>
                  <a:lnTo>
                    <a:pt x="688" y="14"/>
                  </a:lnTo>
                  <a:lnTo>
                    <a:pt x="750" y="32"/>
                  </a:lnTo>
                  <a:lnTo>
                    <a:pt x="808" y="56"/>
                  </a:lnTo>
                  <a:lnTo>
                    <a:pt x="861" y="86"/>
                  </a:lnTo>
                  <a:lnTo>
                    <a:pt x="911" y="123"/>
                  </a:lnTo>
                  <a:lnTo>
                    <a:pt x="957" y="163"/>
                  </a:lnTo>
                  <a:lnTo>
                    <a:pt x="998" y="209"/>
                  </a:lnTo>
                  <a:lnTo>
                    <a:pt x="1034" y="259"/>
                  </a:lnTo>
                  <a:lnTo>
                    <a:pt x="1064" y="314"/>
                  </a:lnTo>
                  <a:lnTo>
                    <a:pt x="1088" y="370"/>
                  </a:lnTo>
                  <a:lnTo>
                    <a:pt x="1106" y="432"/>
                  </a:lnTo>
                  <a:lnTo>
                    <a:pt x="1117" y="494"/>
                  </a:lnTo>
                  <a:lnTo>
                    <a:pt x="1121" y="560"/>
                  </a:lnTo>
                  <a:lnTo>
                    <a:pt x="1118" y="621"/>
                  </a:lnTo>
                  <a:lnTo>
                    <a:pt x="1108" y="680"/>
                  </a:lnTo>
                  <a:lnTo>
                    <a:pt x="1092" y="738"/>
                  </a:lnTo>
                  <a:lnTo>
                    <a:pt x="1071" y="792"/>
                  </a:lnTo>
                  <a:lnTo>
                    <a:pt x="1043" y="844"/>
                  </a:lnTo>
                  <a:lnTo>
                    <a:pt x="1012" y="892"/>
                  </a:lnTo>
                  <a:lnTo>
                    <a:pt x="974" y="938"/>
                  </a:lnTo>
                  <a:lnTo>
                    <a:pt x="932" y="980"/>
                  </a:lnTo>
                  <a:lnTo>
                    <a:pt x="886" y="1017"/>
                  </a:lnTo>
                  <a:lnTo>
                    <a:pt x="835" y="1048"/>
                  </a:lnTo>
                  <a:lnTo>
                    <a:pt x="781" y="1076"/>
                  </a:lnTo>
                  <a:lnTo>
                    <a:pt x="724" y="1097"/>
                  </a:lnTo>
                  <a:lnTo>
                    <a:pt x="665" y="1111"/>
                  </a:lnTo>
                  <a:lnTo>
                    <a:pt x="614" y="1118"/>
                  </a:lnTo>
                  <a:lnTo>
                    <a:pt x="560" y="1120"/>
                  </a:lnTo>
                  <a:lnTo>
                    <a:pt x="506" y="1118"/>
                  </a:lnTo>
                  <a:lnTo>
                    <a:pt x="454" y="1111"/>
                  </a:lnTo>
                  <a:lnTo>
                    <a:pt x="403" y="1098"/>
                  </a:lnTo>
                  <a:lnTo>
                    <a:pt x="354" y="1081"/>
                  </a:lnTo>
                  <a:lnTo>
                    <a:pt x="297" y="1055"/>
                  </a:lnTo>
                  <a:lnTo>
                    <a:pt x="243" y="1022"/>
                  </a:lnTo>
                  <a:lnTo>
                    <a:pt x="195" y="984"/>
                  </a:lnTo>
                  <a:lnTo>
                    <a:pt x="149" y="941"/>
                  </a:lnTo>
                  <a:lnTo>
                    <a:pt x="110" y="894"/>
                  </a:lnTo>
                  <a:lnTo>
                    <a:pt x="75" y="841"/>
                  </a:lnTo>
                  <a:lnTo>
                    <a:pt x="47" y="785"/>
                  </a:lnTo>
                  <a:lnTo>
                    <a:pt x="27" y="733"/>
                  </a:lnTo>
                  <a:lnTo>
                    <a:pt x="11" y="676"/>
                  </a:lnTo>
                  <a:lnTo>
                    <a:pt x="2" y="619"/>
                  </a:lnTo>
                  <a:lnTo>
                    <a:pt x="0" y="560"/>
                  </a:lnTo>
                  <a:lnTo>
                    <a:pt x="3" y="494"/>
                  </a:lnTo>
                  <a:lnTo>
                    <a:pt x="14" y="432"/>
                  </a:lnTo>
                  <a:lnTo>
                    <a:pt x="32" y="370"/>
                  </a:lnTo>
                  <a:lnTo>
                    <a:pt x="57" y="314"/>
                  </a:lnTo>
                  <a:lnTo>
                    <a:pt x="87" y="259"/>
                  </a:lnTo>
                  <a:lnTo>
                    <a:pt x="123" y="209"/>
                  </a:lnTo>
                  <a:lnTo>
                    <a:pt x="163" y="163"/>
                  </a:lnTo>
                  <a:lnTo>
                    <a:pt x="209" y="123"/>
                  </a:lnTo>
                  <a:lnTo>
                    <a:pt x="260" y="86"/>
                  </a:lnTo>
                  <a:lnTo>
                    <a:pt x="314" y="56"/>
                  </a:lnTo>
                  <a:lnTo>
                    <a:pt x="371" y="32"/>
                  </a:lnTo>
                  <a:lnTo>
                    <a:pt x="432" y="14"/>
                  </a:lnTo>
                  <a:lnTo>
                    <a:pt x="495" y="4"/>
                  </a:lnTo>
                  <a:lnTo>
                    <a:pt x="5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6" name="Group 26"/>
          <p:cNvGrpSpPr>
            <a:grpSpLocks noChangeAspect="1"/>
          </p:cNvGrpSpPr>
          <p:nvPr/>
        </p:nvGrpSpPr>
        <p:grpSpPr bwMode="auto">
          <a:xfrm>
            <a:off x="8125822" y="4417777"/>
            <a:ext cx="501228" cy="514383"/>
            <a:chOff x="570" y="271"/>
            <a:chExt cx="1143" cy="1173"/>
          </a:xfrm>
          <a:solidFill>
            <a:schemeClr val="bg1"/>
          </a:solidFill>
        </p:grpSpPr>
        <p:sp>
          <p:nvSpPr>
            <p:cNvPr id="67" name="Freeform 28"/>
            <p:cNvSpPr>
              <a:spLocks/>
            </p:cNvSpPr>
            <p:nvPr/>
          </p:nvSpPr>
          <p:spPr bwMode="auto">
            <a:xfrm>
              <a:off x="1053" y="271"/>
              <a:ext cx="177" cy="181"/>
            </a:xfrm>
            <a:custGeom>
              <a:avLst/>
              <a:gdLst>
                <a:gd name="T0" fmla="*/ 265 w 532"/>
                <a:gd name="T1" fmla="*/ 0 h 544"/>
                <a:gd name="T2" fmla="*/ 265 w 532"/>
                <a:gd name="T3" fmla="*/ 0 h 544"/>
                <a:gd name="T4" fmla="*/ 309 w 532"/>
                <a:gd name="T5" fmla="*/ 3 h 544"/>
                <a:gd name="T6" fmla="*/ 350 w 532"/>
                <a:gd name="T7" fmla="*/ 13 h 544"/>
                <a:gd name="T8" fmla="*/ 388 w 532"/>
                <a:gd name="T9" fmla="*/ 30 h 544"/>
                <a:gd name="T10" fmla="*/ 423 w 532"/>
                <a:gd name="T11" fmla="*/ 52 h 544"/>
                <a:gd name="T12" fmla="*/ 454 w 532"/>
                <a:gd name="T13" fmla="*/ 80 h 544"/>
                <a:gd name="T14" fmla="*/ 481 w 532"/>
                <a:gd name="T15" fmla="*/ 112 h 544"/>
                <a:gd name="T16" fmla="*/ 502 w 532"/>
                <a:gd name="T17" fmla="*/ 147 h 544"/>
                <a:gd name="T18" fmla="*/ 519 w 532"/>
                <a:gd name="T19" fmla="*/ 186 h 544"/>
                <a:gd name="T20" fmla="*/ 529 w 532"/>
                <a:gd name="T21" fmla="*/ 228 h 544"/>
                <a:gd name="T22" fmla="*/ 532 w 532"/>
                <a:gd name="T23" fmla="*/ 272 h 544"/>
                <a:gd name="T24" fmla="*/ 529 w 532"/>
                <a:gd name="T25" fmla="*/ 317 h 544"/>
                <a:gd name="T26" fmla="*/ 519 w 532"/>
                <a:gd name="T27" fmla="*/ 359 h 544"/>
                <a:gd name="T28" fmla="*/ 502 w 532"/>
                <a:gd name="T29" fmla="*/ 398 h 544"/>
                <a:gd name="T30" fmla="*/ 481 w 532"/>
                <a:gd name="T31" fmla="*/ 433 h 544"/>
                <a:gd name="T32" fmla="*/ 454 w 532"/>
                <a:gd name="T33" fmla="*/ 465 h 544"/>
                <a:gd name="T34" fmla="*/ 423 w 532"/>
                <a:gd name="T35" fmla="*/ 492 h 544"/>
                <a:gd name="T36" fmla="*/ 388 w 532"/>
                <a:gd name="T37" fmla="*/ 515 h 544"/>
                <a:gd name="T38" fmla="*/ 350 w 532"/>
                <a:gd name="T39" fmla="*/ 531 h 544"/>
                <a:gd name="T40" fmla="*/ 309 w 532"/>
                <a:gd name="T41" fmla="*/ 541 h 544"/>
                <a:gd name="T42" fmla="*/ 265 w 532"/>
                <a:gd name="T43" fmla="*/ 544 h 544"/>
                <a:gd name="T44" fmla="*/ 223 w 532"/>
                <a:gd name="T45" fmla="*/ 541 h 544"/>
                <a:gd name="T46" fmla="*/ 182 w 532"/>
                <a:gd name="T47" fmla="*/ 531 h 544"/>
                <a:gd name="T48" fmla="*/ 144 w 532"/>
                <a:gd name="T49" fmla="*/ 515 h 544"/>
                <a:gd name="T50" fmla="*/ 109 w 532"/>
                <a:gd name="T51" fmla="*/ 492 h 544"/>
                <a:gd name="T52" fmla="*/ 78 w 532"/>
                <a:gd name="T53" fmla="*/ 465 h 544"/>
                <a:gd name="T54" fmla="*/ 51 w 532"/>
                <a:gd name="T55" fmla="*/ 433 h 544"/>
                <a:gd name="T56" fmla="*/ 30 w 532"/>
                <a:gd name="T57" fmla="*/ 398 h 544"/>
                <a:gd name="T58" fmla="*/ 14 w 532"/>
                <a:gd name="T59" fmla="*/ 359 h 544"/>
                <a:gd name="T60" fmla="*/ 4 w 532"/>
                <a:gd name="T61" fmla="*/ 317 h 544"/>
                <a:gd name="T62" fmla="*/ 0 w 532"/>
                <a:gd name="T63" fmla="*/ 272 h 544"/>
                <a:gd name="T64" fmla="*/ 4 w 532"/>
                <a:gd name="T65" fmla="*/ 228 h 544"/>
                <a:gd name="T66" fmla="*/ 14 w 532"/>
                <a:gd name="T67" fmla="*/ 186 h 544"/>
                <a:gd name="T68" fmla="*/ 30 w 532"/>
                <a:gd name="T69" fmla="*/ 147 h 544"/>
                <a:gd name="T70" fmla="*/ 51 w 532"/>
                <a:gd name="T71" fmla="*/ 112 h 544"/>
                <a:gd name="T72" fmla="*/ 78 w 532"/>
                <a:gd name="T73" fmla="*/ 80 h 544"/>
                <a:gd name="T74" fmla="*/ 109 w 532"/>
                <a:gd name="T75" fmla="*/ 52 h 544"/>
                <a:gd name="T76" fmla="*/ 144 w 532"/>
                <a:gd name="T77" fmla="*/ 30 h 544"/>
                <a:gd name="T78" fmla="*/ 182 w 532"/>
                <a:gd name="T79" fmla="*/ 13 h 544"/>
                <a:gd name="T80" fmla="*/ 223 w 532"/>
                <a:gd name="T81" fmla="*/ 3 h 544"/>
                <a:gd name="T82" fmla="*/ 265 w 532"/>
                <a:gd name="T83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2" h="544">
                  <a:moveTo>
                    <a:pt x="265" y="0"/>
                  </a:moveTo>
                  <a:lnTo>
                    <a:pt x="265" y="0"/>
                  </a:lnTo>
                  <a:lnTo>
                    <a:pt x="309" y="3"/>
                  </a:lnTo>
                  <a:lnTo>
                    <a:pt x="350" y="13"/>
                  </a:lnTo>
                  <a:lnTo>
                    <a:pt x="388" y="30"/>
                  </a:lnTo>
                  <a:lnTo>
                    <a:pt x="423" y="52"/>
                  </a:lnTo>
                  <a:lnTo>
                    <a:pt x="454" y="80"/>
                  </a:lnTo>
                  <a:lnTo>
                    <a:pt x="481" y="112"/>
                  </a:lnTo>
                  <a:lnTo>
                    <a:pt x="502" y="147"/>
                  </a:lnTo>
                  <a:lnTo>
                    <a:pt x="519" y="186"/>
                  </a:lnTo>
                  <a:lnTo>
                    <a:pt x="529" y="228"/>
                  </a:lnTo>
                  <a:lnTo>
                    <a:pt x="532" y="272"/>
                  </a:lnTo>
                  <a:lnTo>
                    <a:pt x="529" y="317"/>
                  </a:lnTo>
                  <a:lnTo>
                    <a:pt x="519" y="359"/>
                  </a:lnTo>
                  <a:lnTo>
                    <a:pt x="502" y="398"/>
                  </a:lnTo>
                  <a:lnTo>
                    <a:pt x="481" y="433"/>
                  </a:lnTo>
                  <a:lnTo>
                    <a:pt x="454" y="465"/>
                  </a:lnTo>
                  <a:lnTo>
                    <a:pt x="423" y="492"/>
                  </a:lnTo>
                  <a:lnTo>
                    <a:pt x="388" y="515"/>
                  </a:lnTo>
                  <a:lnTo>
                    <a:pt x="350" y="531"/>
                  </a:lnTo>
                  <a:lnTo>
                    <a:pt x="309" y="541"/>
                  </a:lnTo>
                  <a:lnTo>
                    <a:pt x="265" y="544"/>
                  </a:lnTo>
                  <a:lnTo>
                    <a:pt x="223" y="541"/>
                  </a:lnTo>
                  <a:lnTo>
                    <a:pt x="182" y="531"/>
                  </a:lnTo>
                  <a:lnTo>
                    <a:pt x="144" y="515"/>
                  </a:lnTo>
                  <a:lnTo>
                    <a:pt x="109" y="492"/>
                  </a:lnTo>
                  <a:lnTo>
                    <a:pt x="78" y="465"/>
                  </a:lnTo>
                  <a:lnTo>
                    <a:pt x="51" y="433"/>
                  </a:lnTo>
                  <a:lnTo>
                    <a:pt x="30" y="398"/>
                  </a:lnTo>
                  <a:lnTo>
                    <a:pt x="14" y="359"/>
                  </a:lnTo>
                  <a:lnTo>
                    <a:pt x="4" y="317"/>
                  </a:lnTo>
                  <a:lnTo>
                    <a:pt x="0" y="272"/>
                  </a:lnTo>
                  <a:lnTo>
                    <a:pt x="4" y="228"/>
                  </a:lnTo>
                  <a:lnTo>
                    <a:pt x="14" y="186"/>
                  </a:lnTo>
                  <a:lnTo>
                    <a:pt x="30" y="147"/>
                  </a:lnTo>
                  <a:lnTo>
                    <a:pt x="51" y="112"/>
                  </a:lnTo>
                  <a:lnTo>
                    <a:pt x="78" y="80"/>
                  </a:lnTo>
                  <a:lnTo>
                    <a:pt x="109" y="52"/>
                  </a:lnTo>
                  <a:lnTo>
                    <a:pt x="144" y="30"/>
                  </a:lnTo>
                  <a:lnTo>
                    <a:pt x="182" y="13"/>
                  </a:lnTo>
                  <a:lnTo>
                    <a:pt x="223" y="3"/>
                  </a:lnTo>
                  <a:lnTo>
                    <a:pt x="2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9"/>
            <p:cNvSpPr>
              <a:spLocks/>
            </p:cNvSpPr>
            <p:nvPr/>
          </p:nvSpPr>
          <p:spPr bwMode="auto">
            <a:xfrm>
              <a:off x="1053" y="1262"/>
              <a:ext cx="177" cy="182"/>
            </a:xfrm>
            <a:custGeom>
              <a:avLst/>
              <a:gdLst>
                <a:gd name="T0" fmla="*/ 265 w 532"/>
                <a:gd name="T1" fmla="*/ 0 h 546"/>
                <a:gd name="T2" fmla="*/ 309 w 532"/>
                <a:gd name="T3" fmla="*/ 5 h 546"/>
                <a:gd name="T4" fmla="*/ 350 w 532"/>
                <a:gd name="T5" fmla="*/ 15 h 546"/>
                <a:gd name="T6" fmla="*/ 388 w 532"/>
                <a:gd name="T7" fmla="*/ 31 h 546"/>
                <a:gd name="T8" fmla="*/ 423 w 532"/>
                <a:gd name="T9" fmla="*/ 54 h 546"/>
                <a:gd name="T10" fmla="*/ 454 w 532"/>
                <a:gd name="T11" fmla="*/ 80 h 546"/>
                <a:gd name="T12" fmla="*/ 481 w 532"/>
                <a:gd name="T13" fmla="*/ 112 h 546"/>
                <a:gd name="T14" fmla="*/ 502 w 532"/>
                <a:gd name="T15" fmla="*/ 148 h 546"/>
                <a:gd name="T16" fmla="*/ 519 w 532"/>
                <a:gd name="T17" fmla="*/ 188 h 546"/>
                <a:gd name="T18" fmla="*/ 529 w 532"/>
                <a:gd name="T19" fmla="*/ 229 h 546"/>
                <a:gd name="T20" fmla="*/ 532 w 532"/>
                <a:gd name="T21" fmla="*/ 274 h 546"/>
                <a:gd name="T22" fmla="*/ 529 w 532"/>
                <a:gd name="T23" fmla="*/ 318 h 546"/>
                <a:gd name="T24" fmla="*/ 519 w 532"/>
                <a:gd name="T25" fmla="*/ 360 h 546"/>
                <a:gd name="T26" fmla="*/ 502 w 532"/>
                <a:gd name="T27" fmla="*/ 399 h 546"/>
                <a:gd name="T28" fmla="*/ 481 w 532"/>
                <a:gd name="T29" fmla="*/ 434 h 546"/>
                <a:gd name="T30" fmla="*/ 454 w 532"/>
                <a:gd name="T31" fmla="*/ 466 h 546"/>
                <a:gd name="T32" fmla="*/ 423 w 532"/>
                <a:gd name="T33" fmla="*/ 494 h 546"/>
                <a:gd name="T34" fmla="*/ 388 w 532"/>
                <a:gd name="T35" fmla="*/ 515 h 546"/>
                <a:gd name="T36" fmla="*/ 350 w 532"/>
                <a:gd name="T37" fmla="*/ 532 h 546"/>
                <a:gd name="T38" fmla="*/ 309 w 532"/>
                <a:gd name="T39" fmla="*/ 543 h 546"/>
                <a:gd name="T40" fmla="*/ 265 w 532"/>
                <a:gd name="T41" fmla="*/ 546 h 546"/>
                <a:gd name="T42" fmla="*/ 223 w 532"/>
                <a:gd name="T43" fmla="*/ 543 h 546"/>
                <a:gd name="T44" fmla="*/ 182 w 532"/>
                <a:gd name="T45" fmla="*/ 532 h 546"/>
                <a:gd name="T46" fmla="*/ 144 w 532"/>
                <a:gd name="T47" fmla="*/ 515 h 546"/>
                <a:gd name="T48" fmla="*/ 109 w 532"/>
                <a:gd name="T49" fmla="*/ 494 h 546"/>
                <a:gd name="T50" fmla="*/ 78 w 532"/>
                <a:gd name="T51" fmla="*/ 466 h 546"/>
                <a:gd name="T52" fmla="*/ 51 w 532"/>
                <a:gd name="T53" fmla="*/ 434 h 546"/>
                <a:gd name="T54" fmla="*/ 30 w 532"/>
                <a:gd name="T55" fmla="*/ 399 h 546"/>
                <a:gd name="T56" fmla="*/ 14 w 532"/>
                <a:gd name="T57" fmla="*/ 360 h 546"/>
                <a:gd name="T58" fmla="*/ 4 w 532"/>
                <a:gd name="T59" fmla="*/ 318 h 546"/>
                <a:gd name="T60" fmla="*/ 0 w 532"/>
                <a:gd name="T61" fmla="*/ 274 h 546"/>
                <a:gd name="T62" fmla="*/ 4 w 532"/>
                <a:gd name="T63" fmla="*/ 229 h 546"/>
                <a:gd name="T64" fmla="*/ 14 w 532"/>
                <a:gd name="T65" fmla="*/ 188 h 546"/>
                <a:gd name="T66" fmla="*/ 30 w 532"/>
                <a:gd name="T67" fmla="*/ 148 h 546"/>
                <a:gd name="T68" fmla="*/ 51 w 532"/>
                <a:gd name="T69" fmla="*/ 112 h 546"/>
                <a:gd name="T70" fmla="*/ 78 w 532"/>
                <a:gd name="T71" fmla="*/ 80 h 546"/>
                <a:gd name="T72" fmla="*/ 109 w 532"/>
                <a:gd name="T73" fmla="*/ 54 h 546"/>
                <a:gd name="T74" fmla="*/ 144 w 532"/>
                <a:gd name="T75" fmla="*/ 31 h 546"/>
                <a:gd name="T76" fmla="*/ 182 w 532"/>
                <a:gd name="T77" fmla="*/ 15 h 546"/>
                <a:gd name="T78" fmla="*/ 223 w 532"/>
                <a:gd name="T79" fmla="*/ 5 h 546"/>
                <a:gd name="T80" fmla="*/ 265 w 532"/>
                <a:gd name="T81" fmla="*/ 0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2" h="546">
                  <a:moveTo>
                    <a:pt x="265" y="0"/>
                  </a:moveTo>
                  <a:lnTo>
                    <a:pt x="309" y="5"/>
                  </a:lnTo>
                  <a:lnTo>
                    <a:pt x="350" y="15"/>
                  </a:lnTo>
                  <a:lnTo>
                    <a:pt x="388" y="31"/>
                  </a:lnTo>
                  <a:lnTo>
                    <a:pt x="423" y="54"/>
                  </a:lnTo>
                  <a:lnTo>
                    <a:pt x="454" y="80"/>
                  </a:lnTo>
                  <a:lnTo>
                    <a:pt x="481" y="112"/>
                  </a:lnTo>
                  <a:lnTo>
                    <a:pt x="502" y="148"/>
                  </a:lnTo>
                  <a:lnTo>
                    <a:pt x="519" y="188"/>
                  </a:lnTo>
                  <a:lnTo>
                    <a:pt x="529" y="229"/>
                  </a:lnTo>
                  <a:lnTo>
                    <a:pt x="532" y="274"/>
                  </a:lnTo>
                  <a:lnTo>
                    <a:pt x="529" y="318"/>
                  </a:lnTo>
                  <a:lnTo>
                    <a:pt x="519" y="360"/>
                  </a:lnTo>
                  <a:lnTo>
                    <a:pt x="502" y="399"/>
                  </a:lnTo>
                  <a:lnTo>
                    <a:pt x="481" y="434"/>
                  </a:lnTo>
                  <a:lnTo>
                    <a:pt x="454" y="466"/>
                  </a:lnTo>
                  <a:lnTo>
                    <a:pt x="423" y="494"/>
                  </a:lnTo>
                  <a:lnTo>
                    <a:pt x="388" y="515"/>
                  </a:lnTo>
                  <a:lnTo>
                    <a:pt x="350" y="532"/>
                  </a:lnTo>
                  <a:lnTo>
                    <a:pt x="309" y="543"/>
                  </a:lnTo>
                  <a:lnTo>
                    <a:pt x="265" y="546"/>
                  </a:lnTo>
                  <a:lnTo>
                    <a:pt x="223" y="543"/>
                  </a:lnTo>
                  <a:lnTo>
                    <a:pt x="182" y="532"/>
                  </a:lnTo>
                  <a:lnTo>
                    <a:pt x="144" y="515"/>
                  </a:lnTo>
                  <a:lnTo>
                    <a:pt x="109" y="494"/>
                  </a:lnTo>
                  <a:lnTo>
                    <a:pt x="78" y="466"/>
                  </a:lnTo>
                  <a:lnTo>
                    <a:pt x="51" y="434"/>
                  </a:lnTo>
                  <a:lnTo>
                    <a:pt x="30" y="399"/>
                  </a:lnTo>
                  <a:lnTo>
                    <a:pt x="14" y="360"/>
                  </a:lnTo>
                  <a:lnTo>
                    <a:pt x="4" y="318"/>
                  </a:lnTo>
                  <a:lnTo>
                    <a:pt x="0" y="274"/>
                  </a:lnTo>
                  <a:lnTo>
                    <a:pt x="4" y="229"/>
                  </a:lnTo>
                  <a:lnTo>
                    <a:pt x="14" y="188"/>
                  </a:lnTo>
                  <a:lnTo>
                    <a:pt x="30" y="148"/>
                  </a:lnTo>
                  <a:lnTo>
                    <a:pt x="51" y="112"/>
                  </a:lnTo>
                  <a:lnTo>
                    <a:pt x="78" y="80"/>
                  </a:lnTo>
                  <a:lnTo>
                    <a:pt x="109" y="54"/>
                  </a:lnTo>
                  <a:lnTo>
                    <a:pt x="144" y="31"/>
                  </a:lnTo>
                  <a:lnTo>
                    <a:pt x="182" y="15"/>
                  </a:lnTo>
                  <a:lnTo>
                    <a:pt x="223" y="5"/>
                  </a:lnTo>
                  <a:lnTo>
                    <a:pt x="2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0"/>
            <p:cNvSpPr>
              <a:spLocks/>
            </p:cNvSpPr>
            <p:nvPr/>
          </p:nvSpPr>
          <p:spPr bwMode="auto">
            <a:xfrm>
              <a:off x="1536" y="766"/>
              <a:ext cx="177" cy="182"/>
            </a:xfrm>
            <a:custGeom>
              <a:avLst/>
              <a:gdLst>
                <a:gd name="T0" fmla="*/ 266 w 532"/>
                <a:gd name="T1" fmla="*/ 0 h 546"/>
                <a:gd name="T2" fmla="*/ 309 w 532"/>
                <a:gd name="T3" fmla="*/ 5 h 546"/>
                <a:gd name="T4" fmla="*/ 351 w 532"/>
                <a:gd name="T5" fmla="*/ 15 h 546"/>
                <a:gd name="T6" fmla="*/ 388 w 532"/>
                <a:gd name="T7" fmla="*/ 31 h 546"/>
                <a:gd name="T8" fmla="*/ 423 w 532"/>
                <a:gd name="T9" fmla="*/ 53 h 546"/>
                <a:gd name="T10" fmla="*/ 454 w 532"/>
                <a:gd name="T11" fmla="*/ 80 h 546"/>
                <a:gd name="T12" fmla="*/ 481 w 532"/>
                <a:gd name="T13" fmla="*/ 112 h 546"/>
                <a:gd name="T14" fmla="*/ 502 w 532"/>
                <a:gd name="T15" fmla="*/ 148 h 546"/>
                <a:gd name="T16" fmla="*/ 519 w 532"/>
                <a:gd name="T17" fmla="*/ 188 h 546"/>
                <a:gd name="T18" fmla="*/ 529 w 532"/>
                <a:gd name="T19" fmla="*/ 229 h 546"/>
                <a:gd name="T20" fmla="*/ 532 w 532"/>
                <a:gd name="T21" fmla="*/ 274 h 546"/>
                <a:gd name="T22" fmla="*/ 529 w 532"/>
                <a:gd name="T23" fmla="*/ 318 h 546"/>
                <a:gd name="T24" fmla="*/ 519 w 532"/>
                <a:gd name="T25" fmla="*/ 360 h 546"/>
                <a:gd name="T26" fmla="*/ 502 w 532"/>
                <a:gd name="T27" fmla="*/ 400 h 546"/>
                <a:gd name="T28" fmla="*/ 481 w 532"/>
                <a:gd name="T29" fmla="*/ 435 h 546"/>
                <a:gd name="T30" fmla="*/ 454 w 532"/>
                <a:gd name="T31" fmla="*/ 467 h 546"/>
                <a:gd name="T32" fmla="*/ 423 w 532"/>
                <a:gd name="T33" fmla="*/ 494 h 546"/>
                <a:gd name="T34" fmla="*/ 388 w 532"/>
                <a:gd name="T35" fmla="*/ 516 h 546"/>
                <a:gd name="T36" fmla="*/ 351 w 532"/>
                <a:gd name="T37" fmla="*/ 533 h 546"/>
                <a:gd name="T38" fmla="*/ 309 w 532"/>
                <a:gd name="T39" fmla="*/ 543 h 546"/>
                <a:gd name="T40" fmla="*/ 266 w 532"/>
                <a:gd name="T41" fmla="*/ 546 h 546"/>
                <a:gd name="T42" fmla="*/ 223 w 532"/>
                <a:gd name="T43" fmla="*/ 543 h 546"/>
                <a:gd name="T44" fmla="*/ 182 w 532"/>
                <a:gd name="T45" fmla="*/ 533 h 546"/>
                <a:gd name="T46" fmla="*/ 144 w 532"/>
                <a:gd name="T47" fmla="*/ 516 h 546"/>
                <a:gd name="T48" fmla="*/ 110 w 532"/>
                <a:gd name="T49" fmla="*/ 494 h 546"/>
                <a:gd name="T50" fmla="*/ 78 w 532"/>
                <a:gd name="T51" fmla="*/ 467 h 546"/>
                <a:gd name="T52" fmla="*/ 52 w 532"/>
                <a:gd name="T53" fmla="*/ 435 h 546"/>
                <a:gd name="T54" fmla="*/ 31 w 532"/>
                <a:gd name="T55" fmla="*/ 400 h 546"/>
                <a:gd name="T56" fmla="*/ 14 w 532"/>
                <a:gd name="T57" fmla="*/ 360 h 546"/>
                <a:gd name="T58" fmla="*/ 4 w 532"/>
                <a:gd name="T59" fmla="*/ 318 h 546"/>
                <a:gd name="T60" fmla="*/ 0 w 532"/>
                <a:gd name="T61" fmla="*/ 274 h 546"/>
                <a:gd name="T62" fmla="*/ 4 w 532"/>
                <a:gd name="T63" fmla="*/ 229 h 546"/>
                <a:gd name="T64" fmla="*/ 14 w 532"/>
                <a:gd name="T65" fmla="*/ 188 h 546"/>
                <a:gd name="T66" fmla="*/ 31 w 532"/>
                <a:gd name="T67" fmla="*/ 148 h 546"/>
                <a:gd name="T68" fmla="*/ 52 w 532"/>
                <a:gd name="T69" fmla="*/ 112 h 546"/>
                <a:gd name="T70" fmla="*/ 78 w 532"/>
                <a:gd name="T71" fmla="*/ 80 h 546"/>
                <a:gd name="T72" fmla="*/ 110 w 532"/>
                <a:gd name="T73" fmla="*/ 53 h 546"/>
                <a:gd name="T74" fmla="*/ 144 w 532"/>
                <a:gd name="T75" fmla="*/ 31 h 546"/>
                <a:gd name="T76" fmla="*/ 182 w 532"/>
                <a:gd name="T77" fmla="*/ 15 h 546"/>
                <a:gd name="T78" fmla="*/ 223 w 532"/>
                <a:gd name="T79" fmla="*/ 5 h 546"/>
                <a:gd name="T80" fmla="*/ 266 w 532"/>
                <a:gd name="T81" fmla="*/ 0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2" h="546">
                  <a:moveTo>
                    <a:pt x="266" y="0"/>
                  </a:moveTo>
                  <a:lnTo>
                    <a:pt x="309" y="5"/>
                  </a:lnTo>
                  <a:lnTo>
                    <a:pt x="351" y="15"/>
                  </a:lnTo>
                  <a:lnTo>
                    <a:pt x="388" y="31"/>
                  </a:lnTo>
                  <a:lnTo>
                    <a:pt x="423" y="53"/>
                  </a:lnTo>
                  <a:lnTo>
                    <a:pt x="454" y="80"/>
                  </a:lnTo>
                  <a:lnTo>
                    <a:pt x="481" y="112"/>
                  </a:lnTo>
                  <a:lnTo>
                    <a:pt x="502" y="148"/>
                  </a:lnTo>
                  <a:lnTo>
                    <a:pt x="519" y="188"/>
                  </a:lnTo>
                  <a:lnTo>
                    <a:pt x="529" y="229"/>
                  </a:lnTo>
                  <a:lnTo>
                    <a:pt x="532" y="274"/>
                  </a:lnTo>
                  <a:lnTo>
                    <a:pt x="529" y="318"/>
                  </a:lnTo>
                  <a:lnTo>
                    <a:pt x="519" y="360"/>
                  </a:lnTo>
                  <a:lnTo>
                    <a:pt x="502" y="400"/>
                  </a:lnTo>
                  <a:lnTo>
                    <a:pt x="481" y="435"/>
                  </a:lnTo>
                  <a:lnTo>
                    <a:pt x="454" y="467"/>
                  </a:lnTo>
                  <a:lnTo>
                    <a:pt x="423" y="494"/>
                  </a:lnTo>
                  <a:lnTo>
                    <a:pt x="388" y="516"/>
                  </a:lnTo>
                  <a:lnTo>
                    <a:pt x="351" y="533"/>
                  </a:lnTo>
                  <a:lnTo>
                    <a:pt x="309" y="543"/>
                  </a:lnTo>
                  <a:lnTo>
                    <a:pt x="266" y="546"/>
                  </a:lnTo>
                  <a:lnTo>
                    <a:pt x="223" y="543"/>
                  </a:lnTo>
                  <a:lnTo>
                    <a:pt x="182" y="533"/>
                  </a:lnTo>
                  <a:lnTo>
                    <a:pt x="144" y="516"/>
                  </a:lnTo>
                  <a:lnTo>
                    <a:pt x="110" y="494"/>
                  </a:lnTo>
                  <a:lnTo>
                    <a:pt x="78" y="467"/>
                  </a:lnTo>
                  <a:lnTo>
                    <a:pt x="52" y="435"/>
                  </a:lnTo>
                  <a:lnTo>
                    <a:pt x="31" y="400"/>
                  </a:lnTo>
                  <a:lnTo>
                    <a:pt x="14" y="360"/>
                  </a:lnTo>
                  <a:lnTo>
                    <a:pt x="4" y="318"/>
                  </a:lnTo>
                  <a:lnTo>
                    <a:pt x="0" y="274"/>
                  </a:lnTo>
                  <a:lnTo>
                    <a:pt x="4" y="229"/>
                  </a:lnTo>
                  <a:lnTo>
                    <a:pt x="14" y="188"/>
                  </a:lnTo>
                  <a:lnTo>
                    <a:pt x="31" y="148"/>
                  </a:lnTo>
                  <a:lnTo>
                    <a:pt x="52" y="112"/>
                  </a:lnTo>
                  <a:lnTo>
                    <a:pt x="78" y="80"/>
                  </a:lnTo>
                  <a:lnTo>
                    <a:pt x="110" y="53"/>
                  </a:lnTo>
                  <a:lnTo>
                    <a:pt x="144" y="31"/>
                  </a:lnTo>
                  <a:lnTo>
                    <a:pt x="182" y="15"/>
                  </a:lnTo>
                  <a:lnTo>
                    <a:pt x="223" y="5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1"/>
            <p:cNvSpPr>
              <a:spLocks/>
            </p:cNvSpPr>
            <p:nvPr/>
          </p:nvSpPr>
          <p:spPr bwMode="auto">
            <a:xfrm>
              <a:off x="570" y="766"/>
              <a:ext cx="177" cy="182"/>
            </a:xfrm>
            <a:custGeom>
              <a:avLst/>
              <a:gdLst>
                <a:gd name="T0" fmla="*/ 266 w 533"/>
                <a:gd name="T1" fmla="*/ 0 h 546"/>
                <a:gd name="T2" fmla="*/ 310 w 533"/>
                <a:gd name="T3" fmla="*/ 5 h 546"/>
                <a:gd name="T4" fmla="*/ 350 w 533"/>
                <a:gd name="T5" fmla="*/ 15 h 546"/>
                <a:gd name="T6" fmla="*/ 388 w 533"/>
                <a:gd name="T7" fmla="*/ 31 h 546"/>
                <a:gd name="T8" fmla="*/ 424 w 533"/>
                <a:gd name="T9" fmla="*/ 53 h 546"/>
                <a:gd name="T10" fmla="*/ 455 w 533"/>
                <a:gd name="T11" fmla="*/ 80 h 546"/>
                <a:gd name="T12" fmla="*/ 480 w 533"/>
                <a:gd name="T13" fmla="*/ 112 h 546"/>
                <a:gd name="T14" fmla="*/ 503 w 533"/>
                <a:gd name="T15" fmla="*/ 148 h 546"/>
                <a:gd name="T16" fmla="*/ 518 w 533"/>
                <a:gd name="T17" fmla="*/ 188 h 546"/>
                <a:gd name="T18" fmla="*/ 528 w 533"/>
                <a:gd name="T19" fmla="*/ 229 h 546"/>
                <a:gd name="T20" fmla="*/ 533 w 533"/>
                <a:gd name="T21" fmla="*/ 274 h 546"/>
                <a:gd name="T22" fmla="*/ 528 w 533"/>
                <a:gd name="T23" fmla="*/ 318 h 546"/>
                <a:gd name="T24" fmla="*/ 518 w 533"/>
                <a:gd name="T25" fmla="*/ 360 h 546"/>
                <a:gd name="T26" fmla="*/ 503 w 533"/>
                <a:gd name="T27" fmla="*/ 400 h 546"/>
                <a:gd name="T28" fmla="*/ 480 w 533"/>
                <a:gd name="T29" fmla="*/ 435 h 546"/>
                <a:gd name="T30" fmla="*/ 455 w 533"/>
                <a:gd name="T31" fmla="*/ 467 h 546"/>
                <a:gd name="T32" fmla="*/ 424 w 533"/>
                <a:gd name="T33" fmla="*/ 494 h 546"/>
                <a:gd name="T34" fmla="*/ 388 w 533"/>
                <a:gd name="T35" fmla="*/ 516 h 546"/>
                <a:gd name="T36" fmla="*/ 350 w 533"/>
                <a:gd name="T37" fmla="*/ 533 h 546"/>
                <a:gd name="T38" fmla="*/ 310 w 533"/>
                <a:gd name="T39" fmla="*/ 543 h 546"/>
                <a:gd name="T40" fmla="*/ 266 w 533"/>
                <a:gd name="T41" fmla="*/ 546 h 546"/>
                <a:gd name="T42" fmla="*/ 223 w 533"/>
                <a:gd name="T43" fmla="*/ 543 h 546"/>
                <a:gd name="T44" fmla="*/ 183 w 533"/>
                <a:gd name="T45" fmla="*/ 533 h 546"/>
                <a:gd name="T46" fmla="*/ 144 w 533"/>
                <a:gd name="T47" fmla="*/ 516 h 546"/>
                <a:gd name="T48" fmla="*/ 109 w 533"/>
                <a:gd name="T49" fmla="*/ 494 h 546"/>
                <a:gd name="T50" fmla="*/ 78 w 533"/>
                <a:gd name="T51" fmla="*/ 467 h 546"/>
                <a:gd name="T52" fmla="*/ 52 w 533"/>
                <a:gd name="T53" fmla="*/ 435 h 546"/>
                <a:gd name="T54" fmla="*/ 30 w 533"/>
                <a:gd name="T55" fmla="*/ 400 h 546"/>
                <a:gd name="T56" fmla="*/ 14 w 533"/>
                <a:gd name="T57" fmla="*/ 360 h 546"/>
                <a:gd name="T58" fmla="*/ 4 w 533"/>
                <a:gd name="T59" fmla="*/ 318 h 546"/>
                <a:gd name="T60" fmla="*/ 0 w 533"/>
                <a:gd name="T61" fmla="*/ 274 h 546"/>
                <a:gd name="T62" fmla="*/ 4 w 533"/>
                <a:gd name="T63" fmla="*/ 229 h 546"/>
                <a:gd name="T64" fmla="*/ 14 w 533"/>
                <a:gd name="T65" fmla="*/ 188 h 546"/>
                <a:gd name="T66" fmla="*/ 30 w 533"/>
                <a:gd name="T67" fmla="*/ 148 h 546"/>
                <a:gd name="T68" fmla="*/ 52 w 533"/>
                <a:gd name="T69" fmla="*/ 112 h 546"/>
                <a:gd name="T70" fmla="*/ 78 w 533"/>
                <a:gd name="T71" fmla="*/ 80 h 546"/>
                <a:gd name="T72" fmla="*/ 109 w 533"/>
                <a:gd name="T73" fmla="*/ 53 h 546"/>
                <a:gd name="T74" fmla="*/ 144 w 533"/>
                <a:gd name="T75" fmla="*/ 31 h 546"/>
                <a:gd name="T76" fmla="*/ 183 w 533"/>
                <a:gd name="T77" fmla="*/ 15 h 546"/>
                <a:gd name="T78" fmla="*/ 223 w 533"/>
                <a:gd name="T79" fmla="*/ 5 h 546"/>
                <a:gd name="T80" fmla="*/ 266 w 533"/>
                <a:gd name="T81" fmla="*/ 0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3" h="546">
                  <a:moveTo>
                    <a:pt x="266" y="0"/>
                  </a:moveTo>
                  <a:lnTo>
                    <a:pt x="310" y="5"/>
                  </a:lnTo>
                  <a:lnTo>
                    <a:pt x="350" y="15"/>
                  </a:lnTo>
                  <a:lnTo>
                    <a:pt x="388" y="31"/>
                  </a:lnTo>
                  <a:lnTo>
                    <a:pt x="424" y="53"/>
                  </a:lnTo>
                  <a:lnTo>
                    <a:pt x="455" y="80"/>
                  </a:lnTo>
                  <a:lnTo>
                    <a:pt x="480" y="112"/>
                  </a:lnTo>
                  <a:lnTo>
                    <a:pt x="503" y="148"/>
                  </a:lnTo>
                  <a:lnTo>
                    <a:pt x="518" y="188"/>
                  </a:lnTo>
                  <a:lnTo>
                    <a:pt x="528" y="229"/>
                  </a:lnTo>
                  <a:lnTo>
                    <a:pt x="533" y="274"/>
                  </a:lnTo>
                  <a:lnTo>
                    <a:pt x="528" y="318"/>
                  </a:lnTo>
                  <a:lnTo>
                    <a:pt x="518" y="360"/>
                  </a:lnTo>
                  <a:lnTo>
                    <a:pt x="503" y="400"/>
                  </a:lnTo>
                  <a:lnTo>
                    <a:pt x="480" y="435"/>
                  </a:lnTo>
                  <a:lnTo>
                    <a:pt x="455" y="467"/>
                  </a:lnTo>
                  <a:lnTo>
                    <a:pt x="424" y="494"/>
                  </a:lnTo>
                  <a:lnTo>
                    <a:pt x="388" y="516"/>
                  </a:lnTo>
                  <a:lnTo>
                    <a:pt x="350" y="533"/>
                  </a:lnTo>
                  <a:lnTo>
                    <a:pt x="310" y="543"/>
                  </a:lnTo>
                  <a:lnTo>
                    <a:pt x="266" y="546"/>
                  </a:lnTo>
                  <a:lnTo>
                    <a:pt x="223" y="543"/>
                  </a:lnTo>
                  <a:lnTo>
                    <a:pt x="183" y="533"/>
                  </a:lnTo>
                  <a:lnTo>
                    <a:pt x="144" y="516"/>
                  </a:lnTo>
                  <a:lnTo>
                    <a:pt x="109" y="494"/>
                  </a:lnTo>
                  <a:lnTo>
                    <a:pt x="78" y="467"/>
                  </a:lnTo>
                  <a:lnTo>
                    <a:pt x="52" y="435"/>
                  </a:lnTo>
                  <a:lnTo>
                    <a:pt x="30" y="400"/>
                  </a:lnTo>
                  <a:lnTo>
                    <a:pt x="14" y="360"/>
                  </a:lnTo>
                  <a:lnTo>
                    <a:pt x="4" y="318"/>
                  </a:lnTo>
                  <a:lnTo>
                    <a:pt x="0" y="274"/>
                  </a:lnTo>
                  <a:lnTo>
                    <a:pt x="4" y="229"/>
                  </a:lnTo>
                  <a:lnTo>
                    <a:pt x="14" y="188"/>
                  </a:lnTo>
                  <a:lnTo>
                    <a:pt x="30" y="148"/>
                  </a:lnTo>
                  <a:lnTo>
                    <a:pt x="52" y="112"/>
                  </a:lnTo>
                  <a:lnTo>
                    <a:pt x="78" y="80"/>
                  </a:lnTo>
                  <a:lnTo>
                    <a:pt x="109" y="53"/>
                  </a:lnTo>
                  <a:lnTo>
                    <a:pt x="144" y="31"/>
                  </a:lnTo>
                  <a:lnTo>
                    <a:pt x="183" y="15"/>
                  </a:lnTo>
                  <a:lnTo>
                    <a:pt x="223" y="5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2"/>
            <p:cNvSpPr>
              <a:spLocks/>
            </p:cNvSpPr>
            <p:nvPr/>
          </p:nvSpPr>
          <p:spPr bwMode="auto">
            <a:xfrm>
              <a:off x="773" y="478"/>
              <a:ext cx="738" cy="758"/>
            </a:xfrm>
            <a:custGeom>
              <a:avLst/>
              <a:gdLst>
                <a:gd name="T0" fmla="*/ 1216 w 2214"/>
                <a:gd name="T1" fmla="*/ 206 h 2273"/>
                <a:gd name="T2" fmla="*/ 1142 w 2214"/>
                <a:gd name="T3" fmla="*/ 595 h 2273"/>
                <a:gd name="T4" fmla="*/ 1257 w 2214"/>
                <a:gd name="T5" fmla="*/ 616 h 2273"/>
                <a:gd name="T6" fmla="*/ 1362 w 2214"/>
                <a:gd name="T7" fmla="*/ 661 h 2273"/>
                <a:gd name="T8" fmla="*/ 1456 w 2214"/>
                <a:gd name="T9" fmla="*/ 726 h 2273"/>
                <a:gd name="T10" fmla="*/ 1670 w 2214"/>
                <a:gd name="T11" fmla="*/ 399 h 2273"/>
                <a:gd name="T12" fmla="*/ 1825 w 2214"/>
                <a:gd name="T13" fmla="*/ 559 h 2273"/>
                <a:gd name="T14" fmla="*/ 1507 w 2214"/>
                <a:gd name="T15" fmla="*/ 776 h 2273"/>
                <a:gd name="T16" fmla="*/ 1574 w 2214"/>
                <a:gd name="T17" fmla="*/ 872 h 2273"/>
                <a:gd name="T18" fmla="*/ 1619 w 2214"/>
                <a:gd name="T19" fmla="*/ 981 h 2273"/>
                <a:gd name="T20" fmla="*/ 1642 w 2214"/>
                <a:gd name="T21" fmla="*/ 1100 h 2273"/>
                <a:gd name="T22" fmla="*/ 2013 w 2214"/>
                <a:gd name="T23" fmla="*/ 1024 h 2273"/>
                <a:gd name="T24" fmla="*/ 2013 w 2214"/>
                <a:gd name="T25" fmla="*/ 1250 h 2273"/>
                <a:gd name="T26" fmla="*/ 1643 w 2214"/>
                <a:gd name="T27" fmla="*/ 1173 h 2273"/>
                <a:gd name="T28" fmla="*/ 1628 w 2214"/>
                <a:gd name="T29" fmla="*/ 1279 h 2273"/>
                <a:gd name="T30" fmla="*/ 1595 w 2214"/>
                <a:gd name="T31" fmla="*/ 1377 h 2273"/>
                <a:gd name="T32" fmla="*/ 1546 w 2214"/>
                <a:gd name="T33" fmla="*/ 1465 h 2273"/>
                <a:gd name="T34" fmla="*/ 1772 w 2214"/>
                <a:gd name="T35" fmla="*/ 1769 h 2273"/>
                <a:gd name="T36" fmla="*/ 1888 w 2214"/>
                <a:gd name="T37" fmla="*/ 1940 h 2273"/>
                <a:gd name="T38" fmla="*/ 1722 w 2214"/>
                <a:gd name="T39" fmla="*/ 1820 h 2273"/>
                <a:gd name="T40" fmla="*/ 1427 w 2214"/>
                <a:gd name="T41" fmla="*/ 1590 h 2273"/>
                <a:gd name="T42" fmla="*/ 1341 w 2214"/>
                <a:gd name="T43" fmla="*/ 1644 h 2273"/>
                <a:gd name="T44" fmla="*/ 1245 w 2214"/>
                <a:gd name="T45" fmla="*/ 1680 h 2273"/>
                <a:gd name="T46" fmla="*/ 1142 w 2214"/>
                <a:gd name="T47" fmla="*/ 1698 h 2273"/>
                <a:gd name="T48" fmla="*/ 1216 w 2214"/>
                <a:gd name="T49" fmla="*/ 2067 h 2273"/>
                <a:gd name="T50" fmla="*/ 996 w 2214"/>
                <a:gd name="T51" fmla="*/ 2067 h 2273"/>
                <a:gd name="T52" fmla="*/ 1071 w 2214"/>
                <a:gd name="T53" fmla="*/ 1698 h 2273"/>
                <a:gd name="T54" fmla="*/ 967 w 2214"/>
                <a:gd name="T55" fmla="*/ 1680 h 2273"/>
                <a:gd name="T56" fmla="*/ 871 w 2214"/>
                <a:gd name="T57" fmla="*/ 1644 h 2273"/>
                <a:gd name="T58" fmla="*/ 784 w 2214"/>
                <a:gd name="T59" fmla="*/ 1590 h 2273"/>
                <a:gd name="T60" fmla="*/ 490 w 2214"/>
                <a:gd name="T61" fmla="*/ 1820 h 2273"/>
                <a:gd name="T62" fmla="*/ 323 w 2214"/>
                <a:gd name="T63" fmla="*/ 1940 h 2273"/>
                <a:gd name="T64" fmla="*/ 440 w 2214"/>
                <a:gd name="T65" fmla="*/ 1769 h 2273"/>
                <a:gd name="T66" fmla="*/ 662 w 2214"/>
                <a:gd name="T67" fmla="*/ 1457 h 2273"/>
                <a:gd name="T68" fmla="*/ 606 w 2214"/>
                <a:gd name="T69" fmla="*/ 1353 h 2273"/>
                <a:gd name="T70" fmla="*/ 575 w 2214"/>
                <a:gd name="T71" fmla="*/ 1236 h 2273"/>
                <a:gd name="T72" fmla="*/ 200 w 2214"/>
                <a:gd name="T73" fmla="*/ 1173 h 2273"/>
                <a:gd name="T74" fmla="*/ 0 w 2214"/>
                <a:gd name="T75" fmla="*/ 1137 h 2273"/>
                <a:gd name="T76" fmla="*/ 200 w 2214"/>
                <a:gd name="T77" fmla="*/ 1100 h 2273"/>
                <a:gd name="T78" fmla="*/ 578 w 2214"/>
                <a:gd name="T79" fmla="*/ 1038 h 2273"/>
                <a:gd name="T80" fmla="*/ 613 w 2214"/>
                <a:gd name="T81" fmla="*/ 924 h 2273"/>
                <a:gd name="T82" fmla="*/ 670 w 2214"/>
                <a:gd name="T83" fmla="*/ 822 h 2273"/>
                <a:gd name="T84" fmla="*/ 440 w 2214"/>
                <a:gd name="T85" fmla="*/ 504 h 2273"/>
                <a:gd name="T86" fmla="*/ 323 w 2214"/>
                <a:gd name="T87" fmla="*/ 333 h 2273"/>
                <a:gd name="T88" fmla="*/ 490 w 2214"/>
                <a:gd name="T89" fmla="*/ 452 h 2273"/>
                <a:gd name="T90" fmla="*/ 801 w 2214"/>
                <a:gd name="T91" fmla="*/ 690 h 2273"/>
                <a:gd name="T92" fmla="*/ 900 w 2214"/>
                <a:gd name="T93" fmla="*/ 636 h 2273"/>
                <a:gd name="T94" fmla="*/ 1012 w 2214"/>
                <a:gd name="T95" fmla="*/ 602 h 2273"/>
                <a:gd name="T96" fmla="*/ 1071 w 2214"/>
                <a:gd name="T97" fmla="*/ 206 h 2273"/>
                <a:gd name="T98" fmla="*/ 1105 w 2214"/>
                <a:gd name="T99" fmla="*/ 0 h 2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14" h="2273">
                  <a:moveTo>
                    <a:pt x="1105" y="0"/>
                  </a:moveTo>
                  <a:lnTo>
                    <a:pt x="1216" y="206"/>
                  </a:lnTo>
                  <a:lnTo>
                    <a:pt x="1142" y="206"/>
                  </a:lnTo>
                  <a:lnTo>
                    <a:pt x="1142" y="595"/>
                  </a:lnTo>
                  <a:lnTo>
                    <a:pt x="1200" y="602"/>
                  </a:lnTo>
                  <a:lnTo>
                    <a:pt x="1257" y="616"/>
                  </a:lnTo>
                  <a:lnTo>
                    <a:pt x="1311" y="636"/>
                  </a:lnTo>
                  <a:lnTo>
                    <a:pt x="1362" y="661"/>
                  </a:lnTo>
                  <a:lnTo>
                    <a:pt x="1411" y="690"/>
                  </a:lnTo>
                  <a:lnTo>
                    <a:pt x="1456" y="726"/>
                  </a:lnTo>
                  <a:lnTo>
                    <a:pt x="1722" y="452"/>
                  </a:lnTo>
                  <a:lnTo>
                    <a:pt x="1670" y="399"/>
                  </a:lnTo>
                  <a:lnTo>
                    <a:pt x="1888" y="333"/>
                  </a:lnTo>
                  <a:lnTo>
                    <a:pt x="1825" y="559"/>
                  </a:lnTo>
                  <a:lnTo>
                    <a:pt x="1772" y="504"/>
                  </a:lnTo>
                  <a:lnTo>
                    <a:pt x="1507" y="776"/>
                  </a:lnTo>
                  <a:lnTo>
                    <a:pt x="1543" y="822"/>
                  </a:lnTo>
                  <a:lnTo>
                    <a:pt x="1574" y="872"/>
                  </a:lnTo>
                  <a:lnTo>
                    <a:pt x="1599" y="925"/>
                  </a:lnTo>
                  <a:lnTo>
                    <a:pt x="1619" y="981"/>
                  </a:lnTo>
                  <a:lnTo>
                    <a:pt x="1634" y="1040"/>
                  </a:lnTo>
                  <a:lnTo>
                    <a:pt x="1642" y="1100"/>
                  </a:lnTo>
                  <a:lnTo>
                    <a:pt x="2013" y="1100"/>
                  </a:lnTo>
                  <a:lnTo>
                    <a:pt x="2013" y="1024"/>
                  </a:lnTo>
                  <a:lnTo>
                    <a:pt x="2214" y="1137"/>
                  </a:lnTo>
                  <a:lnTo>
                    <a:pt x="2013" y="1250"/>
                  </a:lnTo>
                  <a:lnTo>
                    <a:pt x="2013" y="1173"/>
                  </a:lnTo>
                  <a:lnTo>
                    <a:pt x="1643" y="1173"/>
                  </a:lnTo>
                  <a:lnTo>
                    <a:pt x="1638" y="1227"/>
                  </a:lnTo>
                  <a:lnTo>
                    <a:pt x="1628" y="1279"/>
                  </a:lnTo>
                  <a:lnTo>
                    <a:pt x="1614" y="1329"/>
                  </a:lnTo>
                  <a:lnTo>
                    <a:pt x="1595" y="1377"/>
                  </a:lnTo>
                  <a:lnTo>
                    <a:pt x="1573" y="1422"/>
                  </a:lnTo>
                  <a:lnTo>
                    <a:pt x="1546" y="1465"/>
                  </a:lnTo>
                  <a:lnTo>
                    <a:pt x="1515" y="1505"/>
                  </a:lnTo>
                  <a:lnTo>
                    <a:pt x="1772" y="1769"/>
                  </a:lnTo>
                  <a:lnTo>
                    <a:pt x="1825" y="1715"/>
                  </a:lnTo>
                  <a:lnTo>
                    <a:pt x="1888" y="1940"/>
                  </a:lnTo>
                  <a:lnTo>
                    <a:pt x="1670" y="1874"/>
                  </a:lnTo>
                  <a:lnTo>
                    <a:pt x="1722" y="1820"/>
                  </a:lnTo>
                  <a:lnTo>
                    <a:pt x="1466" y="1558"/>
                  </a:lnTo>
                  <a:lnTo>
                    <a:pt x="1427" y="1590"/>
                  </a:lnTo>
                  <a:lnTo>
                    <a:pt x="1384" y="1619"/>
                  </a:lnTo>
                  <a:lnTo>
                    <a:pt x="1341" y="1644"/>
                  </a:lnTo>
                  <a:lnTo>
                    <a:pt x="1294" y="1664"/>
                  </a:lnTo>
                  <a:lnTo>
                    <a:pt x="1245" y="1680"/>
                  </a:lnTo>
                  <a:lnTo>
                    <a:pt x="1195" y="1691"/>
                  </a:lnTo>
                  <a:lnTo>
                    <a:pt x="1142" y="1698"/>
                  </a:lnTo>
                  <a:lnTo>
                    <a:pt x="1142" y="2067"/>
                  </a:lnTo>
                  <a:lnTo>
                    <a:pt x="1216" y="2067"/>
                  </a:lnTo>
                  <a:lnTo>
                    <a:pt x="1105" y="2273"/>
                  </a:lnTo>
                  <a:lnTo>
                    <a:pt x="996" y="2067"/>
                  </a:lnTo>
                  <a:lnTo>
                    <a:pt x="1071" y="2067"/>
                  </a:lnTo>
                  <a:lnTo>
                    <a:pt x="1071" y="1698"/>
                  </a:lnTo>
                  <a:lnTo>
                    <a:pt x="1017" y="1691"/>
                  </a:lnTo>
                  <a:lnTo>
                    <a:pt x="967" y="1680"/>
                  </a:lnTo>
                  <a:lnTo>
                    <a:pt x="918" y="1664"/>
                  </a:lnTo>
                  <a:lnTo>
                    <a:pt x="871" y="1644"/>
                  </a:lnTo>
                  <a:lnTo>
                    <a:pt x="827" y="1619"/>
                  </a:lnTo>
                  <a:lnTo>
                    <a:pt x="784" y="1590"/>
                  </a:lnTo>
                  <a:lnTo>
                    <a:pt x="745" y="1558"/>
                  </a:lnTo>
                  <a:lnTo>
                    <a:pt x="490" y="1820"/>
                  </a:lnTo>
                  <a:lnTo>
                    <a:pt x="544" y="1875"/>
                  </a:lnTo>
                  <a:lnTo>
                    <a:pt x="323" y="1940"/>
                  </a:lnTo>
                  <a:lnTo>
                    <a:pt x="388" y="1715"/>
                  </a:lnTo>
                  <a:lnTo>
                    <a:pt x="440" y="1769"/>
                  </a:lnTo>
                  <a:lnTo>
                    <a:pt x="696" y="1504"/>
                  </a:lnTo>
                  <a:lnTo>
                    <a:pt x="662" y="1457"/>
                  </a:lnTo>
                  <a:lnTo>
                    <a:pt x="632" y="1407"/>
                  </a:lnTo>
                  <a:lnTo>
                    <a:pt x="606" y="1353"/>
                  </a:lnTo>
                  <a:lnTo>
                    <a:pt x="587" y="1296"/>
                  </a:lnTo>
                  <a:lnTo>
                    <a:pt x="575" y="1236"/>
                  </a:lnTo>
                  <a:lnTo>
                    <a:pt x="568" y="1173"/>
                  </a:lnTo>
                  <a:lnTo>
                    <a:pt x="200" y="1173"/>
                  </a:lnTo>
                  <a:lnTo>
                    <a:pt x="200" y="1250"/>
                  </a:lnTo>
                  <a:lnTo>
                    <a:pt x="0" y="1137"/>
                  </a:lnTo>
                  <a:lnTo>
                    <a:pt x="200" y="1024"/>
                  </a:lnTo>
                  <a:lnTo>
                    <a:pt x="200" y="1100"/>
                  </a:lnTo>
                  <a:lnTo>
                    <a:pt x="569" y="1100"/>
                  </a:lnTo>
                  <a:lnTo>
                    <a:pt x="578" y="1038"/>
                  </a:lnTo>
                  <a:lnTo>
                    <a:pt x="593" y="980"/>
                  </a:lnTo>
                  <a:lnTo>
                    <a:pt x="613" y="924"/>
                  </a:lnTo>
                  <a:lnTo>
                    <a:pt x="638" y="871"/>
                  </a:lnTo>
                  <a:lnTo>
                    <a:pt x="670" y="822"/>
                  </a:lnTo>
                  <a:lnTo>
                    <a:pt x="705" y="776"/>
                  </a:lnTo>
                  <a:lnTo>
                    <a:pt x="440" y="504"/>
                  </a:lnTo>
                  <a:lnTo>
                    <a:pt x="388" y="559"/>
                  </a:lnTo>
                  <a:lnTo>
                    <a:pt x="323" y="333"/>
                  </a:lnTo>
                  <a:lnTo>
                    <a:pt x="544" y="399"/>
                  </a:lnTo>
                  <a:lnTo>
                    <a:pt x="490" y="452"/>
                  </a:lnTo>
                  <a:lnTo>
                    <a:pt x="757" y="726"/>
                  </a:lnTo>
                  <a:lnTo>
                    <a:pt x="801" y="690"/>
                  </a:lnTo>
                  <a:lnTo>
                    <a:pt x="849" y="661"/>
                  </a:lnTo>
                  <a:lnTo>
                    <a:pt x="900" y="636"/>
                  </a:lnTo>
                  <a:lnTo>
                    <a:pt x="955" y="616"/>
                  </a:lnTo>
                  <a:lnTo>
                    <a:pt x="1012" y="602"/>
                  </a:lnTo>
                  <a:lnTo>
                    <a:pt x="1071" y="595"/>
                  </a:lnTo>
                  <a:lnTo>
                    <a:pt x="1071" y="206"/>
                  </a:lnTo>
                  <a:lnTo>
                    <a:pt x="996" y="206"/>
                  </a:lnTo>
                  <a:lnTo>
                    <a:pt x="1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3"/>
            <p:cNvSpPr>
              <a:spLocks/>
            </p:cNvSpPr>
            <p:nvPr/>
          </p:nvSpPr>
          <p:spPr bwMode="auto">
            <a:xfrm>
              <a:off x="1394" y="416"/>
              <a:ext cx="177" cy="181"/>
            </a:xfrm>
            <a:custGeom>
              <a:avLst/>
              <a:gdLst>
                <a:gd name="T0" fmla="*/ 266 w 531"/>
                <a:gd name="T1" fmla="*/ 0 h 544"/>
                <a:gd name="T2" fmla="*/ 309 w 531"/>
                <a:gd name="T3" fmla="*/ 3 h 544"/>
                <a:gd name="T4" fmla="*/ 350 w 531"/>
                <a:gd name="T5" fmla="*/ 13 h 544"/>
                <a:gd name="T6" fmla="*/ 388 w 531"/>
                <a:gd name="T7" fmla="*/ 29 h 544"/>
                <a:gd name="T8" fmla="*/ 422 w 531"/>
                <a:gd name="T9" fmla="*/ 52 h 544"/>
                <a:gd name="T10" fmla="*/ 453 w 531"/>
                <a:gd name="T11" fmla="*/ 80 h 544"/>
                <a:gd name="T12" fmla="*/ 480 w 531"/>
                <a:gd name="T13" fmla="*/ 111 h 544"/>
                <a:gd name="T14" fmla="*/ 501 w 531"/>
                <a:gd name="T15" fmla="*/ 146 h 544"/>
                <a:gd name="T16" fmla="*/ 518 w 531"/>
                <a:gd name="T17" fmla="*/ 186 h 544"/>
                <a:gd name="T18" fmla="*/ 528 w 531"/>
                <a:gd name="T19" fmla="*/ 227 h 544"/>
                <a:gd name="T20" fmla="*/ 531 w 531"/>
                <a:gd name="T21" fmla="*/ 272 h 544"/>
                <a:gd name="T22" fmla="*/ 528 w 531"/>
                <a:gd name="T23" fmla="*/ 315 h 544"/>
                <a:gd name="T24" fmla="*/ 518 w 531"/>
                <a:gd name="T25" fmla="*/ 358 h 544"/>
                <a:gd name="T26" fmla="*/ 501 w 531"/>
                <a:gd name="T27" fmla="*/ 397 h 544"/>
                <a:gd name="T28" fmla="*/ 480 w 531"/>
                <a:gd name="T29" fmla="*/ 432 h 544"/>
                <a:gd name="T30" fmla="*/ 453 w 531"/>
                <a:gd name="T31" fmla="*/ 464 h 544"/>
                <a:gd name="T32" fmla="*/ 422 w 531"/>
                <a:gd name="T33" fmla="*/ 492 h 544"/>
                <a:gd name="T34" fmla="*/ 388 w 531"/>
                <a:gd name="T35" fmla="*/ 515 h 544"/>
                <a:gd name="T36" fmla="*/ 350 w 531"/>
                <a:gd name="T37" fmla="*/ 531 h 544"/>
                <a:gd name="T38" fmla="*/ 309 w 531"/>
                <a:gd name="T39" fmla="*/ 541 h 544"/>
                <a:gd name="T40" fmla="*/ 266 w 531"/>
                <a:gd name="T41" fmla="*/ 544 h 544"/>
                <a:gd name="T42" fmla="*/ 223 w 531"/>
                <a:gd name="T43" fmla="*/ 541 h 544"/>
                <a:gd name="T44" fmla="*/ 181 w 531"/>
                <a:gd name="T45" fmla="*/ 531 h 544"/>
                <a:gd name="T46" fmla="*/ 144 w 531"/>
                <a:gd name="T47" fmla="*/ 515 h 544"/>
                <a:gd name="T48" fmla="*/ 109 w 531"/>
                <a:gd name="T49" fmla="*/ 492 h 544"/>
                <a:gd name="T50" fmla="*/ 78 w 531"/>
                <a:gd name="T51" fmla="*/ 464 h 544"/>
                <a:gd name="T52" fmla="*/ 51 w 531"/>
                <a:gd name="T53" fmla="*/ 432 h 544"/>
                <a:gd name="T54" fmla="*/ 30 w 531"/>
                <a:gd name="T55" fmla="*/ 397 h 544"/>
                <a:gd name="T56" fmla="*/ 13 w 531"/>
                <a:gd name="T57" fmla="*/ 358 h 544"/>
                <a:gd name="T58" fmla="*/ 3 w 531"/>
                <a:gd name="T59" fmla="*/ 315 h 544"/>
                <a:gd name="T60" fmla="*/ 0 w 531"/>
                <a:gd name="T61" fmla="*/ 272 h 544"/>
                <a:gd name="T62" fmla="*/ 3 w 531"/>
                <a:gd name="T63" fmla="*/ 227 h 544"/>
                <a:gd name="T64" fmla="*/ 13 w 531"/>
                <a:gd name="T65" fmla="*/ 186 h 544"/>
                <a:gd name="T66" fmla="*/ 30 w 531"/>
                <a:gd name="T67" fmla="*/ 146 h 544"/>
                <a:gd name="T68" fmla="*/ 51 w 531"/>
                <a:gd name="T69" fmla="*/ 111 h 544"/>
                <a:gd name="T70" fmla="*/ 78 w 531"/>
                <a:gd name="T71" fmla="*/ 80 h 544"/>
                <a:gd name="T72" fmla="*/ 109 w 531"/>
                <a:gd name="T73" fmla="*/ 52 h 544"/>
                <a:gd name="T74" fmla="*/ 144 w 531"/>
                <a:gd name="T75" fmla="*/ 29 h 544"/>
                <a:gd name="T76" fmla="*/ 181 w 531"/>
                <a:gd name="T77" fmla="*/ 13 h 544"/>
                <a:gd name="T78" fmla="*/ 223 w 531"/>
                <a:gd name="T79" fmla="*/ 3 h 544"/>
                <a:gd name="T80" fmla="*/ 266 w 531"/>
                <a:gd name="T81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1" h="544">
                  <a:moveTo>
                    <a:pt x="266" y="0"/>
                  </a:moveTo>
                  <a:lnTo>
                    <a:pt x="309" y="3"/>
                  </a:lnTo>
                  <a:lnTo>
                    <a:pt x="350" y="13"/>
                  </a:lnTo>
                  <a:lnTo>
                    <a:pt x="388" y="29"/>
                  </a:lnTo>
                  <a:lnTo>
                    <a:pt x="422" y="52"/>
                  </a:lnTo>
                  <a:lnTo>
                    <a:pt x="453" y="80"/>
                  </a:lnTo>
                  <a:lnTo>
                    <a:pt x="480" y="111"/>
                  </a:lnTo>
                  <a:lnTo>
                    <a:pt x="501" y="146"/>
                  </a:lnTo>
                  <a:lnTo>
                    <a:pt x="518" y="186"/>
                  </a:lnTo>
                  <a:lnTo>
                    <a:pt x="528" y="227"/>
                  </a:lnTo>
                  <a:lnTo>
                    <a:pt x="531" y="272"/>
                  </a:lnTo>
                  <a:lnTo>
                    <a:pt x="528" y="315"/>
                  </a:lnTo>
                  <a:lnTo>
                    <a:pt x="518" y="358"/>
                  </a:lnTo>
                  <a:lnTo>
                    <a:pt x="501" y="397"/>
                  </a:lnTo>
                  <a:lnTo>
                    <a:pt x="480" y="432"/>
                  </a:lnTo>
                  <a:lnTo>
                    <a:pt x="453" y="464"/>
                  </a:lnTo>
                  <a:lnTo>
                    <a:pt x="422" y="492"/>
                  </a:lnTo>
                  <a:lnTo>
                    <a:pt x="388" y="515"/>
                  </a:lnTo>
                  <a:lnTo>
                    <a:pt x="350" y="531"/>
                  </a:lnTo>
                  <a:lnTo>
                    <a:pt x="309" y="541"/>
                  </a:lnTo>
                  <a:lnTo>
                    <a:pt x="266" y="544"/>
                  </a:lnTo>
                  <a:lnTo>
                    <a:pt x="223" y="541"/>
                  </a:lnTo>
                  <a:lnTo>
                    <a:pt x="181" y="531"/>
                  </a:lnTo>
                  <a:lnTo>
                    <a:pt x="144" y="515"/>
                  </a:lnTo>
                  <a:lnTo>
                    <a:pt x="109" y="492"/>
                  </a:lnTo>
                  <a:lnTo>
                    <a:pt x="78" y="464"/>
                  </a:lnTo>
                  <a:lnTo>
                    <a:pt x="51" y="432"/>
                  </a:lnTo>
                  <a:lnTo>
                    <a:pt x="30" y="397"/>
                  </a:lnTo>
                  <a:lnTo>
                    <a:pt x="13" y="358"/>
                  </a:lnTo>
                  <a:lnTo>
                    <a:pt x="3" y="315"/>
                  </a:lnTo>
                  <a:lnTo>
                    <a:pt x="0" y="272"/>
                  </a:lnTo>
                  <a:lnTo>
                    <a:pt x="3" y="227"/>
                  </a:lnTo>
                  <a:lnTo>
                    <a:pt x="13" y="186"/>
                  </a:lnTo>
                  <a:lnTo>
                    <a:pt x="30" y="146"/>
                  </a:lnTo>
                  <a:lnTo>
                    <a:pt x="51" y="111"/>
                  </a:lnTo>
                  <a:lnTo>
                    <a:pt x="78" y="80"/>
                  </a:lnTo>
                  <a:lnTo>
                    <a:pt x="109" y="52"/>
                  </a:lnTo>
                  <a:lnTo>
                    <a:pt x="144" y="29"/>
                  </a:lnTo>
                  <a:lnTo>
                    <a:pt x="181" y="13"/>
                  </a:lnTo>
                  <a:lnTo>
                    <a:pt x="223" y="3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4"/>
            <p:cNvSpPr>
              <a:spLocks/>
            </p:cNvSpPr>
            <p:nvPr/>
          </p:nvSpPr>
          <p:spPr bwMode="auto">
            <a:xfrm>
              <a:off x="711" y="1117"/>
              <a:ext cx="177" cy="182"/>
            </a:xfrm>
            <a:custGeom>
              <a:avLst/>
              <a:gdLst>
                <a:gd name="T0" fmla="*/ 265 w 531"/>
                <a:gd name="T1" fmla="*/ 0 h 547"/>
                <a:gd name="T2" fmla="*/ 308 w 531"/>
                <a:gd name="T3" fmla="*/ 5 h 547"/>
                <a:gd name="T4" fmla="*/ 350 w 531"/>
                <a:gd name="T5" fmla="*/ 15 h 547"/>
                <a:gd name="T6" fmla="*/ 388 w 531"/>
                <a:gd name="T7" fmla="*/ 31 h 547"/>
                <a:gd name="T8" fmla="*/ 422 w 531"/>
                <a:gd name="T9" fmla="*/ 54 h 547"/>
                <a:gd name="T10" fmla="*/ 453 w 531"/>
                <a:gd name="T11" fmla="*/ 80 h 547"/>
                <a:gd name="T12" fmla="*/ 480 w 531"/>
                <a:gd name="T13" fmla="*/ 112 h 547"/>
                <a:gd name="T14" fmla="*/ 501 w 531"/>
                <a:gd name="T15" fmla="*/ 148 h 547"/>
                <a:gd name="T16" fmla="*/ 518 w 531"/>
                <a:gd name="T17" fmla="*/ 188 h 547"/>
                <a:gd name="T18" fmla="*/ 528 w 531"/>
                <a:gd name="T19" fmla="*/ 229 h 547"/>
                <a:gd name="T20" fmla="*/ 531 w 531"/>
                <a:gd name="T21" fmla="*/ 274 h 547"/>
                <a:gd name="T22" fmla="*/ 528 w 531"/>
                <a:gd name="T23" fmla="*/ 318 h 547"/>
                <a:gd name="T24" fmla="*/ 518 w 531"/>
                <a:gd name="T25" fmla="*/ 360 h 547"/>
                <a:gd name="T26" fmla="*/ 501 w 531"/>
                <a:gd name="T27" fmla="*/ 398 h 547"/>
                <a:gd name="T28" fmla="*/ 480 w 531"/>
                <a:gd name="T29" fmla="*/ 435 h 547"/>
                <a:gd name="T30" fmla="*/ 453 w 531"/>
                <a:gd name="T31" fmla="*/ 467 h 547"/>
                <a:gd name="T32" fmla="*/ 422 w 531"/>
                <a:gd name="T33" fmla="*/ 493 h 547"/>
                <a:gd name="T34" fmla="*/ 388 w 531"/>
                <a:gd name="T35" fmla="*/ 516 h 547"/>
                <a:gd name="T36" fmla="*/ 350 w 531"/>
                <a:gd name="T37" fmla="*/ 532 h 547"/>
                <a:gd name="T38" fmla="*/ 308 w 531"/>
                <a:gd name="T39" fmla="*/ 543 h 547"/>
                <a:gd name="T40" fmla="*/ 265 w 531"/>
                <a:gd name="T41" fmla="*/ 547 h 547"/>
                <a:gd name="T42" fmla="*/ 223 w 531"/>
                <a:gd name="T43" fmla="*/ 543 h 547"/>
                <a:gd name="T44" fmla="*/ 181 w 531"/>
                <a:gd name="T45" fmla="*/ 532 h 547"/>
                <a:gd name="T46" fmla="*/ 143 w 531"/>
                <a:gd name="T47" fmla="*/ 516 h 547"/>
                <a:gd name="T48" fmla="*/ 109 w 531"/>
                <a:gd name="T49" fmla="*/ 493 h 547"/>
                <a:gd name="T50" fmla="*/ 78 w 531"/>
                <a:gd name="T51" fmla="*/ 467 h 547"/>
                <a:gd name="T52" fmla="*/ 51 w 531"/>
                <a:gd name="T53" fmla="*/ 435 h 547"/>
                <a:gd name="T54" fmla="*/ 30 w 531"/>
                <a:gd name="T55" fmla="*/ 398 h 547"/>
                <a:gd name="T56" fmla="*/ 14 w 531"/>
                <a:gd name="T57" fmla="*/ 360 h 547"/>
                <a:gd name="T58" fmla="*/ 4 w 531"/>
                <a:gd name="T59" fmla="*/ 318 h 547"/>
                <a:gd name="T60" fmla="*/ 0 w 531"/>
                <a:gd name="T61" fmla="*/ 274 h 547"/>
                <a:gd name="T62" fmla="*/ 4 w 531"/>
                <a:gd name="T63" fmla="*/ 229 h 547"/>
                <a:gd name="T64" fmla="*/ 14 w 531"/>
                <a:gd name="T65" fmla="*/ 188 h 547"/>
                <a:gd name="T66" fmla="*/ 30 w 531"/>
                <a:gd name="T67" fmla="*/ 148 h 547"/>
                <a:gd name="T68" fmla="*/ 51 w 531"/>
                <a:gd name="T69" fmla="*/ 112 h 547"/>
                <a:gd name="T70" fmla="*/ 78 w 531"/>
                <a:gd name="T71" fmla="*/ 80 h 547"/>
                <a:gd name="T72" fmla="*/ 109 w 531"/>
                <a:gd name="T73" fmla="*/ 54 h 547"/>
                <a:gd name="T74" fmla="*/ 143 w 531"/>
                <a:gd name="T75" fmla="*/ 31 h 547"/>
                <a:gd name="T76" fmla="*/ 181 w 531"/>
                <a:gd name="T77" fmla="*/ 15 h 547"/>
                <a:gd name="T78" fmla="*/ 223 w 531"/>
                <a:gd name="T79" fmla="*/ 5 h 547"/>
                <a:gd name="T80" fmla="*/ 265 w 531"/>
                <a:gd name="T81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1" h="547">
                  <a:moveTo>
                    <a:pt x="265" y="0"/>
                  </a:moveTo>
                  <a:lnTo>
                    <a:pt x="308" y="5"/>
                  </a:lnTo>
                  <a:lnTo>
                    <a:pt x="350" y="15"/>
                  </a:lnTo>
                  <a:lnTo>
                    <a:pt x="388" y="31"/>
                  </a:lnTo>
                  <a:lnTo>
                    <a:pt x="422" y="54"/>
                  </a:lnTo>
                  <a:lnTo>
                    <a:pt x="453" y="80"/>
                  </a:lnTo>
                  <a:lnTo>
                    <a:pt x="480" y="112"/>
                  </a:lnTo>
                  <a:lnTo>
                    <a:pt x="501" y="148"/>
                  </a:lnTo>
                  <a:lnTo>
                    <a:pt x="518" y="188"/>
                  </a:lnTo>
                  <a:lnTo>
                    <a:pt x="528" y="229"/>
                  </a:lnTo>
                  <a:lnTo>
                    <a:pt x="531" y="274"/>
                  </a:lnTo>
                  <a:lnTo>
                    <a:pt x="528" y="318"/>
                  </a:lnTo>
                  <a:lnTo>
                    <a:pt x="518" y="360"/>
                  </a:lnTo>
                  <a:lnTo>
                    <a:pt x="501" y="398"/>
                  </a:lnTo>
                  <a:lnTo>
                    <a:pt x="480" y="435"/>
                  </a:lnTo>
                  <a:lnTo>
                    <a:pt x="453" y="467"/>
                  </a:lnTo>
                  <a:lnTo>
                    <a:pt x="422" y="493"/>
                  </a:lnTo>
                  <a:lnTo>
                    <a:pt x="388" y="516"/>
                  </a:lnTo>
                  <a:lnTo>
                    <a:pt x="350" y="532"/>
                  </a:lnTo>
                  <a:lnTo>
                    <a:pt x="308" y="543"/>
                  </a:lnTo>
                  <a:lnTo>
                    <a:pt x="265" y="547"/>
                  </a:lnTo>
                  <a:lnTo>
                    <a:pt x="223" y="543"/>
                  </a:lnTo>
                  <a:lnTo>
                    <a:pt x="181" y="532"/>
                  </a:lnTo>
                  <a:lnTo>
                    <a:pt x="143" y="516"/>
                  </a:lnTo>
                  <a:lnTo>
                    <a:pt x="109" y="493"/>
                  </a:lnTo>
                  <a:lnTo>
                    <a:pt x="78" y="467"/>
                  </a:lnTo>
                  <a:lnTo>
                    <a:pt x="51" y="435"/>
                  </a:lnTo>
                  <a:lnTo>
                    <a:pt x="30" y="398"/>
                  </a:lnTo>
                  <a:lnTo>
                    <a:pt x="14" y="360"/>
                  </a:lnTo>
                  <a:lnTo>
                    <a:pt x="4" y="318"/>
                  </a:lnTo>
                  <a:lnTo>
                    <a:pt x="0" y="274"/>
                  </a:lnTo>
                  <a:lnTo>
                    <a:pt x="4" y="229"/>
                  </a:lnTo>
                  <a:lnTo>
                    <a:pt x="14" y="188"/>
                  </a:lnTo>
                  <a:lnTo>
                    <a:pt x="30" y="148"/>
                  </a:lnTo>
                  <a:lnTo>
                    <a:pt x="51" y="112"/>
                  </a:lnTo>
                  <a:lnTo>
                    <a:pt x="78" y="80"/>
                  </a:lnTo>
                  <a:lnTo>
                    <a:pt x="109" y="54"/>
                  </a:lnTo>
                  <a:lnTo>
                    <a:pt x="143" y="31"/>
                  </a:lnTo>
                  <a:lnTo>
                    <a:pt x="181" y="15"/>
                  </a:lnTo>
                  <a:lnTo>
                    <a:pt x="223" y="5"/>
                  </a:lnTo>
                  <a:lnTo>
                    <a:pt x="2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5"/>
            <p:cNvSpPr>
              <a:spLocks/>
            </p:cNvSpPr>
            <p:nvPr/>
          </p:nvSpPr>
          <p:spPr bwMode="auto">
            <a:xfrm>
              <a:off x="1394" y="1117"/>
              <a:ext cx="177" cy="182"/>
            </a:xfrm>
            <a:custGeom>
              <a:avLst/>
              <a:gdLst>
                <a:gd name="T0" fmla="*/ 266 w 531"/>
                <a:gd name="T1" fmla="*/ 0 h 547"/>
                <a:gd name="T2" fmla="*/ 309 w 531"/>
                <a:gd name="T3" fmla="*/ 5 h 547"/>
                <a:gd name="T4" fmla="*/ 350 w 531"/>
                <a:gd name="T5" fmla="*/ 15 h 547"/>
                <a:gd name="T6" fmla="*/ 388 w 531"/>
                <a:gd name="T7" fmla="*/ 31 h 547"/>
                <a:gd name="T8" fmla="*/ 422 w 531"/>
                <a:gd name="T9" fmla="*/ 54 h 547"/>
                <a:gd name="T10" fmla="*/ 453 w 531"/>
                <a:gd name="T11" fmla="*/ 80 h 547"/>
                <a:gd name="T12" fmla="*/ 480 w 531"/>
                <a:gd name="T13" fmla="*/ 112 h 547"/>
                <a:gd name="T14" fmla="*/ 501 w 531"/>
                <a:gd name="T15" fmla="*/ 148 h 547"/>
                <a:gd name="T16" fmla="*/ 518 w 531"/>
                <a:gd name="T17" fmla="*/ 188 h 547"/>
                <a:gd name="T18" fmla="*/ 528 w 531"/>
                <a:gd name="T19" fmla="*/ 229 h 547"/>
                <a:gd name="T20" fmla="*/ 531 w 531"/>
                <a:gd name="T21" fmla="*/ 274 h 547"/>
                <a:gd name="T22" fmla="*/ 528 w 531"/>
                <a:gd name="T23" fmla="*/ 318 h 547"/>
                <a:gd name="T24" fmla="*/ 518 w 531"/>
                <a:gd name="T25" fmla="*/ 360 h 547"/>
                <a:gd name="T26" fmla="*/ 501 w 531"/>
                <a:gd name="T27" fmla="*/ 398 h 547"/>
                <a:gd name="T28" fmla="*/ 480 w 531"/>
                <a:gd name="T29" fmla="*/ 435 h 547"/>
                <a:gd name="T30" fmla="*/ 453 w 531"/>
                <a:gd name="T31" fmla="*/ 467 h 547"/>
                <a:gd name="T32" fmla="*/ 422 w 531"/>
                <a:gd name="T33" fmla="*/ 493 h 547"/>
                <a:gd name="T34" fmla="*/ 388 w 531"/>
                <a:gd name="T35" fmla="*/ 516 h 547"/>
                <a:gd name="T36" fmla="*/ 350 w 531"/>
                <a:gd name="T37" fmla="*/ 532 h 547"/>
                <a:gd name="T38" fmla="*/ 309 w 531"/>
                <a:gd name="T39" fmla="*/ 543 h 547"/>
                <a:gd name="T40" fmla="*/ 266 w 531"/>
                <a:gd name="T41" fmla="*/ 547 h 547"/>
                <a:gd name="T42" fmla="*/ 223 w 531"/>
                <a:gd name="T43" fmla="*/ 543 h 547"/>
                <a:gd name="T44" fmla="*/ 181 w 531"/>
                <a:gd name="T45" fmla="*/ 532 h 547"/>
                <a:gd name="T46" fmla="*/ 144 w 531"/>
                <a:gd name="T47" fmla="*/ 516 h 547"/>
                <a:gd name="T48" fmla="*/ 109 w 531"/>
                <a:gd name="T49" fmla="*/ 493 h 547"/>
                <a:gd name="T50" fmla="*/ 78 w 531"/>
                <a:gd name="T51" fmla="*/ 467 h 547"/>
                <a:gd name="T52" fmla="*/ 51 w 531"/>
                <a:gd name="T53" fmla="*/ 435 h 547"/>
                <a:gd name="T54" fmla="*/ 30 w 531"/>
                <a:gd name="T55" fmla="*/ 398 h 547"/>
                <a:gd name="T56" fmla="*/ 13 w 531"/>
                <a:gd name="T57" fmla="*/ 360 h 547"/>
                <a:gd name="T58" fmla="*/ 3 w 531"/>
                <a:gd name="T59" fmla="*/ 318 h 547"/>
                <a:gd name="T60" fmla="*/ 0 w 531"/>
                <a:gd name="T61" fmla="*/ 274 h 547"/>
                <a:gd name="T62" fmla="*/ 3 w 531"/>
                <a:gd name="T63" fmla="*/ 229 h 547"/>
                <a:gd name="T64" fmla="*/ 13 w 531"/>
                <a:gd name="T65" fmla="*/ 188 h 547"/>
                <a:gd name="T66" fmla="*/ 30 w 531"/>
                <a:gd name="T67" fmla="*/ 148 h 547"/>
                <a:gd name="T68" fmla="*/ 51 w 531"/>
                <a:gd name="T69" fmla="*/ 112 h 547"/>
                <a:gd name="T70" fmla="*/ 78 w 531"/>
                <a:gd name="T71" fmla="*/ 80 h 547"/>
                <a:gd name="T72" fmla="*/ 109 w 531"/>
                <a:gd name="T73" fmla="*/ 54 h 547"/>
                <a:gd name="T74" fmla="*/ 144 w 531"/>
                <a:gd name="T75" fmla="*/ 31 h 547"/>
                <a:gd name="T76" fmla="*/ 181 w 531"/>
                <a:gd name="T77" fmla="*/ 15 h 547"/>
                <a:gd name="T78" fmla="*/ 223 w 531"/>
                <a:gd name="T79" fmla="*/ 5 h 547"/>
                <a:gd name="T80" fmla="*/ 266 w 531"/>
                <a:gd name="T81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1" h="547">
                  <a:moveTo>
                    <a:pt x="266" y="0"/>
                  </a:moveTo>
                  <a:lnTo>
                    <a:pt x="309" y="5"/>
                  </a:lnTo>
                  <a:lnTo>
                    <a:pt x="350" y="15"/>
                  </a:lnTo>
                  <a:lnTo>
                    <a:pt x="388" y="31"/>
                  </a:lnTo>
                  <a:lnTo>
                    <a:pt x="422" y="54"/>
                  </a:lnTo>
                  <a:lnTo>
                    <a:pt x="453" y="80"/>
                  </a:lnTo>
                  <a:lnTo>
                    <a:pt x="480" y="112"/>
                  </a:lnTo>
                  <a:lnTo>
                    <a:pt x="501" y="148"/>
                  </a:lnTo>
                  <a:lnTo>
                    <a:pt x="518" y="188"/>
                  </a:lnTo>
                  <a:lnTo>
                    <a:pt x="528" y="229"/>
                  </a:lnTo>
                  <a:lnTo>
                    <a:pt x="531" y="274"/>
                  </a:lnTo>
                  <a:lnTo>
                    <a:pt x="528" y="318"/>
                  </a:lnTo>
                  <a:lnTo>
                    <a:pt x="518" y="360"/>
                  </a:lnTo>
                  <a:lnTo>
                    <a:pt x="501" y="398"/>
                  </a:lnTo>
                  <a:lnTo>
                    <a:pt x="480" y="435"/>
                  </a:lnTo>
                  <a:lnTo>
                    <a:pt x="453" y="467"/>
                  </a:lnTo>
                  <a:lnTo>
                    <a:pt x="422" y="493"/>
                  </a:lnTo>
                  <a:lnTo>
                    <a:pt x="388" y="516"/>
                  </a:lnTo>
                  <a:lnTo>
                    <a:pt x="350" y="532"/>
                  </a:lnTo>
                  <a:lnTo>
                    <a:pt x="309" y="543"/>
                  </a:lnTo>
                  <a:lnTo>
                    <a:pt x="266" y="547"/>
                  </a:lnTo>
                  <a:lnTo>
                    <a:pt x="223" y="543"/>
                  </a:lnTo>
                  <a:lnTo>
                    <a:pt x="181" y="532"/>
                  </a:lnTo>
                  <a:lnTo>
                    <a:pt x="144" y="516"/>
                  </a:lnTo>
                  <a:lnTo>
                    <a:pt x="109" y="493"/>
                  </a:lnTo>
                  <a:lnTo>
                    <a:pt x="78" y="467"/>
                  </a:lnTo>
                  <a:lnTo>
                    <a:pt x="51" y="435"/>
                  </a:lnTo>
                  <a:lnTo>
                    <a:pt x="30" y="398"/>
                  </a:lnTo>
                  <a:lnTo>
                    <a:pt x="13" y="360"/>
                  </a:lnTo>
                  <a:lnTo>
                    <a:pt x="3" y="318"/>
                  </a:lnTo>
                  <a:lnTo>
                    <a:pt x="0" y="274"/>
                  </a:lnTo>
                  <a:lnTo>
                    <a:pt x="3" y="229"/>
                  </a:lnTo>
                  <a:lnTo>
                    <a:pt x="13" y="188"/>
                  </a:lnTo>
                  <a:lnTo>
                    <a:pt x="30" y="148"/>
                  </a:lnTo>
                  <a:lnTo>
                    <a:pt x="51" y="112"/>
                  </a:lnTo>
                  <a:lnTo>
                    <a:pt x="78" y="80"/>
                  </a:lnTo>
                  <a:lnTo>
                    <a:pt x="109" y="54"/>
                  </a:lnTo>
                  <a:lnTo>
                    <a:pt x="144" y="31"/>
                  </a:lnTo>
                  <a:lnTo>
                    <a:pt x="181" y="15"/>
                  </a:lnTo>
                  <a:lnTo>
                    <a:pt x="223" y="5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6"/>
            <p:cNvSpPr>
              <a:spLocks/>
            </p:cNvSpPr>
            <p:nvPr/>
          </p:nvSpPr>
          <p:spPr bwMode="auto">
            <a:xfrm>
              <a:off x="711" y="415"/>
              <a:ext cx="177" cy="182"/>
            </a:xfrm>
            <a:custGeom>
              <a:avLst/>
              <a:gdLst>
                <a:gd name="T0" fmla="*/ 265 w 531"/>
                <a:gd name="T1" fmla="*/ 0 h 546"/>
                <a:gd name="T2" fmla="*/ 308 w 531"/>
                <a:gd name="T3" fmla="*/ 4 h 546"/>
                <a:gd name="T4" fmla="*/ 350 w 531"/>
                <a:gd name="T5" fmla="*/ 14 h 546"/>
                <a:gd name="T6" fmla="*/ 388 w 531"/>
                <a:gd name="T7" fmla="*/ 31 h 546"/>
                <a:gd name="T8" fmla="*/ 422 w 531"/>
                <a:gd name="T9" fmla="*/ 53 h 546"/>
                <a:gd name="T10" fmla="*/ 453 w 531"/>
                <a:gd name="T11" fmla="*/ 81 h 546"/>
                <a:gd name="T12" fmla="*/ 480 w 531"/>
                <a:gd name="T13" fmla="*/ 113 h 546"/>
                <a:gd name="T14" fmla="*/ 501 w 531"/>
                <a:gd name="T15" fmla="*/ 148 h 546"/>
                <a:gd name="T16" fmla="*/ 518 w 531"/>
                <a:gd name="T17" fmla="*/ 188 h 546"/>
                <a:gd name="T18" fmla="*/ 528 w 531"/>
                <a:gd name="T19" fmla="*/ 229 h 546"/>
                <a:gd name="T20" fmla="*/ 531 w 531"/>
                <a:gd name="T21" fmla="*/ 274 h 546"/>
                <a:gd name="T22" fmla="*/ 528 w 531"/>
                <a:gd name="T23" fmla="*/ 319 h 546"/>
                <a:gd name="T24" fmla="*/ 518 w 531"/>
                <a:gd name="T25" fmla="*/ 360 h 546"/>
                <a:gd name="T26" fmla="*/ 501 w 531"/>
                <a:gd name="T27" fmla="*/ 400 h 546"/>
                <a:gd name="T28" fmla="*/ 480 w 531"/>
                <a:gd name="T29" fmla="*/ 435 h 546"/>
                <a:gd name="T30" fmla="*/ 453 w 531"/>
                <a:gd name="T31" fmla="*/ 467 h 546"/>
                <a:gd name="T32" fmla="*/ 422 w 531"/>
                <a:gd name="T33" fmla="*/ 494 h 546"/>
                <a:gd name="T34" fmla="*/ 388 w 531"/>
                <a:gd name="T35" fmla="*/ 517 h 546"/>
                <a:gd name="T36" fmla="*/ 350 w 531"/>
                <a:gd name="T37" fmla="*/ 533 h 546"/>
                <a:gd name="T38" fmla="*/ 308 w 531"/>
                <a:gd name="T39" fmla="*/ 543 h 546"/>
                <a:gd name="T40" fmla="*/ 265 w 531"/>
                <a:gd name="T41" fmla="*/ 546 h 546"/>
                <a:gd name="T42" fmla="*/ 223 w 531"/>
                <a:gd name="T43" fmla="*/ 543 h 546"/>
                <a:gd name="T44" fmla="*/ 181 w 531"/>
                <a:gd name="T45" fmla="*/ 533 h 546"/>
                <a:gd name="T46" fmla="*/ 143 w 531"/>
                <a:gd name="T47" fmla="*/ 517 h 546"/>
                <a:gd name="T48" fmla="*/ 109 w 531"/>
                <a:gd name="T49" fmla="*/ 494 h 546"/>
                <a:gd name="T50" fmla="*/ 78 w 531"/>
                <a:gd name="T51" fmla="*/ 467 h 546"/>
                <a:gd name="T52" fmla="*/ 51 w 531"/>
                <a:gd name="T53" fmla="*/ 435 h 546"/>
                <a:gd name="T54" fmla="*/ 29 w 531"/>
                <a:gd name="T55" fmla="*/ 400 h 546"/>
                <a:gd name="T56" fmla="*/ 13 w 531"/>
                <a:gd name="T57" fmla="*/ 360 h 546"/>
                <a:gd name="T58" fmla="*/ 3 w 531"/>
                <a:gd name="T59" fmla="*/ 319 h 546"/>
                <a:gd name="T60" fmla="*/ 0 w 531"/>
                <a:gd name="T61" fmla="*/ 274 h 546"/>
                <a:gd name="T62" fmla="*/ 3 w 531"/>
                <a:gd name="T63" fmla="*/ 229 h 546"/>
                <a:gd name="T64" fmla="*/ 13 w 531"/>
                <a:gd name="T65" fmla="*/ 188 h 546"/>
                <a:gd name="T66" fmla="*/ 29 w 531"/>
                <a:gd name="T67" fmla="*/ 148 h 546"/>
                <a:gd name="T68" fmla="*/ 51 w 531"/>
                <a:gd name="T69" fmla="*/ 113 h 546"/>
                <a:gd name="T70" fmla="*/ 78 w 531"/>
                <a:gd name="T71" fmla="*/ 81 h 546"/>
                <a:gd name="T72" fmla="*/ 109 w 531"/>
                <a:gd name="T73" fmla="*/ 53 h 546"/>
                <a:gd name="T74" fmla="*/ 143 w 531"/>
                <a:gd name="T75" fmla="*/ 31 h 546"/>
                <a:gd name="T76" fmla="*/ 181 w 531"/>
                <a:gd name="T77" fmla="*/ 14 h 546"/>
                <a:gd name="T78" fmla="*/ 223 w 531"/>
                <a:gd name="T79" fmla="*/ 4 h 546"/>
                <a:gd name="T80" fmla="*/ 265 w 531"/>
                <a:gd name="T81" fmla="*/ 0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1" h="546">
                  <a:moveTo>
                    <a:pt x="265" y="0"/>
                  </a:moveTo>
                  <a:lnTo>
                    <a:pt x="308" y="4"/>
                  </a:lnTo>
                  <a:lnTo>
                    <a:pt x="350" y="14"/>
                  </a:lnTo>
                  <a:lnTo>
                    <a:pt x="388" y="31"/>
                  </a:lnTo>
                  <a:lnTo>
                    <a:pt x="422" y="53"/>
                  </a:lnTo>
                  <a:lnTo>
                    <a:pt x="453" y="81"/>
                  </a:lnTo>
                  <a:lnTo>
                    <a:pt x="480" y="113"/>
                  </a:lnTo>
                  <a:lnTo>
                    <a:pt x="501" y="148"/>
                  </a:lnTo>
                  <a:lnTo>
                    <a:pt x="518" y="188"/>
                  </a:lnTo>
                  <a:lnTo>
                    <a:pt x="528" y="229"/>
                  </a:lnTo>
                  <a:lnTo>
                    <a:pt x="531" y="274"/>
                  </a:lnTo>
                  <a:lnTo>
                    <a:pt x="528" y="319"/>
                  </a:lnTo>
                  <a:lnTo>
                    <a:pt x="518" y="360"/>
                  </a:lnTo>
                  <a:lnTo>
                    <a:pt x="501" y="400"/>
                  </a:lnTo>
                  <a:lnTo>
                    <a:pt x="480" y="435"/>
                  </a:lnTo>
                  <a:lnTo>
                    <a:pt x="453" y="467"/>
                  </a:lnTo>
                  <a:lnTo>
                    <a:pt x="422" y="494"/>
                  </a:lnTo>
                  <a:lnTo>
                    <a:pt x="388" y="517"/>
                  </a:lnTo>
                  <a:lnTo>
                    <a:pt x="350" y="533"/>
                  </a:lnTo>
                  <a:lnTo>
                    <a:pt x="308" y="543"/>
                  </a:lnTo>
                  <a:lnTo>
                    <a:pt x="265" y="546"/>
                  </a:lnTo>
                  <a:lnTo>
                    <a:pt x="223" y="543"/>
                  </a:lnTo>
                  <a:lnTo>
                    <a:pt x="181" y="533"/>
                  </a:lnTo>
                  <a:lnTo>
                    <a:pt x="143" y="517"/>
                  </a:lnTo>
                  <a:lnTo>
                    <a:pt x="109" y="494"/>
                  </a:lnTo>
                  <a:lnTo>
                    <a:pt x="78" y="467"/>
                  </a:lnTo>
                  <a:lnTo>
                    <a:pt x="51" y="435"/>
                  </a:lnTo>
                  <a:lnTo>
                    <a:pt x="29" y="400"/>
                  </a:lnTo>
                  <a:lnTo>
                    <a:pt x="13" y="360"/>
                  </a:lnTo>
                  <a:lnTo>
                    <a:pt x="3" y="319"/>
                  </a:lnTo>
                  <a:lnTo>
                    <a:pt x="0" y="274"/>
                  </a:lnTo>
                  <a:lnTo>
                    <a:pt x="3" y="229"/>
                  </a:lnTo>
                  <a:lnTo>
                    <a:pt x="13" y="188"/>
                  </a:lnTo>
                  <a:lnTo>
                    <a:pt x="29" y="148"/>
                  </a:lnTo>
                  <a:lnTo>
                    <a:pt x="51" y="113"/>
                  </a:lnTo>
                  <a:lnTo>
                    <a:pt x="78" y="81"/>
                  </a:lnTo>
                  <a:lnTo>
                    <a:pt x="109" y="53"/>
                  </a:lnTo>
                  <a:lnTo>
                    <a:pt x="143" y="31"/>
                  </a:lnTo>
                  <a:lnTo>
                    <a:pt x="181" y="14"/>
                  </a:lnTo>
                  <a:lnTo>
                    <a:pt x="223" y="4"/>
                  </a:lnTo>
                  <a:lnTo>
                    <a:pt x="2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39"/>
          <p:cNvGrpSpPr>
            <a:grpSpLocks noChangeAspect="1"/>
          </p:cNvGrpSpPr>
          <p:nvPr/>
        </p:nvGrpSpPr>
        <p:grpSpPr bwMode="auto">
          <a:xfrm>
            <a:off x="8041976" y="5527731"/>
            <a:ext cx="659453" cy="428993"/>
            <a:chOff x="488" y="296"/>
            <a:chExt cx="3697" cy="2405"/>
          </a:xfrm>
          <a:solidFill>
            <a:schemeClr val="bg1"/>
          </a:solidFill>
        </p:grpSpPr>
        <p:sp>
          <p:nvSpPr>
            <p:cNvPr id="77" name="Freeform 41"/>
            <p:cNvSpPr>
              <a:spLocks/>
            </p:cNvSpPr>
            <p:nvPr/>
          </p:nvSpPr>
          <p:spPr bwMode="auto">
            <a:xfrm>
              <a:off x="488" y="1984"/>
              <a:ext cx="3018" cy="717"/>
            </a:xfrm>
            <a:custGeom>
              <a:avLst/>
              <a:gdLst>
                <a:gd name="T0" fmla="*/ 264 w 3018"/>
                <a:gd name="T1" fmla="*/ 359 h 717"/>
                <a:gd name="T2" fmla="*/ 295 w 3018"/>
                <a:gd name="T3" fmla="*/ 511 h 717"/>
                <a:gd name="T4" fmla="*/ 309 w 3018"/>
                <a:gd name="T5" fmla="*/ 490 h 717"/>
                <a:gd name="T6" fmla="*/ 334 w 3018"/>
                <a:gd name="T7" fmla="*/ 359 h 717"/>
                <a:gd name="T8" fmla="*/ 417 w 3018"/>
                <a:gd name="T9" fmla="*/ 0 h 717"/>
                <a:gd name="T10" fmla="*/ 668 w 3018"/>
                <a:gd name="T11" fmla="*/ 316 h 717"/>
                <a:gd name="T12" fmla="*/ 697 w 3018"/>
                <a:gd name="T13" fmla="*/ 461 h 717"/>
                <a:gd name="T14" fmla="*/ 711 w 3018"/>
                <a:gd name="T15" fmla="*/ 549 h 717"/>
                <a:gd name="T16" fmla="*/ 727 w 3018"/>
                <a:gd name="T17" fmla="*/ 455 h 717"/>
                <a:gd name="T18" fmla="*/ 826 w 3018"/>
                <a:gd name="T19" fmla="*/ 0 h 717"/>
                <a:gd name="T20" fmla="*/ 1279 w 3018"/>
                <a:gd name="T21" fmla="*/ 415 h 717"/>
                <a:gd name="T22" fmla="*/ 1303 w 3018"/>
                <a:gd name="T23" fmla="*/ 549 h 717"/>
                <a:gd name="T24" fmla="*/ 1319 w 3018"/>
                <a:gd name="T25" fmla="*/ 454 h 717"/>
                <a:gd name="T26" fmla="*/ 1347 w 3018"/>
                <a:gd name="T27" fmla="*/ 312 h 717"/>
                <a:gd name="T28" fmla="*/ 1600 w 3018"/>
                <a:gd name="T29" fmla="*/ 0 h 717"/>
                <a:gd name="T30" fmla="*/ 1682 w 3018"/>
                <a:gd name="T31" fmla="*/ 367 h 717"/>
                <a:gd name="T32" fmla="*/ 1706 w 3018"/>
                <a:gd name="T33" fmla="*/ 496 h 717"/>
                <a:gd name="T34" fmla="*/ 1717 w 3018"/>
                <a:gd name="T35" fmla="*/ 524 h 717"/>
                <a:gd name="T36" fmla="*/ 1738 w 3018"/>
                <a:gd name="T37" fmla="*/ 411 h 717"/>
                <a:gd name="T38" fmla="*/ 2192 w 3018"/>
                <a:gd name="T39" fmla="*/ 0 h 717"/>
                <a:gd name="T40" fmla="*/ 2292 w 3018"/>
                <a:gd name="T41" fmla="*/ 466 h 717"/>
                <a:gd name="T42" fmla="*/ 2310 w 3018"/>
                <a:gd name="T43" fmla="*/ 521 h 717"/>
                <a:gd name="T44" fmla="*/ 2329 w 3018"/>
                <a:gd name="T45" fmla="*/ 413 h 717"/>
                <a:gd name="T46" fmla="*/ 2359 w 3018"/>
                <a:gd name="T47" fmla="*/ 271 h 717"/>
                <a:gd name="T48" fmla="*/ 2663 w 3018"/>
                <a:gd name="T49" fmla="*/ 271 h 717"/>
                <a:gd name="T50" fmla="*/ 2695 w 3018"/>
                <a:gd name="T51" fmla="*/ 422 h 717"/>
                <a:gd name="T52" fmla="*/ 2713 w 3018"/>
                <a:gd name="T53" fmla="*/ 526 h 717"/>
                <a:gd name="T54" fmla="*/ 2725 w 3018"/>
                <a:gd name="T55" fmla="*/ 493 h 717"/>
                <a:gd name="T56" fmla="*/ 2751 w 3018"/>
                <a:gd name="T57" fmla="*/ 360 h 717"/>
                <a:gd name="T58" fmla="*/ 2841 w 3018"/>
                <a:gd name="T59" fmla="*/ 717 h 717"/>
                <a:gd name="T60" fmla="*/ 2541 w 3018"/>
                <a:gd name="T61" fmla="*/ 392 h 717"/>
                <a:gd name="T62" fmla="*/ 2528 w 3018"/>
                <a:gd name="T63" fmla="*/ 326 h 717"/>
                <a:gd name="T64" fmla="*/ 2512 w 3018"/>
                <a:gd name="T65" fmla="*/ 229 h 717"/>
                <a:gd name="T66" fmla="*/ 2500 w 3018"/>
                <a:gd name="T67" fmla="*/ 308 h 717"/>
                <a:gd name="T68" fmla="*/ 2480 w 3018"/>
                <a:gd name="T69" fmla="*/ 406 h 717"/>
                <a:gd name="T70" fmla="*/ 2464 w 3018"/>
                <a:gd name="T71" fmla="*/ 478 h 717"/>
                <a:gd name="T72" fmla="*/ 2437 w 3018"/>
                <a:gd name="T73" fmla="*/ 603 h 717"/>
                <a:gd name="T74" fmla="*/ 2183 w 3018"/>
                <a:gd name="T75" fmla="*/ 717 h 717"/>
                <a:gd name="T76" fmla="*/ 1610 w 3018"/>
                <a:gd name="T77" fmla="*/ 717 h 717"/>
                <a:gd name="T78" fmla="*/ 1535 w 3018"/>
                <a:gd name="T79" fmla="*/ 375 h 717"/>
                <a:gd name="T80" fmla="*/ 1519 w 3018"/>
                <a:gd name="T81" fmla="*/ 289 h 717"/>
                <a:gd name="T82" fmla="*/ 1507 w 3018"/>
                <a:gd name="T83" fmla="*/ 252 h 717"/>
                <a:gd name="T84" fmla="*/ 1489 w 3018"/>
                <a:gd name="T85" fmla="*/ 353 h 717"/>
                <a:gd name="T86" fmla="*/ 1474 w 3018"/>
                <a:gd name="T87" fmla="*/ 424 h 717"/>
                <a:gd name="T88" fmla="*/ 1454 w 3018"/>
                <a:gd name="T89" fmla="*/ 514 h 717"/>
                <a:gd name="T90" fmla="*/ 1422 w 3018"/>
                <a:gd name="T91" fmla="*/ 657 h 717"/>
                <a:gd name="T92" fmla="*/ 1007 w 3018"/>
                <a:gd name="T93" fmla="*/ 19 h 717"/>
                <a:gd name="T94" fmla="*/ 539 w 3018"/>
                <a:gd name="T95" fmla="*/ 404 h 717"/>
                <a:gd name="T96" fmla="*/ 528 w 3018"/>
                <a:gd name="T97" fmla="*/ 353 h 717"/>
                <a:gd name="T98" fmla="*/ 512 w 3018"/>
                <a:gd name="T99" fmla="*/ 257 h 717"/>
                <a:gd name="T100" fmla="*/ 501 w 3018"/>
                <a:gd name="T101" fmla="*/ 278 h 717"/>
                <a:gd name="T102" fmla="*/ 477 w 3018"/>
                <a:gd name="T103" fmla="*/ 395 h 717"/>
                <a:gd name="T104" fmla="*/ 466 w 3018"/>
                <a:gd name="T105" fmla="*/ 448 h 717"/>
                <a:gd name="T106" fmla="*/ 442 w 3018"/>
                <a:gd name="T107" fmla="*/ 556 h 717"/>
                <a:gd name="T108" fmla="*/ 406 w 3018"/>
                <a:gd name="T10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18" h="717">
                  <a:moveTo>
                    <a:pt x="0" y="0"/>
                  </a:moveTo>
                  <a:lnTo>
                    <a:pt x="187" y="0"/>
                  </a:lnTo>
                  <a:lnTo>
                    <a:pt x="264" y="359"/>
                  </a:lnTo>
                  <a:lnTo>
                    <a:pt x="277" y="415"/>
                  </a:lnTo>
                  <a:lnTo>
                    <a:pt x="287" y="466"/>
                  </a:lnTo>
                  <a:lnTo>
                    <a:pt x="295" y="511"/>
                  </a:lnTo>
                  <a:lnTo>
                    <a:pt x="300" y="549"/>
                  </a:lnTo>
                  <a:lnTo>
                    <a:pt x="305" y="521"/>
                  </a:lnTo>
                  <a:lnTo>
                    <a:pt x="309" y="490"/>
                  </a:lnTo>
                  <a:lnTo>
                    <a:pt x="316" y="454"/>
                  </a:lnTo>
                  <a:lnTo>
                    <a:pt x="324" y="413"/>
                  </a:lnTo>
                  <a:lnTo>
                    <a:pt x="334" y="359"/>
                  </a:lnTo>
                  <a:lnTo>
                    <a:pt x="344" y="312"/>
                  </a:lnTo>
                  <a:lnTo>
                    <a:pt x="354" y="271"/>
                  </a:lnTo>
                  <a:lnTo>
                    <a:pt x="417" y="0"/>
                  </a:lnTo>
                  <a:lnTo>
                    <a:pt x="596" y="0"/>
                  </a:lnTo>
                  <a:lnTo>
                    <a:pt x="658" y="271"/>
                  </a:lnTo>
                  <a:lnTo>
                    <a:pt x="668" y="316"/>
                  </a:lnTo>
                  <a:lnTo>
                    <a:pt x="679" y="367"/>
                  </a:lnTo>
                  <a:lnTo>
                    <a:pt x="690" y="422"/>
                  </a:lnTo>
                  <a:lnTo>
                    <a:pt x="697" y="461"/>
                  </a:lnTo>
                  <a:lnTo>
                    <a:pt x="703" y="496"/>
                  </a:lnTo>
                  <a:lnTo>
                    <a:pt x="708" y="526"/>
                  </a:lnTo>
                  <a:lnTo>
                    <a:pt x="711" y="549"/>
                  </a:lnTo>
                  <a:lnTo>
                    <a:pt x="714" y="524"/>
                  </a:lnTo>
                  <a:lnTo>
                    <a:pt x="720" y="493"/>
                  </a:lnTo>
                  <a:lnTo>
                    <a:pt x="727" y="455"/>
                  </a:lnTo>
                  <a:lnTo>
                    <a:pt x="736" y="411"/>
                  </a:lnTo>
                  <a:lnTo>
                    <a:pt x="746" y="360"/>
                  </a:lnTo>
                  <a:lnTo>
                    <a:pt x="826" y="0"/>
                  </a:lnTo>
                  <a:lnTo>
                    <a:pt x="1189" y="0"/>
                  </a:lnTo>
                  <a:lnTo>
                    <a:pt x="1267" y="359"/>
                  </a:lnTo>
                  <a:lnTo>
                    <a:pt x="1279" y="415"/>
                  </a:lnTo>
                  <a:lnTo>
                    <a:pt x="1289" y="466"/>
                  </a:lnTo>
                  <a:lnTo>
                    <a:pt x="1297" y="511"/>
                  </a:lnTo>
                  <a:lnTo>
                    <a:pt x="1303" y="549"/>
                  </a:lnTo>
                  <a:lnTo>
                    <a:pt x="1307" y="521"/>
                  </a:lnTo>
                  <a:lnTo>
                    <a:pt x="1312" y="490"/>
                  </a:lnTo>
                  <a:lnTo>
                    <a:pt x="1319" y="454"/>
                  </a:lnTo>
                  <a:lnTo>
                    <a:pt x="1326" y="413"/>
                  </a:lnTo>
                  <a:lnTo>
                    <a:pt x="1337" y="359"/>
                  </a:lnTo>
                  <a:lnTo>
                    <a:pt x="1347" y="312"/>
                  </a:lnTo>
                  <a:lnTo>
                    <a:pt x="1357" y="271"/>
                  </a:lnTo>
                  <a:lnTo>
                    <a:pt x="1420" y="0"/>
                  </a:lnTo>
                  <a:lnTo>
                    <a:pt x="1600" y="0"/>
                  </a:lnTo>
                  <a:lnTo>
                    <a:pt x="1661" y="271"/>
                  </a:lnTo>
                  <a:lnTo>
                    <a:pt x="1671" y="316"/>
                  </a:lnTo>
                  <a:lnTo>
                    <a:pt x="1682" y="367"/>
                  </a:lnTo>
                  <a:lnTo>
                    <a:pt x="1692" y="422"/>
                  </a:lnTo>
                  <a:lnTo>
                    <a:pt x="1700" y="461"/>
                  </a:lnTo>
                  <a:lnTo>
                    <a:pt x="1706" y="496"/>
                  </a:lnTo>
                  <a:lnTo>
                    <a:pt x="1710" y="526"/>
                  </a:lnTo>
                  <a:lnTo>
                    <a:pt x="1714" y="549"/>
                  </a:lnTo>
                  <a:lnTo>
                    <a:pt x="1717" y="524"/>
                  </a:lnTo>
                  <a:lnTo>
                    <a:pt x="1723" y="493"/>
                  </a:lnTo>
                  <a:lnTo>
                    <a:pt x="1729" y="455"/>
                  </a:lnTo>
                  <a:lnTo>
                    <a:pt x="1738" y="411"/>
                  </a:lnTo>
                  <a:lnTo>
                    <a:pt x="1748" y="360"/>
                  </a:lnTo>
                  <a:lnTo>
                    <a:pt x="1828" y="0"/>
                  </a:lnTo>
                  <a:lnTo>
                    <a:pt x="2192" y="0"/>
                  </a:lnTo>
                  <a:lnTo>
                    <a:pt x="2269" y="359"/>
                  </a:lnTo>
                  <a:lnTo>
                    <a:pt x="2282" y="415"/>
                  </a:lnTo>
                  <a:lnTo>
                    <a:pt x="2292" y="466"/>
                  </a:lnTo>
                  <a:lnTo>
                    <a:pt x="2300" y="511"/>
                  </a:lnTo>
                  <a:lnTo>
                    <a:pt x="2305" y="549"/>
                  </a:lnTo>
                  <a:lnTo>
                    <a:pt x="2310" y="521"/>
                  </a:lnTo>
                  <a:lnTo>
                    <a:pt x="2314" y="490"/>
                  </a:lnTo>
                  <a:lnTo>
                    <a:pt x="2321" y="454"/>
                  </a:lnTo>
                  <a:lnTo>
                    <a:pt x="2329" y="413"/>
                  </a:lnTo>
                  <a:lnTo>
                    <a:pt x="2339" y="359"/>
                  </a:lnTo>
                  <a:lnTo>
                    <a:pt x="2349" y="312"/>
                  </a:lnTo>
                  <a:lnTo>
                    <a:pt x="2359" y="271"/>
                  </a:lnTo>
                  <a:lnTo>
                    <a:pt x="2422" y="0"/>
                  </a:lnTo>
                  <a:lnTo>
                    <a:pt x="2602" y="0"/>
                  </a:lnTo>
                  <a:lnTo>
                    <a:pt x="2663" y="271"/>
                  </a:lnTo>
                  <a:lnTo>
                    <a:pt x="2673" y="316"/>
                  </a:lnTo>
                  <a:lnTo>
                    <a:pt x="2685" y="367"/>
                  </a:lnTo>
                  <a:lnTo>
                    <a:pt x="2695" y="422"/>
                  </a:lnTo>
                  <a:lnTo>
                    <a:pt x="2703" y="461"/>
                  </a:lnTo>
                  <a:lnTo>
                    <a:pt x="2708" y="496"/>
                  </a:lnTo>
                  <a:lnTo>
                    <a:pt x="2713" y="526"/>
                  </a:lnTo>
                  <a:lnTo>
                    <a:pt x="2716" y="549"/>
                  </a:lnTo>
                  <a:lnTo>
                    <a:pt x="2721" y="524"/>
                  </a:lnTo>
                  <a:lnTo>
                    <a:pt x="2725" y="493"/>
                  </a:lnTo>
                  <a:lnTo>
                    <a:pt x="2732" y="455"/>
                  </a:lnTo>
                  <a:lnTo>
                    <a:pt x="2741" y="411"/>
                  </a:lnTo>
                  <a:lnTo>
                    <a:pt x="2751" y="360"/>
                  </a:lnTo>
                  <a:lnTo>
                    <a:pt x="2831" y="0"/>
                  </a:lnTo>
                  <a:lnTo>
                    <a:pt x="3018" y="0"/>
                  </a:lnTo>
                  <a:lnTo>
                    <a:pt x="2841" y="717"/>
                  </a:lnTo>
                  <a:lnTo>
                    <a:pt x="2613" y="717"/>
                  </a:lnTo>
                  <a:lnTo>
                    <a:pt x="2544" y="404"/>
                  </a:lnTo>
                  <a:lnTo>
                    <a:pt x="2541" y="392"/>
                  </a:lnTo>
                  <a:lnTo>
                    <a:pt x="2537" y="375"/>
                  </a:lnTo>
                  <a:lnTo>
                    <a:pt x="2533" y="353"/>
                  </a:lnTo>
                  <a:lnTo>
                    <a:pt x="2528" y="326"/>
                  </a:lnTo>
                  <a:lnTo>
                    <a:pt x="2521" y="289"/>
                  </a:lnTo>
                  <a:lnTo>
                    <a:pt x="2517" y="257"/>
                  </a:lnTo>
                  <a:lnTo>
                    <a:pt x="2512" y="229"/>
                  </a:lnTo>
                  <a:lnTo>
                    <a:pt x="2510" y="252"/>
                  </a:lnTo>
                  <a:lnTo>
                    <a:pt x="2506" y="278"/>
                  </a:lnTo>
                  <a:lnTo>
                    <a:pt x="2500" y="308"/>
                  </a:lnTo>
                  <a:lnTo>
                    <a:pt x="2491" y="353"/>
                  </a:lnTo>
                  <a:lnTo>
                    <a:pt x="2483" y="395"/>
                  </a:lnTo>
                  <a:lnTo>
                    <a:pt x="2480" y="406"/>
                  </a:lnTo>
                  <a:lnTo>
                    <a:pt x="2476" y="424"/>
                  </a:lnTo>
                  <a:lnTo>
                    <a:pt x="2471" y="448"/>
                  </a:lnTo>
                  <a:lnTo>
                    <a:pt x="2464" y="478"/>
                  </a:lnTo>
                  <a:lnTo>
                    <a:pt x="2456" y="514"/>
                  </a:lnTo>
                  <a:lnTo>
                    <a:pt x="2447" y="556"/>
                  </a:lnTo>
                  <a:lnTo>
                    <a:pt x="2437" y="603"/>
                  </a:lnTo>
                  <a:lnTo>
                    <a:pt x="2425" y="657"/>
                  </a:lnTo>
                  <a:lnTo>
                    <a:pt x="2411" y="717"/>
                  </a:lnTo>
                  <a:lnTo>
                    <a:pt x="2183" y="717"/>
                  </a:lnTo>
                  <a:lnTo>
                    <a:pt x="2009" y="19"/>
                  </a:lnTo>
                  <a:lnTo>
                    <a:pt x="1838" y="717"/>
                  </a:lnTo>
                  <a:lnTo>
                    <a:pt x="1610" y="717"/>
                  </a:lnTo>
                  <a:lnTo>
                    <a:pt x="1541" y="404"/>
                  </a:lnTo>
                  <a:lnTo>
                    <a:pt x="1538" y="392"/>
                  </a:lnTo>
                  <a:lnTo>
                    <a:pt x="1535" y="375"/>
                  </a:lnTo>
                  <a:lnTo>
                    <a:pt x="1530" y="353"/>
                  </a:lnTo>
                  <a:lnTo>
                    <a:pt x="1526" y="326"/>
                  </a:lnTo>
                  <a:lnTo>
                    <a:pt x="1519" y="289"/>
                  </a:lnTo>
                  <a:lnTo>
                    <a:pt x="1514" y="257"/>
                  </a:lnTo>
                  <a:lnTo>
                    <a:pt x="1510" y="229"/>
                  </a:lnTo>
                  <a:lnTo>
                    <a:pt x="1507" y="252"/>
                  </a:lnTo>
                  <a:lnTo>
                    <a:pt x="1503" y="278"/>
                  </a:lnTo>
                  <a:lnTo>
                    <a:pt x="1498" y="308"/>
                  </a:lnTo>
                  <a:lnTo>
                    <a:pt x="1489" y="353"/>
                  </a:lnTo>
                  <a:lnTo>
                    <a:pt x="1481" y="395"/>
                  </a:lnTo>
                  <a:lnTo>
                    <a:pt x="1477" y="406"/>
                  </a:lnTo>
                  <a:lnTo>
                    <a:pt x="1474" y="424"/>
                  </a:lnTo>
                  <a:lnTo>
                    <a:pt x="1468" y="448"/>
                  </a:lnTo>
                  <a:lnTo>
                    <a:pt x="1461" y="478"/>
                  </a:lnTo>
                  <a:lnTo>
                    <a:pt x="1454" y="514"/>
                  </a:lnTo>
                  <a:lnTo>
                    <a:pt x="1445" y="556"/>
                  </a:lnTo>
                  <a:lnTo>
                    <a:pt x="1433" y="603"/>
                  </a:lnTo>
                  <a:lnTo>
                    <a:pt x="1422" y="657"/>
                  </a:lnTo>
                  <a:lnTo>
                    <a:pt x="1409" y="717"/>
                  </a:lnTo>
                  <a:lnTo>
                    <a:pt x="1180" y="717"/>
                  </a:lnTo>
                  <a:lnTo>
                    <a:pt x="1007" y="19"/>
                  </a:lnTo>
                  <a:lnTo>
                    <a:pt x="836" y="717"/>
                  </a:lnTo>
                  <a:lnTo>
                    <a:pt x="607" y="717"/>
                  </a:lnTo>
                  <a:lnTo>
                    <a:pt x="539" y="404"/>
                  </a:lnTo>
                  <a:lnTo>
                    <a:pt x="535" y="392"/>
                  </a:lnTo>
                  <a:lnTo>
                    <a:pt x="532" y="375"/>
                  </a:lnTo>
                  <a:lnTo>
                    <a:pt x="528" y="353"/>
                  </a:lnTo>
                  <a:lnTo>
                    <a:pt x="523" y="326"/>
                  </a:lnTo>
                  <a:lnTo>
                    <a:pt x="516" y="289"/>
                  </a:lnTo>
                  <a:lnTo>
                    <a:pt x="512" y="257"/>
                  </a:lnTo>
                  <a:lnTo>
                    <a:pt x="507" y="229"/>
                  </a:lnTo>
                  <a:lnTo>
                    <a:pt x="504" y="252"/>
                  </a:lnTo>
                  <a:lnTo>
                    <a:pt x="501" y="278"/>
                  </a:lnTo>
                  <a:lnTo>
                    <a:pt x="495" y="308"/>
                  </a:lnTo>
                  <a:lnTo>
                    <a:pt x="486" y="353"/>
                  </a:lnTo>
                  <a:lnTo>
                    <a:pt x="477" y="395"/>
                  </a:lnTo>
                  <a:lnTo>
                    <a:pt x="475" y="406"/>
                  </a:lnTo>
                  <a:lnTo>
                    <a:pt x="471" y="424"/>
                  </a:lnTo>
                  <a:lnTo>
                    <a:pt x="466" y="448"/>
                  </a:lnTo>
                  <a:lnTo>
                    <a:pt x="459" y="478"/>
                  </a:lnTo>
                  <a:lnTo>
                    <a:pt x="451" y="514"/>
                  </a:lnTo>
                  <a:lnTo>
                    <a:pt x="442" y="556"/>
                  </a:lnTo>
                  <a:lnTo>
                    <a:pt x="431" y="603"/>
                  </a:lnTo>
                  <a:lnTo>
                    <a:pt x="420" y="657"/>
                  </a:lnTo>
                  <a:lnTo>
                    <a:pt x="406" y="717"/>
                  </a:lnTo>
                  <a:lnTo>
                    <a:pt x="178" y="71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2"/>
            <p:cNvSpPr>
              <a:spLocks/>
            </p:cNvSpPr>
            <p:nvPr/>
          </p:nvSpPr>
          <p:spPr bwMode="auto">
            <a:xfrm>
              <a:off x="3005" y="296"/>
              <a:ext cx="555" cy="555"/>
            </a:xfrm>
            <a:custGeom>
              <a:avLst/>
              <a:gdLst>
                <a:gd name="T0" fmla="*/ 277 w 555"/>
                <a:gd name="T1" fmla="*/ 0 h 555"/>
                <a:gd name="T2" fmla="*/ 277 w 555"/>
                <a:gd name="T3" fmla="*/ 0 h 555"/>
                <a:gd name="T4" fmla="*/ 318 w 555"/>
                <a:gd name="T5" fmla="*/ 3 h 555"/>
                <a:gd name="T6" fmla="*/ 358 w 555"/>
                <a:gd name="T7" fmla="*/ 12 h 555"/>
                <a:gd name="T8" fmla="*/ 395 w 555"/>
                <a:gd name="T9" fmla="*/ 25 h 555"/>
                <a:gd name="T10" fmla="*/ 429 w 555"/>
                <a:gd name="T11" fmla="*/ 45 h 555"/>
                <a:gd name="T12" fmla="*/ 459 w 555"/>
                <a:gd name="T13" fmla="*/ 68 h 555"/>
                <a:gd name="T14" fmla="*/ 487 w 555"/>
                <a:gd name="T15" fmla="*/ 95 h 555"/>
                <a:gd name="T16" fmla="*/ 511 w 555"/>
                <a:gd name="T17" fmla="*/ 127 h 555"/>
                <a:gd name="T18" fmla="*/ 529 w 555"/>
                <a:gd name="T19" fmla="*/ 160 h 555"/>
                <a:gd name="T20" fmla="*/ 543 w 555"/>
                <a:gd name="T21" fmla="*/ 198 h 555"/>
                <a:gd name="T22" fmla="*/ 552 w 555"/>
                <a:gd name="T23" fmla="*/ 237 h 555"/>
                <a:gd name="T24" fmla="*/ 555 w 555"/>
                <a:gd name="T25" fmla="*/ 277 h 555"/>
                <a:gd name="T26" fmla="*/ 552 w 555"/>
                <a:gd name="T27" fmla="*/ 318 h 555"/>
                <a:gd name="T28" fmla="*/ 543 w 555"/>
                <a:gd name="T29" fmla="*/ 357 h 555"/>
                <a:gd name="T30" fmla="*/ 529 w 555"/>
                <a:gd name="T31" fmla="*/ 394 h 555"/>
                <a:gd name="T32" fmla="*/ 511 w 555"/>
                <a:gd name="T33" fmla="*/ 428 h 555"/>
                <a:gd name="T34" fmla="*/ 487 w 555"/>
                <a:gd name="T35" fmla="*/ 460 h 555"/>
                <a:gd name="T36" fmla="*/ 459 w 555"/>
                <a:gd name="T37" fmla="*/ 487 h 555"/>
                <a:gd name="T38" fmla="*/ 429 w 555"/>
                <a:gd name="T39" fmla="*/ 510 h 555"/>
                <a:gd name="T40" fmla="*/ 395 w 555"/>
                <a:gd name="T41" fmla="*/ 529 h 555"/>
                <a:gd name="T42" fmla="*/ 358 w 555"/>
                <a:gd name="T43" fmla="*/ 543 h 555"/>
                <a:gd name="T44" fmla="*/ 318 w 555"/>
                <a:gd name="T45" fmla="*/ 552 h 555"/>
                <a:gd name="T46" fmla="*/ 277 w 555"/>
                <a:gd name="T47" fmla="*/ 555 h 555"/>
                <a:gd name="T48" fmla="*/ 236 w 555"/>
                <a:gd name="T49" fmla="*/ 552 h 555"/>
                <a:gd name="T50" fmla="*/ 197 w 555"/>
                <a:gd name="T51" fmla="*/ 543 h 555"/>
                <a:gd name="T52" fmla="*/ 160 w 555"/>
                <a:gd name="T53" fmla="*/ 529 h 555"/>
                <a:gd name="T54" fmla="*/ 126 w 555"/>
                <a:gd name="T55" fmla="*/ 510 h 555"/>
                <a:gd name="T56" fmla="*/ 94 w 555"/>
                <a:gd name="T57" fmla="*/ 487 h 555"/>
                <a:gd name="T58" fmla="*/ 67 w 555"/>
                <a:gd name="T59" fmla="*/ 460 h 555"/>
                <a:gd name="T60" fmla="*/ 44 w 555"/>
                <a:gd name="T61" fmla="*/ 428 h 555"/>
                <a:gd name="T62" fmla="*/ 26 w 555"/>
                <a:gd name="T63" fmla="*/ 394 h 555"/>
                <a:gd name="T64" fmla="*/ 11 w 555"/>
                <a:gd name="T65" fmla="*/ 357 h 555"/>
                <a:gd name="T66" fmla="*/ 2 w 555"/>
                <a:gd name="T67" fmla="*/ 318 h 555"/>
                <a:gd name="T68" fmla="*/ 0 w 555"/>
                <a:gd name="T69" fmla="*/ 277 h 555"/>
                <a:gd name="T70" fmla="*/ 2 w 555"/>
                <a:gd name="T71" fmla="*/ 237 h 555"/>
                <a:gd name="T72" fmla="*/ 11 w 555"/>
                <a:gd name="T73" fmla="*/ 198 h 555"/>
                <a:gd name="T74" fmla="*/ 26 w 555"/>
                <a:gd name="T75" fmla="*/ 160 h 555"/>
                <a:gd name="T76" fmla="*/ 44 w 555"/>
                <a:gd name="T77" fmla="*/ 127 h 555"/>
                <a:gd name="T78" fmla="*/ 67 w 555"/>
                <a:gd name="T79" fmla="*/ 95 h 555"/>
                <a:gd name="T80" fmla="*/ 94 w 555"/>
                <a:gd name="T81" fmla="*/ 68 h 555"/>
                <a:gd name="T82" fmla="*/ 126 w 555"/>
                <a:gd name="T83" fmla="*/ 45 h 555"/>
                <a:gd name="T84" fmla="*/ 160 w 555"/>
                <a:gd name="T85" fmla="*/ 25 h 555"/>
                <a:gd name="T86" fmla="*/ 197 w 555"/>
                <a:gd name="T87" fmla="*/ 12 h 555"/>
                <a:gd name="T88" fmla="*/ 236 w 555"/>
                <a:gd name="T89" fmla="*/ 3 h 555"/>
                <a:gd name="T90" fmla="*/ 277 w 555"/>
                <a:gd name="T91" fmla="*/ 0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55" h="555">
                  <a:moveTo>
                    <a:pt x="277" y="0"/>
                  </a:moveTo>
                  <a:lnTo>
                    <a:pt x="277" y="0"/>
                  </a:lnTo>
                  <a:lnTo>
                    <a:pt x="318" y="3"/>
                  </a:lnTo>
                  <a:lnTo>
                    <a:pt x="358" y="12"/>
                  </a:lnTo>
                  <a:lnTo>
                    <a:pt x="395" y="25"/>
                  </a:lnTo>
                  <a:lnTo>
                    <a:pt x="429" y="45"/>
                  </a:lnTo>
                  <a:lnTo>
                    <a:pt x="459" y="68"/>
                  </a:lnTo>
                  <a:lnTo>
                    <a:pt x="487" y="95"/>
                  </a:lnTo>
                  <a:lnTo>
                    <a:pt x="511" y="127"/>
                  </a:lnTo>
                  <a:lnTo>
                    <a:pt x="529" y="160"/>
                  </a:lnTo>
                  <a:lnTo>
                    <a:pt x="543" y="198"/>
                  </a:lnTo>
                  <a:lnTo>
                    <a:pt x="552" y="237"/>
                  </a:lnTo>
                  <a:lnTo>
                    <a:pt x="555" y="277"/>
                  </a:lnTo>
                  <a:lnTo>
                    <a:pt x="552" y="318"/>
                  </a:lnTo>
                  <a:lnTo>
                    <a:pt x="543" y="357"/>
                  </a:lnTo>
                  <a:lnTo>
                    <a:pt x="529" y="394"/>
                  </a:lnTo>
                  <a:lnTo>
                    <a:pt x="511" y="428"/>
                  </a:lnTo>
                  <a:lnTo>
                    <a:pt x="487" y="460"/>
                  </a:lnTo>
                  <a:lnTo>
                    <a:pt x="459" y="487"/>
                  </a:lnTo>
                  <a:lnTo>
                    <a:pt x="429" y="510"/>
                  </a:lnTo>
                  <a:lnTo>
                    <a:pt x="395" y="529"/>
                  </a:lnTo>
                  <a:lnTo>
                    <a:pt x="358" y="543"/>
                  </a:lnTo>
                  <a:lnTo>
                    <a:pt x="318" y="552"/>
                  </a:lnTo>
                  <a:lnTo>
                    <a:pt x="277" y="555"/>
                  </a:lnTo>
                  <a:lnTo>
                    <a:pt x="236" y="552"/>
                  </a:lnTo>
                  <a:lnTo>
                    <a:pt x="197" y="543"/>
                  </a:lnTo>
                  <a:lnTo>
                    <a:pt x="160" y="529"/>
                  </a:lnTo>
                  <a:lnTo>
                    <a:pt x="126" y="510"/>
                  </a:lnTo>
                  <a:lnTo>
                    <a:pt x="94" y="487"/>
                  </a:lnTo>
                  <a:lnTo>
                    <a:pt x="67" y="460"/>
                  </a:lnTo>
                  <a:lnTo>
                    <a:pt x="44" y="428"/>
                  </a:lnTo>
                  <a:lnTo>
                    <a:pt x="26" y="394"/>
                  </a:lnTo>
                  <a:lnTo>
                    <a:pt x="11" y="357"/>
                  </a:lnTo>
                  <a:lnTo>
                    <a:pt x="2" y="318"/>
                  </a:lnTo>
                  <a:lnTo>
                    <a:pt x="0" y="277"/>
                  </a:lnTo>
                  <a:lnTo>
                    <a:pt x="2" y="237"/>
                  </a:lnTo>
                  <a:lnTo>
                    <a:pt x="11" y="198"/>
                  </a:lnTo>
                  <a:lnTo>
                    <a:pt x="26" y="160"/>
                  </a:lnTo>
                  <a:lnTo>
                    <a:pt x="44" y="127"/>
                  </a:lnTo>
                  <a:lnTo>
                    <a:pt x="67" y="95"/>
                  </a:lnTo>
                  <a:lnTo>
                    <a:pt x="94" y="68"/>
                  </a:lnTo>
                  <a:lnTo>
                    <a:pt x="126" y="45"/>
                  </a:lnTo>
                  <a:lnTo>
                    <a:pt x="160" y="25"/>
                  </a:lnTo>
                  <a:lnTo>
                    <a:pt x="197" y="12"/>
                  </a:lnTo>
                  <a:lnTo>
                    <a:pt x="236" y="3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3"/>
            <p:cNvSpPr>
              <a:spLocks/>
            </p:cNvSpPr>
            <p:nvPr/>
          </p:nvSpPr>
          <p:spPr bwMode="auto">
            <a:xfrm>
              <a:off x="2964" y="860"/>
              <a:ext cx="1221" cy="1791"/>
            </a:xfrm>
            <a:custGeom>
              <a:avLst/>
              <a:gdLst>
                <a:gd name="T0" fmla="*/ 287 w 1221"/>
                <a:gd name="T1" fmla="*/ 3 h 1791"/>
                <a:gd name="T2" fmla="*/ 315 w 1221"/>
                <a:gd name="T3" fmla="*/ 8 h 1791"/>
                <a:gd name="T4" fmla="*/ 374 w 1221"/>
                <a:gd name="T5" fmla="*/ 28 h 1791"/>
                <a:gd name="T6" fmla="*/ 449 w 1221"/>
                <a:gd name="T7" fmla="*/ 80 h 1791"/>
                <a:gd name="T8" fmla="*/ 500 w 1221"/>
                <a:gd name="T9" fmla="*/ 158 h 1791"/>
                <a:gd name="T10" fmla="*/ 510 w 1221"/>
                <a:gd name="T11" fmla="*/ 225 h 1791"/>
                <a:gd name="T12" fmla="*/ 510 w 1221"/>
                <a:gd name="T13" fmla="*/ 274 h 1791"/>
                <a:gd name="T14" fmla="*/ 514 w 1221"/>
                <a:gd name="T15" fmla="*/ 354 h 1791"/>
                <a:gd name="T16" fmla="*/ 528 w 1221"/>
                <a:gd name="T17" fmla="*/ 438 h 1791"/>
                <a:gd name="T18" fmla="*/ 561 w 1221"/>
                <a:gd name="T19" fmla="*/ 496 h 1791"/>
                <a:gd name="T20" fmla="*/ 577 w 1221"/>
                <a:gd name="T21" fmla="*/ 513 h 1791"/>
                <a:gd name="T22" fmla="*/ 610 w 1221"/>
                <a:gd name="T23" fmla="*/ 529 h 1791"/>
                <a:gd name="T24" fmla="*/ 678 w 1221"/>
                <a:gd name="T25" fmla="*/ 537 h 1791"/>
                <a:gd name="T26" fmla="*/ 772 w 1221"/>
                <a:gd name="T27" fmla="*/ 535 h 1791"/>
                <a:gd name="T28" fmla="*/ 829 w 1221"/>
                <a:gd name="T29" fmla="*/ 564 h 1791"/>
                <a:gd name="T30" fmla="*/ 856 w 1221"/>
                <a:gd name="T31" fmla="*/ 624 h 1791"/>
                <a:gd name="T32" fmla="*/ 835 w 1221"/>
                <a:gd name="T33" fmla="*/ 691 h 1791"/>
                <a:gd name="T34" fmla="*/ 1135 w 1221"/>
                <a:gd name="T35" fmla="*/ 176 h 1791"/>
                <a:gd name="T36" fmla="*/ 1175 w 1221"/>
                <a:gd name="T37" fmla="*/ 158 h 1791"/>
                <a:gd name="T38" fmla="*/ 1213 w 1221"/>
                <a:gd name="T39" fmla="*/ 180 h 1791"/>
                <a:gd name="T40" fmla="*/ 1218 w 1221"/>
                <a:gd name="T41" fmla="*/ 224 h 1791"/>
                <a:gd name="T42" fmla="*/ 994 w 1221"/>
                <a:gd name="T43" fmla="*/ 780 h 1791"/>
                <a:gd name="T44" fmla="*/ 640 w 1221"/>
                <a:gd name="T45" fmla="*/ 789 h 1791"/>
                <a:gd name="T46" fmla="*/ 600 w 1221"/>
                <a:gd name="T47" fmla="*/ 769 h 1791"/>
                <a:gd name="T48" fmla="*/ 591 w 1221"/>
                <a:gd name="T49" fmla="*/ 732 h 1791"/>
                <a:gd name="T50" fmla="*/ 536 w 1221"/>
                <a:gd name="T51" fmla="*/ 710 h 1791"/>
                <a:gd name="T52" fmla="*/ 732 w 1221"/>
                <a:gd name="T53" fmla="*/ 793 h 1791"/>
                <a:gd name="T54" fmla="*/ 784 w 1221"/>
                <a:gd name="T55" fmla="*/ 805 h 1791"/>
                <a:gd name="T56" fmla="*/ 841 w 1221"/>
                <a:gd name="T57" fmla="*/ 856 h 1791"/>
                <a:gd name="T58" fmla="*/ 944 w 1221"/>
                <a:gd name="T59" fmla="*/ 1648 h 1791"/>
                <a:gd name="T60" fmla="*/ 931 w 1221"/>
                <a:gd name="T61" fmla="*/ 1722 h 1791"/>
                <a:gd name="T62" fmla="*/ 880 w 1221"/>
                <a:gd name="T63" fmla="*/ 1774 h 1791"/>
                <a:gd name="T64" fmla="*/ 825 w 1221"/>
                <a:gd name="T65" fmla="*/ 1790 h 1791"/>
                <a:gd name="T66" fmla="*/ 767 w 1221"/>
                <a:gd name="T67" fmla="*/ 1780 h 1791"/>
                <a:gd name="T68" fmla="*/ 708 w 1221"/>
                <a:gd name="T69" fmla="*/ 1729 h 1791"/>
                <a:gd name="T70" fmla="*/ 618 w 1221"/>
                <a:gd name="T71" fmla="*/ 1049 h 1791"/>
                <a:gd name="T72" fmla="*/ 225 w 1221"/>
                <a:gd name="T73" fmla="*/ 1048 h 1791"/>
                <a:gd name="T74" fmla="*/ 135 w 1221"/>
                <a:gd name="T75" fmla="*/ 1024 h 1791"/>
                <a:gd name="T76" fmla="*/ 60 w 1221"/>
                <a:gd name="T77" fmla="*/ 972 h 1791"/>
                <a:gd name="T78" fmla="*/ 12 w 1221"/>
                <a:gd name="T79" fmla="*/ 897 h 1791"/>
                <a:gd name="T80" fmla="*/ 0 w 1221"/>
                <a:gd name="T81" fmla="*/ 221 h 1791"/>
                <a:gd name="T82" fmla="*/ 25 w 1221"/>
                <a:gd name="T83" fmla="*/ 130 h 1791"/>
                <a:gd name="T84" fmla="*/ 86 w 1221"/>
                <a:gd name="T85" fmla="*/ 60 h 1791"/>
                <a:gd name="T86" fmla="*/ 166 w 1221"/>
                <a:gd name="T87" fmla="*/ 16 h 1791"/>
                <a:gd name="T88" fmla="*/ 197 w 1221"/>
                <a:gd name="T89" fmla="*/ 7 h 1791"/>
                <a:gd name="T90" fmla="*/ 228 w 1221"/>
                <a:gd name="T91" fmla="*/ 3 h 1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1" h="1791">
                  <a:moveTo>
                    <a:pt x="258" y="0"/>
                  </a:moveTo>
                  <a:lnTo>
                    <a:pt x="273" y="0"/>
                  </a:lnTo>
                  <a:lnTo>
                    <a:pt x="287" y="3"/>
                  </a:lnTo>
                  <a:lnTo>
                    <a:pt x="300" y="4"/>
                  </a:lnTo>
                  <a:lnTo>
                    <a:pt x="310" y="6"/>
                  </a:lnTo>
                  <a:lnTo>
                    <a:pt x="315" y="8"/>
                  </a:lnTo>
                  <a:lnTo>
                    <a:pt x="318" y="8"/>
                  </a:lnTo>
                  <a:lnTo>
                    <a:pt x="346" y="17"/>
                  </a:lnTo>
                  <a:lnTo>
                    <a:pt x="374" y="28"/>
                  </a:lnTo>
                  <a:lnTo>
                    <a:pt x="401" y="43"/>
                  </a:lnTo>
                  <a:lnTo>
                    <a:pt x="426" y="60"/>
                  </a:lnTo>
                  <a:lnTo>
                    <a:pt x="449" y="80"/>
                  </a:lnTo>
                  <a:lnTo>
                    <a:pt x="470" y="104"/>
                  </a:lnTo>
                  <a:lnTo>
                    <a:pt x="486" y="130"/>
                  </a:lnTo>
                  <a:lnTo>
                    <a:pt x="500" y="158"/>
                  </a:lnTo>
                  <a:lnTo>
                    <a:pt x="508" y="188"/>
                  </a:lnTo>
                  <a:lnTo>
                    <a:pt x="511" y="221"/>
                  </a:lnTo>
                  <a:lnTo>
                    <a:pt x="510" y="225"/>
                  </a:lnTo>
                  <a:lnTo>
                    <a:pt x="510" y="235"/>
                  </a:lnTo>
                  <a:lnTo>
                    <a:pt x="510" y="252"/>
                  </a:lnTo>
                  <a:lnTo>
                    <a:pt x="510" y="274"/>
                  </a:lnTo>
                  <a:lnTo>
                    <a:pt x="510" y="298"/>
                  </a:lnTo>
                  <a:lnTo>
                    <a:pt x="511" y="325"/>
                  </a:lnTo>
                  <a:lnTo>
                    <a:pt x="514" y="354"/>
                  </a:lnTo>
                  <a:lnTo>
                    <a:pt x="517" y="383"/>
                  </a:lnTo>
                  <a:lnTo>
                    <a:pt x="521" y="411"/>
                  </a:lnTo>
                  <a:lnTo>
                    <a:pt x="528" y="438"/>
                  </a:lnTo>
                  <a:lnTo>
                    <a:pt x="537" y="462"/>
                  </a:lnTo>
                  <a:lnTo>
                    <a:pt x="548" y="482"/>
                  </a:lnTo>
                  <a:lnTo>
                    <a:pt x="561" y="496"/>
                  </a:lnTo>
                  <a:lnTo>
                    <a:pt x="565" y="501"/>
                  </a:lnTo>
                  <a:lnTo>
                    <a:pt x="570" y="507"/>
                  </a:lnTo>
                  <a:lnTo>
                    <a:pt x="577" y="513"/>
                  </a:lnTo>
                  <a:lnTo>
                    <a:pt x="584" y="519"/>
                  </a:lnTo>
                  <a:lnTo>
                    <a:pt x="596" y="523"/>
                  </a:lnTo>
                  <a:lnTo>
                    <a:pt x="610" y="529"/>
                  </a:lnTo>
                  <a:lnTo>
                    <a:pt x="628" y="532"/>
                  </a:lnTo>
                  <a:lnTo>
                    <a:pt x="651" y="536"/>
                  </a:lnTo>
                  <a:lnTo>
                    <a:pt x="678" y="537"/>
                  </a:lnTo>
                  <a:lnTo>
                    <a:pt x="710" y="536"/>
                  </a:lnTo>
                  <a:lnTo>
                    <a:pt x="750" y="534"/>
                  </a:lnTo>
                  <a:lnTo>
                    <a:pt x="772" y="535"/>
                  </a:lnTo>
                  <a:lnTo>
                    <a:pt x="793" y="540"/>
                  </a:lnTo>
                  <a:lnTo>
                    <a:pt x="812" y="550"/>
                  </a:lnTo>
                  <a:lnTo>
                    <a:pt x="829" y="564"/>
                  </a:lnTo>
                  <a:lnTo>
                    <a:pt x="842" y="581"/>
                  </a:lnTo>
                  <a:lnTo>
                    <a:pt x="851" y="601"/>
                  </a:lnTo>
                  <a:lnTo>
                    <a:pt x="856" y="624"/>
                  </a:lnTo>
                  <a:lnTo>
                    <a:pt x="854" y="648"/>
                  </a:lnTo>
                  <a:lnTo>
                    <a:pt x="848" y="671"/>
                  </a:lnTo>
                  <a:lnTo>
                    <a:pt x="835" y="691"/>
                  </a:lnTo>
                  <a:lnTo>
                    <a:pt x="933" y="691"/>
                  </a:lnTo>
                  <a:lnTo>
                    <a:pt x="1127" y="189"/>
                  </a:lnTo>
                  <a:lnTo>
                    <a:pt x="1135" y="176"/>
                  </a:lnTo>
                  <a:lnTo>
                    <a:pt x="1146" y="166"/>
                  </a:lnTo>
                  <a:lnTo>
                    <a:pt x="1159" y="159"/>
                  </a:lnTo>
                  <a:lnTo>
                    <a:pt x="1175" y="158"/>
                  </a:lnTo>
                  <a:lnTo>
                    <a:pt x="1190" y="161"/>
                  </a:lnTo>
                  <a:lnTo>
                    <a:pt x="1203" y="169"/>
                  </a:lnTo>
                  <a:lnTo>
                    <a:pt x="1213" y="180"/>
                  </a:lnTo>
                  <a:lnTo>
                    <a:pt x="1220" y="194"/>
                  </a:lnTo>
                  <a:lnTo>
                    <a:pt x="1221" y="208"/>
                  </a:lnTo>
                  <a:lnTo>
                    <a:pt x="1218" y="224"/>
                  </a:lnTo>
                  <a:lnTo>
                    <a:pt x="1012" y="757"/>
                  </a:lnTo>
                  <a:lnTo>
                    <a:pt x="1005" y="770"/>
                  </a:lnTo>
                  <a:lnTo>
                    <a:pt x="994" y="780"/>
                  </a:lnTo>
                  <a:lnTo>
                    <a:pt x="982" y="787"/>
                  </a:lnTo>
                  <a:lnTo>
                    <a:pt x="967" y="789"/>
                  </a:lnTo>
                  <a:lnTo>
                    <a:pt x="640" y="789"/>
                  </a:lnTo>
                  <a:lnTo>
                    <a:pt x="624" y="787"/>
                  </a:lnTo>
                  <a:lnTo>
                    <a:pt x="611" y="779"/>
                  </a:lnTo>
                  <a:lnTo>
                    <a:pt x="600" y="769"/>
                  </a:lnTo>
                  <a:lnTo>
                    <a:pt x="593" y="755"/>
                  </a:lnTo>
                  <a:lnTo>
                    <a:pt x="591" y="739"/>
                  </a:lnTo>
                  <a:lnTo>
                    <a:pt x="591" y="732"/>
                  </a:lnTo>
                  <a:lnTo>
                    <a:pt x="593" y="725"/>
                  </a:lnTo>
                  <a:lnTo>
                    <a:pt x="564" y="718"/>
                  </a:lnTo>
                  <a:lnTo>
                    <a:pt x="536" y="710"/>
                  </a:lnTo>
                  <a:lnTo>
                    <a:pt x="511" y="700"/>
                  </a:lnTo>
                  <a:lnTo>
                    <a:pt x="511" y="793"/>
                  </a:lnTo>
                  <a:lnTo>
                    <a:pt x="732" y="793"/>
                  </a:lnTo>
                  <a:lnTo>
                    <a:pt x="732" y="793"/>
                  </a:lnTo>
                  <a:lnTo>
                    <a:pt x="759" y="797"/>
                  </a:lnTo>
                  <a:lnTo>
                    <a:pt x="784" y="805"/>
                  </a:lnTo>
                  <a:lnTo>
                    <a:pt x="806" y="818"/>
                  </a:lnTo>
                  <a:lnTo>
                    <a:pt x="826" y="835"/>
                  </a:lnTo>
                  <a:lnTo>
                    <a:pt x="841" y="856"/>
                  </a:lnTo>
                  <a:lnTo>
                    <a:pt x="852" y="880"/>
                  </a:lnTo>
                  <a:lnTo>
                    <a:pt x="859" y="907"/>
                  </a:lnTo>
                  <a:lnTo>
                    <a:pt x="944" y="1648"/>
                  </a:lnTo>
                  <a:lnTo>
                    <a:pt x="944" y="1674"/>
                  </a:lnTo>
                  <a:lnTo>
                    <a:pt x="940" y="1699"/>
                  </a:lnTo>
                  <a:lnTo>
                    <a:pt x="931" y="1722"/>
                  </a:lnTo>
                  <a:lnTo>
                    <a:pt x="917" y="1743"/>
                  </a:lnTo>
                  <a:lnTo>
                    <a:pt x="901" y="1760"/>
                  </a:lnTo>
                  <a:lnTo>
                    <a:pt x="880" y="1774"/>
                  </a:lnTo>
                  <a:lnTo>
                    <a:pt x="858" y="1785"/>
                  </a:lnTo>
                  <a:lnTo>
                    <a:pt x="833" y="1790"/>
                  </a:lnTo>
                  <a:lnTo>
                    <a:pt x="825" y="1790"/>
                  </a:lnTo>
                  <a:lnTo>
                    <a:pt x="817" y="1791"/>
                  </a:lnTo>
                  <a:lnTo>
                    <a:pt x="791" y="1788"/>
                  </a:lnTo>
                  <a:lnTo>
                    <a:pt x="767" y="1780"/>
                  </a:lnTo>
                  <a:lnTo>
                    <a:pt x="743" y="1767"/>
                  </a:lnTo>
                  <a:lnTo>
                    <a:pt x="724" y="1750"/>
                  </a:lnTo>
                  <a:lnTo>
                    <a:pt x="708" y="1729"/>
                  </a:lnTo>
                  <a:lnTo>
                    <a:pt x="697" y="1705"/>
                  </a:lnTo>
                  <a:lnTo>
                    <a:pt x="691" y="1678"/>
                  </a:lnTo>
                  <a:lnTo>
                    <a:pt x="618" y="1049"/>
                  </a:lnTo>
                  <a:lnTo>
                    <a:pt x="276" y="1049"/>
                  </a:lnTo>
                  <a:lnTo>
                    <a:pt x="256" y="1050"/>
                  </a:lnTo>
                  <a:lnTo>
                    <a:pt x="225" y="1048"/>
                  </a:lnTo>
                  <a:lnTo>
                    <a:pt x="194" y="1043"/>
                  </a:lnTo>
                  <a:lnTo>
                    <a:pt x="165" y="1035"/>
                  </a:lnTo>
                  <a:lnTo>
                    <a:pt x="135" y="1024"/>
                  </a:lnTo>
                  <a:lnTo>
                    <a:pt x="108" y="1009"/>
                  </a:lnTo>
                  <a:lnTo>
                    <a:pt x="83" y="993"/>
                  </a:lnTo>
                  <a:lnTo>
                    <a:pt x="60" y="972"/>
                  </a:lnTo>
                  <a:lnTo>
                    <a:pt x="40" y="950"/>
                  </a:lnTo>
                  <a:lnTo>
                    <a:pt x="24" y="924"/>
                  </a:lnTo>
                  <a:lnTo>
                    <a:pt x="12" y="897"/>
                  </a:lnTo>
                  <a:lnTo>
                    <a:pt x="4" y="867"/>
                  </a:lnTo>
                  <a:lnTo>
                    <a:pt x="2" y="834"/>
                  </a:lnTo>
                  <a:lnTo>
                    <a:pt x="0" y="221"/>
                  </a:lnTo>
                  <a:lnTo>
                    <a:pt x="4" y="188"/>
                  </a:lnTo>
                  <a:lnTo>
                    <a:pt x="12" y="158"/>
                  </a:lnTo>
                  <a:lnTo>
                    <a:pt x="25" y="130"/>
                  </a:lnTo>
                  <a:lnTo>
                    <a:pt x="42" y="104"/>
                  </a:lnTo>
                  <a:lnTo>
                    <a:pt x="62" y="80"/>
                  </a:lnTo>
                  <a:lnTo>
                    <a:pt x="86" y="60"/>
                  </a:lnTo>
                  <a:lnTo>
                    <a:pt x="111" y="43"/>
                  </a:lnTo>
                  <a:lnTo>
                    <a:pt x="138" y="28"/>
                  </a:lnTo>
                  <a:lnTo>
                    <a:pt x="166" y="16"/>
                  </a:lnTo>
                  <a:lnTo>
                    <a:pt x="194" y="8"/>
                  </a:lnTo>
                  <a:lnTo>
                    <a:pt x="195" y="8"/>
                  </a:lnTo>
                  <a:lnTo>
                    <a:pt x="197" y="7"/>
                  </a:lnTo>
                  <a:lnTo>
                    <a:pt x="204" y="6"/>
                  </a:lnTo>
                  <a:lnTo>
                    <a:pt x="215" y="5"/>
                  </a:lnTo>
                  <a:lnTo>
                    <a:pt x="228" y="3"/>
                  </a:lnTo>
                  <a:lnTo>
                    <a:pt x="242" y="1"/>
                  </a:lnTo>
                  <a:lnTo>
                    <a:pt x="2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72354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107613645"/>
              </p:ext>
            </p:extLst>
          </p:nvPr>
        </p:nvGraphicFramePr>
        <p:xfrm>
          <a:off x="464275" y="1090246"/>
          <a:ext cx="5514495" cy="5017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6541477" y="750277"/>
            <a:ext cx="5033425" cy="800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4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r>
              <a:rPr lang="en-US" sz="4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48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997643" y="4232014"/>
            <a:ext cx="4284783" cy="646331"/>
            <a:chOff x="6916617" y="4045023"/>
            <a:chExt cx="4284783" cy="646331"/>
          </a:xfrm>
        </p:grpSpPr>
        <p:sp>
          <p:nvSpPr>
            <p:cNvPr id="11" name="Rectangle 10"/>
            <p:cNvSpPr/>
            <p:nvPr/>
          </p:nvSpPr>
          <p:spPr>
            <a:xfrm>
              <a:off x="6916617" y="4075801"/>
              <a:ext cx="108438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kern="0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25%</a:t>
              </a:r>
            </a:p>
          </p:txBody>
        </p:sp>
        <p:sp>
          <p:nvSpPr>
            <p:cNvPr id="2" name="Rectangle 1"/>
            <p:cNvSpPr/>
            <p:nvPr/>
          </p:nvSpPr>
          <p:spPr>
            <a:xfrm>
              <a:off x="7905778" y="4045023"/>
              <a:ext cx="329562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997643" y="5357007"/>
            <a:ext cx="4284783" cy="646331"/>
            <a:chOff x="6916617" y="5141855"/>
            <a:chExt cx="4284783" cy="646331"/>
          </a:xfrm>
        </p:grpSpPr>
        <p:sp>
          <p:nvSpPr>
            <p:cNvPr id="13" name="Rectangle 12"/>
            <p:cNvSpPr/>
            <p:nvPr/>
          </p:nvSpPr>
          <p:spPr>
            <a:xfrm>
              <a:off x="6916617" y="5172633"/>
              <a:ext cx="108438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kern="0" dirty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45%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7905778" y="5141855"/>
              <a:ext cx="329562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997643" y="3107022"/>
            <a:ext cx="4378568" cy="646331"/>
            <a:chOff x="6822832" y="2907647"/>
            <a:chExt cx="4378568" cy="646331"/>
          </a:xfrm>
        </p:grpSpPr>
        <p:sp>
          <p:nvSpPr>
            <p:cNvPr id="10" name="Rectangle 9"/>
            <p:cNvSpPr/>
            <p:nvPr/>
          </p:nvSpPr>
          <p:spPr>
            <a:xfrm>
              <a:off x="6822832" y="2938425"/>
              <a:ext cx="117816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kern="0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20%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905778" y="2907647"/>
              <a:ext cx="329562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997643" y="1982030"/>
            <a:ext cx="4284783" cy="646331"/>
            <a:chOff x="6916617" y="1766878"/>
            <a:chExt cx="4284783" cy="646331"/>
          </a:xfrm>
        </p:grpSpPr>
        <p:sp>
          <p:nvSpPr>
            <p:cNvPr id="5" name="Rectangle 4"/>
            <p:cNvSpPr/>
            <p:nvPr/>
          </p:nvSpPr>
          <p:spPr>
            <a:xfrm>
              <a:off x="6916617" y="1797656"/>
              <a:ext cx="108438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kern="0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10%  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905778" y="1766878"/>
              <a:ext cx="329562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18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226289" y="1616145"/>
            <a:ext cx="9739423" cy="2541182"/>
            <a:chOff x="1020727" y="1616145"/>
            <a:chExt cx="9739423" cy="2541182"/>
          </a:xfrm>
        </p:grpSpPr>
        <p:sp>
          <p:nvSpPr>
            <p:cNvPr id="2" name="Rectangle 1"/>
            <p:cNvSpPr/>
            <p:nvPr/>
          </p:nvSpPr>
          <p:spPr>
            <a:xfrm>
              <a:off x="1020727" y="1616145"/>
              <a:ext cx="2327482" cy="22856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</a:t>
              </a: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text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1020727" y="4043754"/>
              <a:ext cx="2327482" cy="11357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500605" y="1616145"/>
              <a:ext cx="2327482" cy="22856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</a:t>
              </a: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text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500605" y="4043754"/>
              <a:ext cx="2327482" cy="11357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966635" y="1616145"/>
              <a:ext cx="2327482" cy="22856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</a:t>
              </a: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text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966635" y="4043754"/>
              <a:ext cx="2327482" cy="11357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432668" y="1616145"/>
              <a:ext cx="2327482" cy="22856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</a:t>
              </a: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text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432668" y="4043754"/>
              <a:ext cx="2327482" cy="11357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4"/>
            <p:cNvGrpSpPr>
              <a:grpSpLocks noChangeAspect="1"/>
            </p:cNvGrpSpPr>
            <p:nvPr/>
          </p:nvGrpSpPr>
          <p:grpSpPr bwMode="auto">
            <a:xfrm>
              <a:off x="1815641" y="2215658"/>
              <a:ext cx="737653" cy="578478"/>
              <a:chOff x="490" y="247"/>
              <a:chExt cx="1381" cy="1083"/>
            </a:xfrm>
            <a:solidFill>
              <a:schemeClr val="bg1"/>
            </a:solidFill>
          </p:grpSpPr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726" y="1206"/>
                <a:ext cx="910" cy="124"/>
              </a:xfrm>
              <a:custGeom>
                <a:avLst/>
                <a:gdLst>
                  <a:gd name="T0" fmla="*/ 188 w 2731"/>
                  <a:gd name="T1" fmla="*/ 0 h 371"/>
                  <a:gd name="T2" fmla="*/ 2542 w 2731"/>
                  <a:gd name="T3" fmla="*/ 0 h 371"/>
                  <a:gd name="T4" fmla="*/ 2580 w 2731"/>
                  <a:gd name="T5" fmla="*/ 4 h 371"/>
                  <a:gd name="T6" fmla="*/ 2615 w 2731"/>
                  <a:gd name="T7" fmla="*/ 15 h 371"/>
                  <a:gd name="T8" fmla="*/ 2647 w 2731"/>
                  <a:gd name="T9" fmla="*/ 32 h 371"/>
                  <a:gd name="T10" fmla="*/ 2675 w 2731"/>
                  <a:gd name="T11" fmla="*/ 55 h 371"/>
                  <a:gd name="T12" fmla="*/ 2698 w 2731"/>
                  <a:gd name="T13" fmla="*/ 82 h 371"/>
                  <a:gd name="T14" fmla="*/ 2716 w 2731"/>
                  <a:gd name="T15" fmla="*/ 114 h 371"/>
                  <a:gd name="T16" fmla="*/ 2727 w 2731"/>
                  <a:gd name="T17" fmla="*/ 149 h 371"/>
                  <a:gd name="T18" fmla="*/ 2731 w 2731"/>
                  <a:gd name="T19" fmla="*/ 186 h 371"/>
                  <a:gd name="T20" fmla="*/ 2727 w 2731"/>
                  <a:gd name="T21" fmla="*/ 224 h 371"/>
                  <a:gd name="T22" fmla="*/ 2716 w 2731"/>
                  <a:gd name="T23" fmla="*/ 259 h 371"/>
                  <a:gd name="T24" fmla="*/ 2698 w 2731"/>
                  <a:gd name="T25" fmla="*/ 290 h 371"/>
                  <a:gd name="T26" fmla="*/ 2675 w 2731"/>
                  <a:gd name="T27" fmla="*/ 317 h 371"/>
                  <a:gd name="T28" fmla="*/ 2647 w 2731"/>
                  <a:gd name="T29" fmla="*/ 340 h 371"/>
                  <a:gd name="T30" fmla="*/ 2615 w 2731"/>
                  <a:gd name="T31" fmla="*/ 357 h 371"/>
                  <a:gd name="T32" fmla="*/ 2580 w 2731"/>
                  <a:gd name="T33" fmla="*/ 367 h 371"/>
                  <a:gd name="T34" fmla="*/ 2542 w 2731"/>
                  <a:gd name="T35" fmla="*/ 371 h 371"/>
                  <a:gd name="T36" fmla="*/ 188 w 2731"/>
                  <a:gd name="T37" fmla="*/ 371 h 371"/>
                  <a:gd name="T38" fmla="*/ 150 w 2731"/>
                  <a:gd name="T39" fmla="*/ 367 h 371"/>
                  <a:gd name="T40" fmla="*/ 114 w 2731"/>
                  <a:gd name="T41" fmla="*/ 357 h 371"/>
                  <a:gd name="T42" fmla="*/ 82 w 2731"/>
                  <a:gd name="T43" fmla="*/ 340 h 371"/>
                  <a:gd name="T44" fmla="*/ 54 w 2731"/>
                  <a:gd name="T45" fmla="*/ 317 h 371"/>
                  <a:gd name="T46" fmla="*/ 32 w 2731"/>
                  <a:gd name="T47" fmla="*/ 290 h 371"/>
                  <a:gd name="T48" fmla="*/ 14 w 2731"/>
                  <a:gd name="T49" fmla="*/ 259 h 371"/>
                  <a:gd name="T50" fmla="*/ 4 w 2731"/>
                  <a:gd name="T51" fmla="*/ 224 h 371"/>
                  <a:gd name="T52" fmla="*/ 0 w 2731"/>
                  <a:gd name="T53" fmla="*/ 186 h 371"/>
                  <a:gd name="T54" fmla="*/ 4 w 2731"/>
                  <a:gd name="T55" fmla="*/ 149 h 371"/>
                  <a:gd name="T56" fmla="*/ 14 w 2731"/>
                  <a:gd name="T57" fmla="*/ 114 h 371"/>
                  <a:gd name="T58" fmla="*/ 32 w 2731"/>
                  <a:gd name="T59" fmla="*/ 82 h 371"/>
                  <a:gd name="T60" fmla="*/ 54 w 2731"/>
                  <a:gd name="T61" fmla="*/ 55 h 371"/>
                  <a:gd name="T62" fmla="*/ 82 w 2731"/>
                  <a:gd name="T63" fmla="*/ 32 h 371"/>
                  <a:gd name="T64" fmla="*/ 114 w 2731"/>
                  <a:gd name="T65" fmla="*/ 15 h 371"/>
                  <a:gd name="T66" fmla="*/ 150 w 2731"/>
                  <a:gd name="T67" fmla="*/ 4 h 371"/>
                  <a:gd name="T68" fmla="*/ 188 w 2731"/>
                  <a:gd name="T69" fmla="*/ 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731" h="371">
                    <a:moveTo>
                      <a:pt x="188" y="0"/>
                    </a:moveTo>
                    <a:lnTo>
                      <a:pt x="2542" y="0"/>
                    </a:lnTo>
                    <a:lnTo>
                      <a:pt x="2580" y="4"/>
                    </a:lnTo>
                    <a:lnTo>
                      <a:pt x="2615" y="15"/>
                    </a:lnTo>
                    <a:lnTo>
                      <a:pt x="2647" y="32"/>
                    </a:lnTo>
                    <a:lnTo>
                      <a:pt x="2675" y="55"/>
                    </a:lnTo>
                    <a:lnTo>
                      <a:pt x="2698" y="82"/>
                    </a:lnTo>
                    <a:lnTo>
                      <a:pt x="2716" y="114"/>
                    </a:lnTo>
                    <a:lnTo>
                      <a:pt x="2727" y="149"/>
                    </a:lnTo>
                    <a:lnTo>
                      <a:pt x="2731" y="186"/>
                    </a:lnTo>
                    <a:lnTo>
                      <a:pt x="2727" y="224"/>
                    </a:lnTo>
                    <a:lnTo>
                      <a:pt x="2716" y="259"/>
                    </a:lnTo>
                    <a:lnTo>
                      <a:pt x="2698" y="290"/>
                    </a:lnTo>
                    <a:lnTo>
                      <a:pt x="2675" y="317"/>
                    </a:lnTo>
                    <a:lnTo>
                      <a:pt x="2647" y="340"/>
                    </a:lnTo>
                    <a:lnTo>
                      <a:pt x="2615" y="357"/>
                    </a:lnTo>
                    <a:lnTo>
                      <a:pt x="2580" y="367"/>
                    </a:lnTo>
                    <a:lnTo>
                      <a:pt x="2542" y="371"/>
                    </a:lnTo>
                    <a:lnTo>
                      <a:pt x="188" y="371"/>
                    </a:lnTo>
                    <a:lnTo>
                      <a:pt x="150" y="367"/>
                    </a:lnTo>
                    <a:lnTo>
                      <a:pt x="114" y="357"/>
                    </a:lnTo>
                    <a:lnTo>
                      <a:pt x="82" y="340"/>
                    </a:lnTo>
                    <a:lnTo>
                      <a:pt x="54" y="317"/>
                    </a:lnTo>
                    <a:lnTo>
                      <a:pt x="32" y="290"/>
                    </a:lnTo>
                    <a:lnTo>
                      <a:pt x="14" y="259"/>
                    </a:lnTo>
                    <a:lnTo>
                      <a:pt x="4" y="224"/>
                    </a:lnTo>
                    <a:lnTo>
                      <a:pt x="0" y="186"/>
                    </a:lnTo>
                    <a:lnTo>
                      <a:pt x="4" y="149"/>
                    </a:lnTo>
                    <a:lnTo>
                      <a:pt x="14" y="114"/>
                    </a:lnTo>
                    <a:lnTo>
                      <a:pt x="32" y="82"/>
                    </a:lnTo>
                    <a:lnTo>
                      <a:pt x="54" y="55"/>
                    </a:lnTo>
                    <a:lnTo>
                      <a:pt x="82" y="32"/>
                    </a:lnTo>
                    <a:lnTo>
                      <a:pt x="114" y="15"/>
                    </a:lnTo>
                    <a:lnTo>
                      <a:pt x="150" y="4"/>
                    </a:lnTo>
                    <a:lnTo>
                      <a:pt x="1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7"/>
              <p:cNvSpPr>
                <a:spLocks/>
              </p:cNvSpPr>
              <p:nvPr/>
            </p:nvSpPr>
            <p:spPr bwMode="auto">
              <a:xfrm>
                <a:off x="710" y="696"/>
                <a:ext cx="94" cy="247"/>
              </a:xfrm>
              <a:custGeom>
                <a:avLst/>
                <a:gdLst>
                  <a:gd name="T0" fmla="*/ 142 w 283"/>
                  <a:gd name="T1" fmla="*/ 0 h 742"/>
                  <a:gd name="T2" fmla="*/ 174 w 283"/>
                  <a:gd name="T3" fmla="*/ 4 h 742"/>
                  <a:gd name="T4" fmla="*/ 204 w 283"/>
                  <a:gd name="T5" fmla="*/ 14 h 742"/>
                  <a:gd name="T6" fmla="*/ 231 w 283"/>
                  <a:gd name="T7" fmla="*/ 30 h 742"/>
                  <a:gd name="T8" fmla="*/ 252 w 283"/>
                  <a:gd name="T9" fmla="*/ 53 h 742"/>
                  <a:gd name="T10" fmla="*/ 269 w 283"/>
                  <a:gd name="T11" fmla="*/ 78 h 742"/>
                  <a:gd name="T12" fmla="*/ 279 w 283"/>
                  <a:gd name="T13" fmla="*/ 108 h 742"/>
                  <a:gd name="T14" fmla="*/ 283 w 283"/>
                  <a:gd name="T15" fmla="*/ 139 h 742"/>
                  <a:gd name="T16" fmla="*/ 283 w 283"/>
                  <a:gd name="T17" fmla="*/ 603 h 742"/>
                  <a:gd name="T18" fmla="*/ 279 w 283"/>
                  <a:gd name="T19" fmla="*/ 636 h 742"/>
                  <a:gd name="T20" fmla="*/ 269 w 283"/>
                  <a:gd name="T21" fmla="*/ 664 h 742"/>
                  <a:gd name="T22" fmla="*/ 252 w 283"/>
                  <a:gd name="T23" fmla="*/ 691 h 742"/>
                  <a:gd name="T24" fmla="*/ 231 w 283"/>
                  <a:gd name="T25" fmla="*/ 712 h 742"/>
                  <a:gd name="T26" fmla="*/ 204 w 283"/>
                  <a:gd name="T27" fmla="*/ 728 h 742"/>
                  <a:gd name="T28" fmla="*/ 174 w 283"/>
                  <a:gd name="T29" fmla="*/ 739 h 742"/>
                  <a:gd name="T30" fmla="*/ 142 w 283"/>
                  <a:gd name="T31" fmla="*/ 742 h 742"/>
                  <a:gd name="T32" fmla="*/ 109 w 283"/>
                  <a:gd name="T33" fmla="*/ 739 h 742"/>
                  <a:gd name="T34" fmla="*/ 80 w 283"/>
                  <a:gd name="T35" fmla="*/ 728 h 742"/>
                  <a:gd name="T36" fmla="*/ 53 w 283"/>
                  <a:gd name="T37" fmla="*/ 712 h 742"/>
                  <a:gd name="T38" fmla="*/ 31 w 283"/>
                  <a:gd name="T39" fmla="*/ 691 h 742"/>
                  <a:gd name="T40" fmla="*/ 15 w 283"/>
                  <a:gd name="T41" fmla="*/ 664 h 742"/>
                  <a:gd name="T42" fmla="*/ 3 w 283"/>
                  <a:gd name="T43" fmla="*/ 636 h 742"/>
                  <a:gd name="T44" fmla="*/ 0 w 283"/>
                  <a:gd name="T45" fmla="*/ 603 h 742"/>
                  <a:gd name="T46" fmla="*/ 0 w 283"/>
                  <a:gd name="T47" fmla="*/ 139 h 742"/>
                  <a:gd name="T48" fmla="*/ 3 w 283"/>
                  <a:gd name="T49" fmla="*/ 108 h 742"/>
                  <a:gd name="T50" fmla="*/ 15 w 283"/>
                  <a:gd name="T51" fmla="*/ 78 h 742"/>
                  <a:gd name="T52" fmla="*/ 31 w 283"/>
                  <a:gd name="T53" fmla="*/ 53 h 742"/>
                  <a:gd name="T54" fmla="*/ 53 w 283"/>
                  <a:gd name="T55" fmla="*/ 30 h 742"/>
                  <a:gd name="T56" fmla="*/ 80 w 283"/>
                  <a:gd name="T57" fmla="*/ 14 h 742"/>
                  <a:gd name="T58" fmla="*/ 109 w 283"/>
                  <a:gd name="T59" fmla="*/ 4 h 742"/>
                  <a:gd name="T60" fmla="*/ 142 w 283"/>
                  <a:gd name="T61" fmla="*/ 0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3" h="742">
                    <a:moveTo>
                      <a:pt x="142" y="0"/>
                    </a:moveTo>
                    <a:lnTo>
                      <a:pt x="174" y="4"/>
                    </a:lnTo>
                    <a:lnTo>
                      <a:pt x="204" y="14"/>
                    </a:lnTo>
                    <a:lnTo>
                      <a:pt x="231" y="30"/>
                    </a:lnTo>
                    <a:lnTo>
                      <a:pt x="252" y="53"/>
                    </a:lnTo>
                    <a:lnTo>
                      <a:pt x="269" y="78"/>
                    </a:lnTo>
                    <a:lnTo>
                      <a:pt x="279" y="108"/>
                    </a:lnTo>
                    <a:lnTo>
                      <a:pt x="283" y="139"/>
                    </a:lnTo>
                    <a:lnTo>
                      <a:pt x="283" y="603"/>
                    </a:lnTo>
                    <a:lnTo>
                      <a:pt x="279" y="636"/>
                    </a:lnTo>
                    <a:lnTo>
                      <a:pt x="269" y="664"/>
                    </a:lnTo>
                    <a:lnTo>
                      <a:pt x="252" y="691"/>
                    </a:lnTo>
                    <a:lnTo>
                      <a:pt x="231" y="712"/>
                    </a:lnTo>
                    <a:lnTo>
                      <a:pt x="204" y="728"/>
                    </a:lnTo>
                    <a:lnTo>
                      <a:pt x="174" y="739"/>
                    </a:lnTo>
                    <a:lnTo>
                      <a:pt x="142" y="742"/>
                    </a:lnTo>
                    <a:lnTo>
                      <a:pt x="109" y="739"/>
                    </a:lnTo>
                    <a:lnTo>
                      <a:pt x="80" y="728"/>
                    </a:lnTo>
                    <a:lnTo>
                      <a:pt x="53" y="712"/>
                    </a:lnTo>
                    <a:lnTo>
                      <a:pt x="31" y="691"/>
                    </a:lnTo>
                    <a:lnTo>
                      <a:pt x="15" y="664"/>
                    </a:lnTo>
                    <a:lnTo>
                      <a:pt x="3" y="636"/>
                    </a:lnTo>
                    <a:lnTo>
                      <a:pt x="0" y="603"/>
                    </a:lnTo>
                    <a:lnTo>
                      <a:pt x="0" y="139"/>
                    </a:lnTo>
                    <a:lnTo>
                      <a:pt x="3" y="108"/>
                    </a:lnTo>
                    <a:lnTo>
                      <a:pt x="15" y="78"/>
                    </a:lnTo>
                    <a:lnTo>
                      <a:pt x="31" y="53"/>
                    </a:lnTo>
                    <a:lnTo>
                      <a:pt x="53" y="30"/>
                    </a:lnTo>
                    <a:lnTo>
                      <a:pt x="80" y="14"/>
                    </a:lnTo>
                    <a:lnTo>
                      <a:pt x="109" y="4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8"/>
              <p:cNvSpPr>
                <a:spLocks/>
              </p:cNvSpPr>
              <p:nvPr/>
            </p:nvSpPr>
            <p:spPr bwMode="auto">
              <a:xfrm>
                <a:off x="866" y="634"/>
                <a:ext cx="95" cy="309"/>
              </a:xfrm>
              <a:custGeom>
                <a:avLst/>
                <a:gdLst>
                  <a:gd name="T0" fmla="*/ 143 w 283"/>
                  <a:gd name="T1" fmla="*/ 0 h 928"/>
                  <a:gd name="T2" fmla="*/ 174 w 283"/>
                  <a:gd name="T3" fmla="*/ 4 h 928"/>
                  <a:gd name="T4" fmla="*/ 205 w 283"/>
                  <a:gd name="T5" fmla="*/ 15 h 928"/>
                  <a:gd name="T6" fmla="*/ 230 w 283"/>
                  <a:gd name="T7" fmla="*/ 31 h 928"/>
                  <a:gd name="T8" fmla="*/ 253 w 283"/>
                  <a:gd name="T9" fmla="*/ 53 h 928"/>
                  <a:gd name="T10" fmla="*/ 270 w 283"/>
                  <a:gd name="T11" fmla="*/ 79 h 928"/>
                  <a:gd name="T12" fmla="*/ 280 w 283"/>
                  <a:gd name="T13" fmla="*/ 108 h 928"/>
                  <a:gd name="T14" fmla="*/ 283 w 283"/>
                  <a:gd name="T15" fmla="*/ 140 h 928"/>
                  <a:gd name="T16" fmla="*/ 283 w 283"/>
                  <a:gd name="T17" fmla="*/ 789 h 928"/>
                  <a:gd name="T18" fmla="*/ 280 w 283"/>
                  <a:gd name="T19" fmla="*/ 822 h 928"/>
                  <a:gd name="T20" fmla="*/ 270 w 283"/>
                  <a:gd name="T21" fmla="*/ 850 h 928"/>
                  <a:gd name="T22" fmla="*/ 253 w 283"/>
                  <a:gd name="T23" fmla="*/ 877 h 928"/>
                  <a:gd name="T24" fmla="*/ 230 w 283"/>
                  <a:gd name="T25" fmla="*/ 898 h 928"/>
                  <a:gd name="T26" fmla="*/ 205 w 283"/>
                  <a:gd name="T27" fmla="*/ 914 h 928"/>
                  <a:gd name="T28" fmla="*/ 174 w 283"/>
                  <a:gd name="T29" fmla="*/ 925 h 928"/>
                  <a:gd name="T30" fmla="*/ 143 w 283"/>
                  <a:gd name="T31" fmla="*/ 928 h 928"/>
                  <a:gd name="T32" fmla="*/ 110 w 283"/>
                  <a:gd name="T33" fmla="*/ 925 h 928"/>
                  <a:gd name="T34" fmla="*/ 80 w 283"/>
                  <a:gd name="T35" fmla="*/ 914 h 928"/>
                  <a:gd name="T36" fmla="*/ 54 w 283"/>
                  <a:gd name="T37" fmla="*/ 898 h 928"/>
                  <a:gd name="T38" fmla="*/ 32 w 283"/>
                  <a:gd name="T39" fmla="*/ 877 h 928"/>
                  <a:gd name="T40" fmla="*/ 16 w 283"/>
                  <a:gd name="T41" fmla="*/ 850 h 928"/>
                  <a:gd name="T42" fmla="*/ 4 w 283"/>
                  <a:gd name="T43" fmla="*/ 822 h 928"/>
                  <a:gd name="T44" fmla="*/ 0 w 283"/>
                  <a:gd name="T45" fmla="*/ 789 h 928"/>
                  <a:gd name="T46" fmla="*/ 0 w 283"/>
                  <a:gd name="T47" fmla="*/ 140 h 928"/>
                  <a:gd name="T48" fmla="*/ 4 w 283"/>
                  <a:gd name="T49" fmla="*/ 108 h 928"/>
                  <a:gd name="T50" fmla="*/ 16 w 283"/>
                  <a:gd name="T51" fmla="*/ 79 h 928"/>
                  <a:gd name="T52" fmla="*/ 32 w 283"/>
                  <a:gd name="T53" fmla="*/ 53 h 928"/>
                  <a:gd name="T54" fmla="*/ 54 w 283"/>
                  <a:gd name="T55" fmla="*/ 31 h 928"/>
                  <a:gd name="T56" fmla="*/ 80 w 283"/>
                  <a:gd name="T57" fmla="*/ 15 h 928"/>
                  <a:gd name="T58" fmla="*/ 110 w 283"/>
                  <a:gd name="T59" fmla="*/ 4 h 928"/>
                  <a:gd name="T60" fmla="*/ 143 w 283"/>
                  <a:gd name="T61" fmla="*/ 0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3" h="928">
                    <a:moveTo>
                      <a:pt x="143" y="0"/>
                    </a:moveTo>
                    <a:lnTo>
                      <a:pt x="174" y="4"/>
                    </a:lnTo>
                    <a:lnTo>
                      <a:pt x="205" y="15"/>
                    </a:lnTo>
                    <a:lnTo>
                      <a:pt x="230" y="31"/>
                    </a:lnTo>
                    <a:lnTo>
                      <a:pt x="253" y="53"/>
                    </a:lnTo>
                    <a:lnTo>
                      <a:pt x="270" y="79"/>
                    </a:lnTo>
                    <a:lnTo>
                      <a:pt x="280" y="108"/>
                    </a:lnTo>
                    <a:lnTo>
                      <a:pt x="283" y="140"/>
                    </a:lnTo>
                    <a:lnTo>
                      <a:pt x="283" y="789"/>
                    </a:lnTo>
                    <a:lnTo>
                      <a:pt x="280" y="822"/>
                    </a:lnTo>
                    <a:lnTo>
                      <a:pt x="270" y="850"/>
                    </a:lnTo>
                    <a:lnTo>
                      <a:pt x="253" y="877"/>
                    </a:lnTo>
                    <a:lnTo>
                      <a:pt x="230" y="898"/>
                    </a:lnTo>
                    <a:lnTo>
                      <a:pt x="205" y="914"/>
                    </a:lnTo>
                    <a:lnTo>
                      <a:pt x="174" y="925"/>
                    </a:lnTo>
                    <a:lnTo>
                      <a:pt x="143" y="928"/>
                    </a:lnTo>
                    <a:lnTo>
                      <a:pt x="110" y="925"/>
                    </a:lnTo>
                    <a:lnTo>
                      <a:pt x="80" y="914"/>
                    </a:lnTo>
                    <a:lnTo>
                      <a:pt x="54" y="898"/>
                    </a:lnTo>
                    <a:lnTo>
                      <a:pt x="32" y="877"/>
                    </a:lnTo>
                    <a:lnTo>
                      <a:pt x="16" y="850"/>
                    </a:lnTo>
                    <a:lnTo>
                      <a:pt x="4" y="822"/>
                    </a:lnTo>
                    <a:lnTo>
                      <a:pt x="0" y="789"/>
                    </a:lnTo>
                    <a:lnTo>
                      <a:pt x="0" y="140"/>
                    </a:lnTo>
                    <a:lnTo>
                      <a:pt x="4" y="108"/>
                    </a:lnTo>
                    <a:lnTo>
                      <a:pt x="16" y="79"/>
                    </a:lnTo>
                    <a:lnTo>
                      <a:pt x="32" y="53"/>
                    </a:lnTo>
                    <a:lnTo>
                      <a:pt x="54" y="31"/>
                    </a:lnTo>
                    <a:lnTo>
                      <a:pt x="80" y="15"/>
                    </a:lnTo>
                    <a:lnTo>
                      <a:pt x="110" y="4"/>
                    </a:lnTo>
                    <a:lnTo>
                      <a:pt x="1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9"/>
              <p:cNvSpPr>
                <a:spLocks/>
              </p:cNvSpPr>
              <p:nvPr/>
            </p:nvSpPr>
            <p:spPr bwMode="auto">
              <a:xfrm>
                <a:off x="1024" y="572"/>
                <a:ext cx="94" cy="371"/>
              </a:xfrm>
              <a:custGeom>
                <a:avLst/>
                <a:gdLst>
                  <a:gd name="T0" fmla="*/ 140 w 281"/>
                  <a:gd name="T1" fmla="*/ 0 h 1113"/>
                  <a:gd name="T2" fmla="*/ 172 w 281"/>
                  <a:gd name="T3" fmla="*/ 4 h 1113"/>
                  <a:gd name="T4" fmla="*/ 203 w 281"/>
                  <a:gd name="T5" fmla="*/ 14 h 1113"/>
                  <a:gd name="T6" fmla="*/ 228 w 281"/>
                  <a:gd name="T7" fmla="*/ 30 h 1113"/>
                  <a:gd name="T8" fmla="*/ 251 w 281"/>
                  <a:gd name="T9" fmla="*/ 53 h 1113"/>
                  <a:gd name="T10" fmla="*/ 267 w 281"/>
                  <a:gd name="T11" fmla="*/ 78 h 1113"/>
                  <a:gd name="T12" fmla="*/ 278 w 281"/>
                  <a:gd name="T13" fmla="*/ 108 h 1113"/>
                  <a:gd name="T14" fmla="*/ 281 w 281"/>
                  <a:gd name="T15" fmla="*/ 139 h 1113"/>
                  <a:gd name="T16" fmla="*/ 281 w 281"/>
                  <a:gd name="T17" fmla="*/ 974 h 1113"/>
                  <a:gd name="T18" fmla="*/ 278 w 281"/>
                  <a:gd name="T19" fmla="*/ 1007 h 1113"/>
                  <a:gd name="T20" fmla="*/ 267 w 281"/>
                  <a:gd name="T21" fmla="*/ 1035 h 1113"/>
                  <a:gd name="T22" fmla="*/ 251 w 281"/>
                  <a:gd name="T23" fmla="*/ 1062 h 1113"/>
                  <a:gd name="T24" fmla="*/ 228 w 281"/>
                  <a:gd name="T25" fmla="*/ 1083 h 1113"/>
                  <a:gd name="T26" fmla="*/ 203 w 281"/>
                  <a:gd name="T27" fmla="*/ 1099 h 1113"/>
                  <a:gd name="T28" fmla="*/ 172 w 281"/>
                  <a:gd name="T29" fmla="*/ 1110 h 1113"/>
                  <a:gd name="T30" fmla="*/ 140 w 281"/>
                  <a:gd name="T31" fmla="*/ 1113 h 1113"/>
                  <a:gd name="T32" fmla="*/ 107 w 281"/>
                  <a:gd name="T33" fmla="*/ 1110 h 1113"/>
                  <a:gd name="T34" fmla="*/ 78 w 281"/>
                  <a:gd name="T35" fmla="*/ 1099 h 1113"/>
                  <a:gd name="T36" fmla="*/ 52 w 281"/>
                  <a:gd name="T37" fmla="*/ 1083 h 1113"/>
                  <a:gd name="T38" fmla="*/ 30 w 281"/>
                  <a:gd name="T39" fmla="*/ 1062 h 1113"/>
                  <a:gd name="T40" fmla="*/ 14 w 281"/>
                  <a:gd name="T41" fmla="*/ 1035 h 1113"/>
                  <a:gd name="T42" fmla="*/ 3 w 281"/>
                  <a:gd name="T43" fmla="*/ 1007 h 1113"/>
                  <a:gd name="T44" fmla="*/ 0 w 281"/>
                  <a:gd name="T45" fmla="*/ 974 h 1113"/>
                  <a:gd name="T46" fmla="*/ 0 w 281"/>
                  <a:gd name="T47" fmla="*/ 139 h 1113"/>
                  <a:gd name="T48" fmla="*/ 3 w 281"/>
                  <a:gd name="T49" fmla="*/ 108 h 1113"/>
                  <a:gd name="T50" fmla="*/ 14 w 281"/>
                  <a:gd name="T51" fmla="*/ 78 h 1113"/>
                  <a:gd name="T52" fmla="*/ 30 w 281"/>
                  <a:gd name="T53" fmla="*/ 53 h 1113"/>
                  <a:gd name="T54" fmla="*/ 52 w 281"/>
                  <a:gd name="T55" fmla="*/ 30 h 1113"/>
                  <a:gd name="T56" fmla="*/ 78 w 281"/>
                  <a:gd name="T57" fmla="*/ 14 h 1113"/>
                  <a:gd name="T58" fmla="*/ 107 w 281"/>
                  <a:gd name="T59" fmla="*/ 4 h 1113"/>
                  <a:gd name="T60" fmla="*/ 140 w 281"/>
                  <a:gd name="T61" fmla="*/ 0 h 1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1" h="1113">
                    <a:moveTo>
                      <a:pt x="140" y="0"/>
                    </a:moveTo>
                    <a:lnTo>
                      <a:pt x="172" y="4"/>
                    </a:lnTo>
                    <a:lnTo>
                      <a:pt x="203" y="14"/>
                    </a:lnTo>
                    <a:lnTo>
                      <a:pt x="228" y="30"/>
                    </a:lnTo>
                    <a:lnTo>
                      <a:pt x="251" y="53"/>
                    </a:lnTo>
                    <a:lnTo>
                      <a:pt x="267" y="78"/>
                    </a:lnTo>
                    <a:lnTo>
                      <a:pt x="278" y="108"/>
                    </a:lnTo>
                    <a:lnTo>
                      <a:pt x="281" y="139"/>
                    </a:lnTo>
                    <a:lnTo>
                      <a:pt x="281" y="974"/>
                    </a:lnTo>
                    <a:lnTo>
                      <a:pt x="278" y="1007"/>
                    </a:lnTo>
                    <a:lnTo>
                      <a:pt x="267" y="1035"/>
                    </a:lnTo>
                    <a:lnTo>
                      <a:pt x="251" y="1062"/>
                    </a:lnTo>
                    <a:lnTo>
                      <a:pt x="228" y="1083"/>
                    </a:lnTo>
                    <a:lnTo>
                      <a:pt x="203" y="1099"/>
                    </a:lnTo>
                    <a:lnTo>
                      <a:pt x="172" y="1110"/>
                    </a:lnTo>
                    <a:lnTo>
                      <a:pt x="140" y="1113"/>
                    </a:lnTo>
                    <a:lnTo>
                      <a:pt x="107" y="1110"/>
                    </a:lnTo>
                    <a:lnTo>
                      <a:pt x="78" y="1099"/>
                    </a:lnTo>
                    <a:lnTo>
                      <a:pt x="52" y="1083"/>
                    </a:lnTo>
                    <a:lnTo>
                      <a:pt x="30" y="1062"/>
                    </a:lnTo>
                    <a:lnTo>
                      <a:pt x="14" y="1035"/>
                    </a:lnTo>
                    <a:lnTo>
                      <a:pt x="3" y="1007"/>
                    </a:lnTo>
                    <a:lnTo>
                      <a:pt x="0" y="974"/>
                    </a:lnTo>
                    <a:lnTo>
                      <a:pt x="0" y="139"/>
                    </a:lnTo>
                    <a:lnTo>
                      <a:pt x="3" y="108"/>
                    </a:lnTo>
                    <a:lnTo>
                      <a:pt x="14" y="78"/>
                    </a:lnTo>
                    <a:lnTo>
                      <a:pt x="30" y="53"/>
                    </a:lnTo>
                    <a:lnTo>
                      <a:pt x="52" y="30"/>
                    </a:lnTo>
                    <a:lnTo>
                      <a:pt x="78" y="14"/>
                    </a:lnTo>
                    <a:lnTo>
                      <a:pt x="107" y="4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0"/>
              <p:cNvSpPr>
                <a:spLocks/>
              </p:cNvSpPr>
              <p:nvPr/>
            </p:nvSpPr>
            <p:spPr bwMode="auto">
              <a:xfrm>
                <a:off x="490" y="247"/>
                <a:ext cx="1381" cy="897"/>
              </a:xfrm>
              <a:custGeom>
                <a:avLst/>
                <a:gdLst>
                  <a:gd name="T0" fmla="*/ 3956 w 4144"/>
                  <a:gd name="T1" fmla="*/ 0 h 2691"/>
                  <a:gd name="T2" fmla="*/ 4029 w 4144"/>
                  <a:gd name="T3" fmla="*/ 14 h 2691"/>
                  <a:gd name="T4" fmla="*/ 4089 w 4144"/>
                  <a:gd name="T5" fmla="*/ 54 h 2691"/>
                  <a:gd name="T6" fmla="*/ 4130 w 4144"/>
                  <a:gd name="T7" fmla="*/ 113 h 2691"/>
                  <a:gd name="T8" fmla="*/ 4144 w 4144"/>
                  <a:gd name="T9" fmla="*/ 185 h 2691"/>
                  <a:gd name="T10" fmla="*/ 3891 w 4144"/>
                  <a:gd name="T11" fmla="*/ 2039 h 2691"/>
                  <a:gd name="T12" fmla="*/ 3962 w 4144"/>
                  <a:gd name="T13" fmla="*/ 1886 h 2691"/>
                  <a:gd name="T14" fmla="*/ 4007 w 4144"/>
                  <a:gd name="T15" fmla="*/ 1722 h 2691"/>
                  <a:gd name="T16" fmla="*/ 4022 w 4144"/>
                  <a:gd name="T17" fmla="*/ 1553 h 2691"/>
                  <a:gd name="T18" fmla="*/ 4008 w 4144"/>
                  <a:gd name="T19" fmla="*/ 1392 h 2691"/>
                  <a:gd name="T20" fmla="*/ 3970 w 4144"/>
                  <a:gd name="T21" fmla="*/ 1237 h 2691"/>
                  <a:gd name="T22" fmla="*/ 3906 w 4144"/>
                  <a:gd name="T23" fmla="*/ 1092 h 2691"/>
                  <a:gd name="T24" fmla="*/ 3819 w 4144"/>
                  <a:gd name="T25" fmla="*/ 957 h 2691"/>
                  <a:gd name="T26" fmla="*/ 3767 w 4144"/>
                  <a:gd name="T27" fmla="*/ 371 h 2691"/>
                  <a:gd name="T28" fmla="*/ 377 w 4144"/>
                  <a:gd name="T29" fmla="*/ 2319 h 2691"/>
                  <a:gd name="T30" fmla="*/ 2429 w 4144"/>
                  <a:gd name="T31" fmla="*/ 2367 h 2691"/>
                  <a:gd name="T32" fmla="*/ 2561 w 4144"/>
                  <a:gd name="T33" fmla="*/ 2444 h 2691"/>
                  <a:gd name="T34" fmla="*/ 2703 w 4144"/>
                  <a:gd name="T35" fmla="*/ 2502 h 2691"/>
                  <a:gd name="T36" fmla="*/ 2854 w 4144"/>
                  <a:gd name="T37" fmla="*/ 2537 h 2691"/>
                  <a:gd name="T38" fmla="*/ 3010 w 4144"/>
                  <a:gd name="T39" fmla="*/ 2548 h 2691"/>
                  <a:gd name="T40" fmla="*/ 3183 w 4144"/>
                  <a:gd name="T41" fmla="*/ 2533 h 2691"/>
                  <a:gd name="T42" fmla="*/ 3349 w 4144"/>
                  <a:gd name="T43" fmla="*/ 2491 h 2691"/>
                  <a:gd name="T44" fmla="*/ 3505 w 4144"/>
                  <a:gd name="T45" fmla="*/ 2419 h 2691"/>
                  <a:gd name="T46" fmla="*/ 3772 w 4144"/>
                  <a:gd name="T47" fmla="*/ 2682 h 2691"/>
                  <a:gd name="T48" fmla="*/ 3783 w 4144"/>
                  <a:gd name="T49" fmla="*/ 2691 h 2691"/>
                  <a:gd name="T50" fmla="*/ 151 w 4144"/>
                  <a:gd name="T51" fmla="*/ 2687 h 2691"/>
                  <a:gd name="T52" fmla="*/ 84 w 4144"/>
                  <a:gd name="T53" fmla="*/ 2660 h 2691"/>
                  <a:gd name="T54" fmla="*/ 32 w 4144"/>
                  <a:gd name="T55" fmla="*/ 2608 h 2691"/>
                  <a:gd name="T56" fmla="*/ 4 w 4144"/>
                  <a:gd name="T57" fmla="*/ 2542 h 2691"/>
                  <a:gd name="T58" fmla="*/ 0 w 4144"/>
                  <a:gd name="T59" fmla="*/ 185 h 2691"/>
                  <a:gd name="T60" fmla="*/ 15 w 4144"/>
                  <a:gd name="T61" fmla="*/ 114 h 2691"/>
                  <a:gd name="T62" fmla="*/ 56 w 4144"/>
                  <a:gd name="T63" fmla="*/ 54 h 2691"/>
                  <a:gd name="T64" fmla="*/ 115 w 4144"/>
                  <a:gd name="T65" fmla="*/ 14 h 2691"/>
                  <a:gd name="T66" fmla="*/ 189 w 4144"/>
                  <a:gd name="T67" fmla="*/ 0 h 2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144" h="2691">
                    <a:moveTo>
                      <a:pt x="189" y="0"/>
                    </a:moveTo>
                    <a:lnTo>
                      <a:pt x="3956" y="0"/>
                    </a:lnTo>
                    <a:lnTo>
                      <a:pt x="3994" y="4"/>
                    </a:lnTo>
                    <a:lnTo>
                      <a:pt x="4029" y="14"/>
                    </a:lnTo>
                    <a:lnTo>
                      <a:pt x="4061" y="31"/>
                    </a:lnTo>
                    <a:lnTo>
                      <a:pt x="4089" y="54"/>
                    </a:lnTo>
                    <a:lnTo>
                      <a:pt x="4112" y="81"/>
                    </a:lnTo>
                    <a:lnTo>
                      <a:pt x="4130" y="113"/>
                    </a:lnTo>
                    <a:lnTo>
                      <a:pt x="4140" y="148"/>
                    </a:lnTo>
                    <a:lnTo>
                      <a:pt x="4144" y="185"/>
                    </a:lnTo>
                    <a:lnTo>
                      <a:pt x="4144" y="2289"/>
                    </a:lnTo>
                    <a:lnTo>
                      <a:pt x="3891" y="2039"/>
                    </a:lnTo>
                    <a:lnTo>
                      <a:pt x="3930" y="1964"/>
                    </a:lnTo>
                    <a:lnTo>
                      <a:pt x="3962" y="1886"/>
                    </a:lnTo>
                    <a:lnTo>
                      <a:pt x="3987" y="1806"/>
                    </a:lnTo>
                    <a:lnTo>
                      <a:pt x="4007" y="1722"/>
                    </a:lnTo>
                    <a:lnTo>
                      <a:pt x="4018" y="1638"/>
                    </a:lnTo>
                    <a:lnTo>
                      <a:pt x="4022" y="1553"/>
                    </a:lnTo>
                    <a:lnTo>
                      <a:pt x="4018" y="1472"/>
                    </a:lnTo>
                    <a:lnTo>
                      <a:pt x="4008" y="1392"/>
                    </a:lnTo>
                    <a:lnTo>
                      <a:pt x="3991" y="1313"/>
                    </a:lnTo>
                    <a:lnTo>
                      <a:pt x="3970" y="1237"/>
                    </a:lnTo>
                    <a:lnTo>
                      <a:pt x="3941" y="1163"/>
                    </a:lnTo>
                    <a:lnTo>
                      <a:pt x="3906" y="1092"/>
                    </a:lnTo>
                    <a:lnTo>
                      <a:pt x="3866" y="1022"/>
                    </a:lnTo>
                    <a:lnTo>
                      <a:pt x="3819" y="957"/>
                    </a:lnTo>
                    <a:lnTo>
                      <a:pt x="3767" y="894"/>
                    </a:lnTo>
                    <a:lnTo>
                      <a:pt x="3767" y="371"/>
                    </a:lnTo>
                    <a:lnTo>
                      <a:pt x="377" y="371"/>
                    </a:lnTo>
                    <a:lnTo>
                      <a:pt x="377" y="2319"/>
                    </a:lnTo>
                    <a:lnTo>
                      <a:pt x="2367" y="2319"/>
                    </a:lnTo>
                    <a:lnTo>
                      <a:pt x="2429" y="2367"/>
                    </a:lnTo>
                    <a:lnTo>
                      <a:pt x="2494" y="2408"/>
                    </a:lnTo>
                    <a:lnTo>
                      <a:pt x="2561" y="2444"/>
                    </a:lnTo>
                    <a:lnTo>
                      <a:pt x="2631" y="2476"/>
                    </a:lnTo>
                    <a:lnTo>
                      <a:pt x="2703" y="2502"/>
                    </a:lnTo>
                    <a:lnTo>
                      <a:pt x="2778" y="2522"/>
                    </a:lnTo>
                    <a:lnTo>
                      <a:pt x="2854" y="2537"/>
                    </a:lnTo>
                    <a:lnTo>
                      <a:pt x="2932" y="2546"/>
                    </a:lnTo>
                    <a:lnTo>
                      <a:pt x="3010" y="2548"/>
                    </a:lnTo>
                    <a:lnTo>
                      <a:pt x="3098" y="2545"/>
                    </a:lnTo>
                    <a:lnTo>
                      <a:pt x="3183" y="2533"/>
                    </a:lnTo>
                    <a:lnTo>
                      <a:pt x="3267" y="2516"/>
                    </a:lnTo>
                    <a:lnTo>
                      <a:pt x="3349" y="2491"/>
                    </a:lnTo>
                    <a:lnTo>
                      <a:pt x="3429" y="2458"/>
                    </a:lnTo>
                    <a:lnTo>
                      <a:pt x="3505" y="2419"/>
                    </a:lnTo>
                    <a:lnTo>
                      <a:pt x="3767" y="2677"/>
                    </a:lnTo>
                    <a:lnTo>
                      <a:pt x="3772" y="2682"/>
                    </a:lnTo>
                    <a:lnTo>
                      <a:pt x="3778" y="2686"/>
                    </a:lnTo>
                    <a:lnTo>
                      <a:pt x="3783" y="2691"/>
                    </a:lnTo>
                    <a:lnTo>
                      <a:pt x="189" y="2691"/>
                    </a:lnTo>
                    <a:lnTo>
                      <a:pt x="151" y="2687"/>
                    </a:lnTo>
                    <a:lnTo>
                      <a:pt x="115" y="2676"/>
                    </a:lnTo>
                    <a:lnTo>
                      <a:pt x="84" y="2660"/>
                    </a:lnTo>
                    <a:lnTo>
                      <a:pt x="56" y="2636"/>
                    </a:lnTo>
                    <a:lnTo>
                      <a:pt x="32" y="2608"/>
                    </a:lnTo>
                    <a:lnTo>
                      <a:pt x="15" y="2577"/>
                    </a:lnTo>
                    <a:lnTo>
                      <a:pt x="4" y="2542"/>
                    </a:lnTo>
                    <a:lnTo>
                      <a:pt x="0" y="2506"/>
                    </a:lnTo>
                    <a:lnTo>
                      <a:pt x="0" y="185"/>
                    </a:lnTo>
                    <a:lnTo>
                      <a:pt x="4" y="148"/>
                    </a:lnTo>
                    <a:lnTo>
                      <a:pt x="15" y="114"/>
                    </a:lnTo>
                    <a:lnTo>
                      <a:pt x="32" y="81"/>
                    </a:lnTo>
                    <a:lnTo>
                      <a:pt x="56" y="54"/>
                    </a:lnTo>
                    <a:lnTo>
                      <a:pt x="84" y="31"/>
                    </a:lnTo>
                    <a:lnTo>
                      <a:pt x="115" y="14"/>
                    </a:lnTo>
                    <a:lnTo>
                      <a:pt x="151" y="4"/>
                    </a:lnTo>
                    <a:lnTo>
                      <a:pt x="1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1"/>
              <p:cNvSpPr>
                <a:spLocks noEditPoints="1"/>
              </p:cNvSpPr>
              <p:nvPr/>
            </p:nvSpPr>
            <p:spPr bwMode="auto">
              <a:xfrm>
                <a:off x="1219" y="495"/>
                <a:ext cx="619" cy="609"/>
              </a:xfrm>
              <a:custGeom>
                <a:avLst/>
                <a:gdLst>
                  <a:gd name="T0" fmla="*/ 694 w 1855"/>
                  <a:gd name="T1" fmla="*/ 179 h 1827"/>
                  <a:gd name="T2" fmla="*/ 515 w 1855"/>
                  <a:gd name="T3" fmla="*/ 241 h 1827"/>
                  <a:gd name="T4" fmla="*/ 360 w 1855"/>
                  <a:gd name="T5" fmla="*/ 355 h 1827"/>
                  <a:gd name="T6" fmla="*/ 246 w 1855"/>
                  <a:gd name="T7" fmla="*/ 506 h 1827"/>
                  <a:gd name="T8" fmla="*/ 181 w 1855"/>
                  <a:gd name="T9" fmla="*/ 684 h 1827"/>
                  <a:gd name="T10" fmla="*/ 173 w 1855"/>
                  <a:gd name="T11" fmla="*/ 874 h 1827"/>
                  <a:gd name="T12" fmla="*/ 218 w 1855"/>
                  <a:gd name="T13" fmla="*/ 1056 h 1827"/>
                  <a:gd name="T14" fmla="*/ 317 w 1855"/>
                  <a:gd name="T15" fmla="*/ 1218 h 1827"/>
                  <a:gd name="T16" fmla="*/ 461 w 1855"/>
                  <a:gd name="T17" fmla="*/ 1345 h 1827"/>
                  <a:gd name="T18" fmla="*/ 632 w 1855"/>
                  <a:gd name="T19" fmla="*/ 1426 h 1827"/>
                  <a:gd name="T20" fmla="*/ 822 w 1855"/>
                  <a:gd name="T21" fmla="*/ 1454 h 1827"/>
                  <a:gd name="T22" fmla="*/ 1013 w 1855"/>
                  <a:gd name="T23" fmla="*/ 1426 h 1827"/>
                  <a:gd name="T24" fmla="*/ 1185 w 1855"/>
                  <a:gd name="T25" fmla="*/ 1345 h 1827"/>
                  <a:gd name="T26" fmla="*/ 1329 w 1855"/>
                  <a:gd name="T27" fmla="*/ 1218 h 1827"/>
                  <a:gd name="T28" fmla="*/ 1426 w 1855"/>
                  <a:gd name="T29" fmla="*/ 1056 h 1827"/>
                  <a:gd name="T30" fmla="*/ 1473 w 1855"/>
                  <a:gd name="T31" fmla="*/ 874 h 1827"/>
                  <a:gd name="T32" fmla="*/ 1463 w 1855"/>
                  <a:gd name="T33" fmla="*/ 684 h 1827"/>
                  <a:gd name="T34" fmla="*/ 1400 w 1855"/>
                  <a:gd name="T35" fmla="*/ 506 h 1827"/>
                  <a:gd name="T36" fmla="*/ 1286 w 1855"/>
                  <a:gd name="T37" fmla="*/ 355 h 1827"/>
                  <a:gd name="T38" fmla="*/ 1131 w 1855"/>
                  <a:gd name="T39" fmla="*/ 241 h 1827"/>
                  <a:gd name="T40" fmla="*/ 952 w 1855"/>
                  <a:gd name="T41" fmla="*/ 179 h 1827"/>
                  <a:gd name="T42" fmla="*/ 822 w 1855"/>
                  <a:gd name="T43" fmla="*/ 0 h 1827"/>
                  <a:gd name="T44" fmla="*/ 1037 w 1855"/>
                  <a:gd name="T45" fmla="*/ 27 h 1827"/>
                  <a:gd name="T46" fmla="*/ 1233 w 1855"/>
                  <a:gd name="T47" fmla="*/ 107 h 1827"/>
                  <a:gd name="T48" fmla="*/ 1405 w 1855"/>
                  <a:gd name="T49" fmla="*/ 237 h 1827"/>
                  <a:gd name="T50" fmla="*/ 1536 w 1855"/>
                  <a:gd name="T51" fmla="*/ 405 h 1827"/>
                  <a:gd name="T52" fmla="*/ 1617 w 1855"/>
                  <a:gd name="T53" fmla="*/ 599 h 1827"/>
                  <a:gd name="T54" fmla="*/ 1645 w 1855"/>
                  <a:gd name="T55" fmla="*/ 810 h 1827"/>
                  <a:gd name="T56" fmla="*/ 1614 w 1855"/>
                  <a:gd name="T57" fmla="*/ 1028 h 1827"/>
                  <a:gd name="T58" fmla="*/ 1528 w 1855"/>
                  <a:gd name="T59" fmla="*/ 1226 h 1827"/>
                  <a:gd name="T60" fmla="*/ 1478 w 1855"/>
                  <a:gd name="T61" fmla="*/ 1383 h 1827"/>
                  <a:gd name="T62" fmla="*/ 1533 w 1855"/>
                  <a:gd name="T63" fmla="*/ 1395 h 1827"/>
                  <a:gd name="T64" fmla="*/ 1845 w 1855"/>
                  <a:gd name="T65" fmla="*/ 1704 h 1827"/>
                  <a:gd name="T66" fmla="*/ 1853 w 1855"/>
                  <a:gd name="T67" fmla="*/ 1765 h 1827"/>
                  <a:gd name="T68" fmla="*/ 1813 w 1855"/>
                  <a:gd name="T69" fmla="*/ 1817 h 1827"/>
                  <a:gd name="T70" fmla="*/ 1750 w 1855"/>
                  <a:gd name="T71" fmla="*/ 1824 h 1827"/>
                  <a:gd name="T72" fmla="*/ 1429 w 1855"/>
                  <a:gd name="T73" fmla="*/ 1524 h 1827"/>
                  <a:gd name="T74" fmla="*/ 1405 w 1855"/>
                  <a:gd name="T75" fmla="*/ 1475 h 1827"/>
                  <a:gd name="T76" fmla="*/ 1307 w 1855"/>
                  <a:gd name="T77" fmla="*/ 1464 h 1827"/>
                  <a:gd name="T78" fmla="*/ 1113 w 1855"/>
                  <a:gd name="T79" fmla="*/ 1568 h 1827"/>
                  <a:gd name="T80" fmla="*/ 897 w 1855"/>
                  <a:gd name="T81" fmla="*/ 1616 h 1827"/>
                  <a:gd name="T82" fmla="*/ 679 w 1855"/>
                  <a:gd name="T83" fmla="*/ 1608 h 1827"/>
                  <a:gd name="T84" fmla="*/ 476 w 1855"/>
                  <a:gd name="T85" fmla="*/ 1544 h 1827"/>
                  <a:gd name="T86" fmla="*/ 296 w 1855"/>
                  <a:gd name="T87" fmla="*/ 1431 h 1827"/>
                  <a:gd name="T88" fmla="*/ 148 w 1855"/>
                  <a:gd name="T89" fmla="*/ 1274 h 1827"/>
                  <a:gd name="T90" fmla="*/ 49 w 1855"/>
                  <a:gd name="T91" fmla="*/ 1088 h 1827"/>
                  <a:gd name="T92" fmla="*/ 4 w 1855"/>
                  <a:gd name="T93" fmla="*/ 881 h 1827"/>
                  <a:gd name="T94" fmla="*/ 13 w 1855"/>
                  <a:gd name="T95" fmla="*/ 667 h 1827"/>
                  <a:gd name="T96" fmla="*/ 77 w 1855"/>
                  <a:gd name="T97" fmla="*/ 467 h 1827"/>
                  <a:gd name="T98" fmla="*/ 192 w 1855"/>
                  <a:gd name="T99" fmla="*/ 290 h 1827"/>
                  <a:gd name="T100" fmla="*/ 351 w 1855"/>
                  <a:gd name="T101" fmla="*/ 145 h 1827"/>
                  <a:gd name="T102" fmla="*/ 541 w 1855"/>
                  <a:gd name="T103" fmla="*/ 48 h 1827"/>
                  <a:gd name="T104" fmla="*/ 750 w 1855"/>
                  <a:gd name="T105" fmla="*/ 2 h 1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55" h="1827">
                    <a:moveTo>
                      <a:pt x="822" y="166"/>
                    </a:moveTo>
                    <a:lnTo>
                      <a:pt x="758" y="169"/>
                    </a:lnTo>
                    <a:lnTo>
                      <a:pt x="694" y="179"/>
                    </a:lnTo>
                    <a:lnTo>
                      <a:pt x="632" y="194"/>
                    </a:lnTo>
                    <a:lnTo>
                      <a:pt x="572" y="215"/>
                    </a:lnTo>
                    <a:lnTo>
                      <a:pt x="515" y="241"/>
                    </a:lnTo>
                    <a:lnTo>
                      <a:pt x="461" y="274"/>
                    </a:lnTo>
                    <a:lnTo>
                      <a:pt x="409" y="311"/>
                    </a:lnTo>
                    <a:lnTo>
                      <a:pt x="360" y="355"/>
                    </a:lnTo>
                    <a:lnTo>
                      <a:pt x="317" y="402"/>
                    </a:lnTo>
                    <a:lnTo>
                      <a:pt x="279" y="452"/>
                    </a:lnTo>
                    <a:lnTo>
                      <a:pt x="246" y="506"/>
                    </a:lnTo>
                    <a:lnTo>
                      <a:pt x="218" y="564"/>
                    </a:lnTo>
                    <a:lnTo>
                      <a:pt x="197" y="622"/>
                    </a:lnTo>
                    <a:lnTo>
                      <a:pt x="181" y="684"/>
                    </a:lnTo>
                    <a:lnTo>
                      <a:pt x="173" y="746"/>
                    </a:lnTo>
                    <a:lnTo>
                      <a:pt x="169" y="810"/>
                    </a:lnTo>
                    <a:lnTo>
                      <a:pt x="173" y="874"/>
                    </a:lnTo>
                    <a:lnTo>
                      <a:pt x="181" y="936"/>
                    </a:lnTo>
                    <a:lnTo>
                      <a:pt x="197" y="998"/>
                    </a:lnTo>
                    <a:lnTo>
                      <a:pt x="218" y="1056"/>
                    </a:lnTo>
                    <a:lnTo>
                      <a:pt x="246" y="1113"/>
                    </a:lnTo>
                    <a:lnTo>
                      <a:pt x="279" y="1166"/>
                    </a:lnTo>
                    <a:lnTo>
                      <a:pt x="317" y="1218"/>
                    </a:lnTo>
                    <a:lnTo>
                      <a:pt x="360" y="1265"/>
                    </a:lnTo>
                    <a:lnTo>
                      <a:pt x="409" y="1308"/>
                    </a:lnTo>
                    <a:lnTo>
                      <a:pt x="461" y="1345"/>
                    </a:lnTo>
                    <a:lnTo>
                      <a:pt x="515" y="1378"/>
                    </a:lnTo>
                    <a:lnTo>
                      <a:pt x="572" y="1405"/>
                    </a:lnTo>
                    <a:lnTo>
                      <a:pt x="632" y="1426"/>
                    </a:lnTo>
                    <a:lnTo>
                      <a:pt x="694" y="1441"/>
                    </a:lnTo>
                    <a:lnTo>
                      <a:pt x="758" y="1450"/>
                    </a:lnTo>
                    <a:lnTo>
                      <a:pt x="822" y="1454"/>
                    </a:lnTo>
                    <a:lnTo>
                      <a:pt x="887" y="1450"/>
                    </a:lnTo>
                    <a:lnTo>
                      <a:pt x="952" y="1441"/>
                    </a:lnTo>
                    <a:lnTo>
                      <a:pt x="1013" y="1426"/>
                    </a:lnTo>
                    <a:lnTo>
                      <a:pt x="1074" y="1405"/>
                    </a:lnTo>
                    <a:lnTo>
                      <a:pt x="1131" y="1378"/>
                    </a:lnTo>
                    <a:lnTo>
                      <a:pt x="1185" y="1345"/>
                    </a:lnTo>
                    <a:lnTo>
                      <a:pt x="1237" y="1308"/>
                    </a:lnTo>
                    <a:lnTo>
                      <a:pt x="1286" y="1265"/>
                    </a:lnTo>
                    <a:lnTo>
                      <a:pt x="1329" y="1218"/>
                    </a:lnTo>
                    <a:lnTo>
                      <a:pt x="1367" y="1166"/>
                    </a:lnTo>
                    <a:lnTo>
                      <a:pt x="1400" y="1113"/>
                    </a:lnTo>
                    <a:lnTo>
                      <a:pt x="1426" y="1056"/>
                    </a:lnTo>
                    <a:lnTo>
                      <a:pt x="1448" y="998"/>
                    </a:lnTo>
                    <a:lnTo>
                      <a:pt x="1463" y="936"/>
                    </a:lnTo>
                    <a:lnTo>
                      <a:pt x="1473" y="874"/>
                    </a:lnTo>
                    <a:lnTo>
                      <a:pt x="1476" y="810"/>
                    </a:lnTo>
                    <a:lnTo>
                      <a:pt x="1473" y="746"/>
                    </a:lnTo>
                    <a:lnTo>
                      <a:pt x="1463" y="684"/>
                    </a:lnTo>
                    <a:lnTo>
                      <a:pt x="1448" y="622"/>
                    </a:lnTo>
                    <a:lnTo>
                      <a:pt x="1426" y="564"/>
                    </a:lnTo>
                    <a:lnTo>
                      <a:pt x="1400" y="506"/>
                    </a:lnTo>
                    <a:lnTo>
                      <a:pt x="1367" y="452"/>
                    </a:lnTo>
                    <a:lnTo>
                      <a:pt x="1329" y="402"/>
                    </a:lnTo>
                    <a:lnTo>
                      <a:pt x="1286" y="355"/>
                    </a:lnTo>
                    <a:lnTo>
                      <a:pt x="1237" y="311"/>
                    </a:lnTo>
                    <a:lnTo>
                      <a:pt x="1185" y="274"/>
                    </a:lnTo>
                    <a:lnTo>
                      <a:pt x="1131" y="241"/>
                    </a:lnTo>
                    <a:lnTo>
                      <a:pt x="1074" y="215"/>
                    </a:lnTo>
                    <a:lnTo>
                      <a:pt x="1013" y="194"/>
                    </a:lnTo>
                    <a:lnTo>
                      <a:pt x="952" y="179"/>
                    </a:lnTo>
                    <a:lnTo>
                      <a:pt x="887" y="169"/>
                    </a:lnTo>
                    <a:lnTo>
                      <a:pt x="822" y="166"/>
                    </a:lnTo>
                    <a:close/>
                    <a:moveTo>
                      <a:pt x="822" y="0"/>
                    </a:moveTo>
                    <a:lnTo>
                      <a:pt x="896" y="2"/>
                    </a:lnTo>
                    <a:lnTo>
                      <a:pt x="967" y="12"/>
                    </a:lnTo>
                    <a:lnTo>
                      <a:pt x="1037" y="27"/>
                    </a:lnTo>
                    <a:lnTo>
                      <a:pt x="1104" y="48"/>
                    </a:lnTo>
                    <a:lnTo>
                      <a:pt x="1170" y="75"/>
                    </a:lnTo>
                    <a:lnTo>
                      <a:pt x="1233" y="107"/>
                    </a:lnTo>
                    <a:lnTo>
                      <a:pt x="1293" y="145"/>
                    </a:lnTo>
                    <a:lnTo>
                      <a:pt x="1350" y="189"/>
                    </a:lnTo>
                    <a:lnTo>
                      <a:pt x="1405" y="237"/>
                    </a:lnTo>
                    <a:lnTo>
                      <a:pt x="1453" y="290"/>
                    </a:lnTo>
                    <a:lnTo>
                      <a:pt x="1497" y="346"/>
                    </a:lnTo>
                    <a:lnTo>
                      <a:pt x="1536" y="405"/>
                    </a:lnTo>
                    <a:lnTo>
                      <a:pt x="1569" y="467"/>
                    </a:lnTo>
                    <a:lnTo>
                      <a:pt x="1595" y="532"/>
                    </a:lnTo>
                    <a:lnTo>
                      <a:pt x="1617" y="599"/>
                    </a:lnTo>
                    <a:lnTo>
                      <a:pt x="1632" y="667"/>
                    </a:lnTo>
                    <a:lnTo>
                      <a:pt x="1642" y="737"/>
                    </a:lnTo>
                    <a:lnTo>
                      <a:pt x="1645" y="810"/>
                    </a:lnTo>
                    <a:lnTo>
                      <a:pt x="1641" y="884"/>
                    </a:lnTo>
                    <a:lnTo>
                      <a:pt x="1632" y="956"/>
                    </a:lnTo>
                    <a:lnTo>
                      <a:pt x="1614" y="1028"/>
                    </a:lnTo>
                    <a:lnTo>
                      <a:pt x="1591" y="1096"/>
                    </a:lnTo>
                    <a:lnTo>
                      <a:pt x="1562" y="1163"/>
                    </a:lnTo>
                    <a:lnTo>
                      <a:pt x="1528" y="1226"/>
                    </a:lnTo>
                    <a:lnTo>
                      <a:pt x="1486" y="1286"/>
                    </a:lnTo>
                    <a:lnTo>
                      <a:pt x="1439" y="1344"/>
                    </a:lnTo>
                    <a:lnTo>
                      <a:pt x="1478" y="1383"/>
                    </a:lnTo>
                    <a:lnTo>
                      <a:pt x="1497" y="1383"/>
                    </a:lnTo>
                    <a:lnTo>
                      <a:pt x="1515" y="1386"/>
                    </a:lnTo>
                    <a:lnTo>
                      <a:pt x="1533" y="1395"/>
                    </a:lnTo>
                    <a:lnTo>
                      <a:pt x="1548" y="1406"/>
                    </a:lnTo>
                    <a:lnTo>
                      <a:pt x="1831" y="1686"/>
                    </a:lnTo>
                    <a:lnTo>
                      <a:pt x="1845" y="1704"/>
                    </a:lnTo>
                    <a:lnTo>
                      <a:pt x="1853" y="1724"/>
                    </a:lnTo>
                    <a:lnTo>
                      <a:pt x="1855" y="1744"/>
                    </a:lnTo>
                    <a:lnTo>
                      <a:pt x="1853" y="1765"/>
                    </a:lnTo>
                    <a:lnTo>
                      <a:pt x="1845" y="1785"/>
                    </a:lnTo>
                    <a:lnTo>
                      <a:pt x="1831" y="1803"/>
                    </a:lnTo>
                    <a:lnTo>
                      <a:pt x="1813" y="1817"/>
                    </a:lnTo>
                    <a:lnTo>
                      <a:pt x="1793" y="1824"/>
                    </a:lnTo>
                    <a:lnTo>
                      <a:pt x="1772" y="1827"/>
                    </a:lnTo>
                    <a:lnTo>
                      <a:pt x="1750" y="1824"/>
                    </a:lnTo>
                    <a:lnTo>
                      <a:pt x="1730" y="1817"/>
                    </a:lnTo>
                    <a:lnTo>
                      <a:pt x="1712" y="1803"/>
                    </a:lnTo>
                    <a:lnTo>
                      <a:pt x="1429" y="1524"/>
                    </a:lnTo>
                    <a:lnTo>
                      <a:pt x="1416" y="1509"/>
                    </a:lnTo>
                    <a:lnTo>
                      <a:pt x="1409" y="1493"/>
                    </a:lnTo>
                    <a:lnTo>
                      <a:pt x="1405" y="1475"/>
                    </a:lnTo>
                    <a:lnTo>
                      <a:pt x="1405" y="1456"/>
                    </a:lnTo>
                    <a:lnTo>
                      <a:pt x="1365" y="1418"/>
                    </a:lnTo>
                    <a:lnTo>
                      <a:pt x="1307" y="1464"/>
                    </a:lnTo>
                    <a:lnTo>
                      <a:pt x="1245" y="1504"/>
                    </a:lnTo>
                    <a:lnTo>
                      <a:pt x="1180" y="1539"/>
                    </a:lnTo>
                    <a:lnTo>
                      <a:pt x="1113" y="1568"/>
                    </a:lnTo>
                    <a:lnTo>
                      <a:pt x="1043" y="1590"/>
                    </a:lnTo>
                    <a:lnTo>
                      <a:pt x="972" y="1606"/>
                    </a:lnTo>
                    <a:lnTo>
                      <a:pt x="897" y="1616"/>
                    </a:lnTo>
                    <a:lnTo>
                      <a:pt x="822" y="1620"/>
                    </a:lnTo>
                    <a:lnTo>
                      <a:pt x="750" y="1616"/>
                    </a:lnTo>
                    <a:lnTo>
                      <a:pt x="679" y="1608"/>
                    </a:lnTo>
                    <a:lnTo>
                      <a:pt x="609" y="1593"/>
                    </a:lnTo>
                    <a:lnTo>
                      <a:pt x="541" y="1571"/>
                    </a:lnTo>
                    <a:lnTo>
                      <a:pt x="476" y="1544"/>
                    </a:lnTo>
                    <a:lnTo>
                      <a:pt x="412" y="1513"/>
                    </a:lnTo>
                    <a:lnTo>
                      <a:pt x="351" y="1474"/>
                    </a:lnTo>
                    <a:lnTo>
                      <a:pt x="296" y="1431"/>
                    </a:lnTo>
                    <a:lnTo>
                      <a:pt x="241" y="1383"/>
                    </a:lnTo>
                    <a:lnTo>
                      <a:pt x="192" y="1330"/>
                    </a:lnTo>
                    <a:lnTo>
                      <a:pt x="148" y="1274"/>
                    </a:lnTo>
                    <a:lnTo>
                      <a:pt x="110" y="1214"/>
                    </a:lnTo>
                    <a:lnTo>
                      <a:pt x="77" y="1151"/>
                    </a:lnTo>
                    <a:lnTo>
                      <a:pt x="49" y="1088"/>
                    </a:lnTo>
                    <a:lnTo>
                      <a:pt x="28" y="1020"/>
                    </a:lnTo>
                    <a:lnTo>
                      <a:pt x="13" y="951"/>
                    </a:lnTo>
                    <a:lnTo>
                      <a:pt x="4" y="881"/>
                    </a:lnTo>
                    <a:lnTo>
                      <a:pt x="0" y="810"/>
                    </a:lnTo>
                    <a:lnTo>
                      <a:pt x="4" y="737"/>
                    </a:lnTo>
                    <a:lnTo>
                      <a:pt x="13" y="667"/>
                    </a:lnTo>
                    <a:lnTo>
                      <a:pt x="28" y="599"/>
                    </a:lnTo>
                    <a:lnTo>
                      <a:pt x="49" y="532"/>
                    </a:lnTo>
                    <a:lnTo>
                      <a:pt x="77" y="467"/>
                    </a:lnTo>
                    <a:lnTo>
                      <a:pt x="110" y="405"/>
                    </a:lnTo>
                    <a:lnTo>
                      <a:pt x="148" y="346"/>
                    </a:lnTo>
                    <a:lnTo>
                      <a:pt x="192" y="290"/>
                    </a:lnTo>
                    <a:lnTo>
                      <a:pt x="241" y="237"/>
                    </a:lnTo>
                    <a:lnTo>
                      <a:pt x="296" y="189"/>
                    </a:lnTo>
                    <a:lnTo>
                      <a:pt x="351" y="145"/>
                    </a:lnTo>
                    <a:lnTo>
                      <a:pt x="412" y="107"/>
                    </a:lnTo>
                    <a:lnTo>
                      <a:pt x="476" y="75"/>
                    </a:lnTo>
                    <a:lnTo>
                      <a:pt x="541" y="48"/>
                    </a:lnTo>
                    <a:lnTo>
                      <a:pt x="609" y="27"/>
                    </a:lnTo>
                    <a:lnTo>
                      <a:pt x="679" y="12"/>
                    </a:lnTo>
                    <a:lnTo>
                      <a:pt x="750" y="2"/>
                    </a:lnTo>
                    <a:lnTo>
                      <a:pt x="8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4295227" y="2120779"/>
              <a:ext cx="726304" cy="728597"/>
            </a:xfrm>
            <a:custGeom>
              <a:avLst/>
              <a:gdLst>
                <a:gd name="T0" fmla="*/ 2920 w 3422"/>
                <a:gd name="T1" fmla="*/ 14 h 3405"/>
                <a:gd name="T2" fmla="*/ 3094 w 3422"/>
                <a:gd name="T3" fmla="*/ 76 h 3405"/>
                <a:gd name="T4" fmla="*/ 3239 w 3422"/>
                <a:gd name="T5" fmla="*/ 182 h 3405"/>
                <a:gd name="T6" fmla="*/ 3346 w 3422"/>
                <a:gd name="T7" fmla="*/ 326 h 3405"/>
                <a:gd name="T8" fmla="*/ 3409 w 3422"/>
                <a:gd name="T9" fmla="*/ 497 h 3405"/>
                <a:gd name="T10" fmla="*/ 3420 w 3422"/>
                <a:gd name="T11" fmla="*/ 685 h 3405"/>
                <a:gd name="T12" fmla="*/ 3373 w 3422"/>
                <a:gd name="T13" fmla="*/ 862 h 3405"/>
                <a:gd name="T14" fmla="*/ 3279 w 3422"/>
                <a:gd name="T15" fmla="*/ 1016 h 3405"/>
                <a:gd name="T16" fmla="*/ 3145 w 3422"/>
                <a:gd name="T17" fmla="*/ 1136 h 3405"/>
                <a:gd name="T18" fmla="*/ 2981 w 3422"/>
                <a:gd name="T19" fmla="*/ 1214 h 3405"/>
                <a:gd name="T20" fmla="*/ 2793 w 3422"/>
                <a:gd name="T21" fmla="*/ 1242 h 3405"/>
                <a:gd name="T22" fmla="*/ 2616 w 3422"/>
                <a:gd name="T23" fmla="*/ 1216 h 3405"/>
                <a:gd name="T24" fmla="*/ 2460 w 3422"/>
                <a:gd name="T25" fmla="*/ 1146 h 3405"/>
                <a:gd name="T26" fmla="*/ 2328 w 3422"/>
                <a:gd name="T27" fmla="*/ 1036 h 3405"/>
                <a:gd name="T28" fmla="*/ 1241 w 3422"/>
                <a:gd name="T29" fmla="*/ 1572 h 3405"/>
                <a:gd name="T30" fmla="*/ 1257 w 3422"/>
                <a:gd name="T31" fmla="*/ 1703 h 3405"/>
                <a:gd name="T32" fmla="*/ 1234 w 3422"/>
                <a:gd name="T33" fmla="*/ 1864 h 3405"/>
                <a:gd name="T34" fmla="*/ 2387 w 3422"/>
                <a:gd name="T35" fmla="*/ 2314 h 3405"/>
                <a:gd name="T36" fmla="*/ 2544 w 3422"/>
                <a:gd name="T37" fmla="*/ 2216 h 3405"/>
                <a:gd name="T38" fmla="*/ 2728 w 3422"/>
                <a:gd name="T39" fmla="*/ 2168 h 3405"/>
                <a:gd name="T40" fmla="*/ 2920 w 3422"/>
                <a:gd name="T41" fmla="*/ 2177 h 3405"/>
                <a:gd name="T42" fmla="*/ 3093 w 3422"/>
                <a:gd name="T43" fmla="*/ 2240 h 3405"/>
                <a:gd name="T44" fmla="*/ 3239 w 3422"/>
                <a:gd name="T45" fmla="*/ 2347 h 3405"/>
                <a:gd name="T46" fmla="*/ 3346 w 3422"/>
                <a:gd name="T47" fmla="*/ 2489 h 3405"/>
                <a:gd name="T48" fmla="*/ 3409 w 3422"/>
                <a:gd name="T49" fmla="*/ 2660 h 3405"/>
                <a:gd name="T50" fmla="*/ 3420 w 3422"/>
                <a:gd name="T51" fmla="*/ 2849 h 3405"/>
                <a:gd name="T52" fmla="*/ 3373 w 3422"/>
                <a:gd name="T53" fmla="*/ 3027 h 3405"/>
                <a:gd name="T54" fmla="*/ 3278 w 3422"/>
                <a:gd name="T55" fmla="*/ 3180 h 3405"/>
                <a:gd name="T56" fmla="*/ 3145 w 3422"/>
                <a:gd name="T57" fmla="*/ 3300 h 3405"/>
                <a:gd name="T58" fmla="*/ 2981 w 3422"/>
                <a:gd name="T59" fmla="*/ 3377 h 3405"/>
                <a:gd name="T60" fmla="*/ 2793 w 3422"/>
                <a:gd name="T61" fmla="*/ 3405 h 3405"/>
                <a:gd name="T62" fmla="*/ 2607 w 3422"/>
                <a:gd name="T63" fmla="*/ 3377 h 3405"/>
                <a:gd name="T64" fmla="*/ 2441 w 3422"/>
                <a:gd name="T65" fmla="*/ 3300 h 3405"/>
                <a:gd name="T66" fmla="*/ 2308 w 3422"/>
                <a:gd name="T67" fmla="*/ 3180 h 3405"/>
                <a:gd name="T68" fmla="*/ 2214 w 3422"/>
                <a:gd name="T69" fmla="*/ 3027 h 3405"/>
                <a:gd name="T70" fmla="*/ 2168 w 3422"/>
                <a:gd name="T71" fmla="*/ 2849 h 3405"/>
                <a:gd name="T72" fmla="*/ 2172 w 3422"/>
                <a:gd name="T73" fmla="*/ 2696 h 3405"/>
                <a:gd name="T74" fmla="*/ 1130 w 3422"/>
                <a:gd name="T75" fmla="*/ 2073 h 3405"/>
                <a:gd name="T76" fmla="*/ 1010 w 3422"/>
                <a:gd name="T77" fmla="*/ 2194 h 3405"/>
                <a:gd name="T78" fmla="*/ 861 w 3422"/>
                <a:gd name="T79" fmla="*/ 2279 h 3405"/>
                <a:gd name="T80" fmla="*/ 690 w 3422"/>
                <a:gd name="T81" fmla="*/ 2321 h 3405"/>
                <a:gd name="T82" fmla="*/ 502 w 3422"/>
                <a:gd name="T83" fmla="*/ 2311 h 3405"/>
                <a:gd name="T84" fmla="*/ 329 w 3422"/>
                <a:gd name="T85" fmla="*/ 2249 h 3405"/>
                <a:gd name="T86" fmla="*/ 184 w 3422"/>
                <a:gd name="T87" fmla="*/ 2141 h 3405"/>
                <a:gd name="T88" fmla="*/ 76 w 3422"/>
                <a:gd name="T89" fmla="*/ 1999 h 3405"/>
                <a:gd name="T90" fmla="*/ 12 w 3422"/>
                <a:gd name="T91" fmla="*/ 1828 h 3405"/>
                <a:gd name="T92" fmla="*/ 3 w 3422"/>
                <a:gd name="T93" fmla="*/ 1640 h 3405"/>
                <a:gd name="T94" fmla="*/ 50 w 3422"/>
                <a:gd name="T95" fmla="*/ 1461 h 3405"/>
                <a:gd name="T96" fmla="*/ 144 w 3422"/>
                <a:gd name="T97" fmla="*/ 1308 h 3405"/>
                <a:gd name="T98" fmla="*/ 277 w 3422"/>
                <a:gd name="T99" fmla="*/ 1189 h 3405"/>
                <a:gd name="T100" fmla="*/ 442 w 3422"/>
                <a:gd name="T101" fmla="*/ 1111 h 3405"/>
                <a:gd name="T102" fmla="*/ 629 w 3422"/>
                <a:gd name="T103" fmla="*/ 1083 h 3405"/>
                <a:gd name="T104" fmla="*/ 820 w 3422"/>
                <a:gd name="T105" fmla="*/ 1112 h 3405"/>
                <a:gd name="T106" fmla="*/ 986 w 3422"/>
                <a:gd name="T107" fmla="*/ 1195 h 3405"/>
                <a:gd name="T108" fmla="*/ 1121 w 3422"/>
                <a:gd name="T109" fmla="*/ 1321 h 3405"/>
                <a:gd name="T110" fmla="*/ 2168 w 3422"/>
                <a:gd name="T111" fmla="*/ 676 h 3405"/>
                <a:gd name="T112" fmla="*/ 2178 w 3422"/>
                <a:gd name="T113" fmla="*/ 497 h 3405"/>
                <a:gd name="T114" fmla="*/ 2240 w 3422"/>
                <a:gd name="T115" fmla="*/ 326 h 3405"/>
                <a:gd name="T116" fmla="*/ 2349 w 3422"/>
                <a:gd name="T117" fmla="*/ 182 h 3405"/>
                <a:gd name="T118" fmla="*/ 2493 w 3422"/>
                <a:gd name="T119" fmla="*/ 76 h 3405"/>
                <a:gd name="T120" fmla="*/ 2667 w 3422"/>
                <a:gd name="T121" fmla="*/ 14 h 3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22" h="3405">
                  <a:moveTo>
                    <a:pt x="2793" y="0"/>
                  </a:moveTo>
                  <a:lnTo>
                    <a:pt x="2858" y="4"/>
                  </a:lnTo>
                  <a:lnTo>
                    <a:pt x="2920" y="14"/>
                  </a:lnTo>
                  <a:lnTo>
                    <a:pt x="2981" y="28"/>
                  </a:lnTo>
                  <a:lnTo>
                    <a:pt x="3039" y="49"/>
                  </a:lnTo>
                  <a:lnTo>
                    <a:pt x="3094" y="76"/>
                  </a:lnTo>
                  <a:lnTo>
                    <a:pt x="3145" y="106"/>
                  </a:lnTo>
                  <a:lnTo>
                    <a:pt x="3193" y="143"/>
                  </a:lnTo>
                  <a:lnTo>
                    <a:pt x="3239" y="182"/>
                  </a:lnTo>
                  <a:lnTo>
                    <a:pt x="3279" y="227"/>
                  </a:lnTo>
                  <a:lnTo>
                    <a:pt x="3316" y="275"/>
                  </a:lnTo>
                  <a:lnTo>
                    <a:pt x="3346" y="326"/>
                  </a:lnTo>
                  <a:lnTo>
                    <a:pt x="3373" y="380"/>
                  </a:lnTo>
                  <a:lnTo>
                    <a:pt x="3395" y="436"/>
                  </a:lnTo>
                  <a:lnTo>
                    <a:pt x="3409" y="497"/>
                  </a:lnTo>
                  <a:lnTo>
                    <a:pt x="3420" y="558"/>
                  </a:lnTo>
                  <a:lnTo>
                    <a:pt x="3422" y="622"/>
                  </a:lnTo>
                  <a:lnTo>
                    <a:pt x="3420" y="685"/>
                  </a:lnTo>
                  <a:lnTo>
                    <a:pt x="3409" y="746"/>
                  </a:lnTo>
                  <a:lnTo>
                    <a:pt x="3395" y="806"/>
                  </a:lnTo>
                  <a:lnTo>
                    <a:pt x="3373" y="862"/>
                  </a:lnTo>
                  <a:lnTo>
                    <a:pt x="3346" y="917"/>
                  </a:lnTo>
                  <a:lnTo>
                    <a:pt x="3316" y="968"/>
                  </a:lnTo>
                  <a:lnTo>
                    <a:pt x="3279" y="1016"/>
                  </a:lnTo>
                  <a:lnTo>
                    <a:pt x="3239" y="1060"/>
                  </a:lnTo>
                  <a:lnTo>
                    <a:pt x="3193" y="1100"/>
                  </a:lnTo>
                  <a:lnTo>
                    <a:pt x="3145" y="1136"/>
                  </a:lnTo>
                  <a:lnTo>
                    <a:pt x="3094" y="1167"/>
                  </a:lnTo>
                  <a:lnTo>
                    <a:pt x="3039" y="1193"/>
                  </a:lnTo>
                  <a:lnTo>
                    <a:pt x="2981" y="1214"/>
                  </a:lnTo>
                  <a:lnTo>
                    <a:pt x="2920" y="1228"/>
                  </a:lnTo>
                  <a:lnTo>
                    <a:pt x="2858" y="1238"/>
                  </a:lnTo>
                  <a:lnTo>
                    <a:pt x="2793" y="1242"/>
                  </a:lnTo>
                  <a:lnTo>
                    <a:pt x="2732" y="1238"/>
                  </a:lnTo>
                  <a:lnTo>
                    <a:pt x="2673" y="1229"/>
                  </a:lnTo>
                  <a:lnTo>
                    <a:pt x="2616" y="1216"/>
                  </a:lnTo>
                  <a:lnTo>
                    <a:pt x="2561" y="1197"/>
                  </a:lnTo>
                  <a:lnTo>
                    <a:pt x="2509" y="1174"/>
                  </a:lnTo>
                  <a:lnTo>
                    <a:pt x="2460" y="1146"/>
                  </a:lnTo>
                  <a:lnTo>
                    <a:pt x="2412" y="1113"/>
                  </a:lnTo>
                  <a:lnTo>
                    <a:pt x="2369" y="1077"/>
                  </a:lnTo>
                  <a:lnTo>
                    <a:pt x="2328" y="1036"/>
                  </a:lnTo>
                  <a:lnTo>
                    <a:pt x="2292" y="993"/>
                  </a:lnTo>
                  <a:lnTo>
                    <a:pt x="1229" y="1529"/>
                  </a:lnTo>
                  <a:lnTo>
                    <a:pt x="1241" y="1572"/>
                  </a:lnTo>
                  <a:lnTo>
                    <a:pt x="1250" y="1614"/>
                  </a:lnTo>
                  <a:lnTo>
                    <a:pt x="1255" y="1658"/>
                  </a:lnTo>
                  <a:lnTo>
                    <a:pt x="1257" y="1703"/>
                  </a:lnTo>
                  <a:lnTo>
                    <a:pt x="1254" y="1758"/>
                  </a:lnTo>
                  <a:lnTo>
                    <a:pt x="1246" y="1811"/>
                  </a:lnTo>
                  <a:lnTo>
                    <a:pt x="1234" y="1864"/>
                  </a:lnTo>
                  <a:lnTo>
                    <a:pt x="2302" y="2402"/>
                  </a:lnTo>
                  <a:lnTo>
                    <a:pt x="2343" y="2357"/>
                  </a:lnTo>
                  <a:lnTo>
                    <a:pt x="2387" y="2314"/>
                  </a:lnTo>
                  <a:lnTo>
                    <a:pt x="2436" y="2276"/>
                  </a:lnTo>
                  <a:lnTo>
                    <a:pt x="2489" y="2244"/>
                  </a:lnTo>
                  <a:lnTo>
                    <a:pt x="2544" y="2216"/>
                  </a:lnTo>
                  <a:lnTo>
                    <a:pt x="2602" y="2194"/>
                  </a:lnTo>
                  <a:lnTo>
                    <a:pt x="2664" y="2178"/>
                  </a:lnTo>
                  <a:lnTo>
                    <a:pt x="2728" y="2168"/>
                  </a:lnTo>
                  <a:lnTo>
                    <a:pt x="2793" y="2165"/>
                  </a:lnTo>
                  <a:lnTo>
                    <a:pt x="2858" y="2168"/>
                  </a:lnTo>
                  <a:lnTo>
                    <a:pt x="2920" y="2177"/>
                  </a:lnTo>
                  <a:lnTo>
                    <a:pt x="2981" y="2193"/>
                  </a:lnTo>
                  <a:lnTo>
                    <a:pt x="3039" y="2214"/>
                  </a:lnTo>
                  <a:lnTo>
                    <a:pt x="3093" y="2240"/>
                  </a:lnTo>
                  <a:lnTo>
                    <a:pt x="3145" y="2271"/>
                  </a:lnTo>
                  <a:lnTo>
                    <a:pt x="3193" y="2307"/>
                  </a:lnTo>
                  <a:lnTo>
                    <a:pt x="3239" y="2347"/>
                  </a:lnTo>
                  <a:lnTo>
                    <a:pt x="3278" y="2390"/>
                  </a:lnTo>
                  <a:lnTo>
                    <a:pt x="3314" y="2438"/>
                  </a:lnTo>
                  <a:lnTo>
                    <a:pt x="3346" y="2489"/>
                  </a:lnTo>
                  <a:lnTo>
                    <a:pt x="3373" y="2544"/>
                  </a:lnTo>
                  <a:lnTo>
                    <a:pt x="3394" y="2601"/>
                  </a:lnTo>
                  <a:lnTo>
                    <a:pt x="3409" y="2660"/>
                  </a:lnTo>
                  <a:lnTo>
                    <a:pt x="3420" y="2721"/>
                  </a:lnTo>
                  <a:lnTo>
                    <a:pt x="3422" y="2785"/>
                  </a:lnTo>
                  <a:lnTo>
                    <a:pt x="3420" y="2849"/>
                  </a:lnTo>
                  <a:lnTo>
                    <a:pt x="3409" y="2910"/>
                  </a:lnTo>
                  <a:lnTo>
                    <a:pt x="3394" y="2970"/>
                  </a:lnTo>
                  <a:lnTo>
                    <a:pt x="3373" y="3027"/>
                  </a:lnTo>
                  <a:lnTo>
                    <a:pt x="3346" y="3080"/>
                  </a:lnTo>
                  <a:lnTo>
                    <a:pt x="3314" y="3132"/>
                  </a:lnTo>
                  <a:lnTo>
                    <a:pt x="3278" y="3180"/>
                  </a:lnTo>
                  <a:lnTo>
                    <a:pt x="3239" y="3224"/>
                  </a:lnTo>
                  <a:lnTo>
                    <a:pt x="3193" y="3264"/>
                  </a:lnTo>
                  <a:lnTo>
                    <a:pt x="3145" y="3300"/>
                  </a:lnTo>
                  <a:lnTo>
                    <a:pt x="3093" y="3330"/>
                  </a:lnTo>
                  <a:lnTo>
                    <a:pt x="3039" y="3357"/>
                  </a:lnTo>
                  <a:lnTo>
                    <a:pt x="2981" y="3377"/>
                  </a:lnTo>
                  <a:lnTo>
                    <a:pt x="2920" y="3393"/>
                  </a:lnTo>
                  <a:lnTo>
                    <a:pt x="2858" y="3403"/>
                  </a:lnTo>
                  <a:lnTo>
                    <a:pt x="2793" y="3405"/>
                  </a:lnTo>
                  <a:lnTo>
                    <a:pt x="2729" y="3403"/>
                  </a:lnTo>
                  <a:lnTo>
                    <a:pt x="2667" y="3393"/>
                  </a:lnTo>
                  <a:lnTo>
                    <a:pt x="2607" y="3377"/>
                  </a:lnTo>
                  <a:lnTo>
                    <a:pt x="2549" y="3357"/>
                  </a:lnTo>
                  <a:lnTo>
                    <a:pt x="2493" y="3330"/>
                  </a:lnTo>
                  <a:lnTo>
                    <a:pt x="2441" y="3300"/>
                  </a:lnTo>
                  <a:lnTo>
                    <a:pt x="2394" y="3264"/>
                  </a:lnTo>
                  <a:lnTo>
                    <a:pt x="2349" y="3224"/>
                  </a:lnTo>
                  <a:lnTo>
                    <a:pt x="2308" y="3180"/>
                  </a:lnTo>
                  <a:lnTo>
                    <a:pt x="2272" y="3132"/>
                  </a:lnTo>
                  <a:lnTo>
                    <a:pt x="2240" y="3080"/>
                  </a:lnTo>
                  <a:lnTo>
                    <a:pt x="2214" y="3027"/>
                  </a:lnTo>
                  <a:lnTo>
                    <a:pt x="2193" y="2970"/>
                  </a:lnTo>
                  <a:lnTo>
                    <a:pt x="2177" y="2910"/>
                  </a:lnTo>
                  <a:lnTo>
                    <a:pt x="2168" y="2849"/>
                  </a:lnTo>
                  <a:lnTo>
                    <a:pt x="2164" y="2785"/>
                  </a:lnTo>
                  <a:lnTo>
                    <a:pt x="2167" y="2740"/>
                  </a:lnTo>
                  <a:lnTo>
                    <a:pt x="2172" y="2696"/>
                  </a:lnTo>
                  <a:lnTo>
                    <a:pt x="2181" y="2652"/>
                  </a:lnTo>
                  <a:lnTo>
                    <a:pt x="2194" y="2611"/>
                  </a:lnTo>
                  <a:lnTo>
                    <a:pt x="1130" y="2073"/>
                  </a:lnTo>
                  <a:lnTo>
                    <a:pt x="1094" y="2118"/>
                  </a:lnTo>
                  <a:lnTo>
                    <a:pt x="1054" y="2158"/>
                  </a:lnTo>
                  <a:lnTo>
                    <a:pt x="1010" y="2194"/>
                  </a:lnTo>
                  <a:lnTo>
                    <a:pt x="963" y="2227"/>
                  </a:lnTo>
                  <a:lnTo>
                    <a:pt x="914" y="2255"/>
                  </a:lnTo>
                  <a:lnTo>
                    <a:pt x="861" y="2279"/>
                  </a:lnTo>
                  <a:lnTo>
                    <a:pt x="806" y="2298"/>
                  </a:lnTo>
                  <a:lnTo>
                    <a:pt x="749" y="2312"/>
                  </a:lnTo>
                  <a:lnTo>
                    <a:pt x="690" y="2321"/>
                  </a:lnTo>
                  <a:lnTo>
                    <a:pt x="629" y="2323"/>
                  </a:lnTo>
                  <a:lnTo>
                    <a:pt x="564" y="2320"/>
                  </a:lnTo>
                  <a:lnTo>
                    <a:pt x="502" y="2311"/>
                  </a:lnTo>
                  <a:lnTo>
                    <a:pt x="442" y="2295"/>
                  </a:lnTo>
                  <a:lnTo>
                    <a:pt x="384" y="2275"/>
                  </a:lnTo>
                  <a:lnTo>
                    <a:pt x="329" y="2249"/>
                  </a:lnTo>
                  <a:lnTo>
                    <a:pt x="277" y="2217"/>
                  </a:lnTo>
                  <a:lnTo>
                    <a:pt x="228" y="2182"/>
                  </a:lnTo>
                  <a:lnTo>
                    <a:pt x="184" y="2141"/>
                  </a:lnTo>
                  <a:lnTo>
                    <a:pt x="144" y="2098"/>
                  </a:lnTo>
                  <a:lnTo>
                    <a:pt x="107" y="2050"/>
                  </a:lnTo>
                  <a:lnTo>
                    <a:pt x="76" y="1999"/>
                  </a:lnTo>
                  <a:lnTo>
                    <a:pt x="50" y="1945"/>
                  </a:lnTo>
                  <a:lnTo>
                    <a:pt x="28" y="1887"/>
                  </a:lnTo>
                  <a:lnTo>
                    <a:pt x="12" y="1828"/>
                  </a:lnTo>
                  <a:lnTo>
                    <a:pt x="3" y="1767"/>
                  </a:lnTo>
                  <a:lnTo>
                    <a:pt x="0" y="1703"/>
                  </a:lnTo>
                  <a:lnTo>
                    <a:pt x="3" y="1640"/>
                  </a:lnTo>
                  <a:lnTo>
                    <a:pt x="12" y="1578"/>
                  </a:lnTo>
                  <a:lnTo>
                    <a:pt x="28" y="1519"/>
                  </a:lnTo>
                  <a:lnTo>
                    <a:pt x="50" y="1461"/>
                  </a:lnTo>
                  <a:lnTo>
                    <a:pt x="76" y="1408"/>
                  </a:lnTo>
                  <a:lnTo>
                    <a:pt x="107" y="1356"/>
                  </a:lnTo>
                  <a:lnTo>
                    <a:pt x="144" y="1308"/>
                  </a:lnTo>
                  <a:lnTo>
                    <a:pt x="184" y="1265"/>
                  </a:lnTo>
                  <a:lnTo>
                    <a:pt x="228" y="1225"/>
                  </a:lnTo>
                  <a:lnTo>
                    <a:pt x="277" y="1189"/>
                  </a:lnTo>
                  <a:lnTo>
                    <a:pt x="329" y="1158"/>
                  </a:lnTo>
                  <a:lnTo>
                    <a:pt x="384" y="1131"/>
                  </a:lnTo>
                  <a:lnTo>
                    <a:pt x="442" y="1111"/>
                  </a:lnTo>
                  <a:lnTo>
                    <a:pt x="502" y="1095"/>
                  </a:lnTo>
                  <a:lnTo>
                    <a:pt x="564" y="1087"/>
                  </a:lnTo>
                  <a:lnTo>
                    <a:pt x="629" y="1083"/>
                  </a:lnTo>
                  <a:lnTo>
                    <a:pt x="694" y="1087"/>
                  </a:lnTo>
                  <a:lnTo>
                    <a:pt x="759" y="1097"/>
                  </a:lnTo>
                  <a:lnTo>
                    <a:pt x="820" y="1112"/>
                  </a:lnTo>
                  <a:lnTo>
                    <a:pt x="879" y="1135"/>
                  </a:lnTo>
                  <a:lnTo>
                    <a:pt x="934" y="1162"/>
                  </a:lnTo>
                  <a:lnTo>
                    <a:pt x="986" y="1195"/>
                  </a:lnTo>
                  <a:lnTo>
                    <a:pt x="1036" y="1233"/>
                  </a:lnTo>
                  <a:lnTo>
                    <a:pt x="1080" y="1275"/>
                  </a:lnTo>
                  <a:lnTo>
                    <a:pt x="1121" y="1321"/>
                  </a:lnTo>
                  <a:lnTo>
                    <a:pt x="2189" y="782"/>
                  </a:lnTo>
                  <a:lnTo>
                    <a:pt x="2177" y="730"/>
                  </a:lnTo>
                  <a:lnTo>
                    <a:pt x="2168" y="676"/>
                  </a:lnTo>
                  <a:lnTo>
                    <a:pt x="2164" y="622"/>
                  </a:lnTo>
                  <a:lnTo>
                    <a:pt x="2168" y="558"/>
                  </a:lnTo>
                  <a:lnTo>
                    <a:pt x="2178" y="497"/>
                  </a:lnTo>
                  <a:lnTo>
                    <a:pt x="2193" y="436"/>
                  </a:lnTo>
                  <a:lnTo>
                    <a:pt x="2214" y="380"/>
                  </a:lnTo>
                  <a:lnTo>
                    <a:pt x="2240" y="326"/>
                  </a:lnTo>
                  <a:lnTo>
                    <a:pt x="2272" y="275"/>
                  </a:lnTo>
                  <a:lnTo>
                    <a:pt x="2308" y="227"/>
                  </a:lnTo>
                  <a:lnTo>
                    <a:pt x="2349" y="182"/>
                  </a:lnTo>
                  <a:lnTo>
                    <a:pt x="2394" y="143"/>
                  </a:lnTo>
                  <a:lnTo>
                    <a:pt x="2443" y="106"/>
                  </a:lnTo>
                  <a:lnTo>
                    <a:pt x="2493" y="76"/>
                  </a:lnTo>
                  <a:lnTo>
                    <a:pt x="2549" y="49"/>
                  </a:lnTo>
                  <a:lnTo>
                    <a:pt x="2607" y="28"/>
                  </a:lnTo>
                  <a:lnTo>
                    <a:pt x="2667" y="14"/>
                  </a:lnTo>
                  <a:lnTo>
                    <a:pt x="2729" y="4"/>
                  </a:lnTo>
                  <a:lnTo>
                    <a:pt x="279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2" name="Group 19"/>
            <p:cNvGrpSpPr>
              <a:grpSpLocks noChangeAspect="1"/>
            </p:cNvGrpSpPr>
            <p:nvPr/>
          </p:nvGrpSpPr>
          <p:grpSpPr bwMode="auto">
            <a:xfrm>
              <a:off x="6773144" y="2168765"/>
              <a:ext cx="741348" cy="684633"/>
              <a:chOff x="252" y="148"/>
              <a:chExt cx="915" cy="845"/>
            </a:xfrm>
            <a:solidFill>
              <a:schemeClr val="bg1"/>
            </a:solidFill>
          </p:grpSpPr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252" y="668"/>
                <a:ext cx="915" cy="157"/>
              </a:xfrm>
              <a:custGeom>
                <a:avLst/>
                <a:gdLst>
                  <a:gd name="T0" fmla="*/ 3661 w 3661"/>
                  <a:gd name="T1" fmla="*/ 0 h 631"/>
                  <a:gd name="T2" fmla="*/ 3661 w 3661"/>
                  <a:gd name="T3" fmla="*/ 291 h 631"/>
                  <a:gd name="T4" fmla="*/ 3658 w 3661"/>
                  <a:gd name="T5" fmla="*/ 337 h 631"/>
                  <a:gd name="T6" fmla="*/ 3649 w 3661"/>
                  <a:gd name="T7" fmla="*/ 381 h 631"/>
                  <a:gd name="T8" fmla="*/ 3634 w 3661"/>
                  <a:gd name="T9" fmla="*/ 423 h 631"/>
                  <a:gd name="T10" fmla="*/ 3615 w 3661"/>
                  <a:gd name="T11" fmla="*/ 463 h 631"/>
                  <a:gd name="T12" fmla="*/ 3591 w 3661"/>
                  <a:gd name="T13" fmla="*/ 499 h 631"/>
                  <a:gd name="T14" fmla="*/ 3562 w 3661"/>
                  <a:gd name="T15" fmla="*/ 532 h 631"/>
                  <a:gd name="T16" fmla="*/ 3529 w 3661"/>
                  <a:gd name="T17" fmla="*/ 560 h 631"/>
                  <a:gd name="T18" fmla="*/ 3494 w 3661"/>
                  <a:gd name="T19" fmla="*/ 585 h 631"/>
                  <a:gd name="T20" fmla="*/ 3455 w 3661"/>
                  <a:gd name="T21" fmla="*/ 605 h 631"/>
                  <a:gd name="T22" fmla="*/ 3413 w 3661"/>
                  <a:gd name="T23" fmla="*/ 620 h 631"/>
                  <a:gd name="T24" fmla="*/ 3370 w 3661"/>
                  <a:gd name="T25" fmla="*/ 629 h 631"/>
                  <a:gd name="T26" fmla="*/ 3324 w 3661"/>
                  <a:gd name="T27" fmla="*/ 631 h 631"/>
                  <a:gd name="T28" fmla="*/ 337 w 3661"/>
                  <a:gd name="T29" fmla="*/ 631 h 631"/>
                  <a:gd name="T30" fmla="*/ 296 w 3661"/>
                  <a:gd name="T31" fmla="*/ 629 h 631"/>
                  <a:gd name="T32" fmla="*/ 254 w 3661"/>
                  <a:gd name="T33" fmla="*/ 620 h 631"/>
                  <a:gd name="T34" fmla="*/ 215 w 3661"/>
                  <a:gd name="T35" fmla="*/ 607 h 631"/>
                  <a:gd name="T36" fmla="*/ 178 w 3661"/>
                  <a:gd name="T37" fmla="*/ 591 h 631"/>
                  <a:gd name="T38" fmla="*/ 146 w 3661"/>
                  <a:gd name="T39" fmla="*/ 575 h 631"/>
                  <a:gd name="T40" fmla="*/ 122 w 3661"/>
                  <a:gd name="T41" fmla="*/ 555 h 631"/>
                  <a:gd name="T42" fmla="*/ 100 w 3661"/>
                  <a:gd name="T43" fmla="*/ 535 h 631"/>
                  <a:gd name="T44" fmla="*/ 79 w 3661"/>
                  <a:gd name="T45" fmla="*/ 509 h 631"/>
                  <a:gd name="T46" fmla="*/ 59 w 3661"/>
                  <a:gd name="T47" fmla="*/ 478 h 631"/>
                  <a:gd name="T48" fmla="*/ 40 w 3661"/>
                  <a:gd name="T49" fmla="*/ 445 h 631"/>
                  <a:gd name="T50" fmla="*/ 25 w 3661"/>
                  <a:gd name="T51" fmla="*/ 408 h 631"/>
                  <a:gd name="T52" fmla="*/ 11 w 3661"/>
                  <a:gd name="T53" fmla="*/ 370 h 631"/>
                  <a:gd name="T54" fmla="*/ 3 w 3661"/>
                  <a:gd name="T55" fmla="*/ 330 h 631"/>
                  <a:gd name="T56" fmla="*/ 0 w 3661"/>
                  <a:gd name="T57" fmla="*/ 291 h 631"/>
                  <a:gd name="T58" fmla="*/ 0 w 3661"/>
                  <a:gd name="T59" fmla="*/ 56 h 631"/>
                  <a:gd name="T60" fmla="*/ 71 w 3661"/>
                  <a:gd name="T61" fmla="*/ 56 h 631"/>
                  <a:gd name="T62" fmla="*/ 122 w 3661"/>
                  <a:gd name="T63" fmla="*/ 83 h 631"/>
                  <a:gd name="T64" fmla="*/ 173 w 3661"/>
                  <a:gd name="T65" fmla="*/ 103 h 631"/>
                  <a:gd name="T66" fmla="*/ 226 w 3661"/>
                  <a:gd name="T67" fmla="*/ 119 h 631"/>
                  <a:gd name="T68" fmla="*/ 281 w 3661"/>
                  <a:gd name="T69" fmla="*/ 128 h 631"/>
                  <a:gd name="T70" fmla="*/ 337 w 3661"/>
                  <a:gd name="T71" fmla="*/ 131 h 631"/>
                  <a:gd name="T72" fmla="*/ 555 w 3661"/>
                  <a:gd name="T73" fmla="*/ 131 h 631"/>
                  <a:gd name="T74" fmla="*/ 591 w 3661"/>
                  <a:gd name="T75" fmla="*/ 176 h 631"/>
                  <a:gd name="T76" fmla="*/ 623 w 3661"/>
                  <a:gd name="T77" fmla="*/ 222 h 631"/>
                  <a:gd name="T78" fmla="*/ 653 w 3661"/>
                  <a:gd name="T79" fmla="*/ 270 h 631"/>
                  <a:gd name="T80" fmla="*/ 679 w 3661"/>
                  <a:gd name="T81" fmla="*/ 322 h 631"/>
                  <a:gd name="T82" fmla="*/ 703 w 3661"/>
                  <a:gd name="T83" fmla="*/ 378 h 631"/>
                  <a:gd name="T84" fmla="*/ 2956 w 3661"/>
                  <a:gd name="T85" fmla="*/ 378 h 631"/>
                  <a:gd name="T86" fmla="*/ 2977 w 3661"/>
                  <a:gd name="T87" fmla="*/ 322 h 631"/>
                  <a:gd name="T88" fmla="*/ 3002 w 3661"/>
                  <a:gd name="T89" fmla="*/ 270 h 631"/>
                  <a:gd name="T90" fmla="*/ 3031 w 3661"/>
                  <a:gd name="T91" fmla="*/ 222 h 631"/>
                  <a:gd name="T92" fmla="*/ 3061 w 3661"/>
                  <a:gd name="T93" fmla="*/ 176 h 631"/>
                  <a:gd name="T94" fmla="*/ 3096 w 3661"/>
                  <a:gd name="T95" fmla="*/ 131 h 631"/>
                  <a:gd name="T96" fmla="*/ 3324 w 3661"/>
                  <a:gd name="T97" fmla="*/ 131 h 631"/>
                  <a:gd name="T98" fmla="*/ 3379 w 3661"/>
                  <a:gd name="T99" fmla="*/ 129 h 631"/>
                  <a:gd name="T100" fmla="*/ 3432 w 3661"/>
                  <a:gd name="T101" fmla="*/ 120 h 631"/>
                  <a:gd name="T102" fmla="*/ 3484 w 3661"/>
                  <a:gd name="T103" fmla="*/ 105 h 631"/>
                  <a:gd name="T104" fmla="*/ 3532 w 3661"/>
                  <a:gd name="T105" fmla="*/ 86 h 631"/>
                  <a:gd name="T106" fmla="*/ 3579 w 3661"/>
                  <a:gd name="T107" fmla="*/ 62 h 631"/>
                  <a:gd name="T108" fmla="*/ 3621 w 3661"/>
                  <a:gd name="T109" fmla="*/ 33 h 631"/>
                  <a:gd name="T110" fmla="*/ 3661 w 3661"/>
                  <a:gd name="T111" fmla="*/ 0 h 6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661" h="631">
                    <a:moveTo>
                      <a:pt x="3661" y="0"/>
                    </a:moveTo>
                    <a:lnTo>
                      <a:pt x="3661" y="291"/>
                    </a:lnTo>
                    <a:lnTo>
                      <a:pt x="3658" y="337"/>
                    </a:lnTo>
                    <a:lnTo>
                      <a:pt x="3649" y="381"/>
                    </a:lnTo>
                    <a:lnTo>
                      <a:pt x="3634" y="423"/>
                    </a:lnTo>
                    <a:lnTo>
                      <a:pt x="3615" y="463"/>
                    </a:lnTo>
                    <a:lnTo>
                      <a:pt x="3591" y="499"/>
                    </a:lnTo>
                    <a:lnTo>
                      <a:pt x="3562" y="532"/>
                    </a:lnTo>
                    <a:lnTo>
                      <a:pt x="3529" y="560"/>
                    </a:lnTo>
                    <a:lnTo>
                      <a:pt x="3494" y="585"/>
                    </a:lnTo>
                    <a:lnTo>
                      <a:pt x="3455" y="605"/>
                    </a:lnTo>
                    <a:lnTo>
                      <a:pt x="3413" y="620"/>
                    </a:lnTo>
                    <a:lnTo>
                      <a:pt x="3370" y="629"/>
                    </a:lnTo>
                    <a:lnTo>
                      <a:pt x="3324" y="631"/>
                    </a:lnTo>
                    <a:lnTo>
                      <a:pt x="337" y="631"/>
                    </a:lnTo>
                    <a:lnTo>
                      <a:pt x="296" y="629"/>
                    </a:lnTo>
                    <a:lnTo>
                      <a:pt x="254" y="620"/>
                    </a:lnTo>
                    <a:lnTo>
                      <a:pt x="215" y="607"/>
                    </a:lnTo>
                    <a:lnTo>
                      <a:pt x="178" y="591"/>
                    </a:lnTo>
                    <a:lnTo>
                      <a:pt x="146" y="575"/>
                    </a:lnTo>
                    <a:lnTo>
                      <a:pt x="122" y="555"/>
                    </a:lnTo>
                    <a:lnTo>
                      <a:pt x="100" y="535"/>
                    </a:lnTo>
                    <a:lnTo>
                      <a:pt x="79" y="509"/>
                    </a:lnTo>
                    <a:lnTo>
                      <a:pt x="59" y="478"/>
                    </a:lnTo>
                    <a:lnTo>
                      <a:pt x="40" y="445"/>
                    </a:lnTo>
                    <a:lnTo>
                      <a:pt x="25" y="408"/>
                    </a:lnTo>
                    <a:lnTo>
                      <a:pt x="11" y="370"/>
                    </a:lnTo>
                    <a:lnTo>
                      <a:pt x="3" y="330"/>
                    </a:lnTo>
                    <a:lnTo>
                      <a:pt x="0" y="291"/>
                    </a:lnTo>
                    <a:lnTo>
                      <a:pt x="0" y="56"/>
                    </a:lnTo>
                    <a:lnTo>
                      <a:pt x="71" y="56"/>
                    </a:lnTo>
                    <a:lnTo>
                      <a:pt x="122" y="83"/>
                    </a:lnTo>
                    <a:lnTo>
                      <a:pt x="173" y="103"/>
                    </a:lnTo>
                    <a:lnTo>
                      <a:pt x="226" y="119"/>
                    </a:lnTo>
                    <a:lnTo>
                      <a:pt x="281" y="128"/>
                    </a:lnTo>
                    <a:lnTo>
                      <a:pt x="337" y="131"/>
                    </a:lnTo>
                    <a:lnTo>
                      <a:pt x="555" y="131"/>
                    </a:lnTo>
                    <a:lnTo>
                      <a:pt x="591" y="176"/>
                    </a:lnTo>
                    <a:lnTo>
                      <a:pt x="623" y="222"/>
                    </a:lnTo>
                    <a:lnTo>
                      <a:pt x="653" y="270"/>
                    </a:lnTo>
                    <a:lnTo>
                      <a:pt x="679" y="322"/>
                    </a:lnTo>
                    <a:lnTo>
                      <a:pt x="703" y="378"/>
                    </a:lnTo>
                    <a:lnTo>
                      <a:pt x="2956" y="378"/>
                    </a:lnTo>
                    <a:lnTo>
                      <a:pt x="2977" y="322"/>
                    </a:lnTo>
                    <a:lnTo>
                      <a:pt x="3002" y="270"/>
                    </a:lnTo>
                    <a:lnTo>
                      <a:pt x="3031" y="222"/>
                    </a:lnTo>
                    <a:lnTo>
                      <a:pt x="3061" y="176"/>
                    </a:lnTo>
                    <a:lnTo>
                      <a:pt x="3096" y="131"/>
                    </a:lnTo>
                    <a:lnTo>
                      <a:pt x="3324" y="131"/>
                    </a:lnTo>
                    <a:lnTo>
                      <a:pt x="3379" y="129"/>
                    </a:lnTo>
                    <a:lnTo>
                      <a:pt x="3432" y="120"/>
                    </a:lnTo>
                    <a:lnTo>
                      <a:pt x="3484" y="105"/>
                    </a:lnTo>
                    <a:lnTo>
                      <a:pt x="3532" y="86"/>
                    </a:lnTo>
                    <a:lnTo>
                      <a:pt x="3579" y="62"/>
                    </a:lnTo>
                    <a:lnTo>
                      <a:pt x="3621" y="33"/>
                    </a:lnTo>
                    <a:lnTo>
                      <a:pt x="36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22"/>
              <p:cNvSpPr>
                <a:spLocks noEditPoints="1"/>
              </p:cNvSpPr>
              <p:nvPr/>
            </p:nvSpPr>
            <p:spPr bwMode="auto">
              <a:xfrm>
                <a:off x="252" y="148"/>
                <a:ext cx="915" cy="510"/>
              </a:xfrm>
              <a:custGeom>
                <a:avLst/>
                <a:gdLst>
                  <a:gd name="T0" fmla="*/ 676 w 3661"/>
                  <a:gd name="T1" fmla="*/ 312 h 2038"/>
                  <a:gd name="T2" fmla="*/ 614 w 3661"/>
                  <a:gd name="T3" fmla="*/ 425 h 2038"/>
                  <a:gd name="T4" fmla="*/ 538 w 3661"/>
                  <a:gd name="T5" fmla="*/ 522 h 2038"/>
                  <a:gd name="T6" fmla="*/ 451 w 3661"/>
                  <a:gd name="T7" fmla="*/ 603 h 2038"/>
                  <a:gd name="T8" fmla="*/ 354 w 3661"/>
                  <a:gd name="T9" fmla="*/ 668 h 2038"/>
                  <a:gd name="T10" fmla="*/ 251 w 3661"/>
                  <a:gd name="T11" fmla="*/ 716 h 2038"/>
                  <a:gd name="T12" fmla="*/ 302 w 3661"/>
                  <a:gd name="T13" fmla="*/ 1343 h 2038"/>
                  <a:gd name="T14" fmla="*/ 401 w 3661"/>
                  <a:gd name="T15" fmla="*/ 1400 h 2038"/>
                  <a:gd name="T16" fmla="*/ 494 w 3661"/>
                  <a:gd name="T17" fmla="*/ 1475 h 2038"/>
                  <a:gd name="T18" fmla="*/ 578 w 3661"/>
                  <a:gd name="T19" fmla="*/ 1564 h 2038"/>
                  <a:gd name="T20" fmla="*/ 648 w 3661"/>
                  <a:gd name="T21" fmla="*/ 1667 h 2038"/>
                  <a:gd name="T22" fmla="*/ 703 w 3661"/>
                  <a:gd name="T23" fmla="*/ 1784 h 2038"/>
                  <a:gd name="T24" fmla="*/ 2981 w 3661"/>
                  <a:gd name="T25" fmla="*/ 1722 h 2038"/>
                  <a:gd name="T26" fmla="*/ 3042 w 3661"/>
                  <a:gd name="T27" fmla="*/ 1609 h 2038"/>
                  <a:gd name="T28" fmla="*/ 3119 w 3661"/>
                  <a:gd name="T29" fmla="*/ 1511 h 2038"/>
                  <a:gd name="T30" fmla="*/ 3208 w 3661"/>
                  <a:gd name="T31" fmla="*/ 1429 h 2038"/>
                  <a:gd name="T32" fmla="*/ 3306 w 3661"/>
                  <a:gd name="T33" fmla="*/ 1363 h 2038"/>
                  <a:gd name="T34" fmla="*/ 3411 w 3661"/>
                  <a:gd name="T35" fmla="*/ 1314 h 2038"/>
                  <a:gd name="T36" fmla="*/ 3357 w 3661"/>
                  <a:gd name="T37" fmla="*/ 699 h 2038"/>
                  <a:gd name="T38" fmla="*/ 3254 w 3661"/>
                  <a:gd name="T39" fmla="*/ 645 h 2038"/>
                  <a:gd name="T40" fmla="*/ 3161 w 3661"/>
                  <a:gd name="T41" fmla="*/ 573 h 2038"/>
                  <a:gd name="T42" fmla="*/ 3079 w 3661"/>
                  <a:gd name="T43" fmla="*/ 482 h 2038"/>
                  <a:gd name="T44" fmla="*/ 3011 w 3661"/>
                  <a:gd name="T45" fmla="*/ 375 h 2038"/>
                  <a:gd name="T46" fmla="*/ 2958 w 3661"/>
                  <a:gd name="T47" fmla="*/ 251 h 2038"/>
                  <a:gd name="T48" fmla="*/ 337 w 3661"/>
                  <a:gd name="T49" fmla="*/ 0 h 2038"/>
                  <a:gd name="T50" fmla="*/ 3370 w 3661"/>
                  <a:gd name="T51" fmla="*/ 3 h 2038"/>
                  <a:gd name="T52" fmla="*/ 3455 w 3661"/>
                  <a:gd name="T53" fmla="*/ 27 h 2038"/>
                  <a:gd name="T54" fmla="*/ 3529 w 3661"/>
                  <a:gd name="T55" fmla="*/ 70 h 2038"/>
                  <a:gd name="T56" fmla="*/ 3591 w 3661"/>
                  <a:gd name="T57" fmla="*/ 131 h 2038"/>
                  <a:gd name="T58" fmla="*/ 3634 w 3661"/>
                  <a:gd name="T59" fmla="*/ 205 h 2038"/>
                  <a:gd name="T60" fmla="*/ 3658 w 3661"/>
                  <a:gd name="T61" fmla="*/ 290 h 2038"/>
                  <a:gd name="T62" fmla="*/ 3661 w 3661"/>
                  <a:gd name="T63" fmla="*/ 1696 h 2038"/>
                  <a:gd name="T64" fmla="*/ 3649 w 3661"/>
                  <a:gd name="T65" fmla="*/ 1787 h 2038"/>
                  <a:gd name="T66" fmla="*/ 3615 w 3661"/>
                  <a:gd name="T67" fmla="*/ 1868 h 2038"/>
                  <a:gd name="T68" fmla="*/ 3562 w 3661"/>
                  <a:gd name="T69" fmla="*/ 1937 h 2038"/>
                  <a:gd name="T70" fmla="*/ 3494 w 3661"/>
                  <a:gd name="T71" fmla="*/ 1992 h 2038"/>
                  <a:gd name="T72" fmla="*/ 3413 w 3661"/>
                  <a:gd name="T73" fmla="*/ 2025 h 2038"/>
                  <a:gd name="T74" fmla="*/ 3324 w 3661"/>
                  <a:gd name="T75" fmla="*/ 2038 h 2038"/>
                  <a:gd name="T76" fmla="*/ 296 w 3661"/>
                  <a:gd name="T77" fmla="*/ 2034 h 2038"/>
                  <a:gd name="T78" fmla="*/ 215 w 3661"/>
                  <a:gd name="T79" fmla="*/ 2014 h 2038"/>
                  <a:gd name="T80" fmla="*/ 146 w 3661"/>
                  <a:gd name="T81" fmla="*/ 1980 h 2038"/>
                  <a:gd name="T82" fmla="*/ 100 w 3661"/>
                  <a:gd name="T83" fmla="*/ 1941 h 2038"/>
                  <a:gd name="T84" fmla="*/ 59 w 3661"/>
                  <a:gd name="T85" fmla="*/ 1884 h 2038"/>
                  <a:gd name="T86" fmla="*/ 25 w 3661"/>
                  <a:gd name="T87" fmla="*/ 1814 h 2038"/>
                  <a:gd name="T88" fmla="*/ 3 w 3661"/>
                  <a:gd name="T89" fmla="*/ 1736 h 2038"/>
                  <a:gd name="T90" fmla="*/ 0 w 3661"/>
                  <a:gd name="T91" fmla="*/ 337 h 2038"/>
                  <a:gd name="T92" fmla="*/ 12 w 3661"/>
                  <a:gd name="T93" fmla="*/ 246 h 2038"/>
                  <a:gd name="T94" fmla="*/ 46 w 3661"/>
                  <a:gd name="T95" fmla="*/ 166 h 2038"/>
                  <a:gd name="T96" fmla="*/ 99 w 3661"/>
                  <a:gd name="T97" fmla="*/ 98 h 2038"/>
                  <a:gd name="T98" fmla="*/ 167 w 3661"/>
                  <a:gd name="T99" fmla="*/ 46 h 2038"/>
                  <a:gd name="T100" fmla="*/ 248 w 3661"/>
                  <a:gd name="T101" fmla="*/ 12 h 2038"/>
                  <a:gd name="T102" fmla="*/ 337 w 3661"/>
                  <a:gd name="T103" fmla="*/ 0 h 20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661" h="2038">
                    <a:moveTo>
                      <a:pt x="701" y="251"/>
                    </a:moveTo>
                    <a:lnTo>
                      <a:pt x="676" y="312"/>
                    </a:lnTo>
                    <a:lnTo>
                      <a:pt x="647" y="371"/>
                    </a:lnTo>
                    <a:lnTo>
                      <a:pt x="614" y="425"/>
                    </a:lnTo>
                    <a:lnTo>
                      <a:pt x="578" y="475"/>
                    </a:lnTo>
                    <a:lnTo>
                      <a:pt x="538" y="522"/>
                    </a:lnTo>
                    <a:lnTo>
                      <a:pt x="495" y="565"/>
                    </a:lnTo>
                    <a:lnTo>
                      <a:pt x="451" y="603"/>
                    </a:lnTo>
                    <a:lnTo>
                      <a:pt x="403" y="637"/>
                    </a:lnTo>
                    <a:lnTo>
                      <a:pt x="354" y="668"/>
                    </a:lnTo>
                    <a:lnTo>
                      <a:pt x="303" y="695"/>
                    </a:lnTo>
                    <a:lnTo>
                      <a:pt x="251" y="716"/>
                    </a:lnTo>
                    <a:lnTo>
                      <a:pt x="251" y="1320"/>
                    </a:lnTo>
                    <a:lnTo>
                      <a:pt x="302" y="1343"/>
                    </a:lnTo>
                    <a:lnTo>
                      <a:pt x="352" y="1369"/>
                    </a:lnTo>
                    <a:lnTo>
                      <a:pt x="401" y="1400"/>
                    </a:lnTo>
                    <a:lnTo>
                      <a:pt x="448" y="1435"/>
                    </a:lnTo>
                    <a:lnTo>
                      <a:pt x="494" y="1475"/>
                    </a:lnTo>
                    <a:lnTo>
                      <a:pt x="536" y="1518"/>
                    </a:lnTo>
                    <a:lnTo>
                      <a:pt x="578" y="1564"/>
                    </a:lnTo>
                    <a:lnTo>
                      <a:pt x="614" y="1614"/>
                    </a:lnTo>
                    <a:lnTo>
                      <a:pt x="648" y="1667"/>
                    </a:lnTo>
                    <a:lnTo>
                      <a:pt x="677" y="1725"/>
                    </a:lnTo>
                    <a:lnTo>
                      <a:pt x="703" y="1784"/>
                    </a:lnTo>
                    <a:lnTo>
                      <a:pt x="2956" y="1784"/>
                    </a:lnTo>
                    <a:lnTo>
                      <a:pt x="2981" y="1722"/>
                    </a:lnTo>
                    <a:lnTo>
                      <a:pt x="3010" y="1664"/>
                    </a:lnTo>
                    <a:lnTo>
                      <a:pt x="3042" y="1609"/>
                    </a:lnTo>
                    <a:lnTo>
                      <a:pt x="3079" y="1557"/>
                    </a:lnTo>
                    <a:lnTo>
                      <a:pt x="3119" y="1511"/>
                    </a:lnTo>
                    <a:lnTo>
                      <a:pt x="3163" y="1468"/>
                    </a:lnTo>
                    <a:lnTo>
                      <a:pt x="3208" y="1429"/>
                    </a:lnTo>
                    <a:lnTo>
                      <a:pt x="3256" y="1394"/>
                    </a:lnTo>
                    <a:lnTo>
                      <a:pt x="3306" y="1363"/>
                    </a:lnTo>
                    <a:lnTo>
                      <a:pt x="3358" y="1337"/>
                    </a:lnTo>
                    <a:lnTo>
                      <a:pt x="3411" y="1314"/>
                    </a:lnTo>
                    <a:lnTo>
                      <a:pt x="3411" y="721"/>
                    </a:lnTo>
                    <a:lnTo>
                      <a:pt x="3357" y="699"/>
                    </a:lnTo>
                    <a:lnTo>
                      <a:pt x="3304" y="675"/>
                    </a:lnTo>
                    <a:lnTo>
                      <a:pt x="3254" y="645"/>
                    </a:lnTo>
                    <a:lnTo>
                      <a:pt x="3206" y="611"/>
                    </a:lnTo>
                    <a:lnTo>
                      <a:pt x="3161" y="573"/>
                    </a:lnTo>
                    <a:lnTo>
                      <a:pt x="3119" y="530"/>
                    </a:lnTo>
                    <a:lnTo>
                      <a:pt x="3079" y="482"/>
                    </a:lnTo>
                    <a:lnTo>
                      <a:pt x="3043" y="432"/>
                    </a:lnTo>
                    <a:lnTo>
                      <a:pt x="3011" y="375"/>
                    </a:lnTo>
                    <a:lnTo>
                      <a:pt x="2982" y="315"/>
                    </a:lnTo>
                    <a:lnTo>
                      <a:pt x="2958" y="251"/>
                    </a:lnTo>
                    <a:lnTo>
                      <a:pt x="701" y="251"/>
                    </a:lnTo>
                    <a:close/>
                    <a:moveTo>
                      <a:pt x="337" y="0"/>
                    </a:moveTo>
                    <a:lnTo>
                      <a:pt x="3324" y="0"/>
                    </a:lnTo>
                    <a:lnTo>
                      <a:pt x="3370" y="3"/>
                    </a:lnTo>
                    <a:lnTo>
                      <a:pt x="3413" y="12"/>
                    </a:lnTo>
                    <a:lnTo>
                      <a:pt x="3455" y="27"/>
                    </a:lnTo>
                    <a:lnTo>
                      <a:pt x="3494" y="46"/>
                    </a:lnTo>
                    <a:lnTo>
                      <a:pt x="3529" y="70"/>
                    </a:lnTo>
                    <a:lnTo>
                      <a:pt x="3562" y="98"/>
                    </a:lnTo>
                    <a:lnTo>
                      <a:pt x="3591" y="131"/>
                    </a:lnTo>
                    <a:lnTo>
                      <a:pt x="3615" y="166"/>
                    </a:lnTo>
                    <a:lnTo>
                      <a:pt x="3634" y="205"/>
                    </a:lnTo>
                    <a:lnTo>
                      <a:pt x="3649" y="246"/>
                    </a:lnTo>
                    <a:lnTo>
                      <a:pt x="3658" y="290"/>
                    </a:lnTo>
                    <a:lnTo>
                      <a:pt x="3661" y="337"/>
                    </a:lnTo>
                    <a:lnTo>
                      <a:pt x="3661" y="1696"/>
                    </a:lnTo>
                    <a:lnTo>
                      <a:pt x="3658" y="1743"/>
                    </a:lnTo>
                    <a:lnTo>
                      <a:pt x="3649" y="1787"/>
                    </a:lnTo>
                    <a:lnTo>
                      <a:pt x="3634" y="1829"/>
                    </a:lnTo>
                    <a:lnTo>
                      <a:pt x="3615" y="1868"/>
                    </a:lnTo>
                    <a:lnTo>
                      <a:pt x="3591" y="1904"/>
                    </a:lnTo>
                    <a:lnTo>
                      <a:pt x="3562" y="1937"/>
                    </a:lnTo>
                    <a:lnTo>
                      <a:pt x="3529" y="1967"/>
                    </a:lnTo>
                    <a:lnTo>
                      <a:pt x="3494" y="1992"/>
                    </a:lnTo>
                    <a:lnTo>
                      <a:pt x="3455" y="2011"/>
                    </a:lnTo>
                    <a:lnTo>
                      <a:pt x="3413" y="2025"/>
                    </a:lnTo>
                    <a:lnTo>
                      <a:pt x="3370" y="2034"/>
                    </a:lnTo>
                    <a:lnTo>
                      <a:pt x="3324" y="2038"/>
                    </a:lnTo>
                    <a:lnTo>
                      <a:pt x="337" y="2038"/>
                    </a:lnTo>
                    <a:lnTo>
                      <a:pt x="296" y="2034"/>
                    </a:lnTo>
                    <a:lnTo>
                      <a:pt x="254" y="2027"/>
                    </a:lnTo>
                    <a:lnTo>
                      <a:pt x="215" y="2014"/>
                    </a:lnTo>
                    <a:lnTo>
                      <a:pt x="178" y="1998"/>
                    </a:lnTo>
                    <a:lnTo>
                      <a:pt x="146" y="1980"/>
                    </a:lnTo>
                    <a:lnTo>
                      <a:pt x="122" y="1962"/>
                    </a:lnTo>
                    <a:lnTo>
                      <a:pt x="100" y="1941"/>
                    </a:lnTo>
                    <a:lnTo>
                      <a:pt x="79" y="1915"/>
                    </a:lnTo>
                    <a:lnTo>
                      <a:pt x="59" y="1884"/>
                    </a:lnTo>
                    <a:lnTo>
                      <a:pt x="40" y="1850"/>
                    </a:lnTo>
                    <a:lnTo>
                      <a:pt x="25" y="1814"/>
                    </a:lnTo>
                    <a:lnTo>
                      <a:pt x="11" y="1776"/>
                    </a:lnTo>
                    <a:lnTo>
                      <a:pt x="3" y="1736"/>
                    </a:lnTo>
                    <a:lnTo>
                      <a:pt x="0" y="1696"/>
                    </a:lnTo>
                    <a:lnTo>
                      <a:pt x="0" y="337"/>
                    </a:lnTo>
                    <a:lnTo>
                      <a:pt x="3" y="290"/>
                    </a:lnTo>
                    <a:lnTo>
                      <a:pt x="12" y="246"/>
                    </a:lnTo>
                    <a:lnTo>
                      <a:pt x="27" y="205"/>
                    </a:lnTo>
                    <a:lnTo>
                      <a:pt x="46" y="166"/>
                    </a:lnTo>
                    <a:lnTo>
                      <a:pt x="70" y="131"/>
                    </a:lnTo>
                    <a:lnTo>
                      <a:pt x="99" y="98"/>
                    </a:lnTo>
                    <a:lnTo>
                      <a:pt x="132" y="70"/>
                    </a:lnTo>
                    <a:lnTo>
                      <a:pt x="167" y="46"/>
                    </a:lnTo>
                    <a:lnTo>
                      <a:pt x="206" y="27"/>
                    </a:lnTo>
                    <a:lnTo>
                      <a:pt x="248" y="12"/>
                    </a:lnTo>
                    <a:lnTo>
                      <a:pt x="291" y="3"/>
                    </a:lnTo>
                    <a:lnTo>
                      <a:pt x="3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23"/>
              <p:cNvSpPr>
                <a:spLocks noEditPoints="1"/>
              </p:cNvSpPr>
              <p:nvPr/>
            </p:nvSpPr>
            <p:spPr bwMode="auto">
              <a:xfrm>
                <a:off x="560" y="252"/>
                <a:ext cx="298" cy="301"/>
              </a:xfrm>
              <a:custGeom>
                <a:avLst/>
                <a:gdLst>
                  <a:gd name="T0" fmla="*/ 507 w 1189"/>
                  <a:gd name="T1" fmla="*/ 268 h 1204"/>
                  <a:gd name="T2" fmla="*/ 417 w 1189"/>
                  <a:gd name="T3" fmla="*/ 319 h 1204"/>
                  <a:gd name="T4" fmla="*/ 367 w 1189"/>
                  <a:gd name="T5" fmla="*/ 394 h 1204"/>
                  <a:gd name="T6" fmla="*/ 359 w 1189"/>
                  <a:gd name="T7" fmla="*/ 487 h 1204"/>
                  <a:gd name="T8" fmla="*/ 393 w 1189"/>
                  <a:gd name="T9" fmla="*/ 563 h 1204"/>
                  <a:gd name="T10" fmla="*/ 461 w 1189"/>
                  <a:gd name="T11" fmla="*/ 618 h 1204"/>
                  <a:gd name="T12" fmla="*/ 555 w 1189"/>
                  <a:gd name="T13" fmla="*/ 660 h 1204"/>
                  <a:gd name="T14" fmla="*/ 644 w 1189"/>
                  <a:gd name="T15" fmla="*/ 703 h 1204"/>
                  <a:gd name="T16" fmla="*/ 672 w 1189"/>
                  <a:gd name="T17" fmla="*/ 756 h 1204"/>
                  <a:gd name="T18" fmla="*/ 649 w 1189"/>
                  <a:gd name="T19" fmla="*/ 802 h 1204"/>
                  <a:gd name="T20" fmla="*/ 591 w 1189"/>
                  <a:gd name="T21" fmla="*/ 824 h 1204"/>
                  <a:gd name="T22" fmla="*/ 484 w 1189"/>
                  <a:gd name="T23" fmla="*/ 816 h 1204"/>
                  <a:gd name="T24" fmla="*/ 384 w 1189"/>
                  <a:gd name="T25" fmla="*/ 776 h 1204"/>
                  <a:gd name="T26" fmla="*/ 414 w 1189"/>
                  <a:gd name="T27" fmla="*/ 932 h 1204"/>
                  <a:gd name="T28" fmla="*/ 539 w 1189"/>
                  <a:gd name="T29" fmla="*/ 954 h 1204"/>
                  <a:gd name="T30" fmla="*/ 644 w 1189"/>
                  <a:gd name="T31" fmla="*/ 947 h 1204"/>
                  <a:gd name="T32" fmla="*/ 750 w 1189"/>
                  <a:gd name="T33" fmla="*/ 905 h 1204"/>
                  <a:gd name="T34" fmla="*/ 817 w 1189"/>
                  <a:gd name="T35" fmla="*/ 833 h 1204"/>
                  <a:gd name="T36" fmla="*/ 839 w 1189"/>
                  <a:gd name="T37" fmla="*/ 740 h 1204"/>
                  <a:gd name="T38" fmla="*/ 816 w 1189"/>
                  <a:gd name="T39" fmla="*/ 643 h 1204"/>
                  <a:gd name="T40" fmla="*/ 741 w 1189"/>
                  <a:gd name="T41" fmla="*/ 571 h 1204"/>
                  <a:gd name="T42" fmla="*/ 620 w 1189"/>
                  <a:gd name="T43" fmla="*/ 519 h 1204"/>
                  <a:gd name="T44" fmla="*/ 548 w 1189"/>
                  <a:gd name="T45" fmla="*/ 479 h 1204"/>
                  <a:gd name="T46" fmla="*/ 526 w 1189"/>
                  <a:gd name="T47" fmla="*/ 437 h 1204"/>
                  <a:gd name="T48" fmla="*/ 537 w 1189"/>
                  <a:gd name="T49" fmla="*/ 403 h 1204"/>
                  <a:gd name="T50" fmla="*/ 575 w 1189"/>
                  <a:gd name="T51" fmla="*/ 380 h 1204"/>
                  <a:gd name="T52" fmla="*/ 652 w 1189"/>
                  <a:gd name="T53" fmla="*/ 376 h 1204"/>
                  <a:gd name="T54" fmla="*/ 729 w 1189"/>
                  <a:gd name="T55" fmla="*/ 392 h 1204"/>
                  <a:gd name="T56" fmla="*/ 778 w 1189"/>
                  <a:gd name="T57" fmla="*/ 412 h 1204"/>
                  <a:gd name="T58" fmla="*/ 760 w 1189"/>
                  <a:gd name="T59" fmla="*/ 268 h 1204"/>
                  <a:gd name="T60" fmla="*/ 652 w 1189"/>
                  <a:gd name="T61" fmla="*/ 251 h 1204"/>
                  <a:gd name="T62" fmla="*/ 595 w 1189"/>
                  <a:gd name="T63" fmla="*/ 0 h 1204"/>
                  <a:gd name="T64" fmla="*/ 782 w 1189"/>
                  <a:gd name="T65" fmla="*/ 30 h 1204"/>
                  <a:gd name="T66" fmla="*/ 946 w 1189"/>
                  <a:gd name="T67" fmla="*/ 116 h 1204"/>
                  <a:gd name="T68" fmla="*/ 1074 w 1189"/>
                  <a:gd name="T69" fmla="*/ 246 h 1204"/>
                  <a:gd name="T70" fmla="*/ 1158 w 1189"/>
                  <a:gd name="T71" fmla="*/ 411 h 1204"/>
                  <a:gd name="T72" fmla="*/ 1189 w 1189"/>
                  <a:gd name="T73" fmla="*/ 602 h 1204"/>
                  <a:gd name="T74" fmla="*/ 1158 w 1189"/>
                  <a:gd name="T75" fmla="*/ 792 h 1204"/>
                  <a:gd name="T76" fmla="*/ 1074 w 1189"/>
                  <a:gd name="T77" fmla="*/ 957 h 1204"/>
                  <a:gd name="T78" fmla="*/ 946 w 1189"/>
                  <a:gd name="T79" fmla="*/ 1087 h 1204"/>
                  <a:gd name="T80" fmla="*/ 782 w 1189"/>
                  <a:gd name="T81" fmla="*/ 1173 h 1204"/>
                  <a:gd name="T82" fmla="*/ 595 w 1189"/>
                  <a:gd name="T83" fmla="*/ 1204 h 1204"/>
                  <a:gd name="T84" fmla="*/ 407 w 1189"/>
                  <a:gd name="T85" fmla="*/ 1173 h 1204"/>
                  <a:gd name="T86" fmla="*/ 245 w 1189"/>
                  <a:gd name="T87" fmla="*/ 1087 h 1204"/>
                  <a:gd name="T88" fmla="*/ 115 w 1189"/>
                  <a:gd name="T89" fmla="*/ 957 h 1204"/>
                  <a:gd name="T90" fmla="*/ 32 w 1189"/>
                  <a:gd name="T91" fmla="*/ 792 h 1204"/>
                  <a:gd name="T92" fmla="*/ 0 w 1189"/>
                  <a:gd name="T93" fmla="*/ 602 h 1204"/>
                  <a:gd name="T94" fmla="*/ 32 w 1189"/>
                  <a:gd name="T95" fmla="*/ 411 h 1204"/>
                  <a:gd name="T96" fmla="*/ 115 w 1189"/>
                  <a:gd name="T97" fmla="*/ 246 h 1204"/>
                  <a:gd name="T98" fmla="*/ 245 w 1189"/>
                  <a:gd name="T99" fmla="*/ 116 h 1204"/>
                  <a:gd name="T100" fmla="*/ 407 w 1189"/>
                  <a:gd name="T101" fmla="*/ 30 h 1204"/>
                  <a:gd name="T102" fmla="*/ 595 w 1189"/>
                  <a:gd name="T103" fmla="*/ 0 h 1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89" h="1204">
                    <a:moveTo>
                      <a:pt x="543" y="152"/>
                    </a:moveTo>
                    <a:lnTo>
                      <a:pt x="543" y="257"/>
                    </a:lnTo>
                    <a:lnTo>
                      <a:pt x="507" y="268"/>
                    </a:lnTo>
                    <a:lnTo>
                      <a:pt x="473" y="281"/>
                    </a:lnTo>
                    <a:lnTo>
                      <a:pt x="443" y="298"/>
                    </a:lnTo>
                    <a:lnTo>
                      <a:pt x="417" y="319"/>
                    </a:lnTo>
                    <a:lnTo>
                      <a:pt x="396" y="341"/>
                    </a:lnTo>
                    <a:lnTo>
                      <a:pt x="380" y="366"/>
                    </a:lnTo>
                    <a:lnTo>
                      <a:pt x="367" y="394"/>
                    </a:lnTo>
                    <a:lnTo>
                      <a:pt x="361" y="424"/>
                    </a:lnTo>
                    <a:lnTo>
                      <a:pt x="357" y="456"/>
                    </a:lnTo>
                    <a:lnTo>
                      <a:pt x="359" y="487"/>
                    </a:lnTo>
                    <a:lnTo>
                      <a:pt x="367" y="515"/>
                    </a:lnTo>
                    <a:lnTo>
                      <a:pt x="378" y="540"/>
                    </a:lnTo>
                    <a:lnTo>
                      <a:pt x="393" y="563"/>
                    </a:lnTo>
                    <a:lnTo>
                      <a:pt x="412" y="583"/>
                    </a:lnTo>
                    <a:lnTo>
                      <a:pt x="435" y="601"/>
                    </a:lnTo>
                    <a:lnTo>
                      <a:pt x="461" y="618"/>
                    </a:lnTo>
                    <a:lnTo>
                      <a:pt x="490" y="633"/>
                    </a:lnTo>
                    <a:lnTo>
                      <a:pt x="521" y="647"/>
                    </a:lnTo>
                    <a:lnTo>
                      <a:pt x="555" y="660"/>
                    </a:lnTo>
                    <a:lnTo>
                      <a:pt x="591" y="673"/>
                    </a:lnTo>
                    <a:lnTo>
                      <a:pt x="621" y="687"/>
                    </a:lnTo>
                    <a:lnTo>
                      <a:pt x="644" y="703"/>
                    </a:lnTo>
                    <a:lnTo>
                      <a:pt x="659" y="719"/>
                    </a:lnTo>
                    <a:lnTo>
                      <a:pt x="668" y="737"/>
                    </a:lnTo>
                    <a:lnTo>
                      <a:pt x="672" y="756"/>
                    </a:lnTo>
                    <a:lnTo>
                      <a:pt x="668" y="774"/>
                    </a:lnTo>
                    <a:lnTo>
                      <a:pt x="662" y="789"/>
                    </a:lnTo>
                    <a:lnTo>
                      <a:pt x="649" y="802"/>
                    </a:lnTo>
                    <a:lnTo>
                      <a:pt x="634" y="812"/>
                    </a:lnTo>
                    <a:lnTo>
                      <a:pt x="615" y="819"/>
                    </a:lnTo>
                    <a:lnTo>
                      <a:pt x="591" y="824"/>
                    </a:lnTo>
                    <a:lnTo>
                      <a:pt x="566" y="825"/>
                    </a:lnTo>
                    <a:lnTo>
                      <a:pt x="524" y="823"/>
                    </a:lnTo>
                    <a:lnTo>
                      <a:pt x="484" y="816"/>
                    </a:lnTo>
                    <a:lnTo>
                      <a:pt x="448" y="805"/>
                    </a:lnTo>
                    <a:lnTo>
                      <a:pt x="414" y="791"/>
                    </a:lnTo>
                    <a:lnTo>
                      <a:pt x="384" y="776"/>
                    </a:lnTo>
                    <a:lnTo>
                      <a:pt x="352" y="906"/>
                    </a:lnTo>
                    <a:lnTo>
                      <a:pt x="380" y="920"/>
                    </a:lnTo>
                    <a:lnTo>
                      <a:pt x="414" y="932"/>
                    </a:lnTo>
                    <a:lnTo>
                      <a:pt x="453" y="942"/>
                    </a:lnTo>
                    <a:lnTo>
                      <a:pt x="494" y="950"/>
                    </a:lnTo>
                    <a:lnTo>
                      <a:pt x="539" y="954"/>
                    </a:lnTo>
                    <a:lnTo>
                      <a:pt x="539" y="1059"/>
                    </a:lnTo>
                    <a:lnTo>
                      <a:pt x="644" y="1059"/>
                    </a:lnTo>
                    <a:lnTo>
                      <a:pt x="644" y="947"/>
                    </a:lnTo>
                    <a:lnTo>
                      <a:pt x="683" y="937"/>
                    </a:lnTo>
                    <a:lnTo>
                      <a:pt x="719" y="923"/>
                    </a:lnTo>
                    <a:lnTo>
                      <a:pt x="750" y="905"/>
                    </a:lnTo>
                    <a:lnTo>
                      <a:pt x="777" y="884"/>
                    </a:lnTo>
                    <a:lnTo>
                      <a:pt x="799" y="860"/>
                    </a:lnTo>
                    <a:lnTo>
                      <a:pt x="817" y="833"/>
                    </a:lnTo>
                    <a:lnTo>
                      <a:pt x="829" y="805"/>
                    </a:lnTo>
                    <a:lnTo>
                      <a:pt x="837" y="773"/>
                    </a:lnTo>
                    <a:lnTo>
                      <a:pt x="839" y="740"/>
                    </a:lnTo>
                    <a:lnTo>
                      <a:pt x="837" y="705"/>
                    </a:lnTo>
                    <a:lnTo>
                      <a:pt x="829" y="672"/>
                    </a:lnTo>
                    <a:lnTo>
                      <a:pt x="816" y="643"/>
                    </a:lnTo>
                    <a:lnTo>
                      <a:pt x="797" y="617"/>
                    </a:lnTo>
                    <a:lnTo>
                      <a:pt x="772" y="593"/>
                    </a:lnTo>
                    <a:lnTo>
                      <a:pt x="741" y="571"/>
                    </a:lnTo>
                    <a:lnTo>
                      <a:pt x="702" y="551"/>
                    </a:lnTo>
                    <a:lnTo>
                      <a:pt x="657" y="532"/>
                    </a:lnTo>
                    <a:lnTo>
                      <a:pt x="620" y="519"/>
                    </a:lnTo>
                    <a:lnTo>
                      <a:pt x="590" y="505"/>
                    </a:lnTo>
                    <a:lnTo>
                      <a:pt x="566" y="491"/>
                    </a:lnTo>
                    <a:lnTo>
                      <a:pt x="548" y="479"/>
                    </a:lnTo>
                    <a:lnTo>
                      <a:pt x="536" y="465"/>
                    </a:lnTo>
                    <a:lnTo>
                      <a:pt x="528" y="452"/>
                    </a:lnTo>
                    <a:lnTo>
                      <a:pt x="526" y="437"/>
                    </a:lnTo>
                    <a:lnTo>
                      <a:pt x="527" y="425"/>
                    </a:lnTo>
                    <a:lnTo>
                      <a:pt x="530" y="415"/>
                    </a:lnTo>
                    <a:lnTo>
                      <a:pt x="537" y="403"/>
                    </a:lnTo>
                    <a:lnTo>
                      <a:pt x="546" y="394"/>
                    </a:lnTo>
                    <a:lnTo>
                      <a:pt x="559" y="386"/>
                    </a:lnTo>
                    <a:lnTo>
                      <a:pt x="575" y="380"/>
                    </a:lnTo>
                    <a:lnTo>
                      <a:pt x="595" y="376"/>
                    </a:lnTo>
                    <a:lnTo>
                      <a:pt x="620" y="375"/>
                    </a:lnTo>
                    <a:lnTo>
                      <a:pt x="652" y="376"/>
                    </a:lnTo>
                    <a:lnTo>
                      <a:pt x="681" y="380"/>
                    </a:lnTo>
                    <a:lnTo>
                      <a:pt x="706" y="386"/>
                    </a:lnTo>
                    <a:lnTo>
                      <a:pt x="729" y="392"/>
                    </a:lnTo>
                    <a:lnTo>
                      <a:pt x="748" y="400"/>
                    </a:lnTo>
                    <a:lnTo>
                      <a:pt x="764" y="407"/>
                    </a:lnTo>
                    <a:lnTo>
                      <a:pt x="778" y="412"/>
                    </a:lnTo>
                    <a:lnTo>
                      <a:pt x="810" y="287"/>
                    </a:lnTo>
                    <a:lnTo>
                      <a:pt x="787" y="277"/>
                    </a:lnTo>
                    <a:lnTo>
                      <a:pt x="760" y="268"/>
                    </a:lnTo>
                    <a:lnTo>
                      <a:pt x="729" y="260"/>
                    </a:lnTo>
                    <a:lnTo>
                      <a:pt x="693" y="254"/>
                    </a:lnTo>
                    <a:lnTo>
                      <a:pt x="652" y="251"/>
                    </a:lnTo>
                    <a:lnTo>
                      <a:pt x="652" y="152"/>
                    </a:lnTo>
                    <a:lnTo>
                      <a:pt x="543" y="152"/>
                    </a:lnTo>
                    <a:close/>
                    <a:moveTo>
                      <a:pt x="595" y="0"/>
                    </a:moveTo>
                    <a:lnTo>
                      <a:pt x="659" y="3"/>
                    </a:lnTo>
                    <a:lnTo>
                      <a:pt x="722" y="13"/>
                    </a:lnTo>
                    <a:lnTo>
                      <a:pt x="782" y="30"/>
                    </a:lnTo>
                    <a:lnTo>
                      <a:pt x="840" y="53"/>
                    </a:lnTo>
                    <a:lnTo>
                      <a:pt x="895" y="82"/>
                    </a:lnTo>
                    <a:lnTo>
                      <a:pt x="946" y="116"/>
                    </a:lnTo>
                    <a:lnTo>
                      <a:pt x="993" y="155"/>
                    </a:lnTo>
                    <a:lnTo>
                      <a:pt x="1035" y="199"/>
                    </a:lnTo>
                    <a:lnTo>
                      <a:pt x="1074" y="246"/>
                    </a:lnTo>
                    <a:lnTo>
                      <a:pt x="1108" y="298"/>
                    </a:lnTo>
                    <a:lnTo>
                      <a:pt x="1136" y="354"/>
                    </a:lnTo>
                    <a:lnTo>
                      <a:pt x="1158" y="411"/>
                    </a:lnTo>
                    <a:lnTo>
                      <a:pt x="1175" y="472"/>
                    </a:lnTo>
                    <a:lnTo>
                      <a:pt x="1185" y="537"/>
                    </a:lnTo>
                    <a:lnTo>
                      <a:pt x="1189" y="602"/>
                    </a:lnTo>
                    <a:lnTo>
                      <a:pt x="1185" y="668"/>
                    </a:lnTo>
                    <a:lnTo>
                      <a:pt x="1175" y="731"/>
                    </a:lnTo>
                    <a:lnTo>
                      <a:pt x="1158" y="792"/>
                    </a:lnTo>
                    <a:lnTo>
                      <a:pt x="1136" y="851"/>
                    </a:lnTo>
                    <a:lnTo>
                      <a:pt x="1108" y="905"/>
                    </a:lnTo>
                    <a:lnTo>
                      <a:pt x="1074" y="957"/>
                    </a:lnTo>
                    <a:lnTo>
                      <a:pt x="1035" y="1005"/>
                    </a:lnTo>
                    <a:lnTo>
                      <a:pt x="993" y="1049"/>
                    </a:lnTo>
                    <a:lnTo>
                      <a:pt x="946" y="1087"/>
                    </a:lnTo>
                    <a:lnTo>
                      <a:pt x="895" y="1121"/>
                    </a:lnTo>
                    <a:lnTo>
                      <a:pt x="840" y="1150"/>
                    </a:lnTo>
                    <a:lnTo>
                      <a:pt x="782" y="1173"/>
                    </a:lnTo>
                    <a:lnTo>
                      <a:pt x="722" y="1190"/>
                    </a:lnTo>
                    <a:lnTo>
                      <a:pt x="659" y="1200"/>
                    </a:lnTo>
                    <a:lnTo>
                      <a:pt x="595" y="1204"/>
                    </a:lnTo>
                    <a:lnTo>
                      <a:pt x="530" y="1200"/>
                    </a:lnTo>
                    <a:lnTo>
                      <a:pt x="468" y="1190"/>
                    </a:lnTo>
                    <a:lnTo>
                      <a:pt x="407" y="1173"/>
                    </a:lnTo>
                    <a:lnTo>
                      <a:pt x="349" y="1150"/>
                    </a:lnTo>
                    <a:lnTo>
                      <a:pt x="295" y="1121"/>
                    </a:lnTo>
                    <a:lnTo>
                      <a:pt x="245" y="1087"/>
                    </a:lnTo>
                    <a:lnTo>
                      <a:pt x="197" y="1049"/>
                    </a:lnTo>
                    <a:lnTo>
                      <a:pt x="154" y="1005"/>
                    </a:lnTo>
                    <a:lnTo>
                      <a:pt x="115" y="957"/>
                    </a:lnTo>
                    <a:lnTo>
                      <a:pt x="82" y="905"/>
                    </a:lnTo>
                    <a:lnTo>
                      <a:pt x="54" y="851"/>
                    </a:lnTo>
                    <a:lnTo>
                      <a:pt x="32" y="792"/>
                    </a:lnTo>
                    <a:lnTo>
                      <a:pt x="15" y="731"/>
                    </a:lnTo>
                    <a:lnTo>
                      <a:pt x="5" y="668"/>
                    </a:lnTo>
                    <a:lnTo>
                      <a:pt x="0" y="602"/>
                    </a:lnTo>
                    <a:lnTo>
                      <a:pt x="5" y="537"/>
                    </a:lnTo>
                    <a:lnTo>
                      <a:pt x="15" y="472"/>
                    </a:lnTo>
                    <a:lnTo>
                      <a:pt x="32" y="411"/>
                    </a:lnTo>
                    <a:lnTo>
                      <a:pt x="54" y="354"/>
                    </a:lnTo>
                    <a:lnTo>
                      <a:pt x="82" y="298"/>
                    </a:lnTo>
                    <a:lnTo>
                      <a:pt x="115" y="246"/>
                    </a:lnTo>
                    <a:lnTo>
                      <a:pt x="154" y="199"/>
                    </a:lnTo>
                    <a:lnTo>
                      <a:pt x="197" y="155"/>
                    </a:lnTo>
                    <a:lnTo>
                      <a:pt x="245" y="116"/>
                    </a:lnTo>
                    <a:lnTo>
                      <a:pt x="295" y="82"/>
                    </a:lnTo>
                    <a:lnTo>
                      <a:pt x="349" y="53"/>
                    </a:lnTo>
                    <a:lnTo>
                      <a:pt x="407" y="30"/>
                    </a:lnTo>
                    <a:lnTo>
                      <a:pt x="468" y="13"/>
                    </a:lnTo>
                    <a:lnTo>
                      <a:pt x="530" y="3"/>
                    </a:lnTo>
                    <a:lnTo>
                      <a:pt x="5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24"/>
              <p:cNvSpPr>
                <a:spLocks/>
              </p:cNvSpPr>
              <p:nvPr/>
            </p:nvSpPr>
            <p:spPr bwMode="auto">
              <a:xfrm>
                <a:off x="252" y="835"/>
                <a:ext cx="915" cy="158"/>
              </a:xfrm>
              <a:custGeom>
                <a:avLst/>
                <a:gdLst>
                  <a:gd name="T0" fmla="*/ 3661 w 3661"/>
                  <a:gd name="T1" fmla="*/ 0 h 632"/>
                  <a:gd name="T2" fmla="*/ 3661 w 3661"/>
                  <a:gd name="T3" fmla="*/ 291 h 632"/>
                  <a:gd name="T4" fmla="*/ 3658 w 3661"/>
                  <a:gd name="T5" fmla="*/ 337 h 632"/>
                  <a:gd name="T6" fmla="*/ 3649 w 3661"/>
                  <a:gd name="T7" fmla="*/ 381 h 632"/>
                  <a:gd name="T8" fmla="*/ 3634 w 3661"/>
                  <a:gd name="T9" fmla="*/ 423 h 632"/>
                  <a:gd name="T10" fmla="*/ 3615 w 3661"/>
                  <a:gd name="T11" fmla="*/ 463 h 632"/>
                  <a:gd name="T12" fmla="*/ 3591 w 3661"/>
                  <a:gd name="T13" fmla="*/ 499 h 632"/>
                  <a:gd name="T14" fmla="*/ 3562 w 3661"/>
                  <a:gd name="T15" fmla="*/ 532 h 632"/>
                  <a:gd name="T16" fmla="*/ 3529 w 3661"/>
                  <a:gd name="T17" fmla="*/ 561 h 632"/>
                  <a:gd name="T18" fmla="*/ 3494 w 3661"/>
                  <a:gd name="T19" fmla="*/ 585 h 632"/>
                  <a:gd name="T20" fmla="*/ 3455 w 3661"/>
                  <a:gd name="T21" fmla="*/ 605 h 632"/>
                  <a:gd name="T22" fmla="*/ 3413 w 3661"/>
                  <a:gd name="T23" fmla="*/ 620 h 632"/>
                  <a:gd name="T24" fmla="*/ 3370 w 3661"/>
                  <a:gd name="T25" fmla="*/ 629 h 632"/>
                  <a:gd name="T26" fmla="*/ 3324 w 3661"/>
                  <a:gd name="T27" fmla="*/ 632 h 632"/>
                  <a:gd name="T28" fmla="*/ 337 w 3661"/>
                  <a:gd name="T29" fmla="*/ 632 h 632"/>
                  <a:gd name="T30" fmla="*/ 296 w 3661"/>
                  <a:gd name="T31" fmla="*/ 629 h 632"/>
                  <a:gd name="T32" fmla="*/ 254 w 3661"/>
                  <a:gd name="T33" fmla="*/ 621 h 632"/>
                  <a:gd name="T34" fmla="*/ 215 w 3661"/>
                  <a:gd name="T35" fmla="*/ 608 h 632"/>
                  <a:gd name="T36" fmla="*/ 178 w 3661"/>
                  <a:gd name="T37" fmla="*/ 592 h 632"/>
                  <a:gd name="T38" fmla="*/ 146 w 3661"/>
                  <a:gd name="T39" fmla="*/ 575 h 632"/>
                  <a:gd name="T40" fmla="*/ 122 w 3661"/>
                  <a:gd name="T41" fmla="*/ 556 h 632"/>
                  <a:gd name="T42" fmla="*/ 100 w 3661"/>
                  <a:gd name="T43" fmla="*/ 535 h 632"/>
                  <a:gd name="T44" fmla="*/ 79 w 3661"/>
                  <a:gd name="T45" fmla="*/ 509 h 632"/>
                  <a:gd name="T46" fmla="*/ 59 w 3661"/>
                  <a:gd name="T47" fmla="*/ 479 h 632"/>
                  <a:gd name="T48" fmla="*/ 40 w 3661"/>
                  <a:gd name="T49" fmla="*/ 445 h 632"/>
                  <a:gd name="T50" fmla="*/ 25 w 3661"/>
                  <a:gd name="T51" fmla="*/ 409 h 632"/>
                  <a:gd name="T52" fmla="*/ 11 w 3661"/>
                  <a:gd name="T53" fmla="*/ 370 h 632"/>
                  <a:gd name="T54" fmla="*/ 3 w 3661"/>
                  <a:gd name="T55" fmla="*/ 331 h 632"/>
                  <a:gd name="T56" fmla="*/ 0 w 3661"/>
                  <a:gd name="T57" fmla="*/ 291 h 632"/>
                  <a:gd name="T58" fmla="*/ 0 w 3661"/>
                  <a:gd name="T59" fmla="*/ 56 h 632"/>
                  <a:gd name="T60" fmla="*/ 71 w 3661"/>
                  <a:gd name="T61" fmla="*/ 56 h 632"/>
                  <a:gd name="T62" fmla="*/ 122 w 3661"/>
                  <a:gd name="T63" fmla="*/ 83 h 632"/>
                  <a:gd name="T64" fmla="*/ 173 w 3661"/>
                  <a:gd name="T65" fmla="*/ 104 h 632"/>
                  <a:gd name="T66" fmla="*/ 226 w 3661"/>
                  <a:gd name="T67" fmla="*/ 119 h 632"/>
                  <a:gd name="T68" fmla="*/ 281 w 3661"/>
                  <a:gd name="T69" fmla="*/ 129 h 632"/>
                  <a:gd name="T70" fmla="*/ 337 w 3661"/>
                  <a:gd name="T71" fmla="*/ 133 h 632"/>
                  <a:gd name="T72" fmla="*/ 555 w 3661"/>
                  <a:gd name="T73" fmla="*/ 133 h 632"/>
                  <a:gd name="T74" fmla="*/ 591 w 3661"/>
                  <a:gd name="T75" fmla="*/ 176 h 632"/>
                  <a:gd name="T76" fmla="*/ 623 w 3661"/>
                  <a:gd name="T77" fmla="*/ 222 h 632"/>
                  <a:gd name="T78" fmla="*/ 653 w 3661"/>
                  <a:gd name="T79" fmla="*/ 272 h 632"/>
                  <a:gd name="T80" fmla="*/ 679 w 3661"/>
                  <a:gd name="T81" fmla="*/ 323 h 632"/>
                  <a:gd name="T82" fmla="*/ 703 w 3661"/>
                  <a:gd name="T83" fmla="*/ 378 h 632"/>
                  <a:gd name="T84" fmla="*/ 2956 w 3661"/>
                  <a:gd name="T85" fmla="*/ 378 h 632"/>
                  <a:gd name="T86" fmla="*/ 2977 w 3661"/>
                  <a:gd name="T87" fmla="*/ 323 h 632"/>
                  <a:gd name="T88" fmla="*/ 3002 w 3661"/>
                  <a:gd name="T89" fmla="*/ 271 h 632"/>
                  <a:gd name="T90" fmla="*/ 3031 w 3661"/>
                  <a:gd name="T91" fmla="*/ 222 h 632"/>
                  <a:gd name="T92" fmla="*/ 3061 w 3661"/>
                  <a:gd name="T93" fmla="*/ 176 h 632"/>
                  <a:gd name="T94" fmla="*/ 3096 w 3661"/>
                  <a:gd name="T95" fmla="*/ 133 h 632"/>
                  <a:gd name="T96" fmla="*/ 3324 w 3661"/>
                  <a:gd name="T97" fmla="*/ 133 h 632"/>
                  <a:gd name="T98" fmla="*/ 3379 w 3661"/>
                  <a:gd name="T99" fmla="*/ 129 h 632"/>
                  <a:gd name="T100" fmla="*/ 3432 w 3661"/>
                  <a:gd name="T101" fmla="*/ 120 h 632"/>
                  <a:gd name="T102" fmla="*/ 3484 w 3661"/>
                  <a:gd name="T103" fmla="*/ 106 h 632"/>
                  <a:gd name="T104" fmla="*/ 3532 w 3661"/>
                  <a:gd name="T105" fmla="*/ 86 h 632"/>
                  <a:gd name="T106" fmla="*/ 3579 w 3661"/>
                  <a:gd name="T107" fmla="*/ 63 h 632"/>
                  <a:gd name="T108" fmla="*/ 3621 w 3661"/>
                  <a:gd name="T109" fmla="*/ 33 h 632"/>
                  <a:gd name="T110" fmla="*/ 3661 w 3661"/>
                  <a:gd name="T111" fmla="*/ 0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661" h="632">
                    <a:moveTo>
                      <a:pt x="3661" y="0"/>
                    </a:moveTo>
                    <a:lnTo>
                      <a:pt x="3661" y="291"/>
                    </a:lnTo>
                    <a:lnTo>
                      <a:pt x="3658" y="337"/>
                    </a:lnTo>
                    <a:lnTo>
                      <a:pt x="3649" y="381"/>
                    </a:lnTo>
                    <a:lnTo>
                      <a:pt x="3634" y="423"/>
                    </a:lnTo>
                    <a:lnTo>
                      <a:pt x="3615" y="463"/>
                    </a:lnTo>
                    <a:lnTo>
                      <a:pt x="3591" y="499"/>
                    </a:lnTo>
                    <a:lnTo>
                      <a:pt x="3562" y="532"/>
                    </a:lnTo>
                    <a:lnTo>
                      <a:pt x="3529" y="561"/>
                    </a:lnTo>
                    <a:lnTo>
                      <a:pt x="3494" y="585"/>
                    </a:lnTo>
                    <a:lnTo>
                      <a:pt x="3455" y="605"/>
                    </a:lnTo>
                    <a:lnTo>
                      <a:pt x="3413" y="620"/>
                    </a:lnTo>
                    <a:lnTo>
                      <a:pt x="3370" y="629"/>
                    </a:lnTo>
                    <a:lnTo>
                      <a:pt x="3324" y="632"/>
                    </a:lnTo>
                    <a:lnTo>
                      <a:pt x="337" y="632"/>
                    </a:lnTo>
                    <a:lnTo>
                      <a:pt x="296" y="629"/>
                    </a:lnTo>
                    <a:lnTo>
                      <a:pt x="254" y="621"/>
                    </a:lnTo>
                    <a:lnTo>
                      <a:pt x="215" y="608"/>
                    </a:lnTo>
                    <a:lnTo>
                      <a:pt x="178" y="592"/>
                    </a:lnTo>
                    <a:lnTo>
                      <a:pt x="146" y="575"/>
                    </a:lnTo>
                    <a:lnTo>
                      <a:pt x="122" y="556"/>
                    </a:lnTo>
                    <a:lnTo>
                      <a:pt x="100" y="535"/>
                    </a:lnTo>
                    <a:lnTo>
                      <a:pt x="79" y="509"/>
                    </a:lnTo>
                    <a:lnTo>
                      <a:pt x="59" y="479"/>
                    </a:lnTo>
                    <a:lnTo>
                      <a:pt x="40" y="445"/>
                    </a:lnTo>
                    <a:lnTo>
                      <a:pt x="25" y="409"/>
                    </a:lnTo>
                    <a:lnTo>
                      <a:pt x="11" y="370"/>
                    </a:lnTo>
                    <a:lnTo>
                      <a:pt x="3" y="331"/>
                    </a:lnTo>
                    <a:lnTo>
                      <a:pt x="0" y="291"/>
                    </a:lnTo>
                    <a:lnTo>
                      <a:pt x="0" y="56"/>
                    </a:lnTo>
                    <a:lnTo>
                      <a:pt x="71" y="56"/>
                    </a:lnTo>
                    <a:lnTo>
                      <a:pt x="122" y="83"/>
                    </a:lnTo>
                    <a:lnTo>
                      <a:pt x="173" y="104"/>
                    </a:lnTo>
                    <a:lnTo>
                      <a:pt x="226" y="119"/>
                    </a:lnTo>
                    <a:lnTo>
                      <a:pt x="281" y="129"/>
                    </a:lnTo>
                    <a:lnTo>
                      <a:pt x="337" y="133"/>
                    </a:lnTo>
                    <a:lnTo>
                      <a:pt x="555" y="133"/>
                    </a:lnTo>
                    <a:lnTo>
                      <a:pt x="591" y="176"/>
                    </a:lnTo>
                    <a:lnTo>
                      <a:pt x="623" y="222"/>
                    </a:lnTo>
                    <a:lnTo>
                      <a:pt x="653" y="272"/>
                    </a:lnTo>
                    <a:lnTo>
                      <a:pt x="679" y="323"/>
                    </a:lnTo>
                    <a:lnTo>
                      <a:pt x="703" y="378"/>
                    </a:lnTo>
                    <a:lnTo>
                      <a:pt x="2956" y="378"/>
                    </a:lnTo>
                    <a:lnTo>
                      <a:pt x="2977" y="323"/>
                    </a:lnTo>
                    <a:lnTo>
                      <a:pt x="3002" y="271"/>
                    </a:lnTo>
                    <a:lnTo>
                      <a:pt x="3031" y="222"/>
                    </a:lnTo>
                    <a:lnTo>
                      <a:pt x="3061" y="176"/>
                    </a:lnTo>
                    <a:lnTo>
                      <a:pt x="3096" y="133"/>
                    </a:lnTo>
                    <a:lnTo>
                      <a:pt x="3324" y="133"/>
                    </a:lnTo>
                    <a:lnTo>
                      <a:pt x="3379" y="129"/>
                    </a:lnTo>
                    <a:lnTo>
                      <a:pt x="3432" y="120"/>
                    </a:lnTo>
                    <a:lnTo>
                      <a:pt x="3484" y="106"/>
                    </a:lnTo>
                    <a:lnTo>
                      <a:pt x="3532" y="86"/>
                    </a:lnTo>
                    <a:lnTo>
                      <a:pt x="3579" y="63"/>
                    </a:lnTo>
                    <a:lnTo>
                      <a:pt x="3621" y="33"/>
                    </a:lnTo>
                    <a:lnTo>
                      <a:pt x="36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0" name="Group 27"/>
            <p:cNvGrpSpPr>
              <a:grpSpLocks noChangeAspect="1"/>
            </p:cNvGrpSpPr>
            <p:nvPr/>
          </p:nvGrpSpPr>
          <p:grpSpPr bwMode="auto">
            <a:xfrm>
              <a:off x="9224118" y="2085608"/>
              <a:ext cx="744582" cy="739225"/>
              <a:chOff x="359" y="74"/>
              <a:chExt cx="556" cy="552"/>
            </a:xfrm>
            <a:solidFill>
              <a:schemeClr val="bg1"/>
            </a:solidFill>
          </p:grpSpPr>
          <p:sp>
            <p:nvSpPr>
              <p:cNvPr id="43" name="Freeform 29"/>
              <p:cNvSpPr>
                <a:spLocks/>
              </p:cNvSpPr>
              <p:nvPr/>
            </p:nvSpPr>
            <p:spPr bwMode="auto">
              <a:xfrm>
                <a:off x="359" y="576"/>
                <a:ext cx="556" cy="50"/>
              </a:xfrm>
              <a:custGeom>
                <a:avLst/>
                <a:gdLst>
                  <a:gd name="T0" fmla="*/ 152 w 3336"/>
                  <a:gd name="T1" fmla="*/ 0 h 301"/>
                  <a:gd name="T2" fmla="*/ 3184 w 3336"/>
                  <a:gd name="T3" fmla="*/ 0 h 301"/>
                  <a:gd name="T4" fmla="*/ 3215 w 3336"/>
                  <a:gd name="T5" fmla="*/ 3 h 301"/>
                  <a:gd name="T6" fmla="*/ 3243 w 3336"/>
                  <a:gd name="T7" fmla="*/ 12 h 301"/>
                  <a:gd name="T8" fmla="*/ 3269 w 3336"/>
                  <a:gd name="T9" fmla="*/ 26 h 301"/>
                  <a:gd name="T10" fmla="*/ 3291 w 3336"/>
                  <a:gd name="T11" fmla="*/ 44 h 301"/>
                  <a:gd name="T12" fmla="*/ 3310 w 3336"/>
                  <a:gd name="T13" fmla="*/ 67 h 301"/>
                  <a:gd name="T14" fmla="*/ 3324 w 3336"/>
                  <a:gd name="T15" fmla="*/ 93 h 301"/>
                  <a:gd name="T16" fmla="*/ 3333 w 3336"/>
                  <a:gd name="T17" fmla="*/ 121 h 301"/>
                  <a:gd name="T18" fmla="*/ 3336 w 3336"/>
                  <a:gd name="T19" fmla="*/ 151 h 301"/>
                  <a:gd name="T20" fmla="*/ 3333 w 3336"/>
                  <a:gd name="T21" fmla="*/ 182 h 301"/>
                  <a:gd name="T22" fmla="*/ 3324 w 3336"/>
                  <a:gd name="T23" fmla="*/ 210 h 301"/>
                  <a:gd name="T24" fmla="*/ 3310 w 3336"/>
                  <a:gd name="T25" fmla="*/ 236 h 301"/>
                  <a:gd name="T26" fmla="*/ 3291 w 3336"/>
                  <a:gd name="T27" fmla="*/ 258 h 301"/>
                  <a:gd name="T28" fmla="*/ 3269 w 3336"/>
                  <a:gd name="T29" fmla="*/ 276 h 301"/>
                  <a:gd name="T30" fmla="*/ 3243 w 3336"/>
                  <a:gd name="T31" fmla="*/ 290 h 301"/>
                  <a:gd name="T32" fmla="*/ 3215 w 3336"/>
                  <a:gd name="T33" fmla="*/ 298 h 301"/>
                  <a:gd name="T34" fmla="*/ 3184 w 3336"/>
                  <a:gd name="T35" fmla="*/ 301 h 301"/>
                  <a:gd name="T36" fmla="*/ 152 w 3336"/>
                  <a:gd name="T37" fmla="*/ 301 h 301"/>
                  <a:gd name="T38" fmla="*/ 122 w 3336"/>
                  <a:gd name="T39" fmla="*/ 298 h 301"/>
                  <a:gd name="T40" fmla="*/ 93 w 3336"/>
                  <a:gd name="T41" fmla="*/ 290 h 301"/>
                  <a:gd name="T42" fmla="*/ 67 w 3336"/>
                  <a:gd name="T43" fmla="*/ 276 h 301"/>
                  <a:gd name="T44" fmla="*/ 45 w 3336"/>
                  <a:gd name="T45" fmla="*/ 258 h 301"/>
                  <a:gd name="T46" fmla="*/ 26 w 3336"/>
                  <a:gd name="T47" fmla="*/ 236 h 301"/>
                  <a:gd name="T48" fmla="*/ 13 w 3336"/>
                  <a:gd name="T49" fmla="*/ 210 h 301"/>
                  <a:gd name="T50" fmla="*/ 3 w 3336"/>
                  <a:gd name="T51" fmla="*/ 182 h 301"/>
                  <a:gd name="T52" fmla="*/ 0 w 3336"/>
                  <a:gd name="T53" fmla="*/ 151 h 301"/>
                  <a:gd name="T54" fmla="*/ 3 w 3336"/>
                  <a:gd name="T55" fmla="*/ 121 h 301"/>
                  <a:gd name="T56" fmla="*/ 13 w 3336"/>
                  <a:gd name="T57" fmla="*/ 93 h 301"/>
                  <a:gd name="T58" fmla="*/ 26 w 3336"/>
                  <a:gd name="T59" fmla="*/ 67 h 301"/>
                  <a:gd name="T60" fmla="*/ 45 w 3336"/>
                  <a:gd name="T61" fmla="*/ 44 h 301"/>
                  <a:gd name="T62" fmla="*/ 67 w 3336"/>
                  <a:gd name="T63" fmla="*/ 26 h 301"/>
                  <a:gd name="T64" fmla="*/ 93 w 3336"/>
                  <a:gd name="T65" fmla="*/ 12 h 301"/>
                  <a:gd name="T66" fmla="*/ 122 w 3336"/>
                  <a:gd name="T67" fmla="*/ 3 h 301"/>
                  <a:gd name="T68" fmla="*/ 152 w 3336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336" h="301">
                    <a:moveTo>
                      <a:pt x="152" y="0"/>
                    </a:moveTo>
                    <a:lnTo>
                      <a:pt x="3184" y="0"/>
                    </a:lnTo>
                    <a:lnTo>
                      <a:pt x="3215" y="3"/>
                    </a:lnTo>
                    <a:lnTo>
                      <a:pt x="3243" y="12"/>
                    </a:lnTo>
                    <a:lnTo>
                      <a:pt x="3269" y="26"/>
                    </a:lnTo>
                    <a:lnTo>
                      <a:pt x="3291" y="44"/>
                    </a:lnTo>
                    <a:lnTo>
                      <a:pt x="3310" y="67"/>
                    </a:lnTo>
                    <a:lnTo>
                      <a:pt x="3324" y="93"/>
                    </a:lnTo>
                    <a:lnTo>
                      <a:pt x="3333" y="121"/>
                    </a:lnTo>
                    <a:lnTo>
                      <a:pt x="3336" y="151"/>
                    </a:lnTo>
                    <a:lnTo>
                      <a:pt x="3333" y="182"/>
                    </a:lnTo>
                    <a:lnTo>
                      <a:pt x="3324" y="210"/>
                    </a:lnTo>
                    <a:lnTo>
                      <a:pt x="3310" y="236"/>
                    </a:lnTo>
                    <a:lnTo>
                      <a:pt x="3291" y="258"/>
                    </a:lnTo>
                    <a:lnTo>
                      <a:pt x="3269" y="276"/>
                    </a:lnTo>
                    <a:lnTo>
                      <a:pt x="3243" y="290"/>
                    </a:lnTo>
                    <a:lnTo>
                      <a:pt x="3215" y="298"/>
                    </a:lnTo>
                    <a:lnTo>
                      <a:pt x="3184" y="301"/>
                    </a:lnTo>
                    <a:lnTo>
                      <a:pt x="152" y="301"/>
                    </a:lnTo>
                    <a:lnTo>
                      <a:pt x="122" y="298"/>
                    </a:lnTo>
                    <a:lnTo>
                      <a:pt x="93" y="290"/>
                    </a:lnTo>
                    <a:lnTo>
                      <a:pt x="67" y="276"/>
                    </a:lnTo>
                    <a:lnTo>
                      <a:pt x="45" y="258"/>
                    </a:lnTo>
                    <a:lnTo>
                      <a:pt x="26" y="236"/>
                    </a:lnTo>
                    <a:lnTo>
                      <a:pt x="13" y="210"/>
                    </a:lnTo>
                    <a:lnTo>
                      <a:pt x="3" y="182"/>
                    </a:lnTo>
                    <a:lnTo>
                      <a:pt x="0" y="151"/>
                    </a:lnTo>
                    <a:lnTo>
                      <a:pt x="3" y="121"/>
                    </a:lnTo>
                    <a:lnTo>
                      <a:pt x="13" y="93"/>
                    </a:lnTo>
                    <a:lnTo>
                      <a:pt x="26" y="67"/>
                    </a:lnTo>
                    <a:lnTo>
                      <a:pt x="45" y="44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2" y="3"/>
                    </a:lnTo>
                    <a:lnTo>
                      <a:pt x="1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30"/>
              <p:cNvSpPr>
                <a:spLocks noEditPoints="1"/>
              </p:cNvSpPr>
              <p:nvPr/>
            </p:nvSpPr>
            <p:spPr bwMode="auto">
              <a:xfrm>
                <a:off x="390" y="260"/>
                <a:ext cx="493" cy="301"/>
              </a:xfrm>
              <a:custGeom>
                <a:avLst/>
                <a:gdLst>
                  <a:gd name="T0" fmla="*/ 2008 w 2956"/>
                  <a:gd name="T1" fmla="*/ 1506 h 1808"/>
                  <a:gd name="T2" fmla="*/ 2464 w 2956"/>
                  <a:gd name="T3" fmla="*/ 150 h 1808"/>
                  <a:gd name="T4" fmla="*/ 1251 w 2956"/>
                  <a:gd name="T5" fmla="*/ 150 h 1808"/>
                  <a:gd name="T6" fmla="*/ 1705 w 2956"/>
                  <a:gd name="T7" fmla="*/ 1506 h 1808"/>
                  <a:gd name="T8" fmla="*/ 1251 w 2956"/>
                  <a:gd name="T9" fmla="*/ 150 h 1808"/>
                  <a:gd name="T10" fmla="*/ 493 w 2956"/>
                  <a:gd name="T11" fmla="*/ 1506 h 1808"/>
                  <a:gd name="T12" fmla="*/ 947 w 2956"/>
                  <a:gd name="T13" fmla="*/ 150 h 1808"/>
                  <a:gd name="T14" fmla="*/ 152 w 2956"/>
                  <a:gd name="T15" fmla="*/ 0 h 1808"/>
                  <a:gd name="T16" fmla="*/ 2824 w 2956"/>
                  <a:gd name="T17" fmla="*/ 2 h 1808"/>
                  <a:gd name="T18" fmla="*/ 2858 w 2956"/>
                  <a:gd name="T19" fmla="*/ 22 h 1808"/>
                  <a:gd name="T20" fmla="*/ 2878 w 2956"/>
                  <a:gd name="T21" fmla="*/ 55 h 1808"/>
                  <a:gd name="T22" fmla="*/ 2878 w 2956"/>
                  <a:gd name="T23" fmla="*/ 95 h 1808"/>
                  <a:gd name="T24" fmla="*/ 2858 w 2956"/>
                  <a:gd name="T25" fmla="*/ 128 h 1808"/>
                  <a:gd name="T26" fmla="*/ 2824 w 2956"/>
                  <a:gd name="T27" fmla="*/ 148 h 1808"/>
                  <a:gd name="T28" fmla="*/ 2767 w 2956"/>
                  <a:gd name="T29" fmla="*/ 150 h 1808"/>
                  <a:gd name="T30" fmla="*/ 2804 w 2956"/>
                  <a:gd name="T31" fmla="*/ 1506 h 1808"/>
                  <a:gd name="T32" fmla="*/ 2863 w 2956"/>
                  <a:gd name="T33" fmla="*/ 1518 h 1808"/>
                  <a:gd name="T34" fmla="*/ 2911 w 2956"/>
                  <a:gd name="T35" fmla="*/ 1550 h 1808"/>
                  <a:gd name="T36" fmla="*/ 2944 w 2956"/>
                  <a:gd name="T37" fmla="*/ 1598 h 1808"/>
                  <a:gd name="T38" fmla="*/ 2956 w 2956"/>
                  <a:gd name="T39" fmla="*/ 1657 h 1808"/>
                  <a:gd name="T40" fmla="*/ 2944 w 2956"/>
                  <a:gd name="T41" fmla="*/ 1715 h 1808"/>
                  <a:gd name="T42" fmla="*/ 2911 w 2956"/>
                  <a:gd name="T43" fmla="*/ 1763 h 1808"/>
                  <a:gd name="T44" fmla="*/ 2863 w 2956"/>
                  <a:gd name="T45" fmla="*/ 1795 h 1808"/>
                  <a:gd name="T46" fmla="*/ 2804 w 2956"/>
                  <a:gd name="T47" fmla="*/ 1808 h 1808"/>
                  <a:gd name="T48" fmla="*/ 120 w 2956"/>
                  <a:gd name="T49" fmla="*/ 1805 h 1808"/>
                  <a:gd name="T50" fmla="*/ 67 w 2956"/>
                  <a:gd name="T51" fmla="*/ 1782 h 1808"/>
                  <a:gd name="T52" fmla="*/ 26 w 2956"/>
                  <a:gd name="T53" fmla="*/ 1741 h 1808"/>
                  <a:gd name="T54" fmla="*/ 3 w 2956"/>
                  <a:gd name="T55" fmla="*/ 1687 h 1808"/>
                  <a:gd name="T56" fmla="*/ 3 w 2956"/>
                  <a:gd name="T57" fmla="*/ 1626 h 1808"/>
                  <a:gd name="T58" fmla="*/ 26 w 2956"/>
                  <a:gd name="T59" fmla="*/ 1572 h 1808"/>
                  <a:gd name="T60" fmla="*/ 67 w 2956"/>
                  <a:gd name="T61" fmla="*/ 1532 h 1808"/>
                  <a:gd name="T62" fmla="*/ 120 w 2956"/>
                  <a:gd name="T63" fmla="*/ 1509 h 1808"/>
                  <a:gd name="T64" fmla="*/ 190 w 2956"/>
                  <a:gd name="T65" fmla="*/ 1506 h 1808"/>
                  <a:gd name="T66" fmla="*/ 152 w 2956"/>
                  <a:gd name="T67" fmla="*/ 150 h 1808"/>
                  <a:gd name="T68" fmla="*/ 113 w 2956"/>
                  <a:gd name="T69" fmla="*/ 140 h 1808"/>
                  <a:gd name="T70" fmla="*/ 86 w 2956"/>
                  <a:gd name="T71" fmla="*/ 113 h 1808"/>
                  <a:gd name="T72" fmla="*/ 75 w 2956"/>
                  <a:gd name="T73" fmla="*/ 75 h 1808"/>
                  <a:gd name="T74" fmla="*/ 86 w 2956"/>
                  <a:gd name="T75" fmla="*/ 38 h 1808"/>
                  <a:gd name="T76" fmla="*/ 113 w 2956"/>
                  <a:gd name="T77" fmla="*/ 11 h 1808"/>
                  <a:gd name="T78" fmla="*/ 152 w 2956"/>
                  <a:gd name="T79" fmla="*/ 0 h 1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956" h="1808">
                    <a:moveTo>
                      <a:pt x="2008" y="150"/>
                    </a:moveTo>
                    <a:lnTo>
                      <a:pt x="2008" y="1506"/>
                    </a:lnTo>
                    <a:lnTo>
                      <a:pt x="2464" y="1506"/>
                    </a:lnTo>
                    <a:lnTo>
                      <a:pt x="2464" y="150"/>
                    </a:lnTo>
                    <a:lnTo>
                      <a:pt x="2008" y="150"/>
                    </a:lnTo>
                    <a:close/>
                    <a:moveTo>
                      <a:pt x="1251" y="150"/>
                    </a:moveTo>
                    <a:lnTo>
                      <a:pt x="1251" y="1506"/>
                    </a:lnTo>
                    <a:lnTo>
                      <a:pt x="1705" y="1506"/>
                    </a:lnTo>
                    <a:lnTo>
                      <a:pt x="1705" y="150"/>
                    </a:lnTo>
                    <a:lnTo>
                      <a:pt x="1251" y="150"/>
                    </a:lnTo>
                    <a:close/>
                    <a:moveTo>
                      <a:pt x="493" y="150"/>
                    </a:moveTo>
                    <a:lnTo>
                      <a:pt x="493" y="1506"/>
                    </a:lnTo>
                    <a:lnTo>
                      <a:pt x="947" y="1506"/>
                    </a:lnTo>
                    <a:lnTo>
                      <a:pt x="947" y="150"/>
                    </a:lnTo>
                    <a:lnTo>
                      <a:pt x="493" y="150"/>
                    </a:lnTo>
                    <a:close/>
                    <a:moveTo>
                      <a:pt x="152" y="0"/>
                    </a:moveTo>
                    <a:lnTo>
                      <a:pt x="2804" y="0"/>
                    </a:lnTo>
                    <a:lnTo>
                      <a:pt x="2824" y="2"/>
                    </a:lnTo>
                    <a:lnTo>
                      <a:pt x="2843" y="11"/>
                    </a:lnTo>
                    <a:lnTo>
                      <a:pt x="2858" y="22"/>
                    </a:lnTo>
                    <a:lnTo>
                      <a:pt x="2870" y="38"/>
                    </a:lnTo>
                    <a:lnTo>
                      <a:pt x="2878" y="55"/>
                    </a:lnTo>
                    <a:lnTo>
                      <a:pt x="2880" y="75"/>
                    </a:lnTo>
                    <a:lnTo>
                      <a:pt x="2878" y="95"/>
                    </a:lnTo>
                    <a:lnTo>
                      <a:pt x="2870" y="113"/>
                    </a:lnTo>
                    <a:lnTo>
                      <a:pt x="2858" y="128"/>
                    </a:lnTo>
                    <a:lnTo>
                      <a:pt x="2843" y="140"/>
                    </a:lnTo>
                    <a:lnTo>
                      <a:pt x="2824" y="148"/>
                    </a:lnTo>
                    <a:lnTo>
                      <a:pt x="2804" y="150"/>
                    </a:lnTo>
                    <a:lnTo>
                      <a:pt x="2767" y="150"/>
                    </a:lnTo>
                    <a:lnTo>
                      <a:pt x="2767" y="1506"/>
                    </a:lnTo>
                    <a:lnTo>
                      <a:pt x="2804" y="1506"/>
                    </a:lnTo>
                    <a:lnTo>
                      <a:pt x="2835" y="1509"/>
                    </a:lnTo>
                    <a:lnTo>
                      <a:pt x="2863" y="1518"/>
                    </a:lnTo>
                    <a:lnTo>
                      <a:pt x="2889" y="1532"/>
                    </a:lnTo>
                    <a:lnTo>
                      <a:pt x="2911" y="1550"/>
                    </a:lnTo>
                    <a:lnTo>
                      <a:pt x="2930" y="1572"/>
                    </a:lnTo>
                    <a:lnTo>
                      <a:pt x="2944" y="1598"/>
                    </a:lnTo>
                    <a:lnTo>
                      <a:pt x="2953" y="1626"/>
                    </a:lnTo>
                    <a:lnTo>
                      <a:pt x="2956" y="1657"/>
                    </a:lnTo>
                    <a:lnTo>
                      <a:pt x="2953" y="1687"/>
                    </a:lnTo>
                    <a:lnTo>
                      <a:pt x="2944" y="1715"/>
                    </a:lnTo>
                    <a:lnTo>
                      <a:pt x="2930" y="1741"/>
                    </a:lnTo>
                    <a:lnTo>
                      <a:pt x="2911" y="1763"/>
                    </a:lnTo>
                    <a:lnTo>
                      <a:pt x="2889" y="1782"/>
                    </a:lnTo>
                    <a:lnTo>
                      <a:pt x="2863" y="1795"/>
                    </a:lnTo>
                    <a:lnTo>
                      <a:pt x="2835" y="1805"/>
                    </a:lnTo>
                    <a:lnTo>
                      <a:pt x="2804" y="1808"/>
                    </a:lnTo>
                    <a:lnTo>
                      <a:pt x="152" y="1808"/>
                    </a:lnTo>
                    <a:lnTo>
                      <a:pt x="120" y="1805"/>
                    </a:lnTo>
                    <a:lnTo>
                      <a:pt x="92" y="1795"/>
                    </a:lnTo>
                    <a:lnTo>
                      <a:pt x="67" y="1782"/>
                    </a:lnTo>
                    <a:lnTo>
                      <a:pt x="44" y="1763"/>
                    </a:lnTo>
                    <a:lnTo>
                      <a:pt x="26" y="1741"/>
                    </a:lnTo>
                    <a:lnTo>
                      <a:pt x="11" y="1715"/>
                    </a:lnTo>
                    <a:lnTo>
                      <a:pt x="3" y="1687"/>
                    </a:lnTo>
                    <a:lnTo>
                      <a:pt x="0" y="1657"/>
                    </a:lnTo>
                    <a:lnTo>
                      <a:pt x="3" y="1626"/>
                    </a:lnTo>
                    <a:lnTo>
                      <a:pt x="11" y="1598"/>
                    </a:lnTo>
                    <a:lnTo>
                      <a:pt x="26" y="1572"/>
                    </a:lnTo>
                    <a:lnTo>
                      <a:pt x="44" y="1550"/>
                    </a:lnTo>
                    <a:lnTo>
                      <a:pt x="67" y="1532"/>
                    </a:lnTo>
                    <a:lnTo>
                      <a:pt x="92" y="1518"/>
                    </a:lnTo>
                    <a:lnTo>
                      <a:pt x="120" y="1509"/>
                    </a:lnTo>
                    <a:lnTo>
                      <a:pt x="152" y="1506"/>
                    </a:lnTo>
                    <a:lnTo>
                      <a:pt x="190" y="1506"/>
                    </a:lnTo>
                    <a:lnTo>
                      <a:pt x="190" y="150"/>
                    </a:lnTo>
                    <a:lnTo>
                      <a:pt x="152" y="150"/>
                    </a:lnTo>
                    <a:lnTo>
                      <a:pt x="131" y="148"/>
                    </a:lnTo>
                    <a:lnTo>
                      <a:pt x="113" y="140"/>
                    </a:lnTo>
                    <a:lnTo>
                      <a:pt x="98" y="128"/>
                    </a:lnTo>
                    <a:lnTo>
                      <a:pt x="86" y="113"/>
                    </a:lnTo>
                    <a:lnTo>
                      <a:pt x="78" y="95"/>
                    </a:lnTo>
                    <a:lnTo>
                      <a:pt x="75" y="75"/>
                    </a:lnTo>
                    <a:lnTo>
                      <a:pt x="78" y="55"/>
                    </a:lnTo>
                    <a:lnTo>
                      <a:pt x="86" y="38"/>
                    </a:lnTo>
                    <a:lnTo>
                      <a:pt x="98" y="22"/>
                    </a:lnTo>
                    <a:lnTo>
                      <a:pt x="113" y="11"/>
                    </a:lnTo>
                    <a:lnTo>
                      <a:pt x="131" y="2"/>
                    </a:lnTo>
                    <a:lnTo>
                      <a:pt x="1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31"/>
              <p:cNvSpPr>
                <a:spLocks/>
              </p:cNvSpPr>
              <p:nvPr/>
            </p:nvSpPr>
            <p:spPr bwMode="auto">
              <a:xfrm>
                <a:off x="359" y="74"/>
                <a:ext cx="556" cy="163"/>
              </a:xfrm>
              <a:custGeom>
                <a:avLst/>
                <a:gdLst>
                  <a:gd name="T0" fmla="*/ 1681 w 3337"/>
                  <a:gd name="T1" fmla="*/ 0 h 978"/>
                  <a:gd name="T2" fmla="*/ 1705 w 3337"/>
                  <a:gd name="T3" fmla="*/ 4 h 978"/>
                  <a:gd name="T4" fmla="*/ 1731 w 3337"/>
                  <a:gd name="T5" fmla="*/ 12 h 978"/>
                  <a:gd name="T6" fmla="*/ 3235 w 3337"/>
                  <a:gd name="T7" fmla="*/ 684 h 978"/>
                  <a:gd name="T8" fmla="*/ 3259 w 3337"/>
                  <a:gd name="T9" fmla="*/ 695 h 978"/>
                  <a:gd name="T10" fmla="*/ 3281 w 3337"/>
                  <a:gd name="T11" fmla="*/ 710 h 978"/>
                  <a:gd name="T12" fmla="*/ 3301 w 3337"/>
                  <a:gd name="T13" fmla="*/ 728 h 978"/>
                  <a:gd name="T14" fmla="*/ 3315 w 3337"/>
                  <a:gd name="T15" fmla="*/ 750 h 978"/>
                  <a:gd name="T16" fmla="*/ 3328 w 3337"/>
                  <a:gd name="T17" fmla="*/ 774 h 978"/>
                  <a:gd name="T18" fmla="*/ 3335 w 3337"/>
                  <a:gd name="T19" fmla="*/ 800 h 978"/>
                  <a:gd name="T20" fmla="*/ 3337 w 3337"/>
                  <a:gd name="T21" fmla="*/ 827 h 978"/>
                  <a:gd name="T22" fmla="*/ 3334 w 3337"/>
                  <a:gd name="T23" fmla="*/ 857 h 978"/>
                  <a:gd name="T24" fmla="*/ 3326 w 3337"/>
                  <a:gd name="T25" fmla="*/ 886 h 978"/>
                  <a:gd name="T26" fmla="*/ 3311 w 3337"/>
                  <a:gd name="T27" fmla="*/ 911 h 978"/>
                  <a:gd name="T28" fmla="*/ 3293 w 3337"/>
                  <a:gd name="T29" fmla="*/ 934 h 978"/>
                  <a:gd name="T30" fmla="*/ 3270 w 3337"/>
                  <a:gd name="T31" fmla="*/ 952 h 978"/>
                  <a:gd name="T32" fmla="*/ 3245 w 3337"/>
                  <a:gd name="T33" fmla="*/ 966 h 978"/>
                  <a:gd name="T34" fmla="*/ 3216 w 3337"/>
                  <a:gd name="T35" fmla="*/ 975 h 978"/>
                  <a:gd name="T36" fmla="*/ 3185 w 3337"/>
                  <a:gd name="T37" fmla="*/ 978 h 978"/>
                  <a:gd name="T38" fmla="*/ 152 w 3337"/>
                  <a:gd name="T39" fmla="*/ 978 h 978"/>
                  <a:gd name="T40" fmla="*/ 122 w 3337"/>
                  <a:gd name="T41" fmla="*/ 975 h 978"/>
                  <a:gd name="T42" fmla="*/ 93 w 3337"/>
                  <a:gd name="T43" fmla="*/ 966 h 978"/>
                  <a:gd name="T44" fmla="*/ 68 w 3337"/>
                  <a:gd name="T45" fmla="*/ 953 h 978"/>
                  <a:gd name="T46" fmla="*/ 46 w 3337"/>
                  <a:gd name="T47" fmla="*/ 935 h 978"/>
                  <a:gd name="T48" fmla="*/ 27 w 3337"/>
                  <a:gd name="T49" fmla="*/ 912 h 978"/>
                  <a:gd name="T50" fmla="*/ 13 w 3337"/>
                  <a:gd name="T51" fmla="*/ 887 h 978"/>
                  <a:gd name="T52" fmla="*/ 4 w 3337"/>
                  <a:gd name="T53" fmla="*/ 859 h 978"/>
                  <a:gd name="T54" fmla="*/ 0 w 3337"/>
                  <a:gd name="T55" fmla="*/ 833 h 978"/>
                  <a:gd name="T56" fmla="*/ 2 w 3337"/>
                  <a:gd name="T57" fmla="*/ 807 h 978"/>
                  <a:gd name="T58" fmla="*/ 7 w 3337"/>
                  <a:gd name="T59" fmla="*/ 782 h 978"/>
                  <a:gd name="T60" fmla="*/ 17 w 3337"/>
                  <a:gd name="T61" fmla="*/ 759 h 978"/>
                  <a:gd name="T62" fmla="*/ 29 w 3337"/>
                  <a:gd name="T63" fmla="*/ 738 h 978"/>
                  <a:gd name="T64" fmla="*/ 47 w 3337"/>
                  <a:gd name="T65" fmla="*/ 718 h 978"/>
                  <a:gd name="T66" fmla="*/ 67 w 3337"/>
                  <a:gd name="T67" fmla="*/ 703 h 978"/>
                  <a:gd name="T68" fmla="*/ 90 w 3337"/>
                  <a:gd name="T69" fmla="*/ 689 h 978"/>
                  <a:gd name="T70" fmla="*/ 1606 w 3337"/>
                  <a:gd name="T71" fmla="*/ 12 h 978"/>
                  <a:gd name="T72" fmla="*/ 1630 w 3337"/>
                  <a:gd name="T73" fmla="*/ 4 h 978"/>
                  <a:gd name="T74" fmla="*/ 1655 w 3337"/>
                  <a:gd name="T75" fmla="*/ 0 h 978"/>
                  <a:gd name="T76" fmla="*/ 1681 w 3337"/>
                  <a:gd name="T77" fmla="*/ 0 h 9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337" h="978">
                    <a:moveTo>
                      <a:pt x="1681" y="0"/>
                    </a:moveTo>
                    <a:lnTo>
                      <a:pt x="1705" y="4"/>
                    </a:lnTo>
                    <a:lnTo>
                      <a:pt x="1731" y="12"/>
                    </a:lnTo>
                    <a:lnTo>
                      <a:pt x="3235" y="684"/>
                    </a:lnTo>
                    <a:lnTo>
                      <a:pt x="3259" y="695"/>
                    </a:lnTo>
                    <a:lnTo>
                      <a:pt x="3281" y="710"/>
                    </a:lnTo>
                    <a:lnTo>
                      <a:pt x="3301" y="728"/>
                    </a:lnTo>
                    <a:lnTo>
                      <a:pt x="3315" y="750"/>
                    </a:lnTo>
                    <a:lnTo>
                      <a:pt x="3328" y="774"/>
                    </a:lnTo>
                    <a:lnTo>
                      <a:pt x="3335" y="800"/>
                    </a:lnTo>
                    <a:lnTo>
                      <a:pt x="3337" y="827"/>
                    </a:lnTo>
                    <a:lnTo>
                      <a:pt x="3334" y="857"/>
                    </a:lnTo>
                    <a:lnTo>
                      <a:pt x="3326" y="886"/>
                    </a:lnTo>
                    <a:lnTo>
                      <a:pt x="3311" y="911"/>
                    </a:lnTo>
                    <a:lnTo>
                      <a:pt x="3293" y="934"/>
                    </a:lnTo>
                    <a:lnTo>
                      <a:pt x="3270" y="952"/>
                    </a:lnTo>
                    <a:lnTo>
                      <a:pt x="3245" y="966"/>
                    </a:lnTo>
                    <a:lnTo>
                      <a:pt x="3216" y="975"/>
                    </a:lnTo>
                    <a:lnTo>
                      <a:pt x="3185" y="978"/>
                    </a:lnTo>
                    <a:lnTo>
                      <a:pt x="152" y="978"/>
                    </a:lnTo>
                    <a:lnTo>
                      <a:pt x="122" y="975"/>
                    </a:lnTo>
                    <a:lnTo>
                      <a:pt x="93" y="966"/>
                    </a:lnTo>
                    <a:lnTo>
                      <a:pt x="68" y="953"/>
                    </a:lnTo>
                    <a:lnTo>
                      <a:pt x="46" y="935"/>
                    </a:lnTo>
                    <a:lnTo>
                      <a:pt x="27" y="912"/>
                    </a:lnTo>
                    <a:lnTo>
                      <a:pt x="13" y="887"/>
                    </a:lnTo>
                    <a:lnTo>
                      <a:pt x="4" y="859"/>
                    </a:lnTo>
                    <a:lnTo>
                      <a:pt x="0" y="833"/>
                    </a:lnTo>
                    <a:lnTo>
                      <a:pt x="2" y="807"/>
                    </a:lnTo>
                    <a:lnTo>
                      <a:pt x="7" y="782"/>
                    </a:lnTo>
                    <a:lnTo>
                      <a:pt x="17" y="759"/>
                    </a:lnTo>
                    <a:lnTo>
                      <a:pt x="29" y="738"/>
                    </a:lnTo>
                    <a:lnTo>
                      <a:pt x="47" y="718"/>
                    </a:lnTo>
                    <a:lnTo>
                      <a:pt x="67" y="703"/>
                    </a:lnTo>
                    <a:lnTo>
                      <a:pt x="90" y="689"/>
                    </a:lnTo>
                    <a:lnTo>
                      <a:pt x="1606" y="12"/>
                    </a:lnTo>
                    <a:lnTo>
                      <a:pt x="1630" y="4"/>
                    </a:lnTo>
                    <a:lnTo>
                      <a:pt x="1655" y="0"/>
                    </a:lnTo>
                    <a:lnTo>
                      <a:pt x="16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5" name="Rectangle 14"/>
          <p:cNvSpPr/>
          <p:nvPr/>
        </p:nvSpPr>
        <p:spPr>
          <a:xfrm>
            <a:off x="0" y="4489938"/>
            <a:ext cx="12203723" cy="2368062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/>
          <p:cNvGrpSpPr/>
          <p:nvPr/>
        </p:nvGrpSpPr>
        <p:grpSpPr>
          <a:xfrm>
            <a:off x="727924" y="4824046"/>
            <a:ext cx="1699846" cy="1699846"/>
            <a:chOff x="853448" y="4603489"/>
            <a:chExt cx="1699846" cy="1699846"/>
          </a:xfrm>
        </p:grpSpPr>
        <p:sp>
          <p:nvSpPr>
            <p:cNvPr id="46" name="Oval 45"/>
            <p:cNvSpPr/>
            <p:nvPr/>
          </p:nvSpPr>
          <p:spPr>
            <a:xfrm>
              <a:off x="853448" y="4603489"/>
              <a:ext cx="1699846" cy="1699846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8" name="Group 34"/>
            <p:cNvGrpSpPr>
              <a:grpSpLocks noChangeAspect="1"/>
            </p:cNvGrpSpPr>
            <p:nvPr/>
          </p:nvGrpSpPr>
          <p:grpSpPr bwMode="auto">
            <a:xfrm>
              <a:off x="1259403" y="5009989"/>
              <a:ext cx="887937" cy="886846"/>
              <a:chOff x="2108" y="2119"/>
              <a:chExt cx="1627" cy="1625"/>
            </a:xfrm>
            <a:solidFill>
              <a:schemeClr val="bg1"/>
            </a:solidFill>
          </p:grpSpPr>
          <p:sp>
            <p:nvSpPr>
              <p:cNvPr id="51" name="Freeform 36"/>
              <p:cNvSpPr>
                <a:spLocks/>
              </p:cNvSpPr>
              <p:nvPr/>
            </p:nvSpPr>
            <p:spPr bwMode="auto">
              <a:xfrm>
                <a:off x="3330" y="2423"/>
                <a:ext cx="119" cy="96"/>
              </a:xfrm>
              <a:custGeom>
                <a:avLst/>
                <a:gdLst>
                  <a:gd name="T0" fmla="*/ 124 w 239"/>
                  <a:gd name="T1" fmla="*/ 0 h 190"/>
                  <a:gd name="T2" fmla="*/ 138 w 239"/>
                  <a:gd name="T3" fmla="*/ 2 h 190"/>
                  <a:gd name="T4" fmla="*/ 152 w 239"/>
                  <a:gd name="T5" fmla="*/ 5 h 190"/>
                  <a:gd name="T6" fmla="*/ 164 w 239"/>
                  <a:gd name="T7" fmla="*/ 8 h 190"/>
                  <a:gd name="T8" fmla="*/ 172 w 239"/>
                  <a:gd name="T9" fmla="*/ 9 h 190"/>
                  <a:gd name="T10" fmla="*/ 189 w 239"/>
                  <a:gd name="T11" fmla="*/ 21 h 190"/>
                  <a:gd name="T12" fmla="*/ 206 w 239"/>
                  <a:gd name="T13" fmla="*/ 33 h 190"/>
                  <a:gd name="T14" fmla="*/ 220 w 239"/>
                  <a:gd name="T15" fmla="*/ 45 h 190"/>
                  <a:gd name="T16" fmla="*/ 231 w 239"/>
                  <a:gd name="T17" fmla="*/ 59 h 190"/>
                  <a:gd name="T18" fmla="*/ 239 w 239"/>
                  <a:gd name="T19" fmla="*/ 76 h 190"/>
                  <a:gd name="T20" fmla="*/ 239 w 239"/>
                  <a:gd name="T21" fmla="*/ 95 h 190"/>
                  <a:gd name="T22" fmla="*/ 238 w 239"/>
                  <a:gd name="T23" fmla="*/ 113 h 190"/>
                  <a:gd name="T24" fmla="*/ 234 w 239"/>
                  <a:gd name="T25" fmla="*/ 129 h 190"/>
                  <a:gd name="T26" fmla="*/ 228 w 239"/>
                  <a:gd name="T27" fmla="*/ 144 h 190"/>
                  <a:gd name="T28" fmla="*/ 219 w 239"/>
                  <a:gd name="T29" fmla="*/ 158 h 190"/>
                  <a:gd name="T30" fmla="*/ 206 w 239"/>
                  <a:gd name="T31" fmla="*/ 169 h 190"/>
                  <a:gd name="T32" fmla="*/ 189 w 239"/>
                  <a:gd name="T33" fmla="*/ 178 h 190"/>
                  <a:gd name="T34" fmla="*/ 169 w 239"/>
                  <a:gd name="T35" fmla="*/ 184 h 190"/>
                  <a:gd name="T36" fmla="*/ 145 w 239"/>
                  <a:gd name="T37" fmla="*/ 188 h 190"/>
                  <a:gd name="T38" fmla="*/ 115 w 239"/>
                  <a:gd name="T39" fmla="*/ 190 h 190"/>
                  <a:gd name="T40" fmla="*/ 91 w 239"/>
                  <a:gd name="T41" fmla="*/ 188 h 190"/>
                  <a:gd name="T42" fmla="*/ 69 w 239"/>
                  <a:gd name="T43" fmla="*/ 182 h 190"/>
                  <a:gd name="T44" fmla="*/ 49 w 239"/>
                  <a:gd name="T45" fmla="*/ 172 h 190"/>
                  <a:gd name="T46" fmla="*/ 33 w 239"/>
                  <a:gd name="T47" fmla="*/ 160 h 190"/>
                  <a:gd name="T48" fmla="*/ 19 w 239"/>
                  <a:gd name="T49" fmla="*/ 145 h 190"/>
                  <a:gd name="T50" fmla="*/ 9 w 239"/>
                  <a:gd name="T51" fmla="*/ 129 h 190"/>
                  <a:gd name="T52" fmla="*/ 2 w 239"/>
                  <a:gd name="T53" fmla="*/ 112 h 190"/>
                  <a:gd name="T54" fmla="*/ 0 w 239"/>
                  <a:gd name="T55" fmla="*/ 95 h 190"/>
                  <a:gd name="T56" fmla="*/ 3 w 239"/>
                  <a:gd name="T57" fmla="*/ 75 h 190"/>
                  <a:gd name="T58" fmla="*/ 10 w 239"/>
                  <a:gd name="T59" fmla="*/ 56 h 190"/>
                  <a:gd name="T60" fmla="*/ 22 w 239"/>
                  <a:gd name="T61" fmla="*/ 40 h 190"/>
                  <a:gd name="T62" fmla="*/ 38 w 239"/>
                  <a:gd name="T63" fmla="*/ 26 h 190"/>
                  <a:gd name="T64" fmla="*/ 56 w 239"/>
                  <a:gd name="T65" fmla="*/ 15 h 190"/>
                  <a:gd name="T66" fmla="*/ 76 w 239"/>
                  <a:gd name="T67" fmla="*/ 7 h 190"/>
                  <a:gd name="T68" fmla="*/ 100 w 239"/>
                  <a:gd name="T69" fmla="*/ 2 h 190"/>
                  <a:gd name="T70" fmla="*/ 124 w 239"/>
                  <a:gd name="T71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39" h="190">
                    <a:moveTo>
                      <a:pt x="124" y="0"/>
                    </a:moveTo>
                    <a:lnTo>
                      <a:pt x="138" y="2"/>
                    </a:lnTo>
                    <a:lnTo>
                      <a:pt x="152" y="5"/>
                    </a:lnTo>
                    <a:lnTo>
                      <a:pt x="164" y="8"/>
                    </a:lnTo>
                    <a:lnTo>
                      <a:pt x="172" y="9"/>
                    </a:lnTo>
                    <a:lnTo>
                      <a:pt x="189" y="21"/>
                    </a:lnTo>
                    <a:lnTo>
                      <a:pt x="206" y="33"/>
                    </a:lnTo>
                    <a:lnTo>
                      <a:pt x="220" y="45"/>
                    </a:lnTo>
                    <a:lnTo>
                      <a:pt x="231" y="59"/>
                    </a:lnTo>
                    <a:lnTo>
                      <a:pt x="239" y="76"/>
                    </a:lnTo>
                    <a:lnTo>
                      <a:pt x="239" y="95"/>
                    </a:lnTo>
                    <a:lnTo>
                      <a:pt x="238" y="113"/>
                    </a:lnTo>
                    <a:lnTo>
                      <a:pt x="234" y="129"/>
                    </a:lnTo>
                    <a:lnTo>
                      <a:pt x="228" y="144"/>
                    </a:lnTo>
                    <a:lnTo>
                      <a:pt x="219" y="158"/>
                    </a:lnTo>
                    <a:lnTo>
                      <a:pt x="206" y="169"/>
                    </a:lnTo>
                    <a:lnTo>
                      <a:pt x="189" y="178"/>
                    </a:lnTo>
                    <a:lnTo>
                      <a:pt x="169" y="184"/>
                    </a:lnTo>
                    <a:lnTo>
                      <a:pt x="145" y="188"/>
                    </a:lnTo>
                    <a:lnTo>
                      <a:pt x="115" y="190"/>
                    </a:lnTo>
                    <a:lnTo>
                      <a:pt x="91" y="188"/>
                    </a:lnTo>
                    <a:lnTo>
                      <a:pt x="69" y="182"/>
                    </a:lnTo>
                    <a:lnTo>
                      <a:pt x="49" y="172"/>
                    </a:lnTo>
                    <a:lnTo>
                      <a:pt x="33" y="160"/>
                    </a:lnTo>
                    <a:lnTo>
                      <a:pt x="19" y="145"/>
                    </a:lnTo>
                    <a:lnTo>
                      <a:pt x="9" y="129"/>
                    </a:lnTo>
                    <a:lnTo>
                      <a:pt x="2" y="112"/>
                    </a:lnTo>
                    <a:lnTo>
                      <a:pt x="0" y="95"/>
                    </a:lnTo>
                    <a:lnTo>
                      <a:pt x="3" y="75"/>
                    </a:lnTo>
                    <a:lnTo>
                      <a:pt x="10" y="56"/>
                    </a:lnTo>
                    <a:lnTo>
                      <a:pt x="22" y="40"/>
                    </a:lnTo>
                    <a:lnTo>
                      <a:pt x="38" y="26"/>
                    </a:lnTo>
                    <a:lnTo>
                      <a:pt x="56" y="15"/>
                    </a:lnTo>
                    <a:lnTo>
                      <a:pt x="76" y="7"/>
                    </a:lnTo>
                    <a:lnTo>
                      <a:pt x="100" y="2"/>
                    </a:lnTo>
                    <a:lnTo>
                      <a:pt x="1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37"/>
              <p:cNvSpPr>
                <a:spLocks/>
              </p:cNvSpPr>
              <p:nvPr/>
            </p:nvSpPr>
            <p:spPr bwMode="auto">
              <a:xfrm>
                <a:off x="3348" y="2262"/>
                <a:ext cx="83" cy="104"/>
              </a:xfrm>
              <a:custGeom>
                <a:avLst/>
                <a:gdLst>
                  <a:gd name="T0" fmla="*/ 69 w 165"/>
                  <a:gd name="T1" fmla="*/ 0 h 208"/>
                  <a:gd name="T2" fmla="*/ 88 w 165"/>
                  <a:gd name="T3" fmla="*/ 3 h 208"/>
                  <a:gd name="T4" fmla="*/ 107 w 165"/>
                  <a:gd name="T5" fmla="*/ 10 h 208"/>
                  <a:gd name="T6" fmla="*/ 123 w 165"/>
                  <a:gd name="T7" fmla="*/ 23 h 208"/>
                  <a:gd name="T8" fmla="*/ 137 w 165"/>
                  <a:gd name="T9" fmla="*/ 39 h 208"/>
                  <a:gd name="T10" fmla="*/ 149 w 165"/>
                  <a:gd name="T11" fmla="*/ 59 h 208"/>
                  <a:gd name="T12" fmla="*/ 158 w 165"/>
                  <a:gd name="T13" fmla="*/ 81 h 208"/>
                  <a:gd name="T14" fmla="*/ 163 w 165"/>
                  <a:gd name="T15" fmla="*/ 104 h 208"/>
                  <a:gd name="T16" fmla="*/ 165 w 165"/>
                  <a:gd name="T17" fmla="*/ 128 h 208"/>
                  <a:gd name="T18" fmla="*/ 161 w 165"/>
                  <a:gd name="T19" fmla="*/ 150 h 208"/>
                  <a:gd name="T20" fmla="*/ 153 w 165"/>
                  <a:gd name="T21" fmla="*/ 169 h 208"/>
                  <a:gd name="T22" fmla="*/ 142 w 165"/>
                  <a:gd name="T23" fmla="*/ 185 h 208"/>
                  <a:gd name="T24" fmla="*/ 129 w 165"/>
                  <a:gd name="T25" fmla="*/ 198 h 208"/>
                  <a:gd name="T26" fmla="*/ 114 w 165"/>
                  <a:gd name="T27" fmla="*/ 206 h 208"/>
                  <a:gd name="T28" fmla="*/ 97 w 165"/>
                  <a:gd name="T29" fmla="*/ 208 h 208"/>
                  <a:gd name="T30" fmla="*/ 77 w 165"/>
                  <a:gd name="T31" fmla="*/ 206 h 208"/>
                  <a:gd name="T32" fmla="*/ 59 w 165"/>
                  <a:gd name="T33" fmla="*/ 198 h 208"/>
                  <a:gd name="T34" fmla="*/ 42 w 165"/>
                  <a:gd name="T35" fmla="*/ 185 h 208"/>
                  <a:gd name="T36" fmla="*/ 28 w 165"/>
                  <a:gd name="T37" fmla="*/ 169 h 208"/>
                  <a:gd name="T38" fmla="*/ 16 w 165"/>
                  <a:gd name="T39" fmla="*/ 150 h 208"/>
                  <a:gd name="T40" fmla="*/ 8 w 165"/>
                  <a:gd name="T41" fmla="*/ 128 h 208"/>
                  <a:gd name="T42" fmla="*/ 2 w 165"/>
                  <a:gd name="T43" fmla="*/ 104 h 208"/>
                  <a:gd name="T44" fmla="*/ 0 w 165"/>
                  <a:gd name="T45" fmla="*/ 84 h 208"/>
                  <a:gd name="T46" fmla="*/ 1 w 165"/>
                  <a:gd name="T47" fmla="*/ 64 h 208"/>
                  <a:gd name="T48" fmla="*/ 6 w 165"/>
                  <a:gd name="T49" fmla="*/ 46 h 208"/>
                  <a:gd name="T50" fmla="*/ 13 w 165"/>
                  <a:gd name="T51" fmla="*/ 30 h 208"/>
                  <a:gd name="T52" fmla="*/ 24 w 165"/>
                  <a:gd name="T53" fmla="*/ 18 h 208"/>
                  <a:gd name="T54" fmla="*/ 36 w 165"/>
                  <a:gd name="T55" fmla="*/ 8 h 208"/>
                  <a:gd name="T56" fmla="*/ 52 w 165"/>
                  <a:gd name="T57" fmla="*/ 2 h 208"/>
                  <a:gd name="T58" fmla="*/ 69 w 165"/>
                  <a:gd name="T59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65" h="208">
                    <a:moveTo>
                      <a:pt x="69" y="0"/>
                    </a:moveTo>
                    <a:lnTo>
                      <a:pt x="88" y="3"/>
                    </a:lnTo>
                    <a:lnTo>
                      <a:pt x="107" y="10"/>
                    </a:lnTo>
                    <a:lnTo>
                      <a:pt x="123" y="23"/>
                    </a:lnTo>
                    <a:lnTo>
                      <a:pt x="137" y="39"/>
                    </a:lnTo>
                    <a:lnTo>
                      <a:pt x="149" y="59"/>
                    </a:lnTo>
                    <a:lnTo>
                      <a:pt x="158" y="81"/>
                    </a:lnTo>
                    <a:lnTo>
                      <a:pt x="163" y="104"/>
                    </a:lnTo>
                    <a:lnTo>
                      <a:pt x="165" y="128"/>
                    </a:lnTo>
                    <a:lnTo>
                      <a:pt x="161" y="150"/>
                    </a:lnTo>
                    <a:lnTo>
                      <a:pt x="153" y="169"/>
                    </a:lnTo>
                    <a:lnTo>
                      <a:pt x="142" y="185"/>
                    </a:lnTo>
                    <a:lnTo>
                      <a:pt x="129" y="198"/>
                    </a:lnTo>
                    <a:lnTo>
                      <a:pt x="114" y="206"/>
                    </a:lnTo>
                    <a:lnTo>
                      <a:pt x="97" y="208"/>
                    </a:lnTo>
                    <a:lnTo>
                      <a:pt x="77" y="206"/>
                    </a:lnTo>
                    <a:lnTo>
                      <a:pt x="59" y="198"/>
                    </a:lnTo>
                    <a:lnTo>
                      <a:pt x="42" y="185"/>
                    </a:lnTo>
                    <a:lnTo>
                      <a:pt x="28" y="169"/>
                    </a:lnTo>
                    <a:lnTo>
                      <a:pt x="16" y="150"/>
                    </a:lnTo>
                    <a:lnTo>
                      <a:pt x="8" y="128"/>
                    </a:lnTo>
                    <a:lnTo>
                      <a:pt x="2" y="104"/>
                    </a:lnTo>
                    <a:lnTo>
                      <a:pt x="0" y="84"/>
                    </a:lnTo>
                    <a:lnTo>
                      <a:pt x="1" y="64"/>
                    </a:lnTo>
                    <a:lnTo>
                      <a:pt x="6" y="46"/>
                    </a:lnTo>
                    <a:lnTo>
                      <a:pt x="13" y="30"/>
                    </a:lnTo>
                    <a:lnTo>
                      <a:pt x="24" y="18"/>
                    </a:lnTo>
                    <a:lnTo>
                      <a:pt x="36" y="8"/>
                    </a:lnTo>
                    <a:lnTo>
                      <a:pt x="52" y="2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38"/>
              <p:cNvSpPr>
                <a:spLocks noEditPoints="1"/>
              </p:cNvSpPr>
              <p:nvPr/>
            </p:nvSpPr>
            <p:spPr bwMode="auto">
              <a:xfrm>
                <a:off x="3177" y="2119"/>
                <a:ext cx="554" cy="551"/>
              </a:xfrm>
              <a:custGeom>
                <a:avLst/>
                <a:gdLst>
                  <a:gd name="T0" fmla="*/ 373 w 1107"/>
                  <a:gd name="T1" fmla="*/ 277 h 1103"/>
                  <a:gd name="T2" fmla="*/ 305 w 1107"/>
                  <a:gd name="T3" fmla="*/ 322 h 1103"/>
                  <a:gd name="T4" fmla="*/ 277 w 1107"/>
                  <a:gd name="T5" fmla="*/ 390 h 1103"/>
                  <a:gd name="T6" fmla="*/ 299 w 1107"/>
                  <a:gd name="T7" fmla="*/ 459 h 1103"/>
                  <a:gd name="T8" fmla="*/ 357 w 1107"/>
                  <a:gd name="T9" fmla="*/ 503 h 1103"/>
                  <a:gd name="T10" fmla="*/ 429 w 1107"/>
                  <a:gd name="T11" fmla="*/ 514 h 1103"/>
                  <a:gd name="T12" fmla="*/ 420 w 1107"/>
                  <a:gd name="T13" fmla="*/ 542 h 1103"/>
                  <a:gd name="T14" fmla="*/ 428 w 1107"/>
                  <a:gd name="T15" fmla="*/ 589 h 1103"/>
                  <a:gd name="T16" fmla="*/ 366 w 1107"/>
                  <a:gd name="T17" fmla="*/ 612 h 1103"/>
                  <a:gd name="T18" fmla="*/ 279 w 1107"/>
                  <a:gd name="T19" fmla="*/ 645 h 1103"/>
                  <a:gd name="T20" fmla="*/ 232 w 1107"/>
                  <a:gd name="T21" fmla="*/ 708 h 1103"/>
                  <a:gd name="T22" fmla="*/ 239 w 1107"/>
                  <a:gd name="T23" fmla="*/ 769 h 1103"/>
                  <a:gd name="T24" fmla="*/ 284 w 1107"/>
                  <a:gd name="T25" fmla="*/ 809 h 1103"/>
                  <a:gd name="T26" fmla="*/ 355 w 1107"/>
                  <a:gd name="T27" fmla="*/ 832 h 1103"/>
                  <a:gd name="T28" fmla="*/ 443 w 1107"/>
                  <a:gd name="T29" fmla="*/ 835 h 1103"/>
                  <a:gd name="T30" fmla="*/ 521 w 1107"/>
                  <a:gd name="T31" fmla="*/ 812 h 1103"/>
                  <a:gd name="T32" fmla="*/ 566 w 1107"/>
                  <a:gd name="T33" fmla="*/ 770 h 1103"/>
                  <a:gd name="T34" fmla="*/ 582 w 1107"/>
                  <a:gd name="T35" fmla="*/ 713 h 1103"/>
                  <a:gd name="T36" fmla="*/ 571 w 1107"/>
                  <a:gd name="T37" fmla="*/ 649 h 1103"/>
                  <a:gd name="T38" fmla="*/ 525 w 1107"/>
                  <a:gd name="T39" fmla="*/ 600 h 1103"/>
                  <a:gd name="T40" fmla="*/ 494 w 1107"/>
                  <a:gd name="T41" fmla="*/ 574 h 1103"/>
                  <a:gd name="T42" fmla="*/ 477 w 1107"/>
                  <a:gd name="T43" fmla="*/ 542 h 1103"/>
                  <a:gd name="T44" fmla="*/ 489 w 1107"/>
                  <a:gd name="T45" fmla="*/ 515 h 1103"/>
                  <a:gd name="T46" fmla="*/ 531 w 1107"/>
                  <a:gd name="T47" fmla="*/ 477 h 1103"/>
                  <a:gd name="T48" fmla="*/ 561 w 1107"/>
                  <a:gd name="T49" fmla="*/ 421 h 1103"/>
                  <a:gd name="T50" fmla="*/ 558 w 1107"/>
                  <a:gd name="T51" fmla="*/ 360 h 1103"/>
                  <a:gd name="T52" fmla="*/ 534 w 1107"/>
                  <a:gd name="T53" fmla="*/ 312 h 1103"/>
                  <a:gd name="T54" fmla="*/ 563 w 1107"/>
                  <a:gd name="T55" fmla="*/ 295 h 1103"/>
                  <a:gd name="T56" fmla="*/ 764 w 1107"/>
                  <a:gd name="T57" fmla="*/ 258 h 1103"/>
                  <a:gd name="T58" fmla="*/ 658 w 1107"/>
                  <a:gd name="T59" fmla="*/ 400 h 1103"/>
                  <a:gd name="T60" fmla="*/ 801 w 1107"/>
                  <a:gd name="T61" fmla="*/ 504 h 1103"/>
                  <a:gd name="T62" fmla="*/ 906 w 1107"/>
                  <a:gd name="T63" fmla="*/ 362 h 1103"/>
                  <a:gd name="T64" fmla="*/ 764 w 1107"/>
                  <a:gd name="T65" fmla="*/ 258 h 1103"/>
                  <a:gd name="T66" fmla="*/ 687 w 1107"/>
                  <a:gd name="T67" fmla="*/ 13 h 1103"/>
                  <a:gd name="T68" fmla="*/ 843 w 1107"/>
                  <a:gd name="T69" fmla="*/ 73 h 1103"/>
                  <a:gd name="T70" fmla="*/ 970 w 1107"/>
                  <a:gd name="T71" fmla="*/ 176 h 1103"/>
                  <a:gd name="T72" fmla="*/ 1059 w 1107"/>
                  <a:gd name="T73" fmla="*/ 313 h 1103"/>
                  <a:gd name="T74" fmla="*/ 1104 w 1107"/>
                  <a:gd name="T75" fmla="*/ 475 h 1103"/>
                  <a:gd name="T76" fmla="*/ 1095 w 1107"/>
                  <a:gd name="T77" fmla="*/ 647 h 1103"/>
                  <a:gd name="T78" fmla="*/ 1034 w 1107"/>
                  <a:gd name="T79" fmla="*/ 802 h 1103"/>
                  <a:gd name="T80" fmla="*/ 931 w 1107"/>
                  <a:gd name="T81" fmla="*/ 928 h 1103"/>
                  <a:gd name="T82" fmla="*/ 793 w 1107"/>
                  <a:gd name="T83" fmla="*/ 1018 h 1103"/>
                  <a:gd name="T84" fmla="*/ 631 w 1107"/>
                  <a:gd name="T85" fmla="*/ 1062 h 1103"/>
                  <a:gd name="T86" fmla="*/ 469 w 1107"/>
                  <a:gd name="T87" fmla="*/ 1054 h 1103"/>
                  <a:gd name="T88" fmla="*/ 325 w 1107"/>
                  <a:gd name="T89" fmla="*/ 998 h 1103"/>
                  <a:gd name="T90" fmla="*/ 77 w 1107"/>
                  <a:gd name="T91" fmla="*/ 1103 h 1103"/>
                  <a:gd name="T92" fmla="*/ 22 w 1107"/>
                  <a:gd name="T93" fmla="*/ 1048 h 1103"/>
                  <a:gd name="T94" fmla="*/ 135 w 1107"/>
                  <a:gd name="T95" fmla="*/ 832 h 1103"/>
                  <a:gd name="T96" fmla="*/ 71 w 1107"/>
                  <a:gd name="T97" fmla="*/ 717 h 1103"/>
                  <a:gd name="T98" fmla="*/ 41 w 1107"/>
                  <a:gd name="T99" fmla="*/ 581 h 1103"/>
                  <a:gd name="T100" fmla="*/ 51 w 1107"/>
                  <a:gd name="T101" fmla="*/ 418 h 1103"/>
                  <a:gd name="T102" fmla="*/ 111 w 1107"/>
                  <a:gd name="T103" fmla="*/ 264 h 1103"/>
                  <a:gd name="T104" fmla="*/ 215 w 1107"/>
                  <a:gd name="T105" fmla="*/ 137 h 1103"/>
                  <a:gd name="T106" fmla="*/ 352 w 1107"/>
                  <a:gd name="T107" fmla="*/ 48 h 1103"/>
                  <a:gd name="T108" fmla="*/ 515 w 1107"/>
                  <a:gd name="T109" fmla="*/ 3 h 1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07" h="1103">
                    <a:moveTo>
                      <a:pt x="429" y="267"/>
                    </a:moveTo>
                    <a:lnTo>
                      <a:pt x="401" y="270"/>
                    </a:lnTo>
                    <a:lnTo>
                      <a:pt x="373" y="277"/>
                    </a:lnTo>
                    <a:lnTo>
                      <a:pt x="348" y="288"/>
                    </a:lnTo>
                    <a:lnTo>
                      <a:pt x="325" y="303"/>
                    </a:lnTo>
                    <a:lnTo>
                      <a:pt x="305" y="322"/>
                    </a:lnTo>
                    <a:lnTo>
                      <a:pt x="290" y="343"/>
                    </a:lnTo>
                    <a:lnTo>
                      <a:pt x="281" y="366"/>
                    </a:lnTo>
                    <a:lnTo>
                      <a:pt x="277" y="390"/>
                    </a:lnTo>
                    <a:lnTo>
                      <a:pt x="280" y="414"/>
                    </a:lnTo>
                    <a:lnTo>
                      <a:pt x="287" y="438"/>
                    </a:lnTo>
                    <a:lnTo>
                      <a:pt x="299" y="459"/>
                    </a:lnTo>
                    <a:lnTo>
                      <a:pt x="315" y="477"/>
                    </a:lnTo>
                    <a:lnTo>
                      <a:pt x="335" y="492"/>
                    </a:lnTo>
                    <a:lnTo>
                      <a:pt x="357" y="503"/>
                    </a:lnTo>
                    <a:lnTo>
                      <a:pt x="382" y="512"/>
                    </a:lnTo>
                    <a:lnTo>
                      <a:pt x="411" y="514"/>
                    </a:lnTo>
                    <a:lnTo>
                      <a:pt x="429" y="514"/>
                    </a:lnTo>
                    <a:lnTo>
                      <a:pt x="423" y="524"/>
                    </a:lnTo>
                    <a:lnTo>
                      <a:pt x="420" y="533"/>
                    </a:lnTo>
                    <a:lnTo>
                      <a:pt x="420" y="542"/>
                    </a:lnTo>
                    <a:lnTo>
                      <a:pt x="421" y="557"/>
                    </a:lnTo>
                    <a:lnTo>
                      <a:pt x="425" y="572"/>
                    </a:lnTo>
                    <a:lnTo>
                      <a:pt x="428" y="589"/>
                    </a:lnTo>
                    <a:lnTo>
                      <a:pt x="429" y="609"/>
                    </a:lnTo>
                    <a:lnTo>
                      <a:pt x="401" y="609"/>
                    </a:lnTo>
                    <a:lnTo>
                      <a:pt x="366" y="612"/>
                    </a:lnTo>
                    <a:lnTo>
                      <a:pt x="334" y="619"/>
                    </a:lnTo>
                    <a:lnTo>
                      <a:pt x="304" y="630"/>
                    </a:lnTo>
                    <a:lnTo>
                      <a:pt x="279" y="645"/>
                    </a:lnTo>
                    <a:lnTo>
                      <a:pt x="258" y="664"/>
                    </a:lnTo>
                    <a:lnTo>
                      <a:pt x="242" y="685"/>
                    </a:lnTo>
                    <a:lnTo>
                      <a:pt x="232" y="708"/>
                    </a:lnTo>
                    <a:lnTo>
                      <a:pt x="229" y="732"/>
                    </a:lnTo>
                    <a:lnTo>
                      <a:pt x="232" y="751"/>
                    </a:lnTo>
                    <a:lnTo>
                      <a:pt x="239" y="769"/>
                    </a:lnTo>
                    <a:lnTo>
                      <a:pt x="250" y="784"/>
                    </a:lnTo>
                    <a:lnTo>
                      <a:pt x="266" y="798"/>
                    </a:lnTo>
                    <a:lnTo>
                      <a:pt x="284" y="809"/>
                    </a:lnTo>
                    <a:lnTo>
                      <a:pt x="305" y="819"/>
                    </a:lnTo>
                    <a:lnTo>
                      <a:pt x="330" y="826"/>
                    </a:lnTo>
                    <a:lnTo>
                      <a:pt x="355" y="832"/>
                    </a:lnTo>
                    <a:lnTo>
                      <a:pt x="382" y="835"/>
                    </a:lnTo>
                    <a:lnTo>
                      <a:pt x="411" y="836"/>
                    </a:lnTo>
                    <a:lnTo>
                      <a:pt x="443" y="835"/>
                    </a:lnTo>
                    <a:lnTo>
                      <a:pt x="472" y="830"/>
                    </a:lnTo>
                    <a:lnTo>
                      <a:pt x="498" y="822"/>
                    </a:lnTo>
                    <a:lnTo>
                      <a:pt x="521" y="812"/>
                    </a:lnTo>
                    <a:lnTo>
                      <a:pt x="539" y="800"/>
                    </a:lnTo>
                    <a:lnTo>
                      <a:pt x="554" y="786"/>
                    </a:lnTo>
                    <a:lnTo>
                      <a:pt x="566" y="770"/>
                    </a:lnTo>
                    <a:lnTo>
                      <a:pt x="576" y="751"/>
                    </a:lnTo>
                    <a:lnTo>
                      <a:pt x="581" y="733"/>
                    </a:lnTo>
                    <a:lnTo>
                      <a:pt x="582" y="713"/>
                    </a:lnTo>
                    <a:lnTo>
                      <a:pt x="581" y="691"/>
                    </a:lnTo>
                    <a:lnTo>
                      <a:pt x="578" y="668"/>
                    </a:lnTo>
                    <a:lnTo>
                      <a:pt x="571" y="649"/>
                    </a:lnTo>
                    <a:lnTo>
                      <a:pt x="560" y="631"/>
                    </a:lnTo>
                    <a:lnTo>
                      <a:pt x="545" y="615"/>
                    </a:lnTo>
                    <a:lnTo>
                      <a:pt x="525" y="600"/>
                    </a:lnTo>
                    <a:lnTo>
                      <a:pt x="515" y="593"/>
                    </a:lnTo>
                    <a:lnTo>
                      <a:pt x="504" y="584"/>
                    </a:lnTo>
                    <a:lnTo>
                      <a:pt x="494" y="574"/>
                    </a:lnTo>
                    <a:lnTo>
                      <a:pt x="485" y="563"/>
                    </a:lnTo>
                    <a:lnTo>
                      <a:pt x="479" y="552"/>
                    </a:lnTo>
                    <a:lnTo>
                      <a:pt x="477" y="542"/>
                    </a:lnTo>
                    <a:lnTo>
                      <a:pt x="478" y="532"/>
                    </a:lnTo>
                    <a:lnTo>
                      <a:pt x="482" y="523"/>
                    </a:lnTo>
                    <a:lnTo>
                      <a:pt x="489" y="515"/>
                    </a:lnTo>
                    <a:lnTo>
                      <a:pt x="500" y="505"/>
                    </a:lnTo>
                    <a:lnTo>
                      <a:pt x="516" y="494"/>
                    </a:lnTo>
                    <a:lnTo>
                      <a:pt x="531" y="477"/>
                    </a:lnTo>
                    <a:lnTo>
                      <a:pt x="544" y="460"/>
                    </a:lnTo>
                    <a:lnTo>
                      <a:pt x="554" y="442"/>
                    </a:lnTo>
                    <a:lnTo>
                      <a:pt x="561" y="421"/>
                    </a:lnTo>
                    <a:lnTo>
                      <a:pt x="563" y="400"/>
                    </a:lnTo>
                    <a:lnTo>
                      <a:pt x="562" y="380"/>
                    </a:lnTo>
                    <a:lnTo>
                      <a:pt x="558" y="360"/>
                    </a:lnTo>
                    <a:lnTo>
                      <a:pt x="552" y="342"/>
                    </a:lnTo>
                    <a:lnTo>
                      <a:pt x="544" y="325"/>
                    </a:lnTo>
                    <a:lnTo>
                      <a:pt x="534" y="312"/>
                    </a:lnTo>
                    <a:lnTo>
                      <a:pt x="521" y="301"/>
                    </a:lnTo>
                    <a:lnTo>
                      <a:pt x="505" y="295"/>
                    </a:lnTo>
                    <a:lnTo>
                      <a:pt x="563" y="295"/>
                    </a:lnTo>
                    <a:lnTo>
                      <a:pt x="601" y="267"/>
                    </a:lnTo>
                    <a:lnTo>
                      <a:pt x="429" y="267"/>
                    </a:lnTo>
                    <a:close/>
                    <a:moveTo>
                      <a:pt x="764" y="258"/>
                    </a:moveTo>
                    <a:lnTo>
                      <a:pt x="764" y="362"/>
                    </a:lnTo>
                    <a:lnTo>
                      <a:pt x="658" y="362"/>
                    </a:lnTo>
                    <a:lnTo>
                      <a:pt x="658" y="400"/>
                    </a:lnTo>
                    <a:lnTo>
                      <a:pt x="764" y="400"/>
                    </a:lnTo>
                    <a:lnTo>
                      <a:pt x="764" y="504"/>
                    </a:lnTo>
                    <a:lnTo>
                      <a:pt x="801" y="504"/>
                    </a:lnTo>
                    <a:lnTo>
                      <a:pt x="801" y="400"/>
                    </a:lnTo>
                    <a:lnTo>
                      <a:pt x="906" y="400"/>
                    </a:lnTo>
                    <a:lnTo>
                      <a:pt x="906" y="362"/>
                    </a:lnTo>
                    <a:lnTo>
                      <a:pt x="801" y="362"/>
                    </a:lnTo>
                    <a:lnTo>
                      <a:pt x="801" y="258"/>
                    </a:lnTo>
                    <a:lnTo>
                      <a:pt x="764" y="258"/>
                    </a:lnTo>
                    <a:close/>
                    <a:moveTo>
                      <a:pt x="573" y="0"/>
                    </a:moveTo>
                    <a:lnTo>
                      <a:pt x="631" y="3"/>
                    </a:lnTo>
                    <a:lnTo>
                      <a:pt x="687" y="13"/>
                    </a:lnTo>
                    <a:lnTo>
                      <a:pt x="742" y="28"/>
                    </a:lnTo>
                    <a:lnTo>
                      <a:pt x="793" y="48"/>
                    </a:lnTo>
                    <a:lnTo>
                      <a:pt x="843" y="73"/>
                    </a:lnTo>
                    <a:lnTo>
                      <a:pt x="889" y="104"/>
                    </a:lnTo>
                    <a:lnTo>
                      <a:pt x="931" y="137"/>
                    </a:lnTo>
                    <a:lnTo>
                      <a:pt x="970" y="176"/>
                    </a:lnTo>
                    <a:lnTo>
                      <a:pt x="1004" y="218"/>
                    </a:lnTo>
                    <a:lnTo>
                      <a:pt x="1034" y="264"/>
                    </a:lnTo>
                    <a:lnTo>
                      <a:pt x="1059" y="313"/>
                    </a:lnTo>
                    <a:lnTo>
                      <a:pt x="1080" y="365"/>
                    </a:lnTo>
                    <a:lnTo>
                      <a:pt x="1095" y="418"/>
                    </a:lnTo>
                    <a:lnTo>
                      <a:pt x="1104" y="475"/>
                    </a:lnTo>
                    <a:lnTo>
                      <a:pt x="1107" y="533"/>
                    </a:lnTo>
                    <a:lnTo>
                      <a:pt x="1104" y="591"/>
                    </a:lnTo>
                    <a:lnTo>
                      <a:pt x="1095" y="647"/>
                    </a:lnTo>
                    <a:lnTo>
                      <a:pt x="1080" y="701"/>
                    </a:lnTo>
                    <a:lnTo>
                      <a:pt x="1059" y="752"/>
                    </a:lnTo>
                    <a:lnTo>
                      <a:pt x="1034" y="802"/>
                    </a:lnTo>
                    <a:lnTo>
                      <a:pt x="1004" y="848"/>
                    </a:lnTo>
                    <a:lnTo>
                      <a:pt x="970" y="889"/>
                    </a:lnTo>
                    <a:lnTo>
                      <a:pt x="931" y="928"/>
                    </a:lnTo>
                    <a:lnTo>
                      <a:pt x="889" y="962"/>
                    </a:lnTo>
                    <a:lnTo>
                      <a:pt x="843" y="992"/>
                    </a:lnTo>
                    <a:lnTo>
                      <a:pt x="793" y="1018"/>
                    </a:lnTo>
                    <a:lnTo>
                      <a:pt x="742" y="1038"/>
                    </a:lnTo>
                    <a:lnTo>
                      <a:pt x="687" y="1052"/>
                    </a:lnTo>
                    <a:lnTo>
                      <a:pt x="631" y="1062"/>
                    </a:lnTo>
                    <a:lnTo>
                      <a:pt x="573" y="1065"/>
                    </a:lnTo>
                    <a:lnTo>
                      <a:pt x="520" y="1062"/>
                    </a:lnTo>
                    <a:lnTo>
                      <a:pt x="469" y="1054"/>
                    </a:lnTo>
                    <a:lnTo>
                      <a:pt x="419" y="1040"/>
                    </a:lnTo>
                    <a:lnTo>
                      <a:pt x="371" y="1022"/>
                    </a:lnTo>
                    <a:lnTo>
                      <a:pt x="325" y="998"/>
                    </a:lnTo>
                    <a:lnTo>
                      <a:pt x="281" y="972"/>
                    </a:lnTo>
                    <a:lnTo>
                      <a:pt x="238" y="941"/>
                    </a:lnTo>
                    <a:lnTo>
                      <a:pt x="77" y="1103"/>
                    </a:lnTo>
                    <a:lnTo>
                      <a:pt x="60" y="1086"/>
                    </a:lnTo>
                    <a:lnTo>
                      <a:pt x="42" y="1068"/>
                    </a:lnTo>
                    <a:lnTo>
                      <a:pt x="22" y="1048"/>
                    </a:lnTo>
                    <a:lnTo>
                      <a:pt x="0" y="1027"/>
                    </a:lnTo>
                    <a:lnTo>
                      <a:pt x="162" y="866"/>
                    </a:lnTo>
                    <a:lnTo>
                      <a:pt x="135" y="832"/>
                    </a:lnTo>
                    <a:lnTo>
                      <a:pt x="111" y="796"/>
                    </a:lnTo>
                    <a:lnTo>
                      <a:pt x="90" y="758"/>
                    </a:lnTo>
                    <a:lnTo>
                      <a:pt x="71" y="717"/>
                    </a:lnTo>
                    <a:lnTo>
                      <a:pt x="57" y="673"/>
                    </a:lnTo>
                    <a:lnTo>
                      <a:pt x="47" y="629"/>
                    </a:lnTo>
                    <a:lnTo>
                      <a:pt x="41" y="581"/>
                    </a:lnTo>
                    <a:lnTo>
                      <a:pt x="38" y="533"/>
                    </a:lnTo>
                    <a:lnTo>
                      <a:pt x="42" y="475"/>
                    </a:lnTo>
                    <a:lnTo>
                      <a:pt x="51" y="418"/>
                    </a:lnTo>
                    <a:lnTo>
                      <a:pt x="65" y="365"/>
                    </a:lnTo>
                    <a:lnTo>
                      <a:pt x="86" y="313"/>
                    </a:lnTo>
                    <a:lnTo>
                      <a:pt x="111" y="264"/>
                    </a:lnTo>
                    <a:lnTo>
                      <a:pt x="142" y="218"/>
                    </a:lnTo>
                    <a:lnTo>
                      <a:pt x="176" y="176"/>
                    </a:lnTo>
                    <a:lnTo>
                      <a:pt x="215" y="137"/>
                    </a:lnTo>
                    <a:lnTo>
                      <a:pt x="256" y="104"/>
                    </a:lnTo>
                    <a:lnTo>
                      <a:pt x="303" y="73"/>
                    </a:lnTo>
                    <a:lnTo>
                      <a:pt x="352" y="48"/>
                    </a:lnTo>
                    <a:lnTo>
                      <a:pt x="404" y="28"/>
                    </a:lnTo>
                    <a:lnTo>
                      <a:pt x="458" y="13"/>
                    </a:lnTo>
                    <a:lnTo>
                      <a:pt x="515" y="3"/>
                    </a:lnTo>
                    <a:lnTo>
                      <a:pt x="5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39"/>
              <p:cNvSpPr>
                <a:spLocks noEditPoints="1"/>
              </p:cNvSpPr>
              <p:nvPr/>
            </p:nvSpPr>
            <p:spPr bwMode="auto">
              <a:xfrm>
                <a:off x="3182" y="3193"/>
                <a:ext cx="553" cy="546"/>
              </a:xfrm>
              <a:custGeom>
                <a:avLst/>
                <a:gdLst>
                  <a:gd name="T0" fmla="*/ 411 w 1107"/>
                  <a:gd name="T1" fmla="*/ 807 h 1092"/>
                  <a:gd name="T2" fmla="*/ 707 w 1107"/>
                  <a:gd name="T3" fmla="*/ 466 h 1092"/>
                  <a:gd name="T4" fmla="*/ 644 w 1107"/>
                  <a:gd name="T5" fmla="*/ 482 h 1092"/>
                  <a:gd name="T6" fmla="*/ 607 w 1107"/>
                  <a:gd name="T7" fmla="*/ 513 h 1092"/>
                  <a:gd name="T8" fmla="*/ 487 w 1107"/>
                  <a:gd name="T9" fmla="*/ 475 h 1092"/>
                  <a:gd name="T10" fmla="*/ 602 w 1107"/>
                  <a:gd name="T11" fmla="*/ 598 h 1092"/>
                  <a:gd name="T12" fmla="*/ 630 w 1107"/>
                  <a:gd name="T13" fmla="*/ 568 h 1092"/>
                  <a:gd name="T14" fmla="*/ 676 w 1107"/>
                  <a:gd name="T15" fmla="*/ 563 h 1092"/>
                  <a:gd name="T16" fmla="*/ 710 w 1107"/>
                  <a:gd name="T17" fmla="*/ 595 h 1092"/>
                  <a:gd name="T18" fmla="*/ 716 w 1107"/>
                  <a:gd name="T19" fmla="*/ 807 h 1092"/>
                  <a:gd name="T20" fmla="*/ 839 w 1107"/>
                  <a:gd name="T21" fmla="*/ 588 h 1092"/>
                  <a:gd name="T22" fmla="*/ 816 w 1107"/>
                  <a:gd name="T23" fmla="*/ 518 h 1092"/>
                  <a:gd name="T24" fmla="*/ 769 w 1107"/>
                  <a:gd name="T25" fmla="*/ 479 h 1092"/>
                  <a:gd name="T26" fmla="*/ 707 w 1107"/>
                  <a:gd name="T27" fmla="*/ 466 h 1092"/>
                  <a:gd name="T28" fmla="*/ 329 w 1107"/>
                  <a:gd name="T29" fmla="*/ 322 h 1092"/>
                  <a:gd name="T30" fmla="*/ 298 w 1107"/>
                  <a:gd name="T31" fmla="*/ 356 h 1092"/>
                  <a:gd name="T32" fmla="*/ 305 w 1107"/>
                  <a:gd name="T33" fmla="*/ 398 h 1092"/>
                  <a:gd name="T34" fmla="*/ 345 w 1107"/>
                  <a:gd name="T35" fmla="*/ 425 h 1092"/>
                  <a:gd name="T36" fmla="*/ 396 w 1107"/>
                  <a:gd name="T37" fmla="*/ 421 h 1092"/>
                  <a:gd name="T38" fmla="*/ 424 w 1107"/>
                  <a:gd name="T39" fmla="*/ 388 h 1092"/>
                  <a:gd name="T40" fmla="*/ 421 w 1107"/>
                  <a:gd name="T41" fmla="*/ 343 h 1092"/>
                  <a:gd name="T42" fmla="*/ 382 w 1107"/>
                  <a:gd name="T43" fmla="*/ 316 h 1092"/>
                  <a:gd name="T44" fmla="*/ 229 w 1107"/>
                  <a:gd name="T45" fmla="*/ 161 h 1092"/>
                  <a:gd name="T46" fmla="*/ 340 w 1107"/>
                  <a:gd name="T47" fmla="*/ 89 h 1092"/>
                  <a:gd name="T48" fmla="*/ 471 w 1107"/>
                  <a:gd name="T49" fmla="*/ 47 h 1092"/>
                  <a:gd name="T50" fmla="*/ 622 w 1107"/>
                  <a:gd name="T51" fmla="*/ 41 h 1092"/>
                  <a:gd name="T52" fmla="*/ 785 w 1107"/>
                  <a:gd name="T53" fmla="*/ 83 h 1092"/>
                  <a:gd name="T54" fmla="*/ 923 w 1107"/>
                  <a:gd name="T55" fmla="*/ 170 h 1092"/>
                  <a:gd name="T56" fmla="*/ 1028 w 1107"/>
                  <a:gd name="T57" fmla="*/ 294 h 1092"/>
                  <a:gd name="T58" fmla="*/ 1092 w 1107"/>
                  <a:gd name="T59" fmla="*/ 447 h 1092"/>
                  <a:gd name="T60" fmla="*/ 1104 w 1107"/>
                  <a:gd name="T61" fmla="*/ 619 h 1092"/>
                  <a:gd name="T62" fmla="*/ 1059 w 1107"/>
                  <a:gd name="T63" fmla="*/ 781 h 1092"/>
                  <a:gd name="T64" fmla="*/ 970 w 1107"/>
                  <a:gd name="T65" fmla="*/ 917 h 1092"/>
                  <a:gd name="T66" fmla="*/ 843 w 1107"/>
                  <a:gd name="T67" fmla="*/ 1019 h 1092"/>
                  <a:gd name="T68" fmla="*/ 687 w 1107"/>
                  <a:gd name="T69" fmla="*/ 1080 h 1092"/>
                  <a:gd name="T70" fmla="*/ 515 w 1107"/>
                  <a:gd name="T71" fmla="*/ 1089 h 1092"/>
                  <a:gd name="T72" fmla="*/ 352 w 1107"/>
                  <a:gd name="T73" fmla="*/ 1045 h 1092"/>
                  <a:gd name="T74" fmla="*/ 215 w 1107"/>
                  <a:gd name="T75" fmla="*/ 956 h 1092"/>
                  <a:gd name="T76" fmla="*/ 111 w 1107"/>
                  <a:gd name="T77" fmla="*/ 829 h 1092"/>
                  <a:gd name="T78" fmla="*/ 51 w 1107"/>
                  <a:gd name="T79" fmla="*/ 674 h 1092"/>
                  <a:gd name="T80" fmla="*/ 42 w 1107"/>
                  <a:gd name="T81" fmla="*/ 508 h 1092"/>
                  <a:gd name="T82" fmla="*/ 82 w 1107"/>
                  <a:gd name="T83" fmla="*/ 359 h 1092"/>
                  <a:gd name="T84" fmla="*/ 163 w 1107"/>
                  <a:gd name="T85" fmla="*/ 228 h 1092"/>
                  <a:gd name="T86" fmla="*/ 34 w 1107"/>
                  <a:gd name="T87" fmla="*/ 37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07" h="1092">
                    <a:moveTo>
                      <a:pt x="306" y="475"/>
                    </a:moveTo>
                    <a:lnTo>
                      <a:pt x="306" y="807"/>
                    </a:lnTo>
                    <a:lnTo>
                      <a:pt x="411" y="807"/>
                    </a:lnTo>
                    <a:lnTo>
                      <a:pt x="411" y="475"/>
                    </a:lnTo>
                    <a:lnTo>
                      <a:pt x="306" y="475"/>
                    </a:lnTo>
                    <a:close/>
                    <a:moveTo>
                      <a:pt x="707" y="466"/>
                    </a:moveTo>
                    <a:lnTo>
                      <a:pt x="683" y="468"/>
                    </a:lnTo>
                    <a:lnTo>
                      <a:pt x="662" y="474"/>
                    </a:lnTo>
                    <a:lnTo>
                      <a:pt x="644" y="482"/>
                    </a:lnTo>
                    <a:lnTo>
                      <a:pt x="629" y="492"/>
                    </a:lnTo>
                    <a:lnTo>
                      <a:pt x="616" y="503"/>
                    </a:lnTo>
                    <a:lnTo>
                      <a:pt x="607" y="513"/>
                    </a:lnTo>
                    <a:lnTo>
                      <a:pt x="602" y="522"/>
                    </a:lnTo>
                    <a:lnTo>
                      <a:pt x="602" y="475"/>
                    </a:lnTo>
                    <a:lnTo>
                      <a:pt x="487" y="475"/>
                    </a:lnTo>
                    <a:lnTo>
                      <a:pt x="487" y="808"/>
                    </a:lnTo>
                    <a:lnTo>
                      <a:pt x="602" y="808"/>
                    </a:lnTo>
                    <a:lnTo>
                      <a:pt x="602" y="598"/>
                    </a:lnTo>
                    <a:lnTo>
                      <a:pt x="608" y="587"/>
                    </a:lnTo>
                    <a:lnTo>
                      <a:pt x="617" y="577"/>
                    </a:lnTo>
                    <a:lnTo>
                      <a:pt x="630" y="568"/>
                    </a:lnTo>
                    <a:lnTo>
                      <a:pt x="643" y="563"/>
                    </a:lnTo>
                    <a:lnTo>
                      <a:pt x="659" y="561"/>
                    </a:lnTo>
                    <a:lnTo>
                      <a:pt x="676" y="563"/>
                    </a:lnTo>
                    <a:lnTo>
                      <a:pt x="691" y="570"/>
                    </a:lnTo>
                    <a:lnTo>
                      <a:pt x="702" y="580"/>
                    </a:lnTo>
                    <a:lnTo>
                      <a:pt x="710" y="595"/>
                    </a:lnTo>
                    <a:lnTo>
                      <a:pt x="715" y="615"/>
                    </a:lnTo>
                    <a:lnTo>
                      <a:pt x="716" y="637"/>
                    </a:lnTo>
                    <a:lnTo>
                      <a:pt x="716" y="807"/>
                    </a:lnTo>
                    <a:lnTo>
                      <a:pt x="840" y="807"/>
                    </a:lnTo>
                    <a:lnTo>
                      <a:pt x="840" y="618"/>
                    </a:lnTo>
                    <a:lnTo>
                      <a:pt x="839" y="588"/>
                    </a:lnTo>
                    <a:lnTo>
                      <a:pt x="834" y="562"/>
                    </a:lnTo>
                    <a:lnTo>
                      <a:pt x="826" y="539"/>
                    </a:lnTo>
                    <a:lnTo>
                      <a:pt x="816" y="518"/>
                    </a:lnTo>
                    <a:lnTo>
                      <a:pt x="802" y="502"/>
                    </a:lnTo>
                    <a:lnTo>
                      <a:pt x="786" y="489"/>
                    </a:lnTo>
                    <a:lnTo>
                      <a:pt x="769" y="479"/>
                    </a:lnTo>
                    <a:lnTo>
                      <a:pt x="749" y="471"/>
                    </a:lnTo>
                    <a:lnTo>
                      <a:pt x="729" y="467"/>
                    </a:lnTo>
                    <a:lnTo>
                      <a:pt x="707" y="466"/>
                    </a:lnTo>
                    <a:close/>
                    <a:moveTo>
                      <a:pt x="363" y="313"/>
                    </a:moveTo>
                    <a:lnTo>
                      <a:pt x="345" y="316"/>
                    </a:lnTo>
                    <a:lnTo>
                      <a:pt x="329" y="322"/>
                    </a:lnTo>
                    <a:lnTo>
                      <a:pt x="316" y="331"/>
                    </a:lnTo>
                    <a:lnTo>
                      <a:pt x="305" y="343"/>
                    </a:lnTo>
                    <a:lnTo>
                      <a:pt x="298" y="356"/>
                    </a:lnTo>
                    <a:lnTo>
                      <a:pt x="296" y="371"/>
                    </a:lnTo>
                    <a:lnTo>
                      <a:pt x="298" y="385"/>
                    </a:lnTo>
                    <a:lnTo>
                      <a:pt x="305" y="398"/>
                    </a:lnTo>
                    <a:lnTo>
                      <a:pt x="316" y="409"/>
                    </a:lnTo>
                    <a:lnTo>
                      <a:pt x="329" y="419"/>
                    </a:lnTo>
                    <a:lnTo>
                      <a:pt x="345" y="425"/>
                    </a:lnTo>
                    <a:lnTo>
                      <a:pt x="363" y="427"/>
                    </a:lnTo>
                    <a:lnTo>
                      <a:pt x="381" y="425"/>
                    </a:lnTo>
                    <a:lnTo>
                      <a:pt x="396" y="421"/>
                    </a:lnTo>
                    <a:lnTo>
                      <a:pt x="407" y="413"/>
                    </a:lnTo>
                    <a:lnTo>
                      <a:pt x="417" y="402"/>
                    </a:lnTo>
                    <a:lnTo>
                      <a:pt x="424" y="388"/>
                    </a:lnTo>
                    <a:lnTo>
                      <a:pt x="430" y="371"/>
                    </a:lnTo>
                    <a:lnTo>
                      <a:pt x="427" y="356"/>
                    </a:lnTo>
                    <a:lnTo>
                      <a:pt x="421" y="343"/>
                    </a:lnTo>
                    <a:lnTo>
                      <a:pt x="411" y="331"/>
                    </a:lnTo>
                    <a:lnTo>
                      <a:pt x="398" y="322"/>
                    </a:lnTo>
                    <a:lnTo>
                      <a:pt x="382" y="316"/>
                    </a:lnTo>
                    <a:lnTo>
                      <a:pt x="363" y="313"/>
                    </a:lnTo>
                    <a:close/>
                    <a:moveTo>
                      <a:pt x="68" y="0"/>
                    </a:moveTo>
                    <a:lnTo>
                      <a:pt x="229" y="161"/>
                    </a:lnTo>
                    <a:lnTo>
                      <a:pt x="264" y="134"/>
                    </a:lnTo>
                    <a:lnTo>
                      <a:pt x="300" y="109"/>
                    </a:lnTo>
                    <a:lnTo>
                      <a:pt x="340" y="89"/>
                    </a:lnTo>
                    <a:lnTo>
                      <a:pt x="383" y="71"/>
                    </a:lnTo>
                    <a:lnTo>
                      <a:pt x="426" y="57"/>
                    </a:lnTo>
                    <a:lnTo>
                      <a:pt x="471" y="47"/>
                    </a:lnTo>
                    <a:lnTo>
                      <a:pt x="517" y="40"/>
                    </a:lnTo>
                    <a:lnTo>
                      <a:pt x="564" y="38"/>
                    </a:lnTo>
                    <a:lnTo>
                      <a:pt x="622" y="41"/>
                    </a:lnTo>
                    <a:lnTo>
                      <a:pt x="678" y="50"/>
                    </a:lnTo>
                    <a:lnTo>
                      <a:pt x="733" y="64"/>
                    </a:lnTo>
                    <a:lnTo>
                      <a:pt x="785" y="83"/>
                    </a:lnTo>
                    <a:lnTo>
                      <a:pt x="834" y="107"/>
                    </a:lnTo>
                    <a:lnTo>
                      <a:pt x="880" y="137"/>
                    </a:lnTo>
                    <a:lnTo>
                      <a:pt x="923" y="170"/>
                    </a:lnTo>
                    <a:lnTo>
                      <a:pt x="962" y="208"/>
                    </a:lnTo>
                    <a:lnTo>
                      <a:pt x="997" y="249"/>
                    </a:lnTo>
                    <a:lnTo>
                      <a:pt x="1028" y="294"/>
                    </a:lnTo>
                    <a:lnTo>
                      <a:pt x="1054" y="342"/>
                    </a:lnTo>
                    <a:lnTo>
                      <a:pt x="1076" y="393"/>
                    </a:lnTo>
                    <a:lnTo>
                      <a:pt x="1092" y="447"/>
                    </a:lnTo>
                    <a:lnTo>
                      <a:pt x="1102" y="502"/>
                    </a:lnTo>
                    <a:lnTo>
                      <a:pt x="1107" y="560"/>
                    </a:lnTo>
                    <a:lnTo>
                      <a:pt x="1104" y="619"/>
                    </a:lnTo>
                    <a:lnTo>
                      <a:pt x="1095" y="674"/>
                    </a:lnTo>
                    <a:lnTo>
                      <a:pt x="1080" y="729"/>
                    </a:lnTo>
                    <a:lnTo>
                      <a:pt x="1059" y="781"/>
                    </a:lnTo>
                    <a:lnTo>
                      <a:pt x="1035" y="829"/>
                    </a:lnTo>
                    <a:lnTo>
                      <a:pt x="1005" y="875"/>
                    </a:lnTo>
                    <a:lnTo>
                      <a:pt x="970" y="917"/>
                    </a:lnTo>
                    <a:lnTo>
                      <a:pt x="931" y="956"/>
                    </a:lnTo>
                    <a:lnTo>
                      <a:pt x="889" y="990"/>
                    </a:lnTo>
                    <a:lnTo>
                      <a:pt x="843" y="1019"/>
                    </a:lnTo>
                    <a:lnTo>
                      <a:pt x="794" y="1045"/>
                    </a:lnTo>
                    <a:lnTo>
                      <a:pt x="742" y="1065"/>
                    </a:lnTo>
                    <a:lnTo>
                      <a:pt x="687" y="1080"/>
                    </a:lnTo>
                    <a:lnTo>
                      <a:pt x="632" y="1089"/>
                    </a:lnTo>
                    <a:lnTo>
                      <a:pt x="573" y="1092"/>
                    </a:lnTo>
                    <a:lnTo>
                      <a:pt x="515" y="1089"/>
                    </a:lnTo>
                    <a:lnTo>
                      <a:pt x="459" y="1080"/>
                    </a:lnTo>
                    <a:lnTo>
                      <a:pt x="404" y="1065"/>
                    </a:lnTo>
                    <a:lnTo>
                      <a:pt x="352" y="1045"/>
                    </a:lnTo>
                    <a:lnTo>
                      <a:pt x="303" y="1019"/>
                    </a:lnTo>
                    <a:lnTo>
                      <a:pt x="258" y="990"/>
                    </a:lnTo>
                    <a:lnTo>
                      <a:pt x="215" y="956"/>
                    </a:lnTo>
                    <a:lnTo>
                      <a:pt x="176" y="917"/>
                    </a:lnTo>
                    <a:lnTo>
                      <a:pt x="142" y="875"/>
                    </a:lnTo>
                    <a:lnTo>
                      <a:pt x="111" y="829"/>
                    </a:lnTo>
                    <a:lnTo>
                      <a:pt x="87" y="781"/>
                    </a:lnTo>
                    <a:lnTo>
                      <a:pt x="67" y="729"/>
                    </a:lnTo>
                    <a:lnTo>
                      <a:pt x="51" y="674"/>
                    </a:lnTo>
                    <a:lnTo>
                      <a:pt x="42" y="619"/>
                    </a:lnTo>
                    <a:lnTo>
                      <a:pt x="39" y="560"/>
                    </a:lnTo>
                    <a:lnTo>
                      <a:pt x="42" y="508"/>
                    </a:lnTo>
                    <a:lnTo>
                      <a:pt x="50" y="457"/>
                    </a:lnTo>
                    <a:lnTo>
                      <a:pt x="63" y="407"/>
                    </a:lnTo>
                    <a:lnTo>
                      <a:pt x="82" y="359"/>
                    </a:lnTo>
                    <a:lnTo>
                      <a:pt x="105" y="314"/>
                    </a:lnTo>
                    <a:lnTo>
                      <a:pt x="132" y="269"/>
                    </a:lnTo>
                    <a:lnTo>
                      <a:pt x="163" y="228"/>
                    </a:lnTo>
                    <a:lnTo>
                      <a:pt x="0" y="66"/>
                    </a:lnTo>
                    <a:lnTo>
                      <a:pt x="17" y="52"/>
                    </a:lnTo>
                    <a:lnTo>
                      <a:pt x="34" y="37"/>
                    </a:lnTo>
                    <a:lnTo>
                      <a:pt x="51" y="19"/>
                    </a:lnTo>
                    <a:lnTo>
                      <a:pt x="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40"/>
              <p:cNvSpPr>
                <a:spLocks noEditPoints="1"/>
              </p:cNvSpPr>
              <p:nvPr/>
            </p:nvSpPr>
            <p:spPr bwMode="auto">
              <a:xfrm>
                <a:off x="2108" y="3193"/>
                <a:ext cx="554" cy="551"/>
              </a:xfrm>
              <a:custGeom>
                <a:avLst/>
                <a:gdLst>
                  <a:gd name="T0" fmla="*/ 602 w 1107"/>
                  <a:gd name="T1" fmla="*/ 371 h 1102"/>
                  <a:gd name="T2" fmla="*/ 547 w 1107"/>
                  <a:gd name="T3" fmla="*/ 416 h 1102"/>
                  <a:gd name="T4" fmla="*/ 524 w 1107"/>
                  <a:gd name="T5" fmla="*/ 484 h 1102"/>
                  <a:gd name="T6" fmla="*/ 450 w 1107"/>
                  <a:gd name="T7" fmla="*/ 504 h 1102"/>
                  <a:gd name="T8" fmla="*/ 353 w 1107"/>
                  <a:gd name="T9" fmla="*/ 462 h 1102"/>
                  <a:gd name="T10" fmla="*/ 277 w 1107"/>
                  <a:gd name="T11" fmla="*/ 389 h 1102"/>
                  <a:gd name="T12" fmla="*/ 258 w 1107"/>
                  <a:gd name="T13" fmla="*/ 447 h 1102"/>
                  <a:gd name="T14" fmla="*/ 283 w 1107"/>
                  <a:gd name="T15" fmla="*/ 510 h 1102"/>
                  <a:gd name="T16" fmla="*/ 296 w 1107"/>
                  <a:gd name="T17" fmla="*/ 539 h 1102"/>
                  <a:gd name="T18" fmla="*/ 260 w 1107"/>
                  <a:gd name="T19" fmla="*/ 546 h 1102"/>
                  <a:gd name="T20" fmla="*/ 292 w 1107"/>
                  <a:gd name="T21" fmla="*/ 605 h 1102"/>
                  <a:gd name="T22" fmla="*/ 354 w 1107"/>
                  <a:gd name="T23" fmla="*/ 637 h 1102"/>
                  <a:gd name="T24" fmla="*/ 333 w 1107"/>
                  <a:gd name="T25" fmla="*/ 679 h 1102"/>
                  <a:gd name="T26" fmla="*/ 396 w 1107"/>
                  <a:gd name="T27" fmla="*/ 719 h 1102"/>
                  <a:gd name="T28" fmla="*/ 362 w 1107"/>
                  <a:gd name="T29" fmla="*/ 751 h 1102"/>
                  <a:gd name="T30" fmla="*/ 267 w 1107"/>
                  <a:gd name="T31" fmla="*/ 769 h 1102"/>
                  <a:gd name="T32" fmla="*/ 292 w 1107"/>
                  <a:gd name="T33" fmla="*/ 801 h 1102"/>
                  <a:gd name="T34" fmla="*/ 387 w 1107"/>
                  <a:gd name="T35" fmla="*/ 825 h 1102"/>
                  <a:gd name="T36" fmla="*/ 503 w 1107"/>
                  <a:gd name="T37" fmla="*/ 817 h 1102"/>
                  <a:gd name="T38" fmla="*/ 607 w 1107"/>
                  <a:gd name="T39" fmla="*/ 773 h 1102"/>
                  <a:gd name="T40" fmla="*/ 685 w 1107"/>
                  <a:gd name="T41" fmla="*/ 703 h 1102"/>
                  <a:gd name="T42" fmla="*/ 738 w 1107"/>
                  <a:gd name="T43" fmla="*/ 614 h 1102"/>
                  <a:gd name="T44" fmla="*/ 762 w 1107"/>
                  <a:gd name="T45" fmla="*/ 516 h 1102"/>
                  <a:gd name="T46" fmla="*/ 763 w 1107"/>
                  <a:gd name="T47" fmla="*/ 475 h 1102"/>
                  <a:gd name="T48" fmla="*/ 783 w 1107"/>
                  <a:gd name="T49" fmla="*/ 462 h 1102"/>
                  <a:gd name="T50" fmla="*/ 806 w 1107"/>
                  <a:gd name="T51" fmla="*/ 424 h 1102"/>
                  <a:gd name="T52" fmla="*/ 754 w 1107"/>
                  <a:gd name="T53" fmla="*/ 436 h 1102"/>
                  <a:gd name="T54" fmla="*/ 802 w 1107"/>
                  <a:gd name="T55" fmla="*/ 390 h 1102"/>
                  <a:gd name="T56" fmla="*/ 763 w 1107"/>
                  <a:gd name="T57" fmla="*/ 389 h 1102"/>
                  <a:gd name="T58" fmla="*/ 707 w 1107"/>
                  <a:gd name="T59" fmla="*/ 377 h 1102"/>
                  <a:gd name="T60" fmla="*/ 649 w 1107"/>
                  <a:gd name="T61" fmla="*/ 360 h 1102"/>
                  <a:gd name="T62" fmla="*/ 1065 w 1107"/>
                  <a:gd name="T63" fmla="*/ 35 h 1102"/>
                  <a:gd name="T64" fmla="*/ 945 w 1107"/>
                  <a:gd name="T65" fmla="*/ 237 h 1102"/>
                  <a:gd name="T66" fmla="*/ 1017 w 1107"/>
                  <a:gd name="T67" fmla="*/ 347 h 1102"/>
                  <a:gd name="T68" fmla="*/ 1060 w 1107"/>
                  <a:gd name="T69" fmla="*/ 478 h 1102"/>
                  <a:gd name="T70" fmla="*/ 1065 w 1107"/>
                  <a:gd name="T71" fmla="*/ 628 h 1102"/>
                  <a:gd name="T72" fmla="*/ 1021 w 1107"/>
                  <a:gd name="T73" fmla="*/ 790 h 1102"/>
                  <a:gd name="T74" fmla="*/ 931 w 1107"/>
                  <a:gd name="T75" fmla="*/ 926 h 1102"/>
                  <a:gd name="T76" fmla="*/ 804 w 1107"/>
                  <a:gd name="T77" fmla="*/ 1029 h 1102"/>
                  <a:gd name="T78" fmla="*/ 649 w 1107"/>
                  <a:gd name="T79" fmla="*/ 1090 h 1102"/>
                  <a:gd name="T80" fmla="*/ 476 w 1107"/>
                  <a:gd name="T81" fmla="*/ 1099 h 1102"/>
                  <a:gd name="T82" fmla="*/ 313 w 1107"/>
                  <a:gd name="T83" fmla="*/ 1055 h 1102"/>
                  <a:gd name="T84" fmla="*/ 176 w 1107"/>
                  <a:gd name="T85" fmla="*/ 965 h 1102"/>
                  <a:gd name="T86" fmla="*/ 73 w 1107"/>
                  <a:gd name="T87" fmla="*/ 839 h 1102"/>
                  <a:gd name="T88" fmla="*/ 12 w 1107"/>
                  <a:gd name="T89" fmla="*/ 684 h 1102"/>
                  <a:gd name="T90" fmla="*/ 3 w 1107"/>
                  <a:gd name="T91" fmla="*/ 512 h 1102"/>
                  <a:gd name="T92" fmla="*/ 48 w 1107"/>
                  <a:gd name="T93" fmla="*/ 350 h 1102"/>
                  <a:gd name="T94" fmla="*/ 137 w 1107"/>
                  <a:gd name="T95" fmla="*/ 214 h 1102"/>
                  <a:gd name="T96" fmla="*/ 264 w 1107"/>
                  <a:gd name="T97" fmla="*/ 110 h 1102"/>
                  <a:gd name="T98" fmla="*/ 420 w 1107"/>
                  <a:gd name="T99" fmla="*/ 50 h 1102"/>
                  <a:gd name="T100" fmla="*/ 587 w 1107"/>
                  <a:gd name="T101" fmla="*/ 41 h 1102"/>
                  <a:gd name="T102" fmla="*/ 736 w 1107"/>
                  <a:gd name="T103" fmla="*/ 81 h 1102"/>
                  <a:gd name="T104" fmla="*/ 868 w 1107"/>
                  <a:gd name="T105" fmla="*/ 161 h 1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7" h="1102">
                    <a:moveTo>
                      <a:pt x="649" y="360"/>
                    </a:moveTo>
                    <a:lnTo>
                      <a:pt x="624" y="364"/>
                    </a:lnTo>
                    <a:lnTo>
                      <a:pt x="602" y="371"/>
                    </a:lnTo>
                    <a:lnTo>
                      <a:pt x="580" y="383"/>
                    </a:lnTo>
                    <a:lnTo>
                      <a:pt x="562" y="398"/>
                    </a:lnTo>
                    <a:lnTo>
                      <a:pt x="547" y="416"/>
                    </a:lnTo>
                    <a:lnTo>
                      <a:pt x="535" y="437"/>
                    </a:lnTo>
                    <a:lnTo>
                      <a:pt x="527" y="460"/>
                    </a:lnTo>
                    <a:lnTo>
                      <a:pt x="524" y="484"/>
                    </a:lnTo>
                    <a:lnTo>
                      <a:pt x="524" y="512"/>
                    </a:lnTo>
                    <a:lnTo>
                      <a:pt x="487" y="510"/>
                    </a:lnTo>
                    <a:lnTo>
                      <a:pt x="450" y="504"/>
                    </a:lnTo>
                    <a:lnTo>
                      <a:pt x="416" y="494"/>
                    </a:lnTo>
                    <a:lnTo>
                      <a:pt x="383" y="480"/>
                    </a:lnTo>
                    <a:lnTo>
                      <a:pt x="353" y="462"/>
                    </a:lnTo>
                    <a:lnTo>
                      <a:pt x="325" y="440"/>
                    </a:lnTo>
                    <a:lnTo>
                      <a:pt x="300" y="416"/>
                    </a:lnTo>
                    <a:lnTo>
                      <a:pt x="277" y="389"/>
                    </a:lnTo>
                    <a:lnTo>
                      <a:pt x="267" y="408"/>
                    </a:lnTo>
                    <a:lnTo>
                      <a:pt x="261" y="427"/>
                    </a:lnTo>
                    <a:lnTo>
                      <a:pt x="258" y="447"/>
                    </a:lnTo>
                    <a:lnTo>
                      <a:pt x="261" y="469"/>
                    </a:lnTo>
                    <a:lnTo>
                      <a:pt x="269" y="491"/>
                    </a:lnTo>
                    <a:lnTo>
                      <a:pt x="283" y="510"/>
                    </a:lnTo>
                    <a:lnTo>
                      <a:pt x="298" y="527"/>
                    </a:lnTo>
                    <a:lnTo>
                      <a:pt x="315" y="542"/>
                    </a:lnTo>
                    <a:lnTo>
                      <a:pt x="296" y="539"/>
                    </a:lnTo>
                    <a:lnTo>
                      <a:pt x="276" y="532"/>
                    </a:lnTo>
                    <a:lnTo>
                      <a:pt x="258" y="522"/>
                    </a:lnTo>
                    <a:lnTo>
                      <a:pt x="260" y="546"/>
                    </a:lnTo>
                    <a:lnTo>
                      <a:pt x="266" y="568"/>
                    </a:lnTo>
                    <a:lnTo>
                      <a:pt x="277" y="588"/>
                    </a:lnTo>
                    <a:lnTo>
                      <a:pt x="292" y="605"/>
                    </a:lnTo>
                    <a:lnTo>
                      <a:pt x="309" y="620"/>
                    </a:lnTo>
                    <a:lnTo>
                      <a:pt x="330" y="630"/>
                    </a:lnTo>
                    <a:lnTo>
                      <a:pt x="354" y="637"/>
                    </a:lnTo>
                    <a:lnTo>
                      <a:pt x="306" y="637"/>
                    </a:lnTo>
                    <a:lnTo>
                      <a:pt x="317" y="659"/>
                    </a:lnTo>
                    <a:lnTo>
                      <a:pt x="333" y="679"/>
                    </a:lnTo>
                    <a:lnTo>
                      <a:pt x="352" y="696"/>
                    </a:lnTo>
                    <a:lnTo>
                      <a:pt x="373" y="710"/>
                    </a:lnTo>
                    <a:lnTo>
                      <a:pt x="396" y="719"/>
                    </a:lnTo>
                    <a:lnTo>
                      <a:pt x="420" y="722"/>
                    </a:lnTo>
                    <a:lnTo>
                      <a:pt x="391" y="738"/>
                    </a:lnTo>
                    <a:lnTo>
                      <a:pt x="362" y="751"/>
                    </a:lnTo>
                    <a:lnTo>
                      <a:pt x="332" y="761"/>
                    </a:lnTo>
                    <a:lnTo>
                      <a:pt x="301" y="767"/>
                    </a:lnTo>
                    <a:lnTo>
                      <a:pt x="267" y="769"/>
                    </a:lnTo>
                    <a:lnTo>
                      <a:pt x="239" y="769"/>
                    </a:lnTo>
                    <a:lnTo>
                      <a:pt x="264" y="787"/>
                    </a:lnTo>
                    <a:lnTo>
                      <a:pt x="292" y="801"/>
                    </a:lnTo>
                    <a:lnTo>
                      <a:pt x="322" y="812"/>
                    </a:lnTo>
                    <a:lnTo>
                      <a:pt x="354" y="820"/>
                    </a:lnTo>
                    <a:lnTo>
                      <a:pt x="387" y="825"/>
                    </a:lnTo>
                    <a:lnTo>
                      <a:pt x="420" y="826"/>
                    </a:lnTo>
                    <a:lnTo>
                      <a:pt x="462" y="824"/>
                    </a:lnTo>
                    <a:lnTo>
                      <a:pt x="503" y="817"/>
                    </a:lnTo>
                    <a:lnTo>
                      <a:pt x="540" y="807"/>
                    </a:lnTo>
                    <a:lnTo>
                      <a:pt x="574" y="792"/>
                    </a:lnTo>
                    <a:lnTo>
                      <a:pt x="607" y="773"/>
                    </a:lnTo>
                    <a:lnTo>
                      <a:pt x="635" y="752"/>
                    </a:lnTo>
                    <a:lnTo>
                      <a:pt x="662" y="729"/>
                    </a:lnTo>
                    <a:lnTo>
                      <a:pt x="685" y="703"/>
                    </a:lnTo>
                    <a:lnTo>
                      <a:pt x="705" y="674"/>
                    </a:lnTo>
                    <a:lnTo>
                      <a:pt x="724" y="645"/>
                    </a:lnTo>
                    <a:lnTo>
                      <a:pt x="738" y="614"/>
                    </a:lnTo>
                    <a:lnTo>
                      <a:pt x="749" y="582"/>
                    </a:lnTo>
                    <a:lnTo>
                      <a:pt x="757" y="550"/>
                    </a:lnTo>
                    <a:lnTo>
                      <a:pt x="762" y="516"/>
                    </a:lnTo>
                    <a:lnTo>
                      <a:pt x="763" y="484"/>
                    </a:lnTo>
                    <a:lnTo>
                      <a:pt x="763" y="476"/>
                    </a:lnTo>
                    <a:lnTo>
                      <a:pt x="763" y="475"/>
                    </a:lnTo>
                    <a:lnTo>
                      <a:pt x="763" y="475"/>
                    </a:lnTo>
                    <a:lnTo>
                      <a:pt x="763" y="475"/>
                    </a:lnTo>
                    <a:lnTo>
                      <a:pt x="783" y="462"/>
                    </a:lnTo>
                    <a:lnTo>
                      <a:pt x="802" y="443"/>
                    </a:lnTo>
                    <a:lnTo>
                      <a:pt x="820" y="417"/>
                    </a:lnTo>
                    <a:lnTo>
                      <a:pt x="806" y="424"/>
                    </a:lnTo>
                    <a:lnTo>
                      <a:pt x="791" y="430"/>
                    </a:lnTo>
                    <a:lnTo>
                      <a:pt x="773" y="435"/>
                    </a:lnTo>
                    <a:lnTo>
                      <a:pt x="754" y="436"/>
                    </a:lnTo>
                    <a:lnTo>
                      <a:pt x="773" y="422"/>
                    </a:lnTo>
                    <a:lnTo>
                      <a:pt x="790" y="407"/>
                    </a:lnTo>
                    <a:lnTo>
                      <a:pt x="802" y="390"/>
                    </a:lnTo>
                    <a:lnTo>
                      <a:pt x="811" y="371"/>
                    </a:lnTo>
                    <a:lnTo>
                      <a:pt x="790" y="380"/>
                    </a:lnTo>
                    <a:lnTo>
                      <a:pt x="763" y="389"/>
                    </a:lnTo>
                    <a:lnTo>
                      <a:pt x="735" y="399"/>
                    </a:lnTo>
                    <a:lnTo>
                      <a:pt x="723" y="388"/>
                    </a:lnTo>
                    <a:lnTo>
                      <a:pt x="707" y="377"/>
                    </a:lnTo>
                    <a:lnTo>
                      <a:pt x="690" y="369"/>
                    </a:lnTo>
                    <a:lnTo>
                      <a:pt x="671" y="362"/>
                    </a:lnTo>
                    <a:lnTo>
                      <a:pt x="649" y="360"/>
                    </a:lnTo>
                    <a:close/>
                    <a:moveTo>
                      <a:pt x="1031" y="0"/>
                    </a:moveTo>
                    <a:lnTo>
                      <a:pt x="1047" y="15"/>
                    </a:lnTo>
                    <a:lnTo>
                      <a:pt x="1065" y="35"/>
                    </a:lnTo>
                    <a:lnTo>
                      <a:pt x="1085" y="55"/>
                    </a:lnTo>
                    <a:lnTo>
                      <a:pt x="1107" y="76"/>
                    </a:lnTo>
                    <a:lnTo>
                      <a:pt x="945" y="237"/>
                    </a:lnTo>
                    <a:lnTo>
                      <a:pt x="972" y="271"/>
                    </a:lnTo>
                    <a:lnTo>
                      <a:pt x="996" y="308"/>
                    </a:lnTo>
                    <a:lnTo>
                      <a:pt x="1017" y="347"/>
                    </a:lnTo>
                    <a:lnTo>
                      <a:pt x="1036" y="390"/>
                    </a:lnTo>
                    <a:lnTo>
                      <a:pt x="1050" y="433"/>
                    </a:lnTo>
                    <a:lnTo>
                      <a:pt x="1060" y="478"/>
                    </a:lnTo>
                    <a:lnTo>
                      <a:pt x="1066" y="523"/>
                    </a:lnTo>
                    <a:lnTo>
                      <a:pt x="1068" y="570"/>
                    </a:lnTo>
                    <a:lnTo>
                      <a:pt x="1065" y="628"/>
                    </a:lnTo>
                    <a:lnTo>
                      <a:pt x="1056" y="684"/>
                    </a:lnTo>
                    <a:lnTo>
                      <a:pt x="1042" y="738"/>
                    </a:lnTo>
                    <a:lnTo>
                      <a:pt x="1021" y="790"/>
                    </a:lnTo>
                    <a:lnTo>
                      <a:pt x="996" y="839"/>
                    </a:lnTo>
                    <a:lnTo>
                      <a:pt x="965" y="885"/>
                    </a:lnTo>
                    <a:lnTo>
                      <a:pt x="931" y="926"/>
                    </a:lnTo>
                    <a:lnTo>
                      <a:pt x="892" y="965"/>
                    </a:lnTo>
                    <a:lnTo>
                      <a:pt x="851" y="999"/>
                    </a:lnTo>
                    <a:lnTo>
                      <a:pt x="804" y="1029"/>
                    </a:lnTo>
                    <a:lnTo>
                      <a:pt x="755" y="1055"/>
                    </a:lnTo>
                    <a:lnTo>
                      <a:pt x="703" y="1075"/>
                    </a:lnTo>
                    <a:lnTo>
                      <a:pt x="649" y="1090"/>
                    </a:lnTo>
                    <a:lnTo>
                      <a:pt x="592" y="1099"/>
                    </a:lnTo>
                    <a:lnTo>
                      <a:pt x="535" y="1102"/>
                    </a:lnTo>
                    <a:lnTo>
                      <a:pt x="476" y="1099"/>
                    </a:lnTo>
                    <a:lnTo>
                      <a:pt x="420" y="1090"/>
                    </a:lnTo>
                    <a:lnTo>
                      <a:pt x="365" y="1075"/>
                    </a:lnTo>
                    <a:lnTo>
                      <a:pt x="313" y="1055"/>
                    </a:lnTo>
                    <a:lnTo>
                      <a:pt x="264" y="1029"/>
                    </a:lnTo>
                    <a:lnTo>
                      <a:pt x="218" y="999"/>
                    </a:lnTo>
                    <a:lnTo>
                      <a:pt x="176" y="965"/>
                    </a:lnTo>
                    <a:lnTo>
                      <a:pt x="137" y="926"/>
                    </a:lnTo>
                    <a:lnTo>
                      <a:pt x="103" y="885"/>
                    </a:lnTo>
                    <a:lnTo>
                      <a:pt x="73" y="839"/>
                    </a:lnTo>
                    <a:lnTo>
                      <a:pt x="48" y="790"/>
                    </a:lnTo>
                    <a:lnTo>
                      <a:pt x="27" y="738"/>
                    </a:lnTo>
                    <a:lnTo>
                      <a:pt x="12" y="684"/>
                    </a:lnTo>
                    <a:lnTo>
                      <a:pt x="3" y="628"/>
                    </a:lnTo>
                    <a:lnTo>
                      <a:pt x="0" y="570"/>
                    </a:lnTo>
                    <a:lnTo>
                      <a:pt x="3" y="512"/>
                    </a:lnTo>
                    <a:lnTo>
                      <a:pt x="12" y="456"/>
                    </a:lnTo>
                    <a:lnTo>
                      <a:pt x="27" y="402"/>
                    </a:lnTo>
                    <a:lnTo>
                      <a:pt x="48" y="350"/>
                    </a:lnTo>
                    <a:lnTo>
                      <a:pt x="73" y="301"/>
                    </a:lnTo>
                    <a:lnTo>
                      <a:pt x="103" y="255"/>
                    </a:lnTo>
                    <a:lnTo>
                      <a:pt x="137" y="214"/>
                    </a:lnTo>
                    <a:lnTo>
                      <a:pt x="176" y="175"/>
                    </a:lnTo>
                    <a:lnTo>
                      <a:pt x="218" y="141"/>
                    </a:lnTo>
                    <a:lnTo>
                      <a:pt x="264" y="110"/>
                    </a:lnTo>
                    <a:lnTo>
                      <a:pt x="313" y="85"/>
                    </a:lnTo>
                    <a:lnTo>
                      <a:pt x="365" y="65"/>
                    </a:lnTo>
                    <a:lnTo>
                      <a:pt x="420" y="50"/>
                    </a:lnTo>
                    <a:lnTo>
                      <a:pt x="476" y="41"/>
                    </a:lnTo>
                    <a:lnTo>
                      <a:pt x="535" y="38"/>
                    </a:lnTo>
                    <a:lnTo>
                      <a:pt x="587" y="41"/>
                    </a:lnTo>
                    <a:lnTo>
                      <a:pt x="638" y="49"/>
                    </a:lnTo>
                    <a:lnTo>
                      <a:pt x="688" y="63"/>
                    </a:lnTo>
                    <a:lnTo>
                      <a:pt x="736" y="81"/>
                    </a:lnTo>
                    <a:lnTo>
                      <a:pt x="783" y="103"/>
                    </a:lnTo>
                    <a:lnTo>
                      <a:pt x="826" y="131"/>
                    </a:lnTo>
                    <a:lnTo>
                      <a:pt x="868" y="161"/>
                    </a:lnTo>
                    <a:lnTo>
                      <a:pt x="10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41"/>
              <p:cNvSpPr>
                <a:spLocks noEditPoints="1"/>
              </p:cNvSpPr>
              <p:nvPr/>
            </p:nvSpPr>
            <p:spPr bwMode="auto">
              <a:xfrm>
                <a:off x="2108" y="2124"/>
                <a:ext cx="549" cy="546"/>
              </a:xfrm>
              <a:custGeom>
                <a:avLst/>
                <a:gdLst>
                  <a:gd name="T0" fmla="*/ 565 w 1098"/>
                  <a:gd name="T1" fmla="*/ 257 h 1092"/>
                  <a:gd name="T2" fmla="*/ 522 w 1098"/>
                  <a:gd name="T3" fmla="*/ 268 h 1092"/>
                  <a:gd name="T4" fmla="*/ 494 w 1098"/>
                  <a:gd name="T5" fmla="*/ 289 h 1092"/>
                  <a:gd name="T6" fmla="*/ 477 w 1098"/>
                  <a:gd name="T7" fmla="*/ 319 h 1092"/>
                  <a:gd name="T8" fmla="*/ 469 w 1098"/>
                  <a:gd name="T9" fmla="*/ 358 h 1092"/>
                  <a:gd name="T10" fmla="*/ 467 w 1098"/>
                  <a:gd name="T11" fmla="*/ 436 h 1092"/>
                  <a:gd name="T12" fmla="*/ 400 w 1098"/>
                  <a:gd name="T13" fmla="*/ 531 h 1092"/>
                  <a:gd name="T14" fmla="*/ 458 w 1098"/>
                  <a:gd name="T15" fmla="*/ 797 h 1092"/>
                  <a:gd name="T16" fmla="*/ 572 w 1098"/>
                  <a:gd name="T17" fmla="*/ 531 h 1092"/>
                  <a:gd name="T18" fmla="*/ 668 w 1098"/>
                  <a:gd name="T19" fmla="*/ 436 h 1092"/>
                  <a:gd name="T20" fmla="*/ 582 w 1098"/>
                  <a:gd name="T21" fmla="*/ 389 h 1092"/>
                  <a:gd name="T22" fmla="*/ 583 w 1098"/>
                  <a:gd name="T23" fmla="*/ 366 h 1092"/>
                  <a:gd name="T24" fmla="*/ 594 w 1098"/>
                  <a:gd name="T25" fmla="*/ 354 h 1092"/>
                  <a:gd name="T26" fmla="*/ 620 w 1098"/>
                  <a:gd name="T27" fmla="*/ 351 h 1092"/>
                  <a:gd name="T28" fmla="*/ 668 w 1098"/>
                  <a:gd name="T29" fmla="*/ 256 h 1092"/>
                  <a:gd name="T30" fmla="*/ 524 w 1098"/>
                  <a:gd name="T31" fmla="*/ 0 h 1092"/>
                  <a:gd name="T32" fmla="*/ 639 w 1098"/>
                  <a:gd name="T33" fmla="*/ 12 h 1092"/>
                  <a:gd name="T34" fmla="*/ 746 w 1098"/>
                  <a:gd name="T35" fmla="*/ 46 h 1092"/>
                  <a:gd name="T36" fmla="*/ 840 w 1098"/>
                  <a:gd name="T37" fmla="*/ 102 h 1092"/>
                  <a:gd name="T38" fmla="*/ 922 w 1098"/>
                  <a:gd name="T39" fmla="*/ 175 h 1092"/>
                  <a:gd name="T40" fmla="*/ 986 w 1098"/>
                  <a:gd name="T41" fmla="*/ 263 h 1092"/>
                  <a:gd name="T42" fmla="*/ 1032 w 1098"/>
                  <a:gd name="T43" fmla="*/ 363 h 1092"/>
                  <a:gd name="T44" fmla="*/ 1056 w 1098"/>
                  <a:gd name="T45" fmla="*/ 473 h 1092"/>
                  <a:gd name="T46" fmla="*/ 1056 w 1098"/>
                  <a:gd name="T47" fmla="*/ 584 h 1092"/>
                  <a:gd name="T48" fmla="*/ 1035 w 1098"/>
                  <a:gd name="T49" fmla="*/ 684 h 1092"/>
                  <a:gd name="T50" fmla="*/ 993 w 1098"/>
                  <a:gd name="T51" fmla="*/ 778 h 1092"/>
                  <a:gd name="T52" fmla="*/ 935 w 1098"/>
                  <a:gd name="T53" fmla="*/ 864 h 1092"/>
                  <a:gd name="T54" fmla="*/ 1081 w 1098"/>
                  <a:gd name="T55" fmla="*/ 1040 h 1092"/>
                  <a:gd name="T56" fmla="*/ 1047 w 1098"/>
                  <a:gd name="T57" fmla="*/ 1072 h 1092"/>
                  <a:gd name="T58" fmla="*/ 868 w 1098"/>
                  <a:gd name="T59" fmla="*/ 931 h 1092"/>
                  <a:gd name="T60" fmla="*/ 798 w 1098"/>
                  <a:gd name="T61" fmla="*/ 981 h 1092"/>
                  <a:gd name="T62" fmla="*/ 715 w 1098"/>
                  <a:gd name="T63" fmla="*/ 1021 h 1092"/>
                  <a:gd name="T64" fmla="*/ 627 w 1098"/>
                  <a:gd name="T65" fmla="*/ 1045 h 1092"/>
                  <a:gd name="T66" fmla="*/ 535 w 1098"/>
                  <a:gd name="T67" fmla="*/ 1054 h 1092"/>
                  <a:gd name="T68" fmla="*/ 420 w 1098"/>
                  <a:gd name="T69" fmla="*/ 1042 h 1092"/>
                  <a:gd name="T70" fmla="*/ 313 w 1098"/>
                  <a:gd name="T71" fmla="*/ 1007 h 1092"/>
                  <a:gd name="T72" fmla="*/ 218 w 1098"/>
                  <a:gd name="T73" fmla="*/ 952 h 1092"/>
                  <a:gd name="T74" fmla="*/ 137 w 1098"/>
                  <a:gd name="T75" fmla="*/ 880 h 1092"/>
                  <a:gd name="T76" fmla="*/ 73 w 1098"/>
                  <a:gd name="T77" fmla="*/ 793 h 1092"/>
                  <a:gd name="T78" fmla="*/ 27 w 1098"/>
                  <a:gd name="T79" fmla="*/ 695 h 1092"/>
                  <a:gd name="T80" fmla="*/ 3 w 1098"/>
                  <a:gd name="T81" fmla="*/ 588 h 1092"/>
                  <a:gd name="T82" fmla="*/ 3 w 1098"/>
                  <a:gd name="T83" fmla="*/ 477 h 1092"/>
                  <a:gd name="T84" fmla="*/ 23 w 1098"/>
                  <a:gd name="T85" fmla="*/ 373 h 1092"/>
                  <a:gd name="T86" fmla="*/ 62 w 1098"/>
                  <a:gd name="T87" fmla="*/ 278 h 1092"/>
                  <a:gd name="T88" fmla="*/ 118 w 1098"/>
                  <a:gd name="T89" fmla="*/ 193 h 1092"/>
                  <a:gd name="T90" fmla="*/ 189 w 1098"/>
                  <a:gd name="T91" fmla="*/ 121 h 1092"/>
                  <a:gd name="T92" fmla="*/ 272 w 1098"/>
                  <a:gd name="T93" fmla="*/ 63 h 1092"/>
                  <a:gd name="T94" fmla="*/ 367 w 1098"/>
                  <a:gd name="T95" fmla="*/ 23 h 1092"/>
                  <a:gd name="T96" fmla="*/ 471 w 1098"/>
                  <a:gd name="T97" fmla="*/ 2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98" h="1092">
                    <a:moveTo>
                      <a:pt x="591" y="256"/>
                    </a:moveTo>
                    <a:lnTo>
                      <a:pt x="565" y="257"/>
                    </a:lnTo>
                    <a:lnTo>
                      <a:pt x="542" y="262"/>
                    </a:lnTo>
                    <a:lnTo>
                      <a:pt x="522" y="268"/>
                    </a:lnTo>
                    <a:lnTo>
                      <a:pt x="507" y="277"/>
                    </a:lnTo>
                    <a:lnTo>
                      <a:pt x="494" y="289"/>
                    </a:lnTo>
                    <a:lnTo>
                      <a:pt x="484" y="303"/>
                    </a:lnTo>
                    <a:lnTo>
                      <a:pt x="477" y="319"/>
                    </a:lnTo>
                    <a:lnTo>
                      <a:pt x="472" y="338"/>
                    </a:lnTo>
                    <a:lnTo>
                      <a:pt x="469" y="358"/>
                    </a:lnTo>
                    <a:lnTo>
                      <a:pt x="467" y="379"/>
                    </a:lnTo>
                    <a:lnTo>
                      <a:pt x="467" y="436"/>
                    </a:lnTo>
                    <a:lnTo>
                      <a:pt x="400" y="436"/>
                    </a:lnTo>
                    <a:lnTo>
                      <a:pt x="400" y="531"/>
                    </a:lnTo>
                    <a:lnTo>
                      <a:pt x="458" y="531"/>
                    </a:lnTo>
                    <a:lnTo>
                      <a:pt x="458" y="797"/>
                    </a:lnTo>
                    <a:lnTo>
                      <a:pt x="572" y="797"/>
                    </a:lnTo>
                    <a:lnTo>
                      <a:pt x="572" y="531"/>
                    </a:lnTo>
                    <a:lnTo>
                      <a:pt x="659" y="531"/>
                    </a:lnTo>
                    <a:lnTo>
                      <a:pt x="668" y="436"/>
                    </a:lnTo>
                    <a:lnTo>
                      <a:pt x="582" y="436"/>
                    </a:lnTo>
                    <a:lnTo>
                      <a:pt x="582" y="389"/>
                    </a:lnTo>
                    <a:lnTo>
                      <a:pt x="582" y="376"/>
                    </a:lnTo>
                    <a:lnTo>
                      <a:pt x="583" y="366"/>
                    </a:lnTo>
                    <a:lnTo>
                      <a:pt x="586" y="359"/>
                    </a:lnTo>
                    <a:lnTo>
                      <a:pt x="594" y="354"/>
                    </a:lnTo>
                    <a:lnTo>
                      <a:pt x="604" y="352"/>
                    </a:lnTo>
                    <a:lnTo>
                      <a:pt x="620" y="351"/>
                    </a:lnTo>
                    <a:lnTo>
                      <a:pt x="668" y="351"/>
                    </a:lnTo>
                    <a:lnTo>
                      <a:pt x="668" y="256"/>
                    </a:lnTo>
                    <a:lnTo>
                      <a:pt x="591" y="256"/>
                    </a:lnTo>
                    <a:close/>
                    <a:moveTo>
                      <a:pt x="524" y="0"/>
                    </a:moveTo>
                    <a:lnTo>
                      <a:pt x="583" y="3"/>
                    </a:lnTo>
                    <a:lnTo>
                      <a:pt x="639" y="12"/>
                    </a:lnTo>
                    <a:lnTo>
                      <a:pt x="694" y="26"/>
                    </a:lnTo>
                    <a:lnTo>
                      <a:pt x="746" y="46"/>
                    </a:lnTo>
                    <a:lnTo>
                      <a:pt x="795" y="71"/>
                    </a:lnTo>
                    <a:lnTo>
                      <a:pt x="840" y="102"/>
                    </a:lnTo>
                    <a:lnTo>
                      <a:pt x="883" y="136"/>
                    </a:lnTo>
                    <a:lnTo>
                      <a:pt x="922" y="175"/>
                    </a:lnTo>
                    <a:lnTo>
                      <a:pt x="956" y="217"/>
                    </a:lnTo>
                    <a:lnTo>
                      <a:pt x="986" y="263"/>
                    </a:lnTo>
                    <a:lnTo>
                      <a:pt x="1011" y="311"/>
                    </a:lnTo>
                    <a:lnTo>
                      <a:pt x="1032" y="363"/>
                    </a:lnTo>
                    <a:lnTo>
                      <a:pt x="1047" y="417"/>
                    </a:lnTo>
                    <a:lnTo>
                      <a:pt x="1056" y="473"/>
                    </a:lnTo>
                    <a:lnTo>
                      <a:pt x="1059" y="531"/>
                    </a:lnTo>
                    <a:lnTo>
                      <a:pt x="1056" y="584"/>
                    </a:lnTo>
                    <a:lnTo>
                      <a:pt x="1048" y="634"/>
                    </a:lnTo>
                    <a:lnTo>
                      <a:pt x="1035" y="684"/>
                    </a:lnTo>
                    <a:lnTo>
                      <a:pt x="1016" y="732"/>
                    </a:lnTo>
                    <a:lnTo>
                      <a:pt x="993" y="778"/>
                    </a:lnTo>
                    <a:lnTo>
                      <a:pt x="967" y="822"/>
                    </a:lnTo>
                    <a:lnTo>
                      <a:pt x="935" y="864"/>
                    </a:lnTo>
                    <a:lnTo>
                      <a:pt x="1098" y="1026"/>
                    </a:lnTo>
                    <a:lnTo>
                      <a:pt x="1081" y="1040"/>
                    </a:lnTo>
                    <a:lnTo>
                      <a:pt x="1064" y="1055"/>
                    </a:lnTo>
                    <a:lnTo>
                      <a:pt x="1047" y="1072"/>
                    </a:lnTo>
                    <a:lnTo>
                      <a:pt x="1031" y="1092"/>
                    </a:lnTo>
                    <a:lnTo>
                      <a:pt x="868" y="931"/>
                    </a:lnTo>
                    <a:lnTo>
                      <a:pt x="834" y="957"/>
                    </a:lnTo>
                    <a:lnTo>
                      <a:pt x="798" y="981"/>
                    </a:lnTo>
                    <a:lnTo>
                      <a:pt x="758" y="1003"/>
                    </a:lnTo>
                    <a:lnTo>
                      <a:pt x="715" y="1021"/>
                    </a:lnTo>
                    <a:lnTo>
                      <a:pt x="672" y="1035"/>
                    </a:lnTo>
                    <a:lnTo>
                      <a:pt x="627" y="1045"/>
                    </a:lnTo>
                    <a:lnTo>
                      <a:pt x="581" y="1051"/>
                    </a:lnTo>
                    <a:lnTo>
                      <a:pt x="535" y="1054"/>
                    </a:lnTo>
                    <a:lnTo>
                      <a:pt x="476" y="1051"/>
                    </a:lnTo>
                    <a:lnTo>
                      <a:pt x="420" y="1042"/>
                    </a:lnTo>
                    <a:lnTo>
                      <a:pt x="365" y="1027"/>
                    </a:lnTo>
                    <a:lnTo>
                      <a:pt x="313" y="1007"/>
                    </a:lnTo>
                    <a:lnTo>
                      <a:pt x="264" y="981"/>
                    </a:lnTo>
                    <a:lnTo>
                      <a:pt x="218" y="952"/>
                    </a:lnTo>
                    <a:lnTo>
                      <a:pt x="176" y="918"/>
                    </a:lnTo>
                    <a:lnTo>
                      <a:pt x="137" y="880"/>
                    </a:lnTo>
                    <a:lnTo>
                      <a:pt x="103" y="839"/>
                    </a:lnTo>
                    <a:lnTo>
                      <a:pt x="73" y="793"/>
                    </a:lnTo>
                    <a:lnTo>
                      <a:pt x="48" y="745"/>
                    </a:lnTo>
                    <a:lnTo>
                      <a:pt x="27" y="695"/>
                    </a:lnTo>
                    <a:lnTo>
                      <a:pt x="12" y="642"/>
                    </a:lnTo>
                    <a:lnTo>
                      <a:pt x="3" y="588"/>
                    </a:lnTo>
                    <a:lnTo>
                      <a:pt x="0" y="531"/>
                    </a:lnTo>
                    <a:lnTo>
                      <a:pt x="3" y="477"/>
                    </a:lnTo>
                    <a:lnTo>
                      <a:pt x="10" y="424"/>
                    </a:lnTo>
                    <a:lnTo>
                      <a:pt x="23" y="373"/>
                    </a:lnTo>
                    <a:lnTo>
                      <a:pt x="41" y="323"/>
                    </a:lnTo>
                    <a:lnTo>
                      <a:pt x="62" y="278"/>
                    </a:lnTo>
                    <a:lnTo>
                      <a:pt x="88" y="233"/>
                    </a:lnTo>
                    <a:lnTo>
                      <a:pt x="118" y="193"/>
                    </a:lnTo>
                    <a:lnTo>
                      <a:pt x="151" y="154"/>
                    </a:lnTo>
                    <a:lnTo>
                      <a:pt x="189" y="121"/>
                    </a:lnTo>
                    <a:lnTo>
                      <a:pt x="229" y="90"/>
                    </a:lnTo>
                    <a:lnTo>
                      <a:pt x="272" y="63"/>
                    </a:lnTo>
                    <a:lnTo>
                      <a:pt x="318" y="41"/>
                    </a:lnTo>
                    <a:lnTo>
                      <a:pt x="367" y="23"/>
                    </a:lnTo>
                    <a:lnTo>
                      <a:pt x="418" y="10"/>
                    </a:lnTo>
                    <a:lnTo>
                      <a:pt x="471" y="2"/>
                    </a:lnTo>
                    <a:lnTo>
                      <a:pt x="5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42"/>
              <p:cNvSpPr>
                <a:spLocks/>
              </p:cNvSpPr>
              <p:nvPr/>
            </p:nvSpPr>
            <p:spPr bwMode="auto">
              <a:xfrm>
                <a:off x="2657" y="2670"/>
                <a:ext cx="530" cy="528"/>
              </a:xfrm>
              <a:custGeom>
                <a:avLst/>
                <a:gdLst>
                  <a:gd name="T0" fmla="*/ 623 w 1059"/>
                  <a:gd name="T1" fmla="*/ 9 h 1054"/>
                  <a:gd name="T2" fmla="*/ 603 w 1059"/>
                  <a:gd name="T3" fmla="*/ 38 h 1054"/>
                  <a:gd name="T4" fmla="*/ 631 w 1059"/>
                  <a:gd name="T5" fmla="*/ 57 h 1054"/>
                  <a:gd name="T6" fmla="*/ 679 w 1059"/>
                  <a:gd name="T7" fmla="*/ 92 h 1054"/>
                  <a:gd name="T8" fmla="*/ 705 w 1059"/>
                  <a:gd name="T9" fmla="*/ 151 h 1054"/>
                  <a:gd name="T10" fmla="*/ 707 w 1059"/>
                  <a:gd name="T11" fmla="*/ 288 h 1054"/>
                  <a:gd name="T12" fmla="*/ 728 w 1059"/>
                  <a:gd name="T13" fmla="*/ 293 h 1054"/>
                  <a:gd name="T14" fmla="*/ 724 w 1059"/>
                  <a:gd name="T15" fmla="*/ 333 h 1054"/>
                  <a:gd name="T16" fmla="*/ 719 w 1059"/>
                  <a:gd name="T17" fmla="*/ 370 h 1054"/>
                  <a:gd name="T18" fmla="*/ 712 w 1059"/>
                  <a:gd name="T19" fmla="*/ 387 h 1054"/>
                  <a:gd name="T20" fmla="*/ 706 w 1059"/>
                  <a:gd name="T21" fmla="*/ 389 h 1054"/>
                  <a:gd name="T22" fmla="*/ 697 w 1059"/>
                  <a:gd name="T23" fmla="*/ 439 h 1054"/>
                  <a:gd name="T24" fmla="*/ 665 w 1059"/>
                  <a:gd name="T25" fmla="*/ 509 h 1054"/>
                  <a:gd name="T26" fmla="*/ 657 w 1059"/>
                  <a:gd name="T27" fmla="*/ 529 h 1054"/>
                  <a:gd name="T28" fmla="*/ 667 w 1059"/>
                  <a:gd name="T29" fmla="*/ 589 h 1054"/>
                  <a:gd name="T30" fmla="*/ 671 w 1059"/>
                  <a:gd name="T31" fmla="*/ 596 h 1054"/>
                  <a:gd name="T32" fmla="*/ 672 w 1059"/>
                  <a:gd name="T33" fmla="*/ 598 h 1054"/>
                  <a:gd name="T34" fmla="*/ 692 w 1059"/>
                  <a:gd name="T35" fmla="*/ 603 h 1054"/>
                  <a:gd name="T36" fmla="*/ 697 w 1059"/>
                  <a:gd name="T37" fmla="*/ 644 h 1054"/>
                  <a:gd name="T38" fmla="*/ 719 w 1059"/>
                  <a:gd name="T39" fmla="*/ 682 h 1054"/>
                  <a:gd name="T40" fmla="*/ 909 w 1059"/>
                  <a:gd name="T41" fmla="*/ 739 h 1054"/>
                  <a:gd name="T42" fmla="*/ 1002 w 1059"/>
                  <a:gd name="T43" fmla="*/ 776 h 1054"/>
                  <a:gd name="T44" fmla="*/ 984 w 1059"/>
                  <a:gd name="T45" fmla="*/ 914 h 1054"/>
                  <a:gd name="T46" fmla="*/ 823 w 1059"/>
                  <a:gd name="T47" fmla="*/ 977 h 1054"/>
                  <a:gd name="T48" fmla="*/ 635 w 1059"/>
                  <a:gd name="T49" fmla="*/ 1044 h 1054"/>
                  <a:gd name="T50" fmla="*/ 400 w 1059"/>
                  <a:gd name="T51" fmla="*/ 1032 h 1054"/>
                  <a:gd name="T52" fmla="*/ 256 w 1059"/>
                  <a:gd name="T53" fmla="*/ 972 h 1054"/>
                  <a:gd name="T54" fmla="*/ 119 w 1059"/>
                  <a:gd name="T55" fmla="*/ 919 h 1054"/>
                  <a:gd name="T56" fmla="*/ 47 w 1059"/>
                  <a:gd name="T57" fmla="*/ 788 h 1054"/>
                  <a:gd name="T58" fmla="*/ 94 w 1059"/>
                  <a:gd name="T59" fmla="*/ 760 h 1054"/>
                  <a:gd name="T60" fmla="*/ 186 w 1059"/>
                  <a:gd name="T61" fmla="*/ 734 h 1054"/>
                  <a:gd name="T62" fmla="*/ 294 w 1059"/>
                  <a:gd name="T63" fmla="*/ 698 h 1054"/>
                  <a:gd name="T64" fmla="*/ 345 w 1059"/>
                  <a:gd name="T65" fmla="*/ 676 h 1054"/>
                  <a:gd name="T66" fmla="*/ 361 w 1059"/>
                  <a:gd name="T67" fmla="*/ 627 h 1054"/>
                  <a:gd name="T68" fmla="*/ 372 w 1059"/>
                  <a:gd name="T69" fmla="*/ 600 h 1054"/>
                  <a:gd name="T70" fmla="*/ 388 w 1059"/>
                  <a:gd name="T71" fmla="*/ 596 h 1054"/>
                  <a:gd name="T72" fmla="*/ 391 w 1059"/>
                  <a:gd name="T73" fmla="*/ 590 h 1054"/>
                  <a:gd name="T74" fmla="*/ 400 w 1059"/>
                  <a:gd name="T75" fmla="*/ 538 h 1054"/>
                  <a:gd name="T76" fmla="*/ 392 w 1059"/>
                  <a:gd name="T77" fmla="*/ 505 h 1054"/>
                  <a:gd name="T78" fmla="*/ 368 w 1059"/>
                  <a:gd name="T79" fmla="*/ 447 h 1054"/>
                  <a:gd name="T80" fmla="*/ 352 w 1059"/>
                  <a:gd name="T81" fmla="*/ 389 h 1054"/>
                  <a:gd name="T82" fmla="*/ 346 w 1059"/>
                  <a:gd name="T83" fmla="*/ 387 h 1054"/>
                  <a:gd name="T84" fmla="*/ 336 w 1059"/>
                  <a:gd name="T85" fmla="*/ 367 h 1054"/>
                  <a:gd name="T86" fmla="*/ 323 w 1059"/>
                  <a:gd name="T87" fmla="*/ 328 h 1054"/>
                  <a:gd name="T88" fmla="*/ 318 w 1059"/>
                  <a:gd name="T89" fmla="*/ 297 h 1054"/>
                  <a:gd name="T90" fmla="*/ 336 w 1059"/>
                  <a:gd name="T91" fmla="*/ 287 h 1054"/>
                  <a:gd name="T92" fmla="*/ 341 w 1059"/>
                  <a:gd name="T93" fmla="*/ 287 h 1054"/>
                  <a:gd name="T94" fmla="*/ 343 w 1059"/>
                  <a:gd name="T95" fmla="*/ 278 h 1054"/>
                  <a:gd name="T96" fmla="*/ 351 w 1059"/>
                  <a:gd name="T97" fmla="*/ 120 h 1054"/>
                  <a:gd name="T98" fmla="*/ 420 w 1059"/>
                  <a:gd name="T99" fmla="*/ 56 h 1054"/>
                  <a:gd name="T100" fmla="*/ 538 w 1059"/>
                  <a:gd name="T101" fmla="*/ 15 h 1054"/>
                  <a:gd name="T102" fmla="*/ 601 w 1059"/>
                  <a:gd name="T103" fmla="*/ 2 h 10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59" h="1054">
                    <a:moveTo>
                      <a:pt x="620" y="0"/>
                    </a:moveTo>
                    <a:lnTo>
                      <a:pt x="629" y="0"/>
                    </a:lnTo>
                    <a:lnTo>
                      <a:pt x="628" y="6"/>
                    </a:lnTo>
                    <a:lnTo>
                      <a:pt x="623" y="9"/>
                    </a:lnTo>
                    <a:lnTo>
                      <a:pt x="617" y="13"/>
                    </a:lnTo>
                    <a:lnTo>
                      <a:pt x="609" y="19"/>
                    </a:lnTo>
                    <a:lnTo>
                      <a:pt x="603" y="28"/>
                    </a:lnTo>
                    <a:lnTo>
                      <a:pt x="603" y="38"/>
                    </a:lnTo>
                    <a:lnTo>
                      <a:pt x="609" y="47"/>
                    </a:lnTo>
                    <a:lnTo>
                      <a:pt x="616" y="48"/>
                    </a:lnTo>
                    <a:lnTo>
                      <a:pt x="623" y="52"/>
                    </a:lnTo>
                    <a:lnTo>
                      <a:pt x="631" y="57"/>
                    </a:lnTo>
                    <a:lnTo>
                      <a:pt x="643" y="65"/>
                    </a:lnTo>
                    <a:lnTo>
                      <a:pt x="657" y="76"/>
                    </a:lnTo>
                    <a:lnTo>
                      <a:pt x="667" y="82"/>
                    </a:lnTo>
                    <a:lnTo>
                      <a:pt x="679" y="92"/>
                    </a:lnTo>
                    <a:lnTo>
                      <a:pt x="689" y="103"/>
                    </a:lnTo>
                    <a:lnTo>
                      <a:pt x="697" y="117"/>
                    </a:lnTo>
                    <a:lnTo>
                      <a:pt x="703" y="133"/>
                    </a:lnTo>
                    <a:lnTo>
                      <a:pt x="705" y="151"/>
                    </a:lnTo>
                    <a:lnTo>
                      <a:pt x="705" y="266"/>
                    </a:lnTo>
                    <a:lnTo>
                      <a:pt x="705" y="276"/>
                    </a:lnTo>
                    <a:lnTo>
                      <a:pt x="706" y="283"/>
                    </a:lnTo>
                    <a:lnTo>
                      <a:pt x="707" y="288"/>
                    </a:lnTo>
                    <a:lnTo>
                      <a:pt x="710" y="288"/>
                    </a:lnTo>
                    <a:lnTo>
                      <a:pt x="715" y="285"/>
                    </a:lnTo>
                    <a:lnTo>
                      <a:pt x="723" y="287"/>
                    </a:lnTo>
                    <a:lnTo>
                      <a:pt x="728" y="293"/>
                    </a:lnTo>
                    <a:lnTo>
                      <a:pt x="730" y="301"/>
                    </a:lnTo>
                    <a:lnTo>
                      <a:pt x="730" y="311"/>
                    </a:lnTo>
                    <a:lnTo>
                      <a:pt x="728" y="323"/>
                    </a:lnTo>
                    <a:lnTo>
                      <a:pt x="724" y="333"/>
                    </a:lnTo>
                    <a:lnTo>
                      <a:pt x="724" y="346"/>
                    </a:lnTo>
                    <a:lnTo>
                      <a:pt x="724" y="356"/>
                    </a:lnTo>
                    <a:lnTo>
                      <a:pt x="722" y="363"/>
                    </a:lnTo>
                    <a:lnTo>
                      <a:pt x="719" y="370"/>
                    </a:lnTo>
                    <a:lnTo>
                      <a:pt x="715" y="380"/>
                    </a:lnTo>
                    <a:lnTo>
                      <a:pt x="714" y="383"/>
                    </a:lnTo>
                    <a:lnTo>
                      <a:pt x="713" y="385"/>
                    </a:lnTo>
                    <a:lnTo>
                      <a:pt x="712" y="387"/>
                    </a:lnTo>
                    <a:lnTo>
                      <a:pt x="710" y="388"/>
                    </a:lnTo>
                    <a:lnTo>
                      <a:pt x="708" y="388"/>
                    </a:lnTo>
                    <a:lnTo>
                      <a:pt x="707" y="389"/>
                    </a:lnTo>
                    <a:lnTo>
                      <a:pt x="706" y="389"/>
                    </a:lnTo>
                    <a:lnTo>
                      <a:pt x="705" y="389"/>
                    </a:lnTo>
                    <a:lnTo>
                      <a:pt x="705" y="401"/>
                    </a:lnTo>
                    <a:lnTo>
                      <a:pt x="702" y="419"/>
                    </a:lnTo>
                    <a:lnTo>
                      <a:pt x="697" y="439"/>
                    </a:lnTo>
                    <a:lnTo>
                      <a:pt x="690" y="461"/>
                    </a:lnTo>
                    <a:lnTo>
                      <a:pt x="680" y="483"/>
                    </a:lnTo>
                    <a:lnTo>
                      <a:pt x="667" y="504"/>
                    </a:lnTo>
                    <a:lnTo>
                      <a:pt x="665" y="509"/>
                    </a:lnTo>
                    <a:lnTo>
                      <a:pt x="662" y="513"/>
                    </a:lnTo>
                    <a:lnTo>
                      <a:pt x="659" y="517"/>
                    </a:lnTo>
                    <a:lnTo>
                      <a:pt x="657" y="522"/>
                    </a:lnTo>
                    <a:lnTo>
                      <a:pt x="657" y="529"/>
                    </a:lnTo>
                    <a:lnTo>
                      <a:pt x="658" y="539"/>
                    </a:lnTo>
                    <a:lnTo>
                      <a:pt x="659" y="551"/>
                    </a:lnTo>
                    <a:lnTo>
                      <a:pt x="662" y="568"/>
                    </a:lnTo>
                    <a:lnTo>
                      <a:pt x="667" y="589"/>
                    </a:lnTo>
                    <a:lnTo>
                      <a:pt x="669" y="592"/>
                    </a:lnTo>
                    <a:lnTo>
                      <a:pt x="670" y="594"/>
                    </a:lnTo>
                    <a:lnTo>
                      <a:pt x="671" y="595"/>
                    </a:lnTo>
                    <a:lnTo>
                      <a:pt x="671" y="596"/>
                    </a:lnTo>
                    <a:lnTo>
                      <a:pt x="671" y="597"/>
                    </a:lnTo>
                    <a:lnTo>
                      <a:pt x="671" y="598"/>
                    </a:lnTo>
                    <a:lnTo>
                      <a:pt x="672" y="598"/>
                    </a:lnTo>
                    <a:lnTo>
                      <a:pt x="672" y="598"/>
                    </a:lnTo>
                    <a:lnTo>
                      <a:pt x="674" y="598"/>
                    </a:lnTo>
                    <a:lnTo>
                      <a:pt x="676" y="598"/>
                    </a:lnTo>
                    <a:lnTo>
                      <a:pt x="686" y="599"/>
                    </a:lnTo>
                    <a:lnTo>
                      <a:pt x="692" y="603"/>
                    </a:lnTo>
                    <a:lnTo>
                      <a:pt x="695" y="609"/>
                    </a:lnTo>
                    <a:lnTo>
                      <a:pt x="696" y="616"/>
                    </a:lnTo>
                    <a:lnTo>
                      <a:pt x="696" y="627"/>
                    </a:lnTo>
                    <a:lnTo>
                      <a:pt x="697" y="644"/>
                    </a:lnTo>
                    <a:lnTo>
                      <a:pt x="701" y="659"/>
                    </a:lnTo>
                    <a:lnTo>
                      <a:pt x="707" y="670"/>
                    </a:lnTo>
                    <a:lnTo>
                      <a:pt x="713" y="678"/>
                    </a:lnTo>
                    <a:lnTo>
                      <a:pt x="719" y="682"/>
                    </a:lnTo>
                    <a:lnTo>
                      <a:pt x="724" y="684"/>
                    </a:lnTo>
                    <a:lnTo>
                      <a:pt x="787" y="704"/>
                    </a:lnTo>
                    <a:lnTo>
                      <a:pt x="848" y="722"/>
                    </a:lnTo>
                    <a:lnTo>
                      <a:pt x="909" y="739"/>
                    </a:lnTo>
                    <a:lnTo>
                      <a:pt x="972" y="760"/>
                    </a:lnTo>
                    <a:lnTo>
                      <a:pt x="981" y="762"/>
                    </a:lnTo>
                    <a:lnTo>
                      <a:pt x="992" y="767"/>
                    </a:lnTo>
                    <a:lnTo>
                      <a:pt x="1002" y="776"/>
                    </a:lnTo>
                    <a:lnTo>
                      <a:pt x="1011" y="788"/>
                    </a:lnTo>
                    <a:lnTo>
                      <a:pt x="1059" y="902"/>
                    </a:lnTo>
                    <a:lnTo>
                      <a:pt x="1021" y="905"/>
                    </a:lnTo>
                    <a:lnTo>
                      <a:pt x="984" y="914"/>
                    </a:lnTo>
                    <a:lnTo>
                      <a:pt x="946" y="926"/>
                    </a:lnTo>
                    <a:lnTo>
                      <a:pt x="906" y="941"/>
                    </a:lnTo>
                    <a:lnTo>
                      <a:pt x="866" y="958"/>
                    </a:lnTo>
                    <a:lnTo>
                      <a:pt x="823" y="977"/>
                    </a:lnTo>
                    <a:lnTo>
                      <a:pt x="779" y="997"/>
                    </a:lnTo>
                    <a:lnTo>
                      <a:pt x="733" y="1015"/>
                    </a:lnTo>
                    <a:lnTo>
                      <a:pt x="685" y="1031"/>
                    </a:lnTo>
                    <a:lnTo>
                      <a:pt x="635" y="1044"/>
                    </a:lnTo>
                    <a:lnTo>
                      <a:pt x="581" y="1054"/>
                    </a:lnTo>
                    <a:lnTo>
                      <a:pt x="485" y="1054"/>
                    </a:lnTo>
                    <a:lnTo>
                      <a:pt x="442" y="1044"/>
                    </a:lnTo>
                    <a:lnTo>
                      <a:pt x="400" y="1032"/>
                    </a:lnTo>
                    <a:lnTo>
                      <a:pt x="361" y="1019"/>
                    </a:lnTo>
                    <a:lnTo>
                      <a:pt x="325" y="1004"/>
                    </a:lnTo>
                    <a:lnTo>
                      <a:pt x="290" y="987"/>
                    </a:lnTo>
                    <a:lnTo>
                      <a:pt x="256" y="972"/>
                    </a:lnTo>
                    <a:lnTo>
                      <a:pt x="222" y="957"/>
                    </a:lnTo>
                    <a:lnTo>
                      <a:pt x="189" y="942"/>
                    </a:lnTo>
                    <a:lnTo>
                      <a:pt x="154" y="929"/>
                    </a:lnTo>
                    <a:lnTo>
                      <a:pt x="119" y="919"/>
                    </a:lnTo>
                    <a:lnTo>
                      <a:pt x="81" y="910"/>
                    </a:lnTo>
                    <a:lnTo>
                      <a:pt x="41" y="904"/>
                    </a:lnTo>
                    <a:lnTo>
                      <a:pt x="0" y="902"/>
                    </a:lnTo>
                    <a:lnTo>
                      <a:pt x="47" y="788"/>
                    </a:lnTo>
                    <a:lnTo>
                      <a:pt x="54" y="781"/>
                    </a:lnTo>
                    <a:lnTo>
                      <a:pt x="64" y="774"/>
                    </a:lnTo>
                    <a:lnTo>
                      <a:pt x="77" y="767"/>
                    </a:lnTo>
                    <a:lnTo>
                      <a:pt x="94" y="760"/>
                    </a:lnTo>
                    <a:lnTo>
                      <a:pt x="111" y="756"/>
                    </a:lnTo>
                    <a:lnTo>
                      <a:pt x="133" y="751"/>
                    </a:lnTo>
                    <a:lnTo>
                      <a:pt x="158" y="743"/>
                    </a:lnTo>
                    <a:lnTo>
                      <a:pt x="186" y="734"/>
                    </a:lnTo>
                    <a:lnTo>
                      <a:pt x="214" y="725"/>
                    </a:lnTo>
                    <a:lnTo>
                      <a:pt x="243" y="716"/>
                    </a:lnTo>
                    <a:lnTo>
                      <a:pt x="270" y="707"/>
                    </a:lnTo>
                    <a:lnTo>
                      <a:pt x="294" y="698"/>
                    </a:lnTo>
                    <a:lnTo>
                      <a:pt x="316" y="690"/>
                    </a:lnTo>
                    <a:lnTo>
                      <a:pt x="333" y="684"/>
                    </a:lnTo>
                    <a:lnTo>
                      <a:pt x="339" y="682"/>
                    </a:lnTo>
                    <a:lnTo>
                      <a:pt x="345" y="676"/>
                    </a:lnTo>
                    <a:lnTo>
                      <a:pt x="351" y="667"/>
                    </a:lnTo>
                    <a:lnTo>
                      <a:pt x="356" y="654"/>
                    </a:lnTo>
                    <a:lnTo>
                      <a:pt x="360" y="641"/>
                    </a:lnTo>
                    <a:lnTo>
                      <a:pt x="361" y="627"/>
                    </a:lnTo>
                    <a:lnTo>
                      <a:pt x="362" y="617"/>
                    </a:lnTo>
                    <a:lnTo>
                      <a:pt x="363" y="609"/>
                    </a:lnTo>
                    <a:lnTo>
                      <a:pt x="365" y="603"/>
                    </a:lnTo>
                    <a:lnTo>
                      <a:pt x="372" y="600"/>
                    </a:lnTo>
                    <a:lnTo>
                      <a:pt x="381" y="599"/>
                    </a:lnTo>
                    <a:lnTo>
                      <a:pt x="384" y="598"/>
                    </a:lnTo>
                    <a:lnTo>
                      <a:pt x="387" y="597"/>
                    </a:lnTo>
                    <a:lnTo>
                      <a:pt x="388" y="596"/>
                    </a:lnTo>
                    <a:lnTo>
                      <a:pt x="389" y="594"/>
                    </a:lnTo>
                    <a:lnTo>
                      <a:pt x="390" y="592"/>
                    </a:lnTo>
                    <a:lnTo>
                      <a:pt x="390" y="591"/>
                    </a:lnTo>
                    <a:lnTo>
                      <a:pt x="391" y="590"/>
                    </a:lnTo>
                    <a:lnTo>
                      <a:pt x="391" y="589"/>
                    </a:lnTo>
                    <a:lnTo>
                      <a:pt x="396" y="574"/>
                    </a:lnTo>
                    <a:lnTo>
                      <a:pt x="399" y="555"/>
                    </a:lnTo>
                    <a:lnTo>
                      <a:pt x="400" y="538"/>
                    </a:lnTo>
                    <a:lnTo>
                      <a:pt x="400" y="523"/>
                    </a:lnTo>
                    <a:lnTo>
                      <a:pt x="399" y="516"/>
                    </a:lnTo>
                    <a:lnTo>
                      <a:pt x="395" y="510"/>
                    </a:lnTo>
                    <a:lnTo>
                      <a:pt x="392" y="505"/>
                    </a:lnTo>
                    <a:lnTo>
                      <a:pt x="391" y="504"/>
                    </a:lnTo>
                    <a:lnTo>
                      <a:pt x="382" y="487"/>
                    </a:lnTo>
                    <a:lnTo>
                      <a:pt x="375" y="467"/>
                    </a:lnTo>
                    <a:lnTo>
                      <a:pt x="368" y="447"/>
                    </a:lnTo>
                    <a:lnTo>
                      <a:pt x="362" y="426"/>
                    </a:lnTo>
                    <a:lnTo>
                      <a:pt x="357" y="405"/>
                    </a:lnTo>
                    <a:lnTo>
                      <a:pt x="352" y="389"/>
                    </a:lnTo>
                    <a:lnTo>
                      <a:pt x="352" y="389"/>
                    </a:lnTo>
                    <a:lnTo>
                      <a:pt x="350" y="389"/>
                    </a:lnTo>
                    <a:lnTo>
                      <a:pt x="349" y="389"/>
                    </a:lnTo>
                    <a:lnTo>
                      <a:pt x="347" y="388"/>
                    </a:lnTo>
                    <a:lnTo>
                      <a:pt x="346" y="387"/>
                    </a:lnTo>
                    <a:lnTo>
                      <a:pt x="344" y="385"/>
                    </a:lnTo>
                    <a:lnTo>
                      <a:pt x="343" y="383"/>
                    </a:lnTo>
                    <a:lnTo>
                      <a:pt x="343" y="380"/>
                    </a:lnTo>
                    <a:lnTo>
                      <a:pt x="336" y="367"/>
                    </a:lnTo>
                    <a:lnTo>
                      <a:pt x="330" y="356"/>
                    </a:lnTo>
                    <a:lnTo>
                      <a:pt x="325" y="345"/>
                    </a:lnTo>
                    <a:lnTo>
                      <a:pt x="324" y="333"/>
                    </a:lnTo>
                    <a:lnTo>
                      <a:pt x="323" y="328"/>
                    </a:lnTo>
                    <a:lnTo>
                      <a:pt x="321" y="320"/>
                    </a:lnTo>
                    <a:lnTo>
                      <a:pt x="319" y="313"/>
                    </a:lnTo>
                    <a:lnTo>
                      <a:pt x="318" y="305"/>
                    </a:lnTo>
                    <a:lnTo>
                      <a:pt x="318" y="297"/>
                    </a:lnTo>
                    <a:lnTo>
                      <a:pt x="320" y="291"/>
                    </a:lnTo>
                    <a:lnTo>
                      <a:pt x="325" y="286"/>
                    </a:lnTo>
                    <a:lnTo>
                      <a:pt x="333" y="285"/>
                    </a:lnTo>
                    <a:lnTo>
                      <a:pt x="336" y="287"/>
                    </a:lnTo>
                    <a:lnTo>
                      <a:pt x="338" y="288"/>
                    </a:lnTo>
                    <a:lnTo>
                      <a:pt x="339" y="289"/>
                    </a:lnTo>
                    <a:lnTo>
                      <a:pt x="341" y="288"/>
                    </a:lnTo>
                    <a:lnTo>
                      <a:pt x="341" y="287"/>
                    </a:lnTo>
                    <a:lnTo>
                      <a:pt x="342" y="285"/>
                    </a:lnTo>
                    <a:lnTo>
                      <a:pt x="342" y="283"/>
                    </a:lnTo>
                    <a:lnTo>
                      <a:pt x="342" y="281"/>
                    </a:lnTo>
                    <a:lnTo>
                      <a:pt x="343" y="278"/>
                    </a:lnTo>
                    <a:lnTo>
                      <a:pt x="343" y="275"/>
                    </a:lnTo>
                    <a:lnTo>
                      <a:pt x="343" y="162"/>
                    </a:lnTo>
                    <a:lnTo>
                      <a:pt x="345" y="139"/>
                    </a:lnTo>
                    <a:lnTo>
                      <a:pt x="351" y="120"/>
                    </a:lnTo>
                    <a:lnTo>
                      <a:pt x="361" y="103"/>
                    </a:lnTo>
                    <a:lnTo>
                      <a:pt x="375" y="89"/>
                    </a:lnTo>
                    <a:lnTo>
                      <a:pt x="391" y="76"/>
                    </a:lnTo>
                    <a:lnTo>
                      <a:pt x="420" y="56"/>
                    </a:lnTo>
                    <a:lnTo>
                      <a:pt x="454" y="40"/>
                    </a:lnTo>
                    <a:lnTo>
                      <a:pt x="488" y="28"/>
                    </a:lnTo>
                    <a:lnTo>
                      <a:pt x="524" y="19"/>
                    </a:lnTo>
                    <a:lnTo>
                      <a:pt x="538" y="15"/>
                    </a:lnTo>
                    <a:lnTo>
                      <a:pt x="554" y="11"/>
                    </a:lnTo>
                    <a:lnTo>
                      <a:pt x="571" y="8"/>
                    </a:lnTo>
                    <a:lnTo>
                      <a:pt x="587" y="5"/>
                    </a:lnTo>
                    <a:lnTo>
                      <a:pt x="601" y="2"/>
                    </a:lnTo>
                    <a:lnTo>
                      <a:pt x="612" y="1"/>
                    </a:lnTo>
                    <a:lnTo>
                      <a:pt x="6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8" name="Rectangle 57"/>
          <p:cNvSpPr/>
          <p:nvPr/>
        </p:nvSpPr>
        <p:spPr>
          <a:xfrm>
            <a:off x="2887437" y="5235750"/>
            <a:ext cx="81755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This is a sample text. Insert your desired text here. This is a sample text. </a:t>
            </a:r>
          </a:p>
        </p:txBody>
      </p:sp>
      <p:sp>
        <p:nvSpPr>
          <p:cNvPr id="61" name="Rectangle 60"/>
          <p:cNvSpPr/>
          <p:nvPr/>
        </p:nvSpPr>
        <p:spPr>
          <a:xfrm>
            <a:off x="1138772" y="527889"/>
            <a:ext cx="5033425" cy="800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48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r>
              <a:rPr lang="en-US" sz="4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48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858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820949"/>
            <a:ext cx="12192000" cy="20370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Up Arrow 2"/>
          <p:cNvSpPr/>
          <p:nvPr/>
        </p:nvSpPr>
        <p:spPr>
          <a:xfrm>
            <a:off x="1925478" y="1775377"/>
            <a:ext cx="3219918" cy="3042995"/>
          </a:xfrm>
          <a:prstGeom prst="upArrow">
            <a:avLst>
              <a:gd name="adj1" fmla="val 55025"/>
              <a:gd name="adj2" fmla="val 47872"/>
            </a:avLst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</a:t>
            </a:r>
          </a:p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text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1" y="3837692"/>
            <a:ext cx="2653601" cy="98068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Up Arrow 8"/>
          <p:cNvSpPr/>
          <p:nvPr/>
        </p:nvSpPr>
        <p:spPr>
          <a:xfrm>
            <a:off x="5443419" y="1266091"/>
            <a:ext cx="3219917" cy="3552282"/>
          </a:xfrm>
          <a:prstGeom prst="upArrow">
            <a:avLst>
              <a:gd name="adj1" fmla="val 55025"/>
              <a:gd name="adj2" fmla="val 4787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</a:t>
            </a:r>
          </a:p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text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  <p:sp>
        <p:nvSpPr>
          <p:cNvPr id="12" name="Up Arrow 11"/>
          <p:cNvSpPr/>
          <p:nvPr/>
        </p:nvSpPr>
        <p:spPr>
          <a:xfrm flipH="1">
            <a:off x="7199001" y="1775376"/>
            <a:ext cx="3219918" cy="3042995"/>
          </a:xfrm>
          <a:prstGeom prst="upArrow">
            <a:avLst>
              <a:gd name="adj1" fmla="val 55025"/>
              <a:gd name="adj2" fmla="val 47872"/>
            </a:avLst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</a:t>
            </a:r>
          </a:p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text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9579429" y="3837691"/>
            <a:ext cx="2612570" cy="98068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>
            <a:off x="3670617" y="3144487"/>
            <a:ext cx="3219917" cy="2291946"/>
          </a:xfrm>
          <a:prstGeom prst="upArrow">
            <a:avLst>
              <a:gd name="adj1" fmla="val 55025"/>
              <a:gd name="adj2" fmla="val 47872"/>
            </a:avLst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</a:t>
            </a:r>
          </a:p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text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30884" y="519349"/>
            <a:ext cx="4660135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r>
              <a:rPr lang="en-US" sz="4800" kern="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4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0767" y="2482078"/>
            <a:ext cx="1540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20550" y="3582574"/>
            <a:ext cx="1540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38491" y="2720355"/>
            <a:ext cx="1540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48201" y="2171357"/>
            <a:ext cx="1540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65%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30884" y="5637177"/>
            <a:ext cx="109866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This is a sample text. Insert your desired text here. This is a sample text. </a:t>
            </a:r>
          </a:p>
        </p:txBody>
      </p:sp>
    </p:spTree>
    <p:extLst>
      <p:ext uri="{BB962C8B-B14F-4D97-AF65-F5344CB8AC3E}">
        <p14:creationId xmlns:p14="http://schemas.microsoft.com/office/powerpoint/2010/main" val="2425307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141534"/>
              </p:ext>
            </p:extLst>
          </p:nvPr>
        </p:nvGraphicFramePr>
        <p:xfrm>
          <a:off x="1187353" y="1978925"/>
          <a:ext cx="10148864" cy="401233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37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7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7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372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9876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27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$230 Million </a:t>
                      </a:r>
                    </a:p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Turn Over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$230 Million </a:t>
                      </a:r>
                    </a:p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Turn Over </a:t>
                      </a:r>
                    </a:p>
                  </a:txBody>
                  <a:tcPr anchor="ctr">
                    <a:lnB w="12700" cmpd="sng"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$230 Million </a:t>
                      </a:r>
                    </a:p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Turn Over </a:t>
                      </a: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$230 Million </a:t>
                      </a:r>
                    </a:p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Turn Over 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9876"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$500</a:t>
                      </a:r>
                      <a:r>
                        <a:rPr lang="en-US" sz="140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Revenue 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$500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Revenue 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$500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Revenue 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$500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Revenue 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987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+3200 Clients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+3200 Clients</a:t>
                      </a:r>
                    </a:p>
                  </a:txBody>
                  <a:tcPr anchor="ctr">
                    <a:lnT w="12700" cmpd="sng">
                      <a:noFill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+3200 Clients</a:t>
                      </a: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+3200 Clients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987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Databases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Databases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Databases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Databases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987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+200 Followers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+200 Followers 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+200 Followers </a:t>
                      </a: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+200 Followers 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2731">
                <a:tc gridSpan="4">
                  <a:txBody>
                    <a:bodyPr/>
                    <a:lstStyle/>
                    <a:p>
                      <a:pPr algn="ctr"/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987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+$3400 Sale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+$3400 Sale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+$3400 Sale</a:t>
                      </a: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+$3400 Sale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100179" y="736351"/>
            <a:ext cx="4660135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492135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4" y="-9115"/>
            <a:ext cx="12179305" cy="68644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endParaRPr lang="es-UY" sz="2396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174" y="4649780"/>
            <a:ext cx="2836865" cy="60896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r>
              <a:rPr lang="en-US" sz="2396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96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688" y="4034370"/>
            <a:ext cx="1842755" cy="7421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852">
              <a:defRPr/>
            </a:pPr>
            <a:endParaRPr lang="en-US" sz="2396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200" y="3362334"/>
            <a:ext cx="4152036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735" y="711200"/>
            <a:ext cx="4320043" cy="357511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815" y="5341922"/>
            <a:ext cx="2546542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590" y="4850172"/>
            <a:ext cx="4716867" cy="90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594" y="4468203"/>
            <a:ext cx="5910649" cy="369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852">
              <a:defRPr/>
            </a:pPr>
            <a:r>
              <a:rPr lang="en-US" sz="1797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121200"/>
            <a:ext cx="12179305" cy="675221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56" y="1842736"/>
            <a:ext cx="5585326" cy="1367511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578">
              <a:defRPr/>
            </a:pPr>
            <a:endParaRPr lang="es-UY" sz="2396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272" y="764089"/>
            <a:ext cx="2788938" cy="52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3544" y="2005280"/>
            <a:ext cx="3621360" cy="8301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578">
              <a:defRPr/>
            </a:pPr>
            <a:r>
              <a:rPr lang="en-US" sz="3196" b="1" kern="0" dirty="0">
                <a:solidFill>
                  <a:prstClr val="white"/>
                </a:solidFill>
              </a:rPr>
              <a:t>FREEBUNDLE15</a:t>
            </a:r>
            <a:endParaRPr lang="es-UY" sz="2396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239" y="1373305"/>
            <a:ext cx="5023965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578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711" y="876806"/>
            <a:ext cx="3942396" cy="231116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913852">
              <a:defRPr/>
            </a:pPr>
            <a:endParaRPr lang="en-US" sz="11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2734" y="274861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8987">
              <a:defRPr/>
            </a:pPr>
            <a:r>
              <a:rPr lang="en-GB" sz="24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4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4421971B-C328-4A6D-B81B-4E3B2B1FAD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3382278"/>
              </p:ext>
            </p:extLst>
          </p:nvPr>
        </p:nvGraphicFramePr>
        <p:xfrm>
          <a:off x="1563504" y="753227"/>
          <a:ext cx="2726168" cy="25559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62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626</Words>
  <Application>Microsoft Office PowerPoint</Application>
  <PresentationFormat>Widescreen</PresentationFormat>
  <Paragraphs>135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FTM</cp:lastModifiedBy>
  <cp:revision>51</cp:revision>
  <dcterms:created xsi:type="dcterms:W3CDTF">2015-03-20T12:38:24Z</dcterms:created>
  <dcterms:modified xsi:type="dcterms:W3CDTF">2017-11-17T16:13:10Z</dcterms:modified>
</cp:coreProperties>
</file>