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3" r:id="rId2"/>
    <p:sldId id="282" r:id="rId3"/>
    <p:sldId id="28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ACD1"/>
    <a:srgbClr val="4E89BF"/>
    <a:srgbClr val="5ED802"/>
    <a:srgbClr val="66EC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30" y="-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Simple </a:t>
            </a:r>
            <a:r>
              <a:rPr lang="en-IN" smtClean="0"/>
              <a:t>Chevron </a:t>
            </a:r>
            <a:r>
              <a:rPr lang="en-IN"/>
              <a:t>Diagram </a:t>
            </a:r>
            <a:r>
              <a:rPr lang="en-IN"/>
              <a:t>– </a:t>
            </a:r>
            <a:r>
              <a:rPr lang="en-IN" smtClean="0"/>
              <a:t>4 </a:t>
            </a:r>
            <a:r>
              <a:rPr lang="en-IN"/>
              <a:t>Steps</a:t>
            </a:r>
            <a:endParaRPr lang="en-IN" dirty="0"/>
          </a:p>
        </p:txBody>
      </p:sp>
      <p:grpSp>
        <p:nvGrpSpPr>
          <p:cNvPr id="7" name="Group 6"/>
          <p:cNvGrpSpPr/>
          <p:nvPr/>
        </p:nvGrpSpPr>
        <p:grpSpPr>
          <a:xfrm>
            <a:off x="665339" y="1700808"/>
            <a:ext cx="3909886" cy="4104456"/>
            <a:chOff x="204191" y="1700808"/>
            <a:chExt cx="3909886" cy="4104456"/>
          </a:xfrm>
        </p:grpSpPr>
        <p:grpSp>
          <p:nvGrpSpPr>
            <p:cNvPr id="5" name="Group 4"/>
            <p:cNvGrpSpPr/>
            <p:nvPr/>
          </p:nvGrpSpPr>
          <p:grpSpPr>
            <a:xfrm>
              <a:off x="204191" y="1700808"/>
              <a:ext cx="3759439" cy="4104456"/>
              <a:chOff x="204191" y="1700808"/>
              <a:chExt cx="3759439" cy="4104456"/>
            </a:xfrm>
          </p:grpSpPr>
          <p:sp>
            <p:nvSpPr>
              <p:cNvPr id="3" name="Chevron 2"/>
              <p:cNvSpPr/>
              <p:nvPr/>
            </p:nvSpPr>
            <p:spPr>
              <a:xfrm>
                <a:off x="232306" y="1700808"/>
                <a:ext cx="3731324" cy="4104456"/>
              </a:xfrm>
              <a:prstGeom prst="chevron">
                <a:avLst>
                  <a:gd name="adj" fmla="val 36633"/>
                </a:avLst>
              </a:prstGeom>
              <a:gradFill>
                <a:gsLst>
                  <a:gs pos="0">
                    <a:srgbClr val="4E89BF"/>
                  </a:gs>
                  <a:gs pos="100000">
                    <a:srgbClr val="83ACD1"/>
                  </a:gs>
                </a:gsLst>
                <a:lin ang="0" scaled="0"/>
              </a:gra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Parallelogram 3"/>
              <p:cNvSpPr/>
              <p:nvPr/>
            </p:nvSpPr>
            <p:spPr>
              <a:xfrm flipH="1">
                <a:off x="204191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65820" y="1916832"/>
              <a:ext cx="21085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smtClean="0">
                  <a:solidFill>
                    <a:schemeClr val="bg1"/>
                  </a:solidFill>
                  <a:latin typeface="Arial Narrow" pitchFamily="34" charset="0"/>
                </a:rPr>
                <a:t>Item 1</a:t>
              </a:r>
              <a:endParaRPr lang="en-US" sz="28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57908" y="3284984"/>
              <a:ext cx="2556169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457200" indent="-457200">
                <a:buFont typeface="Wingdings" pitchFamily="2" charset="2"/>
                <a:buChar char="§"/>
              </a:pPr>
              <a:endParaRPr lang="en-US" sz="280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942966" y="1916832"/>
            <a:ext cx="2108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chemeClr val="bg1"/>
                </a:solidFill>
                <a:latin typeface="Arial Narrow" pitchFamily="34" charset="0"/>
              </a:rPr>
              <a:t>Item 2</a:t>
            </a:r>
            <a:endParaRPr lang="en-US" sz="28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8" name="Parallelogram 27"/>
          <p:cNvSpPr/>
          <p:nvPr/>
        </p:nvSpPr>
        <p:spPr>
          <a:xfrm flipH="1">
            <a:off x="3048622" y="1700808"/>
            <a:ext cx="3019427" cy="936104"/>
          </a:xfrm>
          <a:prstGeom prst="parallelogram">
            <a:avLst>
              <a:gd name="adj" fmla="val 69466"/>
            </a:avLst>
          </a:prstGeom>
          <a:gradFill>
            <a:gsLst>
              <a:gs pos="100000">
                <a:schemeClr val="tx1">
                  <a:alpha val="57000"/>
                </a:schemeClr>
              </a:gs>
              <a:gs pos="28000">
                <a:schemeClr val="tx1">
                  <a:lumMod val="75000"/>
                  <a:lumOff val="2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037192" y="1700808"/>
            <a:ext cx="3909886" cy="4104456"/>
            <a:chOff x="2904606" y="1700808"/>
            <a:chExt cx="3909886" cy="4104456"/>
          </a:xfrm>
        </p:grpSpPr>
        <p:sp>
          <p:nvSpPr>
            <p:cNvPr id="34" name="Chevron 33"/>
            <p:cNvSpPr/>
            <p:nvPr/>
          </p:nvSpPr>
          <p:spPr>
            <a:xfrm>
              <a:off x="2932721" y="1700808"/>
              <a:ext cx="3731324" cy="4104456"/>
            </a:xfrm>
            <a:prstGeom prst="chevron">
              <a:avLst>
                <a:gd name="adj" fmla="val 36633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28000">
                  <a:schemeClr val="tx1">
                    <a:lumMod val="75000"/>
                    <a:lumOff val="25000"/>
                  </a:schemeClr>
                </a:gs>
              </a:gsLst>
              <a:lin ang="0" scaled="0"/>
            </a:gradFill>
            <a:ln w="12700"/>
            <a:effectLst>
              <a:innerShdw blurRad="2540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Parallelogram 35"/>
            <p:cNvSpPr/>
            <p:nvPr/>
          </p:nvSpPr>
          <p:spPr>
            <a:xfrm flipH="1">
              <a:off x="2904606" y="1700808"/>
              <a:ext cx="3019427" cy="936104"/>
            </a:xfrm>
            <a:prstGeom prst="parallelogram">
              <a:avLst>
                <a:gd name="adj" fmla="val 69466"/>
              </a:avLst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8000">
                  <a:schemeClr val="tx1">
                    <a:lumMod val="75000"/>
                    <a:lumOff val="2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66235" y="1916832"/>
              <a:ext cx="21085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smtClean="0">
                  <a:solidFill>
                    <a:schemeClr val="bg1"/>
                  </a:solidFill>
                  <a:latin typeface="Arial Narrow" pitchFamily="34" charset="0"/>
                </a:rPr>
                <a:t>Item 2</a:t>
              </a:r>
              <a:endParaRPr lang="en-US" sz="28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58323" y="3284984"/>
              <a:ext cx="2556169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457200" indent="-457200">
                <a:buFont typeface="Wingdings" pitchFamily="2" charset="2"/>
                <a:buChar char="§"/>
              </a:pPr>
              <a:endParaRPr lang="en-US" sz="280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402026" y="1700808"/>
            <a:ext cx="3909886" cy="4104456"/>
            <a:chOff x="204191" y="1700808"/>
            <a:chExt cx="3909886" cy="4104456"/>
          </a:xfrm>
        </p:grpSpPr>
        <p:grpSp>
          <p:nvGrpSpPr>
            <p:cNvPr id="40" name="Group 39"/>
            <p:cNvGrpSpPr/>
            <p:nvPr/>
          </p:nvGrpSpPr>
          <p:grpSpPr>
            <a:xfrm>
              <a:off x="204191" y="1700808"/>
              <a:ext cx="3759439" cy="4104456"/>
              <a:chOff x="204191" y="1700808"/>
              <a:chExt cx="3759439" cy="4104456"/>
            </a:xfrm>
          </p:grpSpPr>
          <p:sp>
            <p:nvSpPr>
              <p:cNvPr id="44" name="Chevron 43"/>
              <p:cNvSpPr/>
              <p:nvPr/>
            </p:nvSpPr>
            <p:spPr>
              <a:xfrm>
                <a:off x="232306" y="1700808"/>
                <a:ext cx="3731324" cy="4104456"/>
              </a:xfrm>
              <a:prstGeom prst="chevron">
                <a:avLst>
                  <a:gd name="adj" fmla="val 36633"/>
                </a:avLst>
              </a:prstGeom>
              <a:gradFill>
                <a:gsLst>
                  <a:gs pos="0">
                    <a:srgbClr val="4E89BF"/>
                  </a:gs>
                  <a:gs pos="100000">
                    <a:srgbClr val="83ACD1"/>
                  </a:gs>
                </a:gsLst>
                <a:lin ang="0" scaled="0"/>
              </a:gradFill>
              <a:ln w="12700"/>
              <a:effectLst>
                <a:innerShdw blurRad="2540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Parallelogram 45"/>
              <p:cNvSpPr/>
              <p:nvPr/>
            </p:nvSpPr>
            <p:spPr>
              <a:xfrm flipH="1">
                <a:off x="204191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765820" y="1916832"/>
              <a:ext cx="21085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smtClean="0">
                  <a:solidFill>
                    <a:schemeClr val="bg1"/>
                  </a:solidFill>
                  <a:latin typeface="Arial Narrow" pitchFamily="34" charset="0"/>
                </a:rPr>
                <a:t>Item 3</a:t>
              </a:r>
              <a:endParaRPr lang="en-US" sz="28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57908" y="3284984"/>
              <a:ext cx="2556169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457200" indent="-457200">
                <a:buFont typeface="Wingdings" pitchFamily="2" charset="2"/>
                <a:buChar char="§"/>
              </a:pPr>
              <a:endParaRPr lang="en-US" sz="280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729142" y="1700808"/>
            <a:ext cx="3909886" cy="4104456"/>
            <a:chOff x="7945166" y="1700808"/>
            <a:chExt cx="3909886" cy="4104456"/>
          </a:xfrm>
        </p:grpSpPr>
        <p:sp>
          <p:nvSpPr>
            <p:cNvPr id="53" name="Chevron 52"/>
            <p:cNvSpPr/>
            <p:nvPr/>
          </p:nvSpPr>
          <p:spPr>
            <a:xfrm>
              <a:off x="7973281" y="1700808"/>
              <a:ext cx="3731324" cy="4104456"/>
            </a:xfrm>
            <a:prstGeom prst="chevron">
              <a:avLst>
                <a:gd name="adj" fmla="val 36633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28000">
                  <a:schemeClr val="tx1">
                    <a:lumMod val="75000"/>
                    <a:lumOff val="25000"/>
                  </a:schemeClr>
                </a:gs>
              </a:gsLst>
              <a:lin ang="0" scaled="0"/>
            </a:gradFill>
            <a:ln w="12700"/>
            <a:effectLst>
              <a:innerShdw blurRad="2540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Parallelogram 53"/>
            <p:cNvSpPr/>
            <p:nvPr/>
          </p:nvSpPr>
          <p:spPr>
            <a:xfrm flipH="1">
              <a:off x="7945166" y="1700808"/>
              <a:ext cx="3019427" cy="936104"/>
            </a:xfrm>
            <a:prstGeom prst="parallelogram">
              <a:avLst>
                <a:gd name="adj" fmla="val 69466"/>
              </a:avLst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8000">
                  <a:schemeClr val="tx1">
                    <a:lumMod val="75000"/>
                    <a:lumOff val="2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506795" y="1916832"/>
              <a:ext cx="21085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smtClean="0">
                  <a:solidFill>
                    <a:schemeClr val="bg1"/>
                  </a:solidFill>
                  <a:latin typeface="Arial Narrow" pitchFamily="34" charset="0"/>
                </a:rPr>
                <a:t>Item 4</a:t>
              </a:r>
              <a:endParaRPr lang="en-US" sz="28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298883" y="3284984"/>
              <a:ext cx="2556169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 smtClean="0">
                  <a:solidFill>
                    <a:schemeClr val="bg1"/>
                  </a:solidFill>
                </a:rPr>
                <a:t>Edit text</a:t>
              </a:r>
              <a:endParaRPr lang="en-US">
                <a:solidFill>
                  <a:schemeClr val="bg1"/>
                </a:solidFill>
              </a:endParaRPr>
            </a:p>
            <a:p>
              <a:pPr marL="457200" indent="-457200">
                <a:buFont typeface="Wingdings" pitchFamily="2" charset="2"/>
                <a:buChar char="§"/>
              </a:pPr>
              <a:endParaRPr lang="en-US" sz="2800"/>
            </a:p>
          </p:txBody>
        </p:sp>
      </p:grpSp>
    </p:spTree>
    <p:extLst>
      <p:ext uri="{BB962C8B-B14F-4D97-AF65-F5344CB8AC3E}">
        <p14:creationId xmlns:p14="http://schemas.microsoft.com/office/powerpoint/2010/main" val="351377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Simple </a:t>
            </a:r>
            <a:r>
              <a:rPr lang="en-IN" smtClean="0"/>
              <a:t>Chevron </a:t>
            </a:r>
            <a:r>
              <a:rPr lang="en-IN"/>
              <a:t>Diagram – 3 Steps</a:t>
            </a:r>
            <a:endParaRPr lang="en-IN" dirty="0"/>
          </a:p>
        </p:txBody>
      </p:sp>
      <p:grpSp>
        <p:nvGrpSpPr>
          <p:cNvPr id="5" name="Group 4"/>
          <p:cNvGrpSpPr/>
          <p:nvPr/>
        </p:nvGrpSpPr>
        <p:grpSpPr>
          <a:xfrm>
            <a:off x="1557908" y="1700808"/>
            <a:ext cx="4104456" cy="4104456"/>
            <a:chOff x="1485900" y="1700808"/>
            <a:chExt cx="4104456" cy="4104456"/>
          </a:xfrm>
        </p:grpSpPr>
        <p:sp>
          <p:nvSpPr>
            <p:cNvPr id="3" name="Chevron 2"/>
            <p:cNvSpPr/>
            <p:nvPr/>
          </p:nvSpPr>
          <p:spPr>
            <a:xfrm>
              <a:off x="1485900" y="1700808"/>
              <a:ext cx="4104456" cy="4104456"/>
            </a:xfrm>
            <a:prstGeom prst="chevron">
              <a:avLst>
                <a:gd name="adj" fmla="val 36633"/>
              </a:avLst>
            </a:prstGeom>
            <a:gradFill>
              <a:gsLst>
                <a:gs pos="0">
                  <a:srgbClr val="4E89BF"/>
                </a:gs>
                <a:gs pos="100000">
                  <a:srgbClr val="83ACD1"/>
                </a:gs>
              </a:gsLst>
              <a:lin ang="0" scaled="0"/>
            </a:gra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Parallelogram 3"/>
            <p:cNvSpPr/>
            <p:nvPr/>
          </p:nvSpPr>
          <p:spPr>
            <a:xfrm flipH="1">
              <a:off x="1485900" y="1700808"/>
              <a:ext cx="3276364" cy="936104"/>
            </a:xfrm>
            <a:prstGeom prst="parallelogram">
              <a:avLst>
                <a:gd name="adj" fmla="val 73027"/>
              </a:avLst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8000">
                  <a:schemeClr val="tx1">
                    <a:lumMod val="75000"/>
                    <a:lumOff val="2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150196" y="1700808"/>
            <a:ext cx="4104456" cy="4104456"/>
            <a:chOff x="4150196" y="1700808"/>
            <a:chExt cx="4104456" cy="4104456"/>
          </a:xfrm>
        </p:grpSpPr>
        <p:sp>
          <p:nvSpPr>
            <p:cNvPr id="33" name="Chevron 32"/>
            <p:cNvSpPr/>
            <p:nvPr/>
          </p:nvSpPr>
          <p:spPr>
            <a:xfrm>
              <a:off x="4150196" y="1700808"/>
              <a:ext cx="4104456" cy="4104456"/>
            </a:xfrm>
            <a:prstGeom prst="chevron">
              <a:avLst>
                <a:gd name="adj" fmla="val 36633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28000">
                  <a:schemeClr val="tx1">
                    <a:lumMod val="75000"/>
                    <a:lumOff val="25000"/>
                  </a:schemeClr>
                </a:gs>
              </a:gsLst>
              <a:lin ang="0" scaled="0"/>
            </a:gradFill>
            <a:ln w="12700"/>
            <a:effectLst>
              <a:innerShdw blurRad="3429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Parallelogram 36"/>
            <p:cNvSpPr/>
            <p:nvPr/>
          </p:nvSpPr>
          <p:spPr>
            <a:xfrm flipH="1">
              <a:off x="4169246" y="1700808"/>
              <a:ext cx="3276364" cy="936104"/>
            </a:xfrm>
            <a:prstGeom prst="parallelogram">
              <a:avLst>
                <a:gd name="adj" fmla="val 73027"/>
              </a:avLst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8000">
                  <a:schemeClr val="tx1">
                    <a:lumMod val="75000"/>
                    <a:lumOff val="2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742484" y="1700808"/>
            <a:ext cx="4104456" cy="4104456"/>
            <a:chOff x="6814492" y="1700808"/>
            <a:chExt cx="4104456" cy="4104456"/>
          </a:xfrm>
        </p:grpSpPr>
        <p:sp>
          <p:nvSpPr>
            <p:cNvPr id="35" name="Chevron 34"/>
            <p:cNvSpPr/>
            <p:nvPr/>
          </p:nvSpPr>
          <p:spPr>
            <a:xfrm>
              <a:off x="6814492" y="1700808"/>
              <a:ext cx="4104456" cy="4104456"/>
            </a:xfrm>
            <a:prstGeom prst="chevron">
              <a:avLst>
                <a:gd name="adj" fmla="val 36633"/>
              </a:avLst>
            </a:prstGeom>
            <a:gradFill>
              <a:gsLst>
                <a:gs pos="0">
                  <a:srgbClr val="4E89BF"/>
                </a:gs>
                <a:gs pos="100000">
                  <a:srgbClr val="83ACD1"/>
                </a:gs>
              </a:gsLst>
              <a:lin ang="0" scaled="0"/>
            </a:gradFill>
            <a:ln w="12700"/>
            <a:effectLst>
              <a:innerShdw blurRad="279400" dist="889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Parallelogram 38"/>
            <p:cNvSpPr/>
            <p:nvPr/>
          </p:nvSpPr>
          <p:spPr>
            <a:xfrm flipH="1">
              <a:off x="6824017" y="1700808"/>
              <a:ext cx="3276364" cy="936104"/>
            </a:xfrm>
            <a:prstGeom prst="parallelogram">
              <a:avLst>
                <a:gd name="adj" fmla="val 73027"/>
              </a:avLst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8000">
                  <a:schemeClr val="tx1">
                    <a:lumMod val="75000"/>
                    <a:lumOff val="2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205980" y="1916832"/>
            <a:ext cx="2108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chemeClr val="bg1"/>
                </a:solidFill>
                <a:latin typeface="Arial Narrow" pitchFamily="34" charset="0"/>
              </a:rPr>
              <a:t>Item 1</a:t>
            </a:r>
            <a:endParaRPr lang="en-US" sz="28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21978" y="1916832"/>
            <a:ext cx="2108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chemeClr val="bg1"/>
                </a:solidFill>
                <a:latin typeface="Arial Narrow" pitchFamily="34" charset="0"/>
              </a:rPr>
              <a:t>Item 2</a:t>
            </a:r>
            <a:endParaRPr lang="en-US" sz="28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62564" y="1916832"/>
            <a:ext cx="2108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chemeClr val="bg1"/>
                </a:solidFill>
                <a:latin typeface="Arial Narrow" pitchFamily="34" charset="0"/>
              </a:rPr>
              <a:t>Item 3</a:t>
            </a:r>
            <a:endParaRPr lang="en-US" sz="28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98068" y="3284984"/>
            <a:ext cx="2556169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US" sz="2800"/>
          </a:p>
        </p:txBody>
      </p:sp>
      <p:sp>
        <p:nvSpPr>
          <p:cNvPr id="47" name="TextBox 46"/>
          <p:cNvSpPr txBox="1"/>
          <p:nvPr/>
        </p:nvSpPr>
        <p:spPr>
          <a:xfrm>
            <a:off x="5662364" y="3284984"/>
            <a:ext cx="2556169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US" sz="2800"/>
          </a:p>
        </p:txBody>
      </p:sp>
      <p:sp>
        <p:nvSpPr>
          <p:cNvPr id="48" name="TextBox 47"/>
          <p:cNvSpPr txBox="1"/>
          <p:nvPr/>
        </p:nvSpPr>
        <p:spPr>
          <a:xfrm>
            <a:off x="8326660" y="3284984"/>
            <a:ext cx="2556169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25818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Simple Chevron </a:t>
            </a:r>
            <a:r>
              <a:rPr lang="en-IN"/>
              <a:t>Diagram </a:t>
            </a:r>
            <a:r>
              <a:rPr lang="en-IN"/>
              <a:t>– </a:t>
            </a:r>
            <a:r>
              <a:rPr lang="en-IN" smtClean="0"/>
              <a:t>2 </a:t>
            </a:r>
            <a:r>
              <a:rPr lang="en-IN"/>
              <a:t>Steps</a:t>
            </a:r>
            <a:endParaRPr lang="en-IN" dirty="0"/>
          </a:p>
        </p:txBody>
      </p:sp>
      <p:grpSp>
        <p:nvGrpSpPr>
          <p:cNvPr id="5" name="Group 4"/>
          <p:cNvGrpSpPr/>
          <p:nvPr/>
        </p:nvGrpSpPr>
        <p:grpSpPr>
          <a:xfrm>
            <a:off x="2602139" y="1700808"/>
            <a:ext cx="4104456" cy="4104456"/>
            <a:chOff x="1485900" y="1700808"/>
            <a:chExt cx="4104456" cy="4104456"/>
          </a:xfrm>
        </p:grpSpPr>
        <p:sp>
          <p:nvSpPr>
            <p:cNvPr id="3" name="Chevron 2"/>
            <p:cNvSpPr/>
            <p:nvPr/>
          </p:nvSpPr>
          <p:spPr>
            <a:xfrm>
              <a:off x="1485900" y="1700808"/>
              <a:ext cx="4104456" cy="4104456"/>
            </a:xfrm>
            <a:prstGeom prst="chevron">
              <a:avLst>
                <a:gd name="adj" fmla="val 36633"/>
              </a:avLst>
            </a:prstGeom>
            <a:gradFill>
              <a:gsLst>
                <a:gs pos="0">
                  <a:srgbClr val="4E89BF"/>
                </a:gs>
                <a:gs pos="100000">
                  <a:srgbClr val="83ACD1"/>
                </a:gs>
              </a:gsLst>
              <a:lin ang="0" scaled="0"/>
            </a:gra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Parallelogram 3"/>
            <p:cNvSpPr/>
            <p:nvPr/>
          </p:nvSpPr>
          <p:spPr>
            <a:xfrm flipH="1">
              <a:off x="1485900" y="1700808"/>
              <a:ext cx="3276364" cy="936104"/>
            </a:xfrm>
            <a:prstGeom prst="parallelogram">
              <a:avLst>
                <a:gd name="adj" fmla="val 73027"/>
              </a:avLst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8000">
                  <a:schemeClr val="tx1">
                    <a:lumMod val="75000"/>
                    <a:lumOff val="2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194427" y="1700808"/>
            <a:ext cx="4104456" cy="4104456"/>
            <a:chOff x="4150196" y="1700808"/>
            <a:chExt cx="4104456" cy="4104456"/>
          </a:xfrm>
        </p:grpSpPr>
        <p:sp>
          <p:nvSpPr>
            <p:cNvPr id="33" name="Chevron 32"/>
            <p:cNvSpPr/>
            <p:nvPr/>
          </p:nvSpPr>
          <p:spPr>
            <a:xfrm>
              <a:off x="4150196" y="1700808"/>
              <a:ext cx="4104456" cy="4104456"/>
            </a:xfrm>
            <a:prstGeom prst="chevron">
              <a:avLst>
                <a:gd name="adj" fmla="val 36633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28000">
                  <a:schemeClr val="tx1">
                    <a:lumMod val="75000"/>
                    <a:lumOff val="25000"/>
                  </a:schemeClr>
                </a:gs>
              </a:gsLst>
              <a:lin ang="0" scaled="0"/>
            </a:gradFill>
            <a:ln w="12700"/>
            <a:effectLst>
              <a:innerShdw blurRad="2540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Parallelogram 36"/>
            <p:cNvSpPr/>
            <p:nvPr/>
          </p:nvSpPr>
          <p:spPr>
            <a:xfrm flipH="1">
              <a:off x="4169246" y="1700808"/>
              <a:ext cx="3276364" cy="936104"/>
            </a:xfrm>
            <a:prstGeom prst="parallelogram">
              <a:avLst>
                <a:gd name="adj" fmla="val 73027"/>
              </a:avLst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8000">
                  <a:schemeClr val="tx1">
                    <a:lumMod val="75000"/>
                    <a:lumOff val="2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322219" y="1916832"/>
            <a:ext cx="2108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chemeClr val="bg1"/>
                </a:solidFill>
                <a:latin typeface="Arial Narrow" pitchFamily="34" charset="0"/>
              </a:rPr>
              <a:t>Item 1</a:t>
            </a:r>
            <a:endParaRPr lang="en-US" sz="28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38217" y="1916832"/>
            <a:ext cx="2108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chemeClr val="bg1"/>
                </a:solidFill>
                <a:latin typeface="Arial Narrow" pitchFamily="34" charset="0"/>
              </a:rPr>
              <a:t>Item 2</a:t>
            </a:r>
            <a:endParaRPr lang="en-US" sz="28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307" y="3284984"/>
            <a:ext cx="2556169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US" sz="2800"/>
          </a:p>
        </p:txBody>
      </p:sp>
      <p:sp>
        <p:nvSpPr>
          <p:cNvPr id="47" name="TextBox 46"/>
          <p:cNvSpPr txBox="1"/>
          <p:nvPr/>
        </p:nvSpPr>
        <p:spPr>
          <a:xfrm>
            <a:off x="6778603" y="3284984"/>
            <a:ext cx="2556169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mtClean="0">
                <a:solidFill>
                  <a:schemeClr val="bg1"/>
                </a:solidFill>
              </a:rPr>
              <a:t>Edit text</a:t>
            </a:r>
            <a:endParaRPr lang="en-US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6893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5015</TotalTime>
  <Words>123</Words>
  <Application>Microsoft Office PowerPoint</Application>
  <PresentationFormat>Custom</PresentationFormat>
  <Paragraphs>42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Simple Chevron Diagram – 4 Steps</vt:lpstr>
      <vt:lpstr>Simple Chevron Diagram – 3 Steps</vt:lpstr>
      <vt:lpstr>Simple Chevron Diagram – 2 Steps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Apple Shapes for PowerPoint</dc:title>
  <dc:creator>Julian</dc:creator>
  <cp:lastModifiedBy>Julian</cp:lastModifiedBy>
  <cp:revision>73</cp:revision>
  <dcterms:created xsi:type="dcterms:W3CDTF">2013-09-12T13:05:01Z</dcterms:created>
  <dcterms:modified xsi:type="dcterms:W3CDTF">2014-02-02T03:48:03Z</dcterms:modified>
</cp:coreProperties>
</file>