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56" r:id="rId3"/>
    <p:sldId id="358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2623" autoAdjust="0"/>
  </p:normalViewPr>
  <p:slideViewPr>
    <p:cSldViewPr snapToGrid="0">
      <p:cViewPr>
        <p:scale>
          <a:sx n="50" d="100"/>
          <a:sy n="50" d="100"/>
        </p:scale>
        <p:origin x="1482" y="43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B9-6B49-87E1-06A02C24DA08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B9-6B49-87E1-06A02C24DA08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EB9-6B49-87E1-06A02C24DA08}"/>
              </c:ext>
            </c:extLst>
          </c:dPt>
          <c:dPt>
            <c:idx val="3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EB9-6B49-87E1-06A02C24DA08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EB9-6B49-87E1-06A02C24DA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2.5</c:v>
                </c:pt>
                <c:pt idx="2">
                  <c:v>5.5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25-8C45-A953-5CB7F9C73E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E125-8C45-A953-5CB7F9C73E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E125-8C45-A953-5CB7F9C73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81"/>
        <c:axId val="66421408"/>
        <c:axId val="1218348448"/>
      </c:barChart>
      <c:catAx>
        <c:axId val="66421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18348448"/>
        <c:crosses val="autoZero"/>
        <c:auto val="1"/>
        <c:lblAlgn val="ctr"/>
        <c:lblOffset val="100"/>
        <c:noMultiLvlLbl val="0"/>
      </c:catAx>
      <c:valAx>
        <c:axId val="1218348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214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B9-6B49-87E1-06A02C24DA08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B9-6B49-87E1-06A02C24DA08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EB9-6B49-87E1-06A02C24DA08}"/>
              </c:ext>
            </c:extLst>
          </c:dPt>
          <c:dPt>
            <c:idx val="3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EB9-6B49-87E1-06A02C24DA08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EB9-6B49-87E1-06A02C24DA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2.5</c:v>
                </c:pt>
                <c:pt idx="2">
                  <c:v>5.5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25-8C45-A953-5CB7F9C73E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E125-8C45-A953-5CB7F9C73E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E125-8C45-A953-5CB7F9C73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81"/>
        <c:axId val="66421408"/>
        <c:axId val="1218348448"/>
      </c:barChart>
      <c:catAx>
        <c:axId val="66421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18348448"/>
        <c:crosses val="autoZero"/>
        <c:auto val="1"/>
        <c:lblAlgn val="ctr"/>
        <c:lblOffset val="100"/>
        <c:noMultiLvlLbl val="0"/>
      </c:catAx>
      <c:valAx>
        <c:axId val="1218348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214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88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01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91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209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378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07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7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3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5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589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02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088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36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06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5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9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chart" Target="../charts/chart1.xml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svg"/><Relationship Id="rId4" Type="http://schemas.openxmlformats.org/officeDocument/2006/relationships/chart" Target="../charts/chart2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chart" Target="../charts/chart3.xml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chart" Target="../charts/chart4.xml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8ACBDC7-B293-BC43-A5B1-F88F34E688DF}"/>
              </a:ext>
            </a:extLst>
          </p:cNvPr>
          <p:cNvSpPr/>
          <p:nvPr/>
        </p:nvSpPr>
        <p:spPr>
          <a:xfrm>
            <a:off x="4422439" y="4368133"/>
            <a:ext cx="7097455" cy="2053908"/>
          </a:xfrm>
          <a:prstGeom prst="roundRect">
            <a:avLst>
              <a:gd name="adj" fmla="val 182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04EEB9A0-5FC6-054E-AFEE-5A84526DF483}"/>
              </a:ext>
            </a:extLst>
          </p:cNvPr>
          <p:cNvSpPr/>
          <p:nvPr/>
        </p:nvSpPr>
        <p:spPr>
          <a:xfrm>
            <a:off x="672076" y="4368133"/>
            <a:ext cx="3477022" cy="2053908"/>
          </a:xfrm>
          <a:prstGeom prst="roundRect">
            <a:avLst>
              <a:gd name="adj" fmla="val 182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44EA65-159D-8F4A-BF7A-E7F79BE6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 Sheet Slide Template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BF2AEA2-9698-0441-B001-F3FF0A047607}"/>
              </a:ext>
            </a:extLst>
          </p:cNvPr>
          <p:cNvSpPr/>
          <p:nvPr/>
        </p:nvSpPr>
        <p:spPr>
          <a:xfrm>
            <a:off x="4338751" y="1255665"/>
            <a:ext cx="3489953" cy="1350576"/>
          </a:xfrm>
          <a:custGeom>
            <a:avLst/>
            <a:gdLst>
              <a:gd name="connsiteX0" fmla="*/ 3445439 w 3489953"/>
              <a:gd name="connsiteY0" fmla="*/ 1350576 h 1350576"/>
              <a:gd name="connsiteX1" fmla="*/ 43625 w 3489953"/>
              <a:gd name="connsiteY1" fmla="*/ 1350576 h 1350576"/>
              <a:gd name="connsiteX2" fmla="*/ 0 w 3489953"/>
              <a:gd name="connsiteY2" fmla="*/ 1306952 h 1350576"/>
              <a:gd name="connsiteX3" fmla="*/ 0 w 3489953"/>
              <a:gd name="connsiteY3" fmla="*/ 470966 h 1350576"/>
              <a:gd name="connsiteX4" fmla="*/ 470966 w 3489953"/>
              <a:gd name="connsiteY4" fmla="*/ 0 h 1350576"/>
              <a:gd name="connsiteX5" fmla="*/ 3446330 w 3489953"/>
              <a:gd name="connsiteY5" fmla="*/ 0 h 1350576"/>
              <a:gd name="connsiteX6" fmla="*/ 3489954 w 3489953"/>
              <a:gd name="connsiteY6" fmla="*/ 43624 h 1350576"/>
              <a:gd name="connsiteX7" fmla="*/ 3489954 w 3489953"/>
              <a:gd name="connsiteY7" fmla="*/ 1306952 h 1350576"/>
              <a:gd name="connsiteX8" fmla="*/ 3445439 w 3489953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9953" h="1350576">
                <a:moveTo>
                  <a:pt x="3445439" y="1350576"/>
                </a:moveTo>
                <a:lnTo>
                  <a:pt x="43625" y="1350576"/>
                </a:lnTo>
                <a:cubicBezTo>
                  <a:pt x="19587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3446330" y="0"/>
                </a:lnTo>
                <a:cubicBezTo>
                  <a:pt x="3470367" y="0"/>
                  <a:pt x="3489954" y="19586"/>
                  <a:pt x="3489954" y="43624"/>
                </a:cubicBezTo>
                <a:lnTo>
                  <a:pt x="3489954" y="1306952"/>
                </a:lnTo>
                <a:cubicBezTo>
                  <a:pt x="3489064" y="1330990"/>
                  <a:pt x="3469477" y="1350576"/>
                  <a:pt x="3445439" y="135057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D87F817-CB12-3D47-A476-2FD19D37866A}"/>
              </a:ext>
            </a:extLst>
          </p:cNvPr>
          <p:cNvSpPr/>
          <p:nvPr/>
        </p:nvSpPr>
        <p:spPr>
          <a:xfrm>
            <a:off x="8035253" y="1255665"/>
            <a:ext cx="3489063" cy="1350576"/>
          </a:xfrm>
          <a:custGeom>
            <a:avLst/>
            <a:gdLst>
              <a:gd name="connsiteX0" fmla="*/ 3445439 w 3489063"/>
              <a:gd name="connsiteY0" fmla="*/ 1350576 h 1350576"/>
              <a:gd name="connsiteX1" fmla="*/ 43625 w 3489063"/>
              <a:gd name="connsiteY1" fmla="*/ 1350576 h 1350576"/>
              <a:gd name="connsiteX2" fmla="*/ 0 w 3489063"/>
              <a:gd name="connsiteY2" fmla="*/ 1306952 h 1350576"/>
              <a:gd name="connsiteX3" fmla="*/ 0 w 3489063"/>
              <a:gd name="connsiteY3" fmla="*/ 470966 h 1350576"/>
              <a:gd name="connsiteX4" fmla="*/ 470966 w 3489063"/>
              <a:gd name="connsiteY4" fmla="*/ 0 h 1350576"/>
              <a:gd name="connsiteX5" fmla="*/ 3445439 w 3489063"/>
              <a:gd name="connsiteY5" fmla="*/ 0 h 1350576"/>
              <a:gd name="connsiteX6" fmla="*/ 3489064 w 3489063"/>
              <a:gd name="connsiteY6" fmla="*/ 43624 h 1350576"/>
              <a:gd name="connsiteX7" fmla="*/ 3489064 w 3489063"/>
              <a:gd name="connsiteY7" fmla="*/ 1306952 h 1350576"/>
              <a:gd name="connsiteX8" fmla="*/ 3445439 w 3489063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9063" h="1350576">
                <a:moveTo>
                  <a:pt x="3445439" y="1350576"/>
                </a:moveTo>
                <a:lnTo>
                  <a:pt x="43625" y="1350576"/>
                </a:lnTo>
                <a:cubicBezTo>
                  <a:pt x="19587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3445439" y="0"/>
                </a:lnTo>
                <a:cubicBezTo>
                  <a:pt x="3469476" y="0"/>
                  <a:pt x="3489064" y="19586"/>
                  <a:pt x="3489064" y="43624"/>
                </a:cubicBezTo>
                <a:lnTo>
                  <a:pt x="3489064" y="1306952"/>
                </a:lnTo>
                <a:cubicBezTo>
                  <a:pt x="3489064" y="1330990"/>
                  <a:pt x="3469476" y="1350576"/>
                  <a:pt x="3445439" y="135057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134602D-93CD-FF40-B311-9D32F8064249}"/>
              </a:ext>
            </a:extLst>
          </p:cNvPr>
          <p:cNvSpPr/>
          <p:nvPr/>
        </p:nvSpPr>
        <p:spPr>
          <a:xfrm>
            <a:off x="663617" y="1255665"/>
            <a:ext cx="3489063" cy="1350576"/>
          </a:xfrm>
          <a:custGeom>
            <a:avLst/>
            <a:gdLst>
              <a:gd name="connsiteX0" fmla="*/ 3445439 w 3489063"/>
              <a:gd name="connsiteY0" fmla="*/ 1350576 h 1350576"/>
              <a:gd name="connsiteX1" fmla="*/ 43624 w 3489063"/>
              <a:gd name="connsiteY1" fmla="*/ 1350576 h 1350576"/>
              <a:gd name="connsiteX2" fmla="*/ 0 w 3489063"/>
              <a:gd name="connsiteY2" fmla="*/ 1306952 h 1350576"/>
              <a:gd name="connsiteX3" fmla="*/ 0 w 3489063"/>
              <a:gd name="connsiteY3" fmla="*/ 470966 h 1350576"/>
              <a:gd name="connsiteX4" fmla="*/ 470966 w 3489063"/>
              <a:gd name="connsiteY4" fmla="*/ 0 h 1350576"/>
              <a:gd name="connsiteX5" fmla="*/ 3445439 w 3489063"/>
              <a:gd name="connsiteY5" fmla="*/ 0 h 1350576"/>
              <a:gd name="connsiteX6" fmla="*/ 3489063 w 3489063"/>
              <a:gd name="connsiteY6" fmla="*/ 43624 h 1350576"/>
              <a:gd name="connsiteX7" fmla="*/ 3489063 w 3489063"/>
              <a:gd name="connsiteY7" fmla="*/ 1306952 h 1350576"/>
              <a:gd name="connsiteX8" fmla="*/ 3445439 w 3489063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9063" h="1350576">
                <a:moveTo>
                  <a:pt x="3445439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3445439" y="0"/>
                </a:lnTo>
                <a:cubicBezTo>
                  <a:pt x="3469477" y="0"/>
                  <a:pt x="3489063" y="19586"/>
                  <a:pt x="3489063" y="43624"/>
                </a:cubicBezTo>
                <a:lnTo>
                  <a:pt x="3489063" y="1306952"/>
                </a:lnTo>
                <a:cubicBezTo>
                  <a:pt x="3489063" y="1330990"/>
                  <a:pt x="3469477" y="1350576"/>
                  <a:pt x="3445439" y="135057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5C3825E-009A-3E4A-A2C9-1DC378E22A9C}"/>
              </a:ext>
            </a:extLst>
          </p:cNvPr>
          <p:cNvSpPr/>
          <p:nvPr/>
        </p:nvSpPr>
        <p:spPr>
          <a:xfrm>
            <a:off x="663617" y="2811899"/>
            <a:ext cx="2559596" cy="1350576"/>
          </a:xfrm>
          <a:custGeom>
            <a:avLst/>
            <a:gdLst>
              <a:gd name="connsiteX0" fmla="*/ 2515972 w 2559596"/>
              <a:gd name="connsiteY0" fmla="*/ 1350576 h 1350576"/>
              <a:gd name="connsiteX1" fmla="*/ 43624 w 2559596"/>
              <a:gd name="connsiteY1" fmla="*/ 1350576 h 1350576"/>
              <a:gd name="connsiteX2" fmla="*/ 0 w 2559596"/>
              <a:gd name="connsiteY2" fmla="*/ 1306952 h 1350576"/>
              <a:gd name="connsiteX3" fmla="*/ 0 w 2559596"/>
              <a:gd name="connsiteY3" fmla="*/ 470966 h 1350576"/>
              <a:gd name="connsiteX4" fmla="*/ 470966 w 2559596"/>
              <a:gd name="connsiteY4" fmla="*/ 0 h 1350576"/>
              <a:gd name="connsiteX5" fmla="*/ 2515972 w 2559596"/>
              <a:gd name="connsiteY5" fmla="*/ 0 h 1350576"/>
              <a:gd name="connsiteX6" fmla="*/ 2559596 w 2559596"/>
              <a:gd name="connsiteY6" fmla="*/ 43624 h 1350576"/>
              <a:gd name="connsiteX7" fmla="*/ 2559596 w 2559596"/>
              <a:gd name="connsiteY7" fmla="*/ 1306952 h 1350576"/>
              <a:gd name="connsiteX8" fmla="*/ 2515972 w 2559596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596" h="1350576">
                <a:moveTo>
                  <a:pt x="2515972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2515972" y="0"/>
                </a:lnTo>
                <a:cubicBezTo>
                  <a:pt x="2540010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59596" y="1331880"/>
                  <a:pt x="2540010" y="1350576"/>
                  <a:pt x="2515972" y="135057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7B5EA4E-DB2D-824E-8429-3DCC25B24448}"/>
              </a:ext>
            </a:extLst>
          </p:cNvPr>
          <p:cNvSpPr/>
          <p:nvPr/>
        </p:nvSpPr>
        <p:spPr>
          <a:xfrm>
            <a:off x="3428871" y="2811899"/>
            <a:ext cx="2559595" cy="1350576"/>
          </a:xfrm>
          <a:custGeom>
            <a:avLst/>
            <a:gdLst>
              <a:gd name="connsiteX0" fmla="*/ 2516862 w 2559595"/>
              <a:gd name="connsiteY0" fmla="*/ 1350576 h 1350576"/>
              <a:gd name="connsiteX1" fmla="*/ 43624 w 2559595"/>
              <a:gd name="connsiteY1" fmla="*/ 1350576 h 1350576"/>
              <a:gd name="connsiteX2" fmla="*/ 0 w 2559595"/>
              <a:gd name="connsiteY2" fmla="*/ 1306952 h 1350576"/>
              <a:gd name="connsiteX3" fmla="*/ 0 w 2559595"/>
              <a:gd name="connsiteY3" fmla="*/ 470966 h 1350576"/>
              <a:gd name="connsiteX4" fmla="*/ 470966 w 2559595"/>
              <a:gd name="connsiteY4" fmla="*/ 0 h 1350576"/>
              <a:gd name="connsiteX5" fmla="*/ 2515972 w 2559595"/>
              <a:gd name="connsiteY5" fmla="*/ 0 h 1350576"/>
              <a:gd name="connsiteX6" fmla="*/ 2559596 w 2559595"/>
              <a:gd name="connsiteY6" fmla="*/ 43624 h 1350576"/>
              <a:gd name="connsiteX7" fmla="*/ 2559596 w 2559595"/>
              <a:gd name="connsiteY7" fmla="*/ 1306952 h 1350576"/>
              <a:gd name="connsiteX8" fmla="*/ 2516862 w 2559595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595" h="1350576">
                <a:moveTo>
                  <a:pt x="2516862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2515972" y="0"/>
                </a:lnTo>
                <a:cubicBezTo>
                  <a:pt x="2540010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59596" y="1331880"/>
                  <a:pt x="2540900" y="1350576"/>
                  <a:pt x="2516862" y="135057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0BC012B-9ECC-BA4D-83E2-6BE4B3BE92EE}"/>
              </a:ext>
            </a:extLst>
          </p:cNvPr>
          <p:cNvSpPr/>
          <p:nvPr/>
        </p:nvSpPr>
        <p:spPr>
          <a:xfrm>
            <a:off x="6195015" y="2811899"/>
            <a:ext cx="2559596" cy="1350576"/>
          </a:xfrm>
          <a:custGeom>
            <a:avLst/>
            <a:gdLst>
              <a:gd name="connsiteX0" fmla="*/ 2515972 w 2559596"/>
              <a:gd name="connsiteY0" fmla="*/ 1350576 h 1350576"/>
              <a:gd name="connsiteX1" fmla="*/ 43625 w 2559596"/>
              <a:gd name="connsiteY1" fmla="*/ 1350576 h 1350576"/>
              <a:gd name="connsiteX2" fmla="*/ 0 w 2559596"/>
              <a:gd name="connsiteY2" fmla="*/ 1306952 h 1350576"/>
              <a:gd name="connsiteX3" fmla="*/ 0 w 2559596"/>
              <a:gd name="connsiteY3" fmla="*/ 470966 h 1350576"/>
              <a:gd name="connsiteX4" fmla="*/ 470966 w 2559596"/>
              <a:gd name="connsiteY4" fmla="*/ 0 h 1350576"/>
              <a:gd name="connsiteX5" fmla="*/ 2515972 w 2559596"/>
              <a:gd name="connsiteY5" fmla="*/ 0 h 1350576"/>
              <a:gd name="connsiteX6" fmla="*/ 2559596 w 2559596"/>
              <a:gd name="connsiteY6" fmla="*/ 43624 h 1350576"/>
              <a:gd name="connsiteX7" fmla="*/ 2559596 w 2559596"/>
              <a:gd name="connsiteY7" fmla="*/ 1306952 h 1350576"/>
              <a:gd name="connsiteX8" fmla="*/ 2515972 w 2559596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596" h="1350576">
                <a:moveTo>
                  <a:pt x="2515972" y="1350576"/>
                </a:moveTo>
                <a:lnTo>
                  <a:pt x="43625" y="1350576"/>
                </a:lnTo>
                <a:cubicBezTo>
                  <a:pt x="19587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2515972" y="0"/>
                </a:lnTo>
                <a:cubicBezTo>
                  <a:pt x="2540010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59596" y="1331880"/>
                  <a:pt x="2540010" y="1350576"/>
                  <a:pt x="2515972" y="135057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CC26E38-36CD-624D-95EE-320FBE569A7F}"/>
              </a:ext>
            </a:extLst>
          </p:cNvPr>
          <p:cNvSpPr/>
          <p:nvPr/>
        </p:nvSpPr>
        <p:spPr>
          <a:xfrm>
            <a:off x="8960269" y="2811899"/>
            <a:ext cx="2559625" cy="1350576"/>
          </a:xfrm>
          <a:custGeom>
            <a:avLst/>
            <a:gdLst>
              <a:gd name="connsiteX0" fmla="*/ 2516862 w 2559625"/>
              <a:gd name="connsiteY0" fmla="*/ 1350576 h 1350576"/>
              <a:gd name="connsiteX1" fmla="*/ 43624 w 2559625"/>
              <a:gd name="connsiteY1" fmla="*/ 1350576 h 1350576"/>
              <a:gd name="connsiteX2" fmla="*/ 0 w 2559625"/>
              <a:gd name="connsiteY2" fmla="*/ 1306952 h 1350576"/>
              <a:gd name="connsiteX3" fmla="*/ 0 w 2559625"/>
              <a:gd name="connsiteY3" fmla="*/ 470966 h 1350576"/>
              <a:gd name="connsiteX4" fmla="*/ 470965 w 2559625"/>
              <a:gd name="connsiteY4" fmla="*/ 0 h 1350576"/>
              <a:gd name="connsiteX5" fmla="*/ 2515971 w 2559625"/>
              <a:gd name="connsiteY5" fmla="*/ 0 h 1350576"/>
              <a:gd name="connsiteX6" fmla="*/ 2559596 w 2559625"/>
              <a:gd name="connsiteY6" fmla="*/ 43624 h 1350576"/>
              <a:gd name="connsiteX7" fmla="*/ 2559596 w 2559625"/>
              <a:gd name="connsiteY7" fmla="*/ 1306952 h 1350576"/>
              <a:gd name="connsiteX8" fmla="*/ 2516862 w 2559625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625" h="1350576">
                <a:moveTo>
                  <a:pt x="2516862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0999" y="0"/>
                  <a:pt x="470965" y="0"/>
                </a:cubicBezTo>
                <a:lnTo>
                  <a:pt x="2515971" y="0"/>
                </a:lnTo>
                <a:cubicBezTo>
                  <a:pt x="2540009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60486" y="1331880"/>
                  <a:pt x="2540900" y="1350576"/>
                  <a:pt x="2516862" y="135057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88E1934-6809-7A42-AFF5-CEE120C0AD39}"/>
              </a:ext>
            </a:extLst>
          </p:cNvPr>
          <p:cNvSpPr/>
          <p:nvPr/>
        </p:nvSpPr>
        <p:spPr>
          <a:xfrm>
            <a:off x="748194" y="1339352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ABC407FC-90EE-4440-9847-DB9722177AD5}"/>
              </a:ext>
            </a:extLst>
          </p:cNvPr>
          <p:cNvSpPr/>
          <p:nvPr/>
        </p:nvSpPr>
        <p:spPr>
          <a:xfrm>
            <a:off x="4422439" y="1339352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86647A1-38E0-5047-9C74-8359A6B42A12}"/>
              </a:ext>
            </a:extLst>
          </p:cNvPr>
          <p:cNvSpPr/>
          <p:nvPr/>
        </p:nvSpPr>
        <p:spPr>
          <a:xfrm>
            <a:off x="8118941" y="1339352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9FB5AE97-82A3-1C4B-971C-359AE28D6AF9}"/>
              </a:ext>
            </a:extLst>
          </p:cNvPr>
          <p:cNvSpPr/>
          <p:nvPr/>
        </p:nvSpPr>
        <p:spPr>
          <a:xfrm>
            <a:off x="747304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DDF64612-EED6-0D4B-BE21-698331B984B2}"/>
              </a:ext>
            </a:extLst>
          </p:cNvPr>
          <p:cNvSpPr/>
          <p:nvPr/>
        </p:nvSpPr>
        <p:spPr>
          <a:xfrm>
            <a:off x="3512558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DCF2B7A-4412-794F-B236-5DF974D055C1}"/>
              </a:ext>
            </a:extLst>
          </p:cNvPr>
          <p:cNvSpPr/>
          <p:nvPr/>
        </p:nvSpPr>
        <p:spPr>
          <a:xfrm>
            <a:off x="6278702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46ED119B-A38B-D340-86A5-32342DFCBB8D}"/>
              </a:ext>
            </a:extLst>
          </p:cNvPr>
          <p:cNvSpPr/>
          <p:nvPr/>
        </p:nvSpPr>
        <p:spPr>
          <a:xfrm>
            <a:off x="9044847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A8FE9A-2DDF-EE47-9E6D-2DAB4F96A975}"/>
              </a:ext>
            </a:extLst>
          </p:cNvPr>
          <p:cNvSpPr/>
          <p:nvPr/>
        </p:nvSpPr>
        <p:spPr>
          <a:xfrm>
            <a:off x="1606437" y="1384456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625A38-38D8-1A40-81D3-F3CE4BA37B4F}"/>
              </a:ext>
            </a:extLst>
          </p:cNvPr>
          <p:cNvSpPr/>
          <p:nvPr/>
        </p:nvSpPr>
        <p:spPr>
          <a:xfrm>
            <a:off x="1602572" y="1794747"/>
            <a:ext cx="2266829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9540046-6A21-2F4C-88FA-8D8580D0C18E}"/>
              </a:ext>
            </a:extLst>
          </p:cNvPr>
          <p:cNvSpPr/>
          <p:nvPr/>
        </p:nvSpPr>
        <p:spPr>
          <a:xfrm>
            <a:off x="978677" y="1474380"/>
            <a:ext cx="26551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82BC29E-F0C9-9842-A724-85979B8605C8}"/>
              </a:ext>
            </a:extLst>
          </p:cNvPr>
          <p:cNvSpPr/>
          <p:nvPr/>
        </p:nvSpPr>
        <p:spPr>
          <a:xfrm>
            <a:off x="4652922" y="1474380"/>
            <a:ext cx="26551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4746EEB-76F2-3243-86D1-C1165BB62E0B}"/>
              </a:ext>
            </a:extLst>
          </p:cNvPr>
          <p:cNvSpPr/>
          <p:nvPr/>
        </p:nvSpPr>
        <p:spPr>
          <a:xfrm>
            <a:off x="8349424" y="1474380"/>
            <a:ext cx="26551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F953460-9F0C-8241-8B96-D70D5A056C31}"/>
              </a:ext>
            </a:extLst>
          </p:cNvPr>
          <p:cNvSpPr/>
          <p:nvPr/>
        </p:nvSpPr>
        <p:spPr>
          <a:xfrm>
            <a:off x="5280682" y="1384456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7283FB-B71A-5A42-9908-5295BA5B6F01}"/>
              </a:ext>
            </a:extLst>
          </p:cNvPr>
          <p:cNvSpPr/>
          <p:nvPr/>
        </p:nvSpPr>
        <p:spPr>
          <a:xfrm>
            <a:off x="5276818" y="1794747"/>
            <a:ext cx="2025956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E4323DD-3CFA-1F4D-BDAE-B9602775B1CD}"/>
              </a:ext>
            </a:extLst>
          </p:cNvPr>
          <p:cNvSpPr/>
          <p:nvPr/>
        </p:nvSpPr>
        <p:spPr>
          <a:xfrm>
            <a:off x="9032875" y="1384456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1B02ACD-B275-2545-9FA5-BF6F38B7BDB8}"/>
              </a:ext>
            </a:extLst>
          </p:cNvPr>
          <p:cNvSpPr/>
          <p:nvPr/>
        </p:nvSpPr>
        <p:spPr>
          <a:xfrm>
            <a:off x="9029011" y="1794747"/>
            <a:ext cx="2025956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B1789AE-13CD-7645-9392-8BC639D49DE0}"/>
              </a:ext>
            </a:extLst>
          </p:cNvPr>
          <p:cNvSpPr/>
          <p:nvPr/>
        </p:nvSpPr>
        <p:spPr>
          <a:xfrm>
            <a:off x="1606437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4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75FBE91-2F57-864D-830E-CE4A4F95ABBC}"/>
              </a:ext>
            </a:extLst>
          </p:cNvPr>
          <p:cNvSpPr/>
          <p:nvPr/>
        </p:nvSpPr>
        <p:spPr>
          <a:xfrm>
            <a:off x="1602573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D38702E-15C4-6047-AEF6-B7FBE8BB7AE6}"/>
              </a:ext>
            </a:extLst>
          </p:cNvPr>
          <p:cNvSpPr/>
          <p:nvPr/>
        </p:nvSpPr>
        <p:spPr>
          <a:xfrm>
            <a:off x="4286575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5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42BBC81-6795-954A-8E6D-010964198141}"/>
              </a:ext>
            </a:extLst>
          </p:cNvPr>
          <p:cNvSpPr/>
          <p:nvPr/>
        </p:nvSpPr>
        <p:spPr>
          <a:xfrm>
            <a:off x="4282711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07DA572-0FE3-BF49-BE5C-858B5A623A70}"/>
              </a:ext>
            </a:extLst>
          </p:cNvPr>
          <p:cNvSpPr/>
          <p:nvPr/>
        </p:nvSpPr>
        <p:spPr>
          <a:xfrm>
            <a:off x="7077071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6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9608D66-5C44-7543-91A7-EF61751CB2B4}"/>
              </a:ext>
            </a:extLst>
          </p:cNvPr>
          <p:cNvSpPr/>
          <p:nvPr/>
        </p:nvSpPr>
        <p:spPr>
          <a:xfrm>
            <a:off x="7073207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AE27898-7050-2C4C-BAB0-A2A89E55446F}"/>
              </a:ext>
            </a:extLst>
          </p:cNvPr>
          <p:cNvSpPr/>
          <p:nvPr/>
        </p:nvSpPr>
        <p:spPr>
          <a:xfrm>
            <a:off x="9883333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7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B2CF085-F285-A340-96EB-86983080C540}"/>
              </a:ext>
            </a:extLst>
          </p:cNvPr>
          <p:cNvSpPr/>
          <p:nvPr/>
        </p:nvSpPr>
        <p:spPr>
          <a:xfrm>
            <a:off x="9879469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0677C7-7477-144E-805C-2B45219E8B8F}"/>
              </a:ext>
            </a:extLst>
          </p:cNvPr>
          <p:cNvGrpSpPr/>
          <p:nvPr/>
        </p:nvGrpSpPr>
        <p:grpSpPr>
          <a:xfrm>
            <a:off x="4601481" y="4508419"/>
            <a:ext cx="3734220" cy="1864312"/>
            <a:chOff x="609441" y="4739458"/>
            <a:chExt cx="2595979" cy="1296044"/>
          </a:xfrm>
        </p:grpSpPr>
        <p:graphicFrame>
          <p:nvGraphicFramePr>
            <p:cNvPr id="48" name="Chart 47">
              <a:extLst>
                <a:ext uri="{FF2B5EF4-FFF2-40B4-BE49-F238E27FC236}">
                  <a16:creationId xmlns:a16="http://schemas.microsoft.com/office/drawing/2014/main" id="{D8EC384C-8B34-2D4A-BB6D-7C37B8E41AE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00356465"/>
                </p:ext>
              </p:extLst>
            </p:nvPr>
          </p:nvGraphicFramePr>
          <p:xfrm>
            <a:off x="609441" y="4739458"/>
            <a:ext cx="1618723" cy="12960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2DE6B6E-15C1-FF45-A274-6F9AAC54079A}"/>
                </a:ext>
              </a:extLst>
            </p:cNvPr>
            <p:cNvSpPr txBox="1"/>
            <p:nvPr/>
          </p:nvSpPr>
          <p:spPr>
            <a:xfrm>
              <a:off x="1063950" y="5177910"/>
              <a:ext cx="722345" cy="4065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</a:t>
              </a:r>
            </a:p>
            <a:p>
              <a:pPr algn="ctr"/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Here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5DFE59-6A49-6245-BDAB-05459656EC2B}"/>
                </a:ext>
              </a:extLst>
            </p:cNvPr>
            <p:cNvSpPr txBox="1"/>
            <p:nvPr/>
          </p:nvSpPr>
          <p:spPr>
            <a:xfrm>
              <a:off x="2228164" y="5141146"/>
              <a:ext cx="960824" cy="235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CC73A9C-571A-C14C-9FEB-F965D2013C83}"/>
                </a:ext>
              </a:extLst>
            </p:cNvPr>
            <p:cNvSpPr txBox="1"/>
            <p:nvPr/>
          </p:nvSpPr>
          <p:spPr>
            <a:xfrm>
              <a:off x="2244596" y="5437370"/>
              <a:ext cx="960824" cy="235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52" name="Rectangle: Rounded Corners 37">
              <a:extLst>
                <a:ext uri="{FF2B5EF4-FFF2-40B4-BE49-F238E27FC236}">
                  <a16:creationId xmlns:a16="http://schemas.microsoft.com/office/drawing/2014/main" id="{4FE8381D-AB56-8744-A517-D9DA4D4B07E9}"/>
                </a:ext>
              </a:extLst>
            </p:cNvPr>
            <p:cNvSpPr/>
            <p:nvPr/>
          </p:nvSpPr>
          <p:spPr>
            <a:xfrm>
              <a:off x="2175127" y="5215855"/>
              <a:ext cx="69469" cy="6947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3" name="Rectangle: Rounded Corners 39">
              <a:extLst>
                <a:ext uri="{FF2B5EF4-FFF2-40B4-BE49-F238E27FC236}">
                  <a16:creationId xmlns:a16="http://schemas.microsoft.com/office/drawing/2014/main" id="{056BCC47-EB7B-5A49-8AA3-FE6B9D453B29}"/>
                </a:ext>
              </a:extLst>
            </p:cNvPr>
            <p:cNvSpPr/>
            <p:nvPr/>
          </p:nvSpPr>
          <p:spPr>
            <a:xfrm>
              <a:off x="2175627" y="5511002"/>
              <a:ext cx="69469" cy="69470"/>
            </a:xfrm>
            <a:prstGeom prst="roundRect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D9DE719E-3ABF-E942-B89A-7EDD2D676A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4373779"/>
              </p:ext>
            </p:extLst>
          </p:nvPr>
        </p:nvGraphicFramePr>
        <p:xfrm>
          <a:off x="8673830" y="4483755"/>
          <a:ext cx="2386000" cy="181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7B527493-A13F-5343-A596-DE44752FE483}"/>
              </a:ext>
            </a:extLst>
          </p:cNvPr>
          <p:cNvSpPr txBox="1"/>
          <p:nvPr/>
        </p:nvSpPr>
        <p:spPr>
          <a:xfrm>
            <a:off x="922834" y="4483755"/>
            <a:ext cx="18466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YOUR TITLE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9DD71AF-84D6-AA4D-83AF-97856B7E453F}"/>
              </a:ext>
            </a:extLst>
          </p:cNvPr>
          <p:cNvSpPr/>
          <p:nvPr/>
        </p:nvSpPr>
        <p:spPr>
          <a:xfrm>
            <a:off x="922834" y="4936616"/>
            <a:ext cx="2325901" cy="133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 small introduction about your company here.</a:t>
            </a:r>
          </a:p>
          <a:p>
            <a:endParaRPr lang="en-US" sz="16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pic>
        <p:nvPicPr>
          <p:cNvPr id="75" name="Graphic 74" descr="Gears with solid fill">
            <a:extLst>
              <a:ext uri="{FF2B5EF4-FFF2-40B4-BE49-F238E27FC236}">
                <a16:creationId xmlns:a16="http://schemas.microsoft.com/office/drawing/2014/main" id="{DDDF577D-5E14-DD4B-B285-C2B8AFFEBB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69902" y="2975872"/>
            <a:ext cx="583714" cy="583714"/>
          </a:xfrm>
          <a:prstGeom prst="rect">
            <a:avLst/>
          </a:prstGeom>
        </p:spPr>
      </p:pic>
      <p:pic>
        <p:nvPicPr>
          <p:cNvPr id="77" name="Graphic 76" descr="Bar graph with upward trend with solid fill">
            <a:extLst>
              <a:ext uri="{FF2B5EF4-FFF2-40B4-BE49-F238E27FC236}">
                <a16:creationId xmlns:a16="http://schemas.microsoft.com/office/drawing/2014/main" id="{A8C27134-8E57-5042-970C-867D8E8BBE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8914" y="3013352"/>
            <a:ext cx="503161" cy="503161"/>
          </a:xfrm>
          <a:prstGeom prst="rect">
            <a:avLst/>
          </a:prstGeom>
        </p:spPr>
      </p:pic>
      <p:pic>
        <p:nvPicPr>
          <p:cNvPr id="79" name="Graphic 78" descr="Lightbulb with solid fill">
            <a:extLst>
              <a:ext uri="{FF2B5EF4-FFF2-40B4-BE49-F238E27FC236}">
                <a16:creationId xmlns:a16="http://schemas.microsoft.com/office/drawing/2014/main" id="{8A9B3EB7-0963-384E-9D76-2FE7299E27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361458" y="2983816"/>
            <a:ext cx="583714" cy="583714"/>
          </a:xfrm>
          <a:prstGeom prst="rect">
            <a:avLst/>
          </a:prstGeom>
        </p:spPr>
      </p:pic>
      <p:pic>
        <p:nvPicPr>
          <p:cNvPr id="81" name="Graphic 80" descr="Meeting with solid fill">
            <a:extLst>
              <a:ext uri="{FF2B5EF4-FFF2-40B4-BE49-F238E27FC236}">
                <a16:creationId xmlns:a16="http://schemas.microsoft.com/office/drawing/2014/main" id="{466D42FF-0BAA-7349-B8DE-0208C1EF11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16230" y="2960771"/>
            <a:ext cx="583714" cy="58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74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8ACBDC7-B293-BC43-A5B1-F88F34E688DF}"/>
              </a:ext>
            </a:extLst>
          </p:cNvPr>
          <p:cNvSpPr/>
          <p:nvPr/>
        </p:nvSpPr>
        <p:spPr>
          <a:xfrm>
            <a:off x="4422439" y="4368133"/>
            <a:ext cx="7097455" cy="2053908"/>
          </a:xfrm>
          <a:prstGeom prst="roundRect">
            <a:avLst>
              <a:gd name="adj" fmla="val 182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04EEB9A0-5FC6-054E-AFEE-5A84526DF483}"/>
              </a:ext>
            </a:extLst>
          </p:cNvPr>
          <p:cNvSpPr/>
          <p:nvPr/>
        </p:nvSpPr>
        <p:spPr>
          <a:xfrm>
            <a:off x="672076" y="4368133"/>
            <a:ext cx="3477022" cy="2053908"/>
          </a:xfrm>
          <a:prstGeom prst="roundRect">
            <a:avLst>
              <a:gd name="adj" fmla="val 182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44EA65-159D-8F4A-BF7A-E7F79BE6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 Sheet Slide Template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BF2AEA2-9698-0441-B001-F3FF0A047607}"/>
              </a:ext>
            </a:extLst>
          </p:cNvPr>
          <p:cNvSpPr/>
          <p:nvPr/>
        </p:nvSpPr>
        <p:spPr>
          <a:xfrm>
            <a:off x="4338751" y="1255665"/>
            <a:ext cx="3489953" cy="1350576"/>
          </a:xfrm>
          <a:custGeom>
            <a:avLst/>
            <a:gdLst>
              <a:gd name="connsiteX0" fmla="*/ 3445439 w 3489953"/>
              <a:gd name="connsiteY0" fmla="*/ 1350576 h 1350576"/>
              <a:gd name="connsiteX1" fmla="*/ 43625 w 3489953"/>
              <a:gd name="connsiteY1" fmla="*/ 1350576 h 1350576"/>
              <a:gd name="connsiteX2" fmla="*/ 0 w 3489953"/>
              <a:gd name="connsiteY2" fmla="*/ 1306952 h 1350576"/>
              <a:gd name="connsiteX3" fmla="*/ 0 w 3489953"/>
              <a:gd name="connsiteY3" fmla="*/ 470966 h 1350576"/>
              <a:gd name="connsiteX4" fmla="*/ 470966 w 3489953"/>
              <a:gd name="connsiteY4" fmla="*/ 0 h 1350576"/>
              <a:gd name="connsiteX5" fmla="*/ 3446330 w 3489953"/>
              <a:gd name="connsiteY5" fmla="*/ 0 h 1350576"/>
              <a:gd name="connsiteX6" fmla="*/ 3489954 w 3489953"/>
              <a:gd name="connsiteY6" fmla="*/ 43624 h 1350576"/>
              <a:gd name="connsiteX7" fmla="*/ 3489954 w 3489953"/>
              <a:gd name="connsiteY7" fmla="*/ 1306952 h 1350576"/>
              <a:gd name="connsiteX8" fmla="*/ 3445439 w 3489953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9953" h="1350576">
                <a:moveTo>
                  <a:pt x="3445439" y="1350576"/>
                </a:moveTo>
                <a:lnTo>
                  <a:pt x="43625" y="1350576"/>
                </a:lnTo>
                <a:cubicBezTo>
                  <a:pt x="19587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3446330" y="0"/>
                </a:lnTo>
                <a:cubicBezTo>
                  <a:pt x="3470367" y="0"/>
                  <a:pt x="3489954" y="19586"/>
                  <a:pt x="3489954" y="43624"/>
                </a:cubicBezTo>
                <a:lnTo>
                  <a:pt x="3489954" y="1306952"/>
                </a:lnTo>
                <a:cubicBezTo>
                  <a:pt x="3489064" y="1330990"/>
                  <a:pt x="3469477" y="1350576"/>
                  <a:pt x="3445439" y="13505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D87F817-CB12-3D47-A476-2FD19D37866A}"/>
              </a:ext>
            </a:extLst>
          </p:cNvPr>
          <p:cNvSpPr/>
          <p:nvPr/>
        </p:nvSpPr>
        <p:spPr>
          <a:xfrm>
            <a:off x="8035253" y="1255665"/>
            <a:ext cx="3489063" cy="1350576"/>
          </a:xfrm>
          <a:custGeom>
            <a:avLst/>
            <a:gdLst>
              <a:gd name="connsiteX0" fmla="*/ 3445439 w 3489063"/>
              <a:gd name="connsiteY0" fmla="*/ 1350576 h 1350576"/>
              <a:gd name="connsiteX1" fmla="*/ 43625 w 3489063"/>
              <a:gd name="connsiteY1" fmla="*/ 1350576 h 1350576"/>
              <a:gd name="connsiteX2" fmla="*/ 0 w 3489063"/>
              <a:gd name="connsiteY2" fmla="*/ 1306952 h 1350576"/>
              <a:gd name="connsiteX3" fmla="*/ 0 w 3489063"/>
              <a:gd name="connsiteY3" fmla="*/ 470966 h 1350576"/>
              <a:gd name="connsiteX4" fmla="*/ 470966 w 3489063"/>
              <a:gd name="connsiteY4" fmla="*/ 0 h 1350576"/>
              <a:gd name="connsiteX5" fmla="*/ 3445439 w 3489063"/>
              <a:gd name="connsiteY5" fmla="*/ 0 h 1350576"/>
              <a:gd name="connsiteX6" fmla="*/ 3489064 w 3489063"/>
              <a:gd name="connsiteY6" fmla="*/ 43624 h 1350576"/>
              <a:gd name="connsiteX7" fmla="*/ 3489064 w 3489063"/>
              <a:gd name="connsiteY7" fmla="*/ 1306952 h 1350576"/>
              <a:gd name="connsiteX8" fmla="*/ 3445439 w 3489063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9063" h="1350576">
                <a:moveTo>
                  <a:pt x="3445439" y="1350576"/>
                </a:moveTo>
                <a:lnTo>
                  <a:pt x="43625" y="1350576"/>
                </a:lnTo>
                <a:cubicBezTo>
                  <a:pt x="19587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3445439" y="0"/>
                </a:lnTo>
                <a:cubicBezTo>
                  <a:pt x="3469476" y="0"/>
                  <a:pt x="3489064" y="19586"/>
                  <a:pt x="3489064" y="43624"/>
                </a:cubicBezTo>
                <a:lnTo>
                  <a:pt x="3489064" y="1306952"/>
                </a:lnTo>
                <a:cubicBezTo>
                  <a:pt x="3489064" y="1330990"/>
                  <a:pt x="3469476" y="1350576"/>
                  <a:pt x="3445439" y="13505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134602D-93CD-FF40-B311-9D32F8064249}"/>
              </a:ext>
            </a:extLst>
          </p:cNvPr>
          <p:cNvSpPr/>
          <p:nvPr/>
        </p:nvSpPr>
        <p:spPr>
          <a:xfrm>
            <a:off x="663617" y="1255665"/>
            <a:ext cx="3489063" cy="1350576"/>
          </a:xfrm>
          <a:custGeom>
            <a:avLst/>
            <a:gdLst>
              <a:gd name="connsiteX0" fmla="*/ 3445439 w 3489063"/>
              <a:gd name="connsiteY0" fmla="*/ 1350576 h 1350576"/>
              <a:gd name="connsiteX1" fmla="*/ 43624 w 3489063"/>
              <a:gd name="connsiteY1" fmla="*/ 1350576 h 1350576"/>
              <a:gd name="connsiteX2" fmla="*/ 0 w 3489063"/>
              <a:gd name="connsiteY2" fmla="*/ 1306952 h 1350576"/>
              <a:gd name="connsiteX3" fmla="*/ 0 w 3489063"/>
              <a:gd name="connsiteY3" fmla="*/ 470966 h 1350576"/>
              <a:gd name="connsiteX4" fmla="*/ 470966 w 3489063"/>
              <a:gd name="connsiteY4" fmla="*/ 0 h 1350576"/>
              <a:gd name="connsiteX5" fmla="*/ 3445439 w 3489063"/>
              <a:gd name="connsiteY5" fmla="*/ 0 h 1350576"/>
              <a:gd name="connsiteX6" fmla="*/ 3489063 w 3489063"/>
              <a:gd name="connsiteY6" fmla="*/ 43624 h 1350576"/>
              <a:gd name="connsiteX7" fmla="*/ 3489063 w 3489063"/>
              <a:gd name="connsiteY7" fmla="*/ 1306952 h 1350576"/>
              <a:gd name="connsiteX8" fmla="*/ 3445439 w 3489063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9063" h="1350576">
                <a:moveTo>
                  <a:pt x="3445439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3445439" y="0"/>
                </a:lnTo>
                <a:cubicBezTo>
                  <a:pt x="3469477" y="0"/>
                  <a:pt x="3489063" y="19586"/>
                  <a:pt x="3489063" y="43624"/>
                </a:cubicBezTo>
                <a:lnTo>
                  <a:pt x="3489063" y="1306952"/>
                </a:lnTo>
                <a:cubicBezTo>
                  <a:pt x="3489063" y="1330990"/>
                  <a:pt x="3469477" y="1350576"/>
                  <a:pt x="3445439" y="13505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5C3825E-009A-3E4A-A2C9-1DC378E22A9C}"/>
              </a:ext>
            </a:extLst>
          </p:cNvPr>
          <p:cNvSpPr/>
          <p:nvPr/>
        </p:nvSpPr>
        <p:spPr>
          <a:xfrm>
            <a:off x="663617" y="2811899"/>
            <a:ext cx="2559596" cy="1350576"/>
          </a:xfrm>
          <a:custGeom>
            <a:avLst/>
            <a:gdLst>
              <a:gd name="connsiteX0" fmla="*/ 2515972 w 2559596"/>
              <a:gd name="connsiteY0" fmla="*/ 1350576 h 1350576"/>
              <a:gd name="connsiteX1" fmla="*/ 43624 w 2559596"/>
              <a:gd name="connsiteY1" fmla="*/ 1350576 h 1350576"/>
              <a:gd name="connsiteX2" fmla="*/ 0 w 2559596"/>
              <a:gd name="connsiteY2" fmla="*/ 1306952 h 1350576"/>
              <a:gd name="connsiteX3" fmla="*/ 0 w 2559596"/>
              <a:gd name="connsiteY3" fmla="*/ 470966 h 1350576"/>
              <a:gd name="connsiteX4" fmla="*/ 470966 w 2559596"/>
              <a:gd name="connsiteY4" fmla="*/ 0 h 1350576"/>
              <a:gd name="connsiteX5" fmla="*/ 2515972 w 2559596"/>
              <a:gd name="connsiteY5" fmla="*/ 0 h 1350576"/>
              <a:gd name="connsiteX6" fmla="*/ 2559596 w 2559596"/>
              <a:gd name="connsiteY6" fmla="*/ 43624 h 1350576"/>
              <a:gd name="connsiteX7" fmla="*/ 2559596 w 2559596"/>
              <a:gd name="connsiteY7" fmla="*/ 1306952 h 1350576"/>
              <a:gd name="connsiteX8" fmla="*/ 2515972 w 2559596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596" h="1350576">
                <a:moveTo>
                  <a:pt x="2515972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2515972" y="0"/>
                </a:lnTo>
                <a:cubicBezTo>
                  <a:pt x="2540010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59596" y="1331880"/>
                  <a:pt x="2540010" y="1350576"/>
                  <a:pt x="2515972" y="13505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7B5EA4E-DB2D-824E-8429-3DCC25B24448}"/>
              </a:ext>
            </a:extLst>
          </p:cNvPr>
          <p:cNvSpPr/>
          <p:nvPr/>
        </p:nvSpPr>
        <p:spPr>
          <a:xfrm>
            <a:off x="3428871" y="2811899"/>
            <a:ext cx="2559595" cy="1350576"/>
          </a:xfrm>
          <a:custGeom>
            <a:avLst/>
            <a:gdLst>
              <a:gd name="connsiteX0" fmla="*/ 2516862 w 2559595"/>
              <a:gd name="connsiteY0" fmla="*/ 1350576 h 1350576"/>
              <a:gd name="connsiteX1" fmla="*/ 43624 w 2559595"/>
              <a:gd name="connsiteY1" fmla="*/ 1350576 h 1350576"/>
              <a:gd name="connsiteX2" fmla="*/ 0 w 2559595"/>
              <a:gd name="connsiteY2" fmla="*/ 1306952 h 1350576"/>
              <a:gd name="connsiteX3" fmla="*/ 0 w 2559595"/>
              <a:gd name="connsiteY3" fmla="*/ 470966 h 1350576"/>
              <a:gd name="connsiteX4" fmla="*/ 470966 w 2559595"/>
              <a:gd name="connsiteY4" fmla="*/ 0 h 1350576"/>
              <a:gd name="connsiteX5" fmla="*/ 2515972 w 2559595"/>
              <a:gd name="connsiteY5" fmla="*/ 0 h 1350576"/>
              <a:gd name="connsiteX6" fmla="*/ 2559596 w 2559595"/>
              <a:gd name="connsiteY6" fmla="*/ 43624 h 1350576"/>
              <a:gd name="connsiteX7" fmla="*/ 2559596 w 2559595"/>
              <a:gd name="connsiteY7" fmla="*/ 1306952 h 1350576"/>
              <a:gd name="connsiteX8" fmla="*/ 2516862 w 2559595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595" h="1350576">
                <a:moveTo>
                  <a:pt x="2516862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2515972" y="0"/>
                </a:lnTo>
                <a:cubicBezTo>
                  <a:pt x="2540010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59596" y="1331880"/>
                  <a:pt x="2540900" y="1350576"/>
                  <a:pt x="2516862" y="13505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0BC012B-9ECC-BA4D-83E2-6BE4B3BE92EE}"/>
              </a:ext>
            </a:extLst>
          </p:cNvPr>
          <p:cNvSpPr/>
          <p:nvPr/>
        </p:nvSpPr>
        <p:spPr>
          <a:xfrm>
            <a:off x="6195015" y="2811899"/>
            <a:ext cx="2559596" cy="1350576"/>
          </a:xfrm>
          <a:custGeom>
            <a:avLst/>
            <a:gdLst>
              <a:gd name="connsiteX0" fmla="*/ 2515972 w 2559596"/>
              <a:gd name="connsiteY0" fmla="*/ 1350576 h 1350576"/>
              <a:gd name="connsiteX1" fmla="*/ 43625 w 2559596"/>
              <a:gd name="connsiteY1" fmla="*/ 1350576 h 1350576"/>
              <a:gd name="connsiteX2" fmla="*/ 0 w 2559596"/>
              <a:gd name="connsiteY2" fmla="*/ 1306952 h 1350576"/>
              <a:gd name="connsiteX3" fmla="*/ 0 w 2559596"/>
              <a:gd name="connsiteY3" fmla="*/ 470966 h 1350576"/>
              <a:gd name="connsiteX4" fmla="*/ 470966 w 2559596"/>
              <a:gd name="connsiteY4" fmla="*/ 0 h 1350576"/>
              <a:gd name="connsiteX5" fmla="*/ 2515972 w 2559596"/>
              <a:gd name="connsiteY5" fmla="*/ 0 h 1350576"/>
              <a:gd name="connsiteX6" fmla="*/ 2559596 w 2559596"/>
              <a:gd name="connsiteY6" fmla="*/ 43624 h 1350576"/>
              <a:gd name="connsiteX7" fmla="*/ 2559596 w 2559596"/>
              <a:gd name="connsiteY7" fmla="*/ 1306952 h 1350576"/>
              <a:gd name="connsiteX8" fmla="*/ 2515972 w 2559596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596" h="1350576">
                <a:moveTo>
                  <a:pt x="2515972" y="1350576"/>
                </a:moveTo>
                <a:lnTo>
                  <a:pt x="43625" y="1350576"/>
                </a:lnTo>
                <a:cubicBezTo>
                  <a:pt x="19587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1000" y="0"/>
                  <a:pt x="470966" y="0"/>
                </a:cubicBezTo>
                <a:lnTo>
                  <a:pt x="2515972" y="0"/>
                </a:lnTo>
                <a:cubicBezTo>
                  <a:pt x="2540010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59596" y="1331880"/>
                  <a:pt x="2540010" y="1350576"/>
                  <a:pt x="2515972" y="13505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CC26E38-36CD-624D-95EE-320FBE569A7F}"/>
              </a:ext>
            </a:extLst>
          </p:cNvPr>
          <p:cNvSpPr/>
          <p:nvPr/>
        </p:nvSpPr>
        <p:spPr>
          <a:xfrm>
            <a:off x="8960269" y="2811899"/>
            <a:ext cx="2559625" cy="1350576"/>
          </a:xfrm>
          <a:custGeom>
            <a:avLst/>
            <a:gdLst>
              <a:gd name="connsiteX0" fmla="*/ 2516862 w 2559625"/>
              <a:gd name="connsiteY0" fmla="*/ 1350576 h 1350576"/>
              <a:gd name="connsiteX1" fmla="*/ 43624 w 2559625"/>
              <a:gd name="connsiteY1" fmla="*/ 1350576 h 1350576"/>
              <a:gd name="connsiteX2" fmla="*/ 0 w 2559625"/>
              <a:gd name="connsiteY2" fmla="*/ 1306952 h 1350576"/>
              <a:gd name="connsiteX3" fmla="*/ 0 w 2559625"/>
              <a:gd name="connsiteY3" fmla="*/ 470966 h 1350576"/>
              <a:gd name="connsiteX4" fmla="*/ 470965 w 2559625"/>
              <a:gd name="connsiteY4" fmla="*/ 0 h 1350576"/>
              <a:gd name="connsiteX5" fmla="*/ 2515971 w 2559625"/>
              <a:gd name="connsiteY5" fmla="*/ 0 h 1350576"/>
              <a:gd name="connsiteX6" fmla="*/ 2559596 w 2559625"/>
              <a:gd name="connsiteY6" fmla="*/ 43624 h 1350576"/>
              <a:gd name="connsiteX7" fmla="*/ 2559596 w 2559625"/>
              <a:gd name="connsiteY7" fmla="*/ 1306952 h 1350576"/>
              <a:gd name="connsiteX8" fmla="*/ 2516862 w 2559625"/>
              <a:gd name="connsiteY8" fmla="*/ 1350576 h 13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9625" h="1350576">
                <a:moveTo>
                  <a:pt x="2516862" y="1350576"/>
                </a:moveTo>
                <a:lnTo>
                  <a:pt x="43624" y="1350576"/>
                </a:lnTo>
                <a:cubicBezTo>
                  <a:pt x="19586" y="1350576"/>
                  <a:pt x="0" y="1330990"/>
                  <a:pt x="0" y="1306952"/>
                </a:cubicBezTo>
                <a:lnTo>
                  <a:pt x="0" y="470966"/>
                </a:lnTo>
                <a:cubicBezTo>
                  <a:pt x="0" y="211000"/>
                  <a:pt x="210999" y="0"/>
                  <a:pt x="470965" y="0"/>
                </a:cubicBezTo>
                <a:lnTo>
                  <a:pt x="2515971" y="0"/>
                </a:lnTo>
                <a:cubicBezTo>
                  <a:pt x="2540009" y="0"/>
                  <a:pt x="2559596" y="19586"/>
                  <a:pt x="2559596" y="43624"/>
                </a:cubicBezTo>
                <a:lnTo>
                  <a:pt x="2559596" y="1306952"/>
                </a:lnTo>
                <a:cubicBezTo>
                  <a:pt x="2560486" y="1331880"/>
                  <a:pt x="2540900" y="1350576"/>
                  <a:pt x="2516862" y="13505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88E1934-6809-7A42-AFF5-CEE120C0AD39}"/>
              </a:ext>
            </a:extLst>
          </p:cNvPr>
          <p:cNvSpPr/>
          <p:nvPr/>
        </p:nvSpPr>
        <p:spPr>
          <a:xfrm>
            <a:off x="748194" y="1339352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ABC407FC-90EE-4440-9847-DB9722177AD5}"/>
              </a:ext>
            </a:extLst>
          </p:cNvPr>
          <p:cNvSpPr/>
          <p:nvPr/>
        </p:nvSpPr>
        <p:spPr>
          <a:xfrm>
            <a:off x="4422439" y="1339352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86647A1-38E0-5047-9C74-8359A6B42A12}"/>
              </a:ext>
            </a:extLst>
          </p:cNvPr>
          <p:cNvSpPr/>
          <p:nvPr/>
        </p:nvSpPr>
        <p:spPr>
          <a:xfrm>
            <a:off x="8118941" y="1339352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2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9FB5AE97-82A3-1C4B-971C-359AE28D6AF9}"/>
              </a:ext>
            </a:extLst>
          </p:cNvPr>
          <p:cNvSpPr/>
          <p:nvPr/>
        </p:nvSpPr>
        <p:spPr>
          <a:xfrm>
            <a:off x="747304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DDF64612-EED6-0D4B-BE21-698331B984B2}"/>
              </a:ext>
            </a:extLst>
          </p:cNvPr>
          <p:cNvSpPr/>
          <p:nvPr/>
        </p:nvSpPr>
        <p:spPr>
          <a:xfrm>
            <a:off x="3512558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DCF2B7A-4412-794F-B236-5DF974D055C1}"/>
              </a:ext>
            </a:extLst>
          </p:cNvPr>
          <p:cNvSpPr/>
          <p:nvPr/>
        </p:nvSpPr>
        <p:spPr>
          <a:xfrm>
            <a:off x="6278702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46ED119B-A38B-D340-86A5-32342DFCBB8D}"/>
              </a:ext>
            </a:extLst>
          </p:cNvPr>
          <p:cNvSpPr/>
          <p:nvPr/>
        </p:nvSpPr>
        <p:spPr>
          <a:xfrm>
            <a:off x="9044847" y="2904489"/>
            <a:ext cx="726480" cy="726480"/>
          </a:xfrm>
          <a:custGeom>
            <a:avLst/>
            <a:gdLst>
              <a:gd name="connsiteX0" fmla="*/ 726480 w 726480"/>
              <a:gd name="connsiteY0" fmla="*/ 363240 h 726480"/>
              <a:gd name="connsiteX1" fmla="*/ 363240 w 726480"/>
              <a:gd name="connsiteY1" fmla="*/ 726480 h 726480"/>
              <a:gd name="connsiteX2" fmla="*/ 0 w 726480"/>
              <a:gd name="connsiteY2" fmla="*/ 363240 h 726480"/>
              <a:gd name="connsiteX3" fmla="*/ 363240 w 726480"/>
              <a:gd name="connsiteY3" fmla="*/ 0 h 726480"/>
              <a:gd name="connsiteX4" fmla="*/ 726480 w 726480"/>
              <a:gd name="connsiteY4" fmla="*/ 363240 h 72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80" h="726480">
                <a:moveTo>
                  <a:pt x="726480" y="363240"/>
                </a:moveTo>
                <a:cubicBezTo>
                  <a:pt x="726480" y="563852"/>
                  <a:pt x="563852" y="726480"/>
                  <a:pt x="363240" y="726480"/>
                </a:cubicBezTo>
                <a:cubicBezTo>
                  <a:pt x="162628" y="726480"/>
                  <a:pt x="0" y="563852"/>
                  <a:pt x="0" y="363240"/>
                </a:cubicBezTo>
                <a:cubicBezTo>
                  <a:pt x="0" y="162628"/>
                  <a:pt x="162628" y="0"/>
                  <a:pt x="363240" y="0"/>
                </a:cubicBezTo>
                <a:cubicBezTo>
                  <a:pt x="563852" y="0"/>
                  <a:pt x="726480" y="162628"/>
                  <a:pt x="726480" y="363240"/>
                </a:cubicBezTo>
                <a:close/>
              </a:path>
            </a:pathLst>
          </a:custGeom>
          <a:solidFill>
            <a:schemeClr val="accent3"/>
          </a:solidFill>
          <a:ln w="89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625A38-38D8-1A40-81D3-F3CE4BA37B4F}"/>
              </a:ext>
            </a:extLst>
          </p:cNvPr>
          <p:cNvSpPr/>
          <p:nvPr/>
        </p:nvSpPr>
        <p:spPr>
          <a:xfrm>
            <a:off x="1602572" y="1794747"/>
            <a:ext cx="2266829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9540046-6A21-2F4C-88FA-8D8580D0C18E}"/>
              </a:ext>
            </a:extLst>
          </p:cNvPr>
          <p:cNvSpPr/>
          <p:nvPr/>
        </p:nvSpPr>
        <p:spPr>
          <a:xfrm>
            <a:off x="978677" y="1474380"/>
            <a:ext cx="26551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82BC29E-F0C9-9842-A724-85979B8605C8}"/>
              </a:ext>
            </a:extLst>
          </p:cNvPr>
          <p:cNvSpPr/>
          <p:nvPr/>
        </p:nvSpPr>
        <p:spPr>
          <a:xfrm>
            <a:off x="4652922" y="1474380"/>
            <a:ext cx="26551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4746EEB-76F2-3243-86D1-C1165BB62E0B}"/>
              </a:ext>
            </a:extLst>
          </p:cNvPr>
          <p:cNvSpPr/>
          <p:nvPr/>
        </p:nvSpPr>
        <p:spPr>
          <a:xfrm>
            <a:off x="8349424" y="1474380"/>
            <a:ext cx="265515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7283FB-B71A-5A42-9908-5295BA5B6F01}"/>
              </a:ext>
            </a:extLst>
          </p:cNvPr>
          <p:cNvSpPr/>
          <p:nvPr/>
        </p:nvSpPr>
        <p:spPr>
          <a:xfrm>
            <a:off x="5276818" y="1794747"/>
            <a:ext cx="2025956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1B02ACD-B275-2545-9FA5-BF6F38B7BDB8}"/>
              </a:ext>
            </a:extLst>
          </p:cNvPr>
          <p:cNvSpPr/>
          <p:nvPr/>
        </p:nvSpPr>
        <p:spPr>
          <a:xfrm>
            <a:off x="9029011" y="1794747"/>
            <a:ext cx="2025956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75FBE91-2F57-864D-830E-CE4A4F95ABBC}"/>
              </a:ext>
            </a:extLst>
          </p:cNvPr>
          <p:cNvSpPr/>
          <p:nvPr/>
        </p:nvSpPr>
        <p:spPr>
          <a:xfrm>
            <a:off x="1602573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42BBC81-6795-954A-8E6D-010964198141}"/>
              </a:ext>
            </a:extLst>
          </p:cNvPr>
          <p:cNvSpPr/>
          <p:nvPr/>
        </p:nvSpPr>
        <p:spPr>
          <a:xfrm>
            <a:off x="4282711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9608D66-5C44-7543-91A7-EF61751CB2B4}"/>
              </a:ext>
            </a:extLst>
          </p:cNvPr>
          <p:cNvSpPr/>
          <p:nvPr/>
        </p:nvSpPr>
        <p:spPr>
          <a:xfrm>
            <a:off x="7073207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B2CF085-F285-A340-96EB-86983080C540}"/>
              </a:ext>
            </a:extLst>
          </p:cNvPr>
          <p:cNvSpPr/>
          <p:nvPr/>
        </p:nvSpPr>
        <p:spPr>
          <a:xfrm>
            <a:off x="9879469" y="3355533"/>
            <a:ext cx="1437774" cy="609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fact here.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0677C7-7477-144E-805C-2B45219E8B8F}"/>
              </a:ext>
            </a:extLst>
          </p:cNvPr>
          <p:cNvGrpSpPr/>
          <p:nvPr/>
        </p:nvGrpSpPr>
        <p:grpSpPr>
          <a:xfrm>
            <a:off x="4601481" y="4508419"/>
            <a:ext cx="3734220" cy="1864312"/>
            <a:chOff x="609441" y="4739458"/>
            <a:chExt cx="2595979" cy="1296044"/>
          </a:xfrm>
        </p:grpSpPr>
        <p:graphicFrame>
          <p:nvGraphicFramePr>
            <p:cNvPr id="48" name="Chart 47">
              <a:extLst>
                <a:ext uri="{FF2B5EF4-FFF2-40B4-BE49-F238E27FC236}">
                  <a16:creationId xmlns:a16="http://schemas.microsoft.com/office/drawing/2014/main" id="{D8EC384C-8B34-2D4A-BB6D-7C37B8E41AE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56021617"/>
                </p:ext>
              </p:extLst>
            </p:nvPr>
          </p:nvGraphicFramePr>
          <p:xfrm>
            <a:off x="609441" y="4739458"/>
            <a:ext cx="1618723" cy="12960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2DE6B6E-15C1-FF45-A274-6F9AAC54079A}"/>
                </a:ext>
              </a:extLst>
            </p:cNvPr>
            <p:cNvSpPr txBox="1"/>
            <p:nvPr/>
          </p:nvSpPr>
          <p:spPr>
            <a:xfrm>
              <a:off x="1063950" y="5177910"/>
              <a:ext cx="722345" cy="4065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</a:t>
              </a:r>
            </a:p>
            <a:p>
              <a:pPr algn="ctr"/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Here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5DFE59-6A49-6245-BDAB-05459656EC2B}"/>
                </a:ext>
              </a:extLst>
            </p:cNvPr>
            <p:cNvSpPr txBox="1"/>
            <p:nvPr/>
          </p:nvSpPr>
          <p:spPr>
            <a:xfrm>
              <a:off x="2228164" y="5141146"/>
              <a:ext cx="960824" cy="235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CC73A9C-571A-C14C-9FEB-F965D2013C83}"/>
                </a:ext>
              </a:extLst>
            </p:cNvPr>
            <p:cNvSpPr txBox="1"/>
            <p:nvPr/>
          </p:nvSpPr>
          <p:spPr>
            <a:xfrm>
              <a:off x="2244596" y="5437370"/>
              <a:ext cx="960824" cy="235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Edit text here</a:t>
              </a:r>
            </a:p>
          </p:txBody>
        </p:sp>
        <p:sp>
          <p:nvSpPr>
            <p:cNvPr id="52" name="Rectangle: Rounded Corners 37">
              <a:extLst>
                <a:ext uri="{FF2B5EF4-FFF2-40B4-BE49-F238E27FC236}">
                  <a16:creationId xmlns:a16="http://schemas.microsoft.com/office/drawing/2014/main" id="{4FE8381D-AB56-8744-A517-D9DA4D4B07E9}"/>
                </a:ext>
              </a:extLst>
            </p:cNvPr>
            <p:cNvSpPr/>
            <p:nvPr/>
          </p:nvSpPr>
          <p:spPr>
            <a:xfrm>
              <a:off x="2175127" y="5215855"/>
              <a:ext cx="69469" cy="6947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: Rounded Corners 39">
              <a:extLst>
                <a:ext uri="{FF2B5EF4-FFF2-40B4-BE49-F238E27FC236}">
                  <a16:creationId xmlns:a16="http://schemas.microsoft.com/office/drawing/2014/main" id="{056BCC47-EB7B-5A49-8AA3-FE6B9D453B29}"/>
                </a:ext>
              </a:extLst>
            </p:cNvPr>
            <p:cNvSpPr/>
            <p:nvPr/>
          </p:nvSpPr>
          <p:spPr>
            <a:xfrm>
              <a:off x="2175627" y="5511002"/>
              <a:ext cx="69469" cy="69470"/>
            </a:xfrm>
            <a:prstGeom prst="roundRect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D9DE719E-3ABF-E942-B89A-7EDD2D676A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644976"/>
              </p:ext>
            </p:extLst>
          </p:nvPr>
        </p:nvGraphicFramePr>
        <p:xfrm>
          <a:off x="8673830" y="4483755"/>
          <a:ext cx="2386000" cy="181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7B527493-A13F-5343-A596-DE44752FE483}"/>
              </a:ext>
            </a:extLst>
          </p:cNvPr>
          <p:cNvSpPr txBox="1"/>
          <p:nvPr/>
        </p:nvSpPr>
        <p:spPr>
          <a:xfrm>
            <a:off x="922834" y="4483755"/>
            <a:ext cx="18466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YOUR TITLE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9DD71AF-84D6-AA4D-83AF-97856B7E453F}"/>
              </a:ext>
            </a:extLst>
          </p:cNvPr>
          <p:cNvSpPr/>
          <p:nvPr/>
        </p:nvSpPr>
        <p:spPr>
          <a:xfrm>
            <a:off x="922834" y="4936616"/>
            <a:ext cx="2325901" cy="133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a small introduction about your company here.</a:t>
            </a:r>
          </a:p>
          <a:p>
            <a:endParaRPr lang="en-US" sz="16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pic>
        <p:nvPicPr>
          <p:cNvPr id="75" name="Graphic 74" descr="Gears with solid fill">
            <a:extLst>
              <a:ext uri="{FF2B5EF4-FFF2-40B4-BE49-F238E27FC236}">
                <a16:creationId xmlns:a16="http://schemas.microsoft.com/office/drawing/2014/main" id="{DDDF577D-5E14-DD4B-B285-C2B8AFFEBB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69902" y="2975872"/>
            <a:ext cx="583714" cy="583714"/>
          </a:xfrm>
          <a:prstGeom prst="rect">
            <a:avLst/>
          </a:prstGeom>
        </p:spPr>
      </p:pic>
      <p:pic>
        <p:nvPicPr>
          <p:cNvPr id="77" name="Graphic 76" descr="Bar graph with upward trend with solid fill">
            <a:extLst>
              <a:ext uri="{FF2B5EF4-FFF2-40B4-BE49-F238E27FC236}">
                <a16:creationId xmlns:a16="http://schemas.microsoft.com/office/drawing/2014/main" id="{A8C27134-8E57-5042-970C-867D8E8BBE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8914" y="3013352"/>
            <a:ext cx="503161" cy="503161"/>
          </a:xfrm>
          <a:prstGeom prst="rect">
            <a:avLst/>
          </a:prstGeom>
        </p:spPr>
      </p:pic>
      <p:pic>
        <p:nvPicPr>
          <p:cNvPr id="79" name="Graphic 78" descr="Lightbulb with solid fill">
            <a:extLst>
              <a:ext uri="{FF2B5EF4-FFF2-40B4-BE49-F238E27FC236}">
                <a16:creationId xmlns:a16="http://schemas.microsoft.com/office/drawing/2014/main" id="{8A9B3EB7-0963-384E-9D76-2FE7299E27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361458" y="2983816"/>
            <a:ext cx="583714" cy="583714"/>
          </a:xfrm>
          <a:prstGeom prst="rect">
            <a:avLst/>
          </a:prstGeom>
        </p:spPr>
      </p:pic>
      <p:pic>
        <p:nvPicPr>
          <p:cNvPr id="81" name="Graphic 80" descr="Meeting with solid fill">
            <a:extLst>
              <a:ext uri="{FF2B5EF4-FFF2-40B4-BE49-F238E27FC236}">
                <a16:creationId xmlns:a16="http://schemas.microsoft.com/office/drawing/2014/main" id="{466D42FF-0BAA-7349-B8DE-0208C1EF11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16230" y="2960771"/>
            <a:ext cx="583714" cy="5837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0F858F8-2E59-345C-CC78-34B1A397E100}"/>
              </a:ext>
            </a:extLst>
          </p:cNvPr>
          <p:cNvSpPr/>
          <p:nvPr/>
        </p:nvSpPr>
        <p:spPr>
          <a:xfrm>
            <a:off x="1606437" y="1384456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DED34D-3231-C410-F1E3-0D97A55EA5AF}"/>
              </a:ext>
            </a:extLst>
          </p:cNvPr>
          <p:cNvSpPr/>
          <p:nvPr/>
        </p:nvSpPr>
        <p:spPr>
          <a:xfrm>
            <a:off x="5280682" y="1384456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7E3A70-21FC-7F4C-4719-824D3DD84458}"/>
              </a:ext>
            </a:extLst>
          </p:cNvPr>
          <p:cNvSpPr/>
          <p:nvPr/>
        </p:nvSpPr>
        <p:spPr>
          <a:xfrm>
            <a:off x="9032875" y="1384456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BC5B1F-9916-703B-A03F-FD823287B541}"/>
              </a:ext>
            </a:extLst>
          </p:cNvPr>
          <p:cNvSpPr/>
          <p:nvPr/>
        </p:nvSpPr>
        <p:spPr>
          <a:xfrm>
            <a:off x="1606437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8E3B7F-1E09-7B50-FAF0-47BDE9495D78}"/>
              </a:ext>
            </a:extLst>
          </p:cNvPr>
          <p:cNvSpPr/>
          <p:nvPr/>
        </p:nvSpPr>
        <p:spPr>
          <a:xfrm>
            <a:off x="4286575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5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B1B06F-A731-7BF9-15DC-49B54C1FEFC0}"/>
              </a:ext>
            </a:extLst>
          </p:cNvPr>
          <p:cNvSpPr/>
          <p:nvPr/>
        </p:nvSpPr>
        <p:spPr>
          <a:xfrm>
            <a:off x="7077071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6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DC843F-6AE2-1E6E-F92F-FDEA339D3DA8}"/>
              </a:ext>
            </a:extLst>
          </p:cNvPr>
          <p:cNvSpPr/>
          <p:nvPr/>
        </p:nvSpPr>
        <p:spPr>
          <a:xfrm>
            <a:off x="9883333" y="2945242"/>
            <a:ext cx="1008295" cy="3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8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 7</a:t>
            </a:r>
          </a:p>
        </p:txBody>
      </p:sp>
    </p:spTree>
    <p:extLst>
      <p:ext uri="{BB962C8B-B14F-4D97-AF65-F5344CB8AC3E}">
        <p14:creationId xmlns:p14="http://schemas.microsoft.com/office/powerpoint/2010/main" val="223913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0414B4-1BB0-4775-994E-6A89967AB3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250" y="915221"/>
            <a:ext cx="3799721" cy="216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ght-purple-pink-blue-green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F79699"/>
      </a:accent2>
      <a:accent3>
        <a:srgbClr val="2FE8BD"/>
      </a:accent3>
      <a:accent4>
        <a:srgbClr val="99C9FF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304</Words>
  <Application>Microsoft Office PowerPoint</Application>
  <PresentationFormat>Custom</PresentationFormat>
  <Paragraphs>75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Fact Sheet Slide Template</vt:lpstr>
      <vt:lpstr>Fact Sheet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2023-06-11T20:36:19Z</dcterms:modified>
</cp:coreProperties>
</file>