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6" r:id="rId2"/>
  </p:sldMasterIdLst>
  <p:notesMasterIdLst>
    <p:notesMasterId r:id="rId6"/>
  </p:notesMasterIdLst>
  <p:sldIdLst>
    <p:sldId id="298" r:id="rId3"/>
    <p:sldId id="291" r:id="rId4"/>
    <p:sldId id="292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FF7"/>
    <a:srgbClr val="398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/>
    <p:restoredTop sz="94624"/>
  </p:normalViewPr>
  <p:slideViewPr>
    <p:cSldViewPr>
      <p:cViewPr varScale="1">
        <p:scale>
          <a:sx n="111" d="100"/>
          <a:sy n="111" d="100"/>
        </p:scale>
        <p:origin x="576" y="14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0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225800"/>
            <a:ext cx="12188825" cy="363220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4987990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550936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037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08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62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22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4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26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689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11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5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595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37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66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609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3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9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11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89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23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54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068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855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5130800"/>
            <a:ext cx="12188825" cy="17272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01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49"/>
            <a:ext cx="4010039" cy="1162051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30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1"/>
            <a:ext cx="7313295" cy="566739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22" indent="0">
              <a:buNone/>
              <a:defRPr sz="3732"/>
            </a:lvl2pPr>
            <a:lvl3pPr marL="1218845" indent="0">
              <a:buNone/>
              <a:defRPr sz="3199"/>
            </a:lvl3pPr>
            <a:lvl4pPr marL="1828267" indent="0">
              <a:buNone/>
              <a:defRPr sz="2666"/>
            </a:lvl4pPr>
            <a:lvl5pPr marL="2437689" indent="0">
              <a:buNone/>
              <a:defRPr sz="2666"/>
            </a:lvl5pPr>
            <a:lvl6pPr marL="3047111" indent="0">
              <a:buNone/>
              <a:defRPr sz="2666"/>
            </a:lvl6pPr>
            <a:lvl7pPr marL="3656534" indent="0">
              <a:buNone/>
              <a:defRPr sz="2666"/>
            </a:lvl7pPr>
            <a:lvl8pPr marL="4265955" indent="0">
              <a:buNone/>
              <a:defRPr sz="2666"/>
            </a:lvl8pPr>
            <a:lvl9pPr marL="4875378" indent="0">
              <a:buNone/>
              <a:defRPr sz="266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9"/>
            <a:ext cx="7313295" cy="8048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3091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8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0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0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80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021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812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46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970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213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bg>
      <p:bgPr>
        <a:gradFill flip="none" rotWithShape="1">
          <a:gsLst>
            <a:gs pos="81000">
              <a:schemeClr val="bg1">
                <a:lumMod val="95000"/>
              </a:schemeClr>
            </a:gs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6703854" cy="711081"/>
          </a:xfrm>
        </p:spPr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E2B0-FEF2-4C8F-90A4-46C9D72643E3}" type="datetime1">
              <a:rPr lang="en-US" smtClean="0"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27023" y="6356353"/>
            <a:ext cx="761803" cy="36512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91440" rIns="0" bIns="91440" numCol="1" anchor="ctr" anchorCtr="1" compatLnSpc="1">
            <a:prstTxWarp prst="textNoShape">
              <a:avLst/>
            </a:prstTxWarp>
          </a:bodyPr>
          <a:lstStyle>
            <a:lvl1pPr algn="r">
              <a:defRPr lang="en-US" sz="1400" kern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E69268-9C8B-4EBF-A9EE-DC5DC2D48DC3}" type="slidenum">
              <a:rPr lang="es-UY" smtClean="0"/>
              <a:pPr/>
              <a:t>‹#›</a:t>
            </a:fld>
            <a:endParaRPr lang="es-UY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78353" y="362139"/>
            <a:ext cx="4113728" cy="533400"/>
          </a:xfrm>
        </p:spPr>
        <p:txBody>
          <a:bodyPr anchor="ctr">
            <a:noAutofit/>
          </a:bodyPr>
          <a:lstStyle>
            <a:lvl1pPr marL="0" indent="0" algn="r">
              <a:buNone/>
              <a:defRPr sz="1999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Breadcrumb 1 &gt; Breadcrumb 2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81346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4.xml"/><Relationship Id="rId22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6.xml"/><Relationship Id="rId24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108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3/9/15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2"/>
            <a:ext cx="3859795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9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</p:sldLayoutIdLst>
  <p:txStyles>
    <p:titleStyle>
      <a:lvl1pPr algn="l" defTabSz="1218845" rtl="0" eaLnBrk="1" latinLnBrk="0" hangingPunct="1">
        <a:spcBef>
          <a:spcPct val="0"/>
        </a:spcBef>
        <a:buNone/>
        <a:defRPr sz="3199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457067" indent="-457067" algn="l" defTabSz="1218845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311" indent="-380889" algn="l" defTabSz="1218845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555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979" indent="-304712" algn="l" defTabSz="12188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400" indent="-304712" algn="l" defTabSz="12188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1822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244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666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089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22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4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67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89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111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534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95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378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6" Type="http://schemas.openxmlformats.org/officeDocument/2006/relationships/image" Target="../media/image3.tif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3D Pyramid Chart for PowerPoint</a:t>
            </a:r>
            <a:endParaRPr lang="es-UY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44" name="Group 43"/>
          <p:cNvGrpSpPr/>
          <p:nvPr/>
        </p:nvGrpSpPr>
        <p:grpSpPr>
          <a:xfrm>
            <a:off x="696805" y="1448317"/>
            <a:ext cx="2577354" cy="1600216"/>
            <a:chOff x="696987" y="1447800"/>
            <a:chExt cx="2578025" cy="1600633"/>
          </a:xfrm>
        </p:grpSpPr>
        <p:sp>
          <p:nvSpPr>
            <p:cNvPr id="45" name="Rectangle 44"/>
            <p:cNvSpPr/>
            <p:nvPr/>
          </p:nvSpPr>
          <p:spPr>
            <a:xfrm flipH="1">
              <a:off x="696987" y="182923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799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  <a:p>
              <a:pPr defTabSz="914126">
                <a:defRPr/>
              </a:pPr>
              <a:endParaRPr lang="en-US" sz="1799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696987" y="144780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999" b="1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96805" y="3840373"/>
            <a:ext cx="2577354" cy="1600216"/>
            <a:chOff x="696987" y="3840480"/>
            <a:chExt cx="2578025" cy="1600633"/>
          </a:xfrm>
        </p:grpSpPr>
        <p:sp>
          <p:nvSpPr>
            <p:cNvPr id="48" name="Rectangle 47"/>
            <p:cNvSpPr/>
            <p:nvPr/>
          </p:nvSpPr>
          <p:spPr>
            <a:xfrm flipH="1">
              <a:off x="696987" y="422191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799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  <a:p>
              <a:pPr defTabSz="914126">
                <a:defRPr/>
              </a:pPr>
              <a:endParaRPr lang="en-US" sz="1799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 flipH="1">
              <a:off x="696987" y="384048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999" b="1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870349" y="1448317"/>
            <a:ext cx="2577354" cy="1600216"/>
            <a:chOff x="8872660" y="1447800"/>
            <a:chExt cx="2578025" cy="1600633"/>
          </a:xfrm>
        </p:grpSpPr>
        <p:sp>
          <p:nvSpPr>
            <p:cNvPr id="51" name="Rectangle 50"/>
            <p:cNvSpPr/>
            <p:nvPr/>
          </p:nvSpPr>
          <p:spPr>
            <a:xfrm flipH="1">
              <a:off x="8872660" y="182923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799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  <a:p>
              <a:pPr defTabSz="914126">
                <a:defRPr/>
              </a:pPr>
              <a:endParaRPr lang="en-US" sz="1799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 flipH="1">
              <a:off x="8872660" y="144780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999" b="1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870349" y="3840373"/>
            <a:ext cx="2577354" cy="1600216"/>
            <a:chOff x="8872660" y="3840480"/>
            <a:chExt cx="2578025" cy="1600633"/>
          </a:xfrm>
        </p:grpSpPr>
        <p:sp>
          <p:nvSpPr>
            <p:cNvPr id="54" name="Rectangle 53"/>
            <p:cNvSpPr/>
            <p:nvPr/>
          </p:nvSpPr>
          <p:spPr>
            <a:xfrm flipH="1">
              <a:off x="8872660" y="422191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799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  <a:p>
              <a:pPr defTabSz="914126">
                <a:defRPr/>
              </a:pPr>
              <a:endParaRPr lang="en-US" sz="1799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 flipH="1">
              <a:off x="8872660" y="384048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999" b="1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468500" y="1877894"/>
            <a:ext cx="4896081" cy="4500602"/>
            <a:chOff x="3469404" y="1877490"/>
            <a:chExt cx="4897356" cy="4501774"/>
          </a:xfrm>
        </p:grpSpPr>
        <p:grpSp>
          <p:nvGrpSpPr>
            <p:cNvPr id="115" name="Group 114"/>
            <p:cNvGrpSpPr/>
            <p:nvPr/>
          </p:nvGrpSpPr>
          <p:grpSpPr>
            <a:xfrm>
              <a:off x="3469404" y="1877490"/>
              <a:ext cx="4897356" cy="4501774"/>
              <a:chOff x="3469404" y="1877490"/>
              <a:chExt cx="4897356" cy="4501774"/>
            </a:xfrm>
          </p:grpSpPr>
          <p:sp>
            <p:nvSpPr>
              <p:cNvPr id="124" name="Oval 123"/>
              <p:cNvSpPr/>
              <p:nvPr/>
            </p:nvSpPr>
            <p:spPr>
              <a:xfrm rot="21395266">
                <a:off x="3741101" y="5222568"/>
                <a:ext cx="4560330" cy="115669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85000"/>
                      <a:lumOff val="15000"/>
                      <a:alpha val="78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en-US" sz="1799" kern="0">
                  <a:solidFill>
                    <a:sysClr val="window" lastClr="FFFFFF"/>
                  </a:solidFill>
                </a:endParaRPr>
              </a:p>
            </p:txBody>
          </p:sp>
          <p:grpSp>
            <p:nvGrpSpPr>
              <p:cNvPr id="125" name="Group 42"/>
              <p:cNvGrpSpPr/>
              <p:nvPr/>
            </p:nvGrpSpPr>
            <p:grpSpPr>
              <a:xfrm>
                <a:off x="3469406" y="1877490"/>
                <a:ext cx="4897356" cy="4154581"/>
                <a:chOff x="2873071" y="1371600"/>
                <a:chExt cx="6090026" cy="5166363"/>
              </a:xfrm>
            </p:grpSpPr>
            <p:grpSp>
              <p:nvGrpSpPr>
                <p:cNvPr id="126" name="Group 27"/>
                <p:cNvGrpSpPr/>
                <p:nvPr/>
              </p:nvGrpSpPr>
              <p:grpSpPr>
                <a:xfrm>
                  <a:off x="2873071" y="4073700"/>
                  <a:ext cx="6090026" cy="2464263"/>
                  <a:chOff x="3842484" y="4051112"/>
                  <a:chExt cx="4295676" cy="1738197"/>
                </a:xfrm>
              </p:grpSpPr>
              <p:sp>
                <p:nvSpPr>
                  <p:cNvPr id="138" name="Freeform 137"/>
                  <p:cNvSpPr/>
                  <p:nvPr/>
                </p:nvSpPr>
                <p:spPr>
                  <a:xfrm>
                    <a:off x="4341734" y="4051112"/>
                    <a:ext cx="3295818" cy="872048"/>
                  </a:xfrm>
                  <a:custGeom>
                    <a:avLst/>
                    <a:gdLst>
                      <a:gd name="connsiteX0" fmla="*/ 3798 w 2465936"/>
                      <a:gd name="connsiteY0" fmla="*/ 311446 h 652328"/>
                      <a:gd name="connsiteX1" fmla="*/ 1245787 w 2465936"/>
                      <a:gd name="connsiteY1" fmla="*/ 949 h 652328"/>
                      <a:gd name="connsiteX2" fmla="*/ 2462138 w 2465936"/>
                      <a:gd name="connsiteY2" fmla="*/ 305749 h 652328"/>
                      <a:gd name="connsiteX3" fmla="*/ 1268575 w 2465936"/>
                      <a:gd name="connsiteY3" fmla="*/ 650429 h 652328"/>
                      <a:gd name="connsiteX4" fmla="*/ 3798 w 2465936"/>
                      <a:gd name="connsiteY4" fmla="*/ 311446 h 652328"/>
                      <a:gd name="connsiteX0" fmla="*/ 3798 w 2465936"/>
                      <a:gd name="connsiteY0" fmla="*/ 311446 h 650429"/>
                      <a:gd name="connsiteX1" fmla="*/ 1245787 w 2465936"/>
                      <a:gd name="connsiteY1" fmla="*/ 949 h 650429"/>
                      <a:gd name="connsiteX2" fmla="*/ 2462138 w 2465936"/>
                      <a:gd name="connsiteY2" fmla="*/ 305749 h 650429"/>
                      <a:gd name="connsiteX3" fmla="*/ 1268575 w 2465936"/>
                      <a:gd name="connsiteY3" fmla="*/ 650429 h 650429"/>
                      <a:gd name="connsiteX4" fmla="*/ 3798 w 2465936"/>
                      <a:gd name="connsiteY4" fmla="*/ 311446 h 650429"/>
                      <a:gd name="connsiteX0" fmla="*/ 3798 w 2462138"/>
                      <a:gd name="connsiteY0" fmla="*/ 311446 h 650429"/>
                      <a:gd name="connsiteX1" fmla="*/ 1245787 w 2462138"/>
                      <a:gd name="connsiteY1" fmla="*/ 949 h 650429"/>
                      <a:gd name="connsiteX2" fmla="*/ 2462138 w 2462138"/>
                      <a:gd name="connsiteY2" fmla="*/ 305749 h 650429"/>
                      <a:gd name="connsiteX3" fmla="*/ 1268575 w 2462138"/>
                      <a:gd name="connsiteY3" fmla="*/ 650429 h 650429"/>
                      <a:gd name="connsiteX4" fmla="*/ 3798 w 2462138"/>
                      <a:gd name="connsiteY4" fmla="*/ 311446 h 650429"/>
                      <a:gd name="connsiteX0" fmla="*/ 0 w 2458340"/>
                      <a:gd name="connsiteY0" fmla="*/ 311446 h 650429"/>
                      <a:gd name="connsiteX1" fmla="*/ 1241989 w 2458340"/>
                      <a:gd name="connsiteY1" fmla="*/ 949 h 650429"/>
                      <a:gd name="connsiteX2" fmla="*/ 2458340 w 2458340"/>
                      <a:gd name="connsiteY2" fmla="*/ 305749 h 650429"/>
                      <a:gd name="connsiteX3" fmla="*/ 1264777 w 2458340"/>
                      <a:gd name="connsiteY3" fmla="*/ 650429 h 650429"/>
                      <a:gd name="connsiteX4" fmla="*/ 0 w 2458340"/>
                      <a:gd name="connsiteY4" fmla="*/ 311446 h 650429"/>
                      <a:gd name="connsiteX0" fmla="*/ 0 w 2458340"/>
                      <a:gd name="connsiteY0" fmla="*/ 310497 h 649480"/>
                      <a:gd name="connsiteX1" fmla="*/ 1241989 w 2458340"/>
                      <a:gd name="connsiteY1" fmla="*/ 0 h 649480"/>
                      <a:gd name="connsiteX2" fmla="*/ 2458340 w 2458340"/>
                      <a:gd name="connsiteY2" fmla="*/ 304800 h 649480"/>
                      <a:gd name="connsiteX3" fmla="*/ 1264777 w 2458340"/>
                      <a:gd name="connsiteY3" fmla="*/ 649480 h 649480"/>
                      <a:gd name="connsiteX4" fmla="*/ 0 w 2458340"/>
                      <a:gd name="connsiteY4" fmla="*/ 310497 h 649480"/>
                      <a:gd name="connsiteX0" fmla="*/ 0 w 2450794"/>
                      <a:gd name="connsiteY0" fmla="*/ 370864 h 649480"/>
                      <a:gd name="connsiteX1" fmla="*/ 1234443 w 2450794"/>
                      <a:gd name="connsiteY1" fmla="*/ 0 h 649480"/>
                      <a:gd name="connsiteX2" fmla="*/ 2450794 w 2450794"/>
                      <a:gd name="connsiteY2" fmla="*/ 304800 h 649480"/>
                      <a:gd name="connsiteX3" fmla="*/ 1257231 w 2450794"/>
                      <a:gd name="connsiteY3" fmla="*/ 649480 h 649480"/>
                      <a:gd name="connsiteX4" fmla="*/ 0 w 2450794"/>
                      <a:gd name="connsiteY4" fmla="*/ 370864 h 649480"/>
                      <a:gd name="connsiteX0" fmla="*/ 0 w 2454642"/>
                      <a:gd name="connsiteY0" fmla="*/ 314269 h 649480"/>
                      <a:gd name="connsiteX1" fmla="*/ 1238291 w 2454642"/>
                      <a:gd name="connsiteY1" fmla="*/ 0 h 649480"/>
                      <a:gd name="connsiteX2" fmla="*/ 2454642 w 2454642"/>
                      <a:gd name="connsiteY2" fmla="*/ 304800 h 649480"/>
                      <a:gd name="connsiteX3" fmla="*/ 1261079 w 2454642"/>
                      <a:gd name="connsiteY3" fmla="*/ 649480 h 649480"/>
                      <a:gd name="connsiteX4" fmla="*/ 0 w 2454642"/>
                      <a:gd name="connsiteY4" fmla="*/ 314269 h 649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4642" h="649480">
                        <a:moveTo>
                          <a:pt x="0" y="314269"/>
                        </a:moveTo>
                        <a:lnTo>
                          <a:pt x="1238291" y="0"/>
                        </a:lnTo>
                        <a:lnTo>
                          <a:pt x="2454642" y="304800"/>
                        </a:lnTo>
                        <a:lnTo>
                          <a:pt x="1261079" y="649480"/>
                        </a:lnTo>
                        <a:lnTo>
                          <a:pt x="0" y="31426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39" name="Freeform 138"/>
                  <p:cNvSpPr/>
                  <p:nvPr/>
                </p:nvSpPr>
                <p:spPr>
                  <a:xfrm>
                    <a:off x="6005968" y="4456319"/>
                    <a:ext cx="2132192" cy="1332990"/>
                  </a:xfrm>
                  <a:custGeom>
                    <a:avLst/>
                    <a:gdLst>
                      <a:gd name="connsiteX0" fmla="*/ 253032 w 2017002"/>
                      <a:gd name="connsiteY0" fmla="*/ 374953 h 1057608"/>
                      <a:gd name="connsiteX1" fmla="*/ 1440301 w 2017002"/>
                      <a:gd name="connsiteY1" fmla="*/ 32415 h 1057608"/>
                      <a:gd name="connsiteX2" fmla="*/ 1820575 w 2017002"/>
                      <a:gd name="connsiteY2" fmla="*/ 569444 h 1057608"/>
                      <a:gd name="connsiteX3" fmla="*/ 261741 w 2017002"/>
                      <a:gd name="connsiteY3" fmla="*/ 1025193 h 1057608"/>
                      <a:gd name="connsiteX4" fmla="*/ 253032 w 2017002"/>
                      <a:gd name="connsiteY4" fmla="*/ 374953 h 1057608"/>
                      <a:gd name="connsiteX0" fmla="*/ 0 w 1763970"/>
                      <a:gd name="connsiteY0" fmla="*/ 374953 h 1057608"/>
                      <a:gd name="connsiteX1" fmla="*/ 1187269 w 1763970"/>
                      <a:gd name="connsiteY1" fmla="*/ 32415 h 1057608"/>
                      <a:gd name="connsiteX2" fmla="*/ 1567543 w 1763970"/>
                      <a:gd name="connsiteY2" fmla="*/ 569444 h 1057608"/>
                      <a:gd name="connsiteX3" fmla="*/ 8709 w 1763970"/>
                      <a:gd name="connsiteY3" fmla="*/ 1025193 h 1057608"/>
                      <a:gd name="connsiteX4" fmla="*/ 0 w 1763970"/>
                      <a:gd name="connsiteY4" fmla="*/ 374953 h 1057608"/>
                      <a:gd name="connsiteX0" fmla="*/ 0 w 1763970"/>
                      <a:gd name="connsiteY0" fmla="*/ 342538 h 1025193"/>
                      <a:gd name="connsiteX1" fmla="*/ 1187269 w 1763970"/>
                      <a:gd name="connsiteY1" fmla="*/ 0 h 1025193"/>
                      <a:gd name="connsiteX2" fmla="*/ 1567543 w 1763970"/>
                      <a:gd name="connsiteY2" fmla="*/ 537029 h 1025193"/>
                      <a:gd name="connsiteX3" fmla="*/ 8709 w 1763970"/>
                      <a:gd name="connsiteY3" fmla="*/ 992778 h 1025193"/>
                      <a:gd name="connsiteX4" fmla="*/ 0 w 1763970"/>
                      <a:gd name="connsiteY4" fmla="*/ 342538 h 1025193"/>
                      <a:gd name="connsiteX0" fmla="*/ 0 w 1763970"/>
                      <a:gd name="connsiteY0" fmla="*/ 342538 h 992778"/>
                      <a:gd name="connsiteX1" fmla="*/ 1187269 w 1763970"/>
                      <a:gd name="connsiteY1" fmla="*/ 0 h 992778"/>
                      <a:gd name="connsiteX2" fmla="*/ 1567543 w 1763970"/>
                      <a:gd name="connsiteY2" fmla="*/ 537029 h 992778"/>
                      <a:gd name="connsiteX3" fmla="*/ 8709 w 1763970"/>
                      <a:gd name="connsiteY3" fmla="*/ 992778 h 992778"/>
                      <a:gd name="connsiteX4" fmla="*/ 0 w 1763970"/>
                      <a:gd name="connsiteY4" fmla="*/ 342538 h 992778"/>
                      <a:gd name="connsiteX0" fmla="*/ 0 w 1567543"/>
                      <a:gd name="connsiteY0" fmla="*/ 342538 h 992778"/>
                      <a:gd name="connsiteX1" fmla="*/ 1187269 w 1567543"/>
                      <a:gd name="connsiteY1" fmla="*/ 0 h 992778"/>
                      <a:gd name="connsiteX2" fmla="*/ 1567543 w 1567543"/>
                      <a:gd name="connsiteY2" fmla="*/ 537029 h 992778"/>
                      <a:gd name="connsiteX3" fmla="*/ 8709 w 1567543"/>
                      <a:gd name="connsiteY3" fmla="*/ 992778 h 992778"/>
                      <a:gd name="connsiteX4" fmla="*/ 0 w 1567543"/>
                      <a:gd name="connsiteY4" fmla="*/ 342538 h 992778"/>
                      <a:gd name="connsiteX0" fmla="*/ 0 w 1567543"/>
                      <a:gd name="connsiteY0" fmla="*/ 342538 h 992778"/>
                      <a:gd name="connsiteX1" fmla="*/ 1187269 w 1567543"/>
                      <a:gd name="connsiteY1" fmla="*/ 0 h 992778"/>
                      <a:gd name="connsiteX2" fmla="*/ 1567543 w 1567543"/>
                      <a:gd name="connsiteY2" fmla="*/ 537029 h 992778"/>
                      <a:gd name="connsiteX3" fmla="*/ 8709 w 1567543"/>
                      <a:gd name="connsiteY3" fmla="*/ 992778 h 992778"/>
                      <a:gd name="connsiteX4" fmla="*/ 0 w 1567543"/>
                      <a:gd name="connsiteY4" fmla="*/ 342538 h 992778"/>
                      <a:gd name="connsiteX0" fmla="*/ 20459 w 1588002"/>
                      <a:gd name="connsiteY0" fmla="*/ 342538 h 992778"/>
                      <a:gd name="connsiteX1" fmla="*/ 1207728 w 1588002"/>
                      <a:gd name="connsiteY1" fmla="*/ 0 h 992778"/>
                      <a:gd name="connsiteX2" fmla="*/ 1588002 w 1588002"/>
                      <a:gd name="connsiteY2" fmla="*/ 537029 h 992778"/>
                      <a:gd name="connsiteX3" fmla="*/ 29168 w 1588002"/>
                      <a:gd name="connsiteY3" fmla="*/ 992778 h 992778"/>
                      <a:gd name="connsiteX4" fmla="*/ 20459 w 1588002"/>
                      <a:gd name="connsiteY4" fmla="*/ 342538 h 992778"/>
                      <a:gd name="connsiteX0" fmla="*/ 20459 w 1588002"/>
                      <a:gd name="connsiteY0" fmla="*/ 342538 h 992778"/>
                      <a:gd name="connsiteX1" fmla="*/ 1207728 w 1588002"/>
                      <a:gd name="connsiteY1" fmla="*/ 0 h 992778"/>
                      <a:gd name="connsiteX2" fmla="*/ 1588002 w 1588002"/>
                      <a:gd name="connsiteY2" fmla="*/ 537029 h 992778"/>
                      <a:gd name="connsiteX3" fmla="*/ 29168 w 1588002"/>
                      <a:gd name="connsiteY3" fmla="*/ 992778 h 992778"/>
                      <a:gd name="connsiteX4" fmla="*/ 20459 w 1588002"/>
                      <a:gd name="connsiteY4" fmla="*/ 342538 h 992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88002" h="992778">
                        <a:moveTo>
                          <a:pt x="20459" y="342538"/>
                        </a:moveTo>
                        <a:lnTo>
                          <a:pt x="1207728" y="0"/>
                        </a:lnTo>
                        <a:lnTo>
                          <a:pt x="1588002" y="537029"/>
                        </a:lnTo>
                        <a:lnTo>
                          <a:pt x="29168" y="992778"/>
                        </a:lnTo>
                        <a:cubicBezTo>
                          <a:pt x="800" y="784673"/>
                          <a:pt x="0" y="584806"/>
                          <a:pt x="20459" y="3425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40" name="Freeform 139"/>
                  <p:cNvSpPr/>
                  <p:nvPr/>
                </p:nvSpPr>
                <p:spPr>
                  <a:xfrm>
                    <a:off x="3842484" y="4469474"/>
                    <a:ext cx="2201188" cy="1319835"/>
                  </a:xfrm>
                  <a:custGeom>
                    <a:avLst/>
                    <a:gdLst>
                      <a:gd name="connsiteX0" fmla="*/ 211183 w 2122715"/>
                      <a:gd name="connsiteY0" fmla="*/ 535032 h 1041218"/>
                      <a:gd name="connsiteX1" fmla="*/ 583475 w 2122715"/>
                      <a:gd name="connsiteY1" fmla="*/ 28847 h 1041218"/>
                      <a:gd name="connsiteX2" fmla="*/ 1844041 w 2122715"/>
                      <a:gd name="connsiteY2" fmla="*/ 361949 h 1041218"/>
                      <a:gd name="connsiteX3" fmla="*/ 1850572 w 2122715"/>
                      <a:gd name="connsiteY3" fmla="*/ 1011827 h 1041218"/>
                      <a:gd name="connsiteX4" fmla="*/ 211183 w 2122715"/>
                      <a:gd name="connsiteY4" fmla="*/ 535032 h 1041218"/>
                      <a:gd name="connsiteX0" fmla="*/ 0 w 1911532"/>
                      <a:gd name="connsiteY0" fmla="*/ 535032 h 1041218"/>
                      <a:gd name="connsiteX1" fmla="*/ 372292 w 1911532"/>
                      <a:gd name="connsiteY1" fmla="*/ 28847 h 1041218"/>
                      <a:gd name="connsiteX2" fmla="*/ 1632858 w 1911532"/>
                      <a:gd name="connsiteY2" fmla="*/ 361949 h 1041218"/>
                      <a:gd name="connsiteX3" fmla="*/ 1639389 w 1911532"/>
                      <a:gd name="connsiteY3" fmla="*/ 1011827 h 1041218"/>
                      <a:gd name="connsiteX4" fmla="*/ 0 w 1911532"/>
                      <a:gd name="connsiteY4" fmla="*/ 535032 h 1041218"/>
                      <a:gd name="connsiteX0" fmla="*/ 0 w 1911532"/>
                      <a:gd name="connsiteY0" fmla="*/ 506185 h 1012371"/>
                      <a:gd name="connsiteX1" fmla="*/ 372292 w 1911532"/>
                      <a:gd name="connsiteY1" fmla="*/ 0 h 1012371"/>
                      <a:gd name="connsiteX2" fmla="*/ 1632858 w 1911532"/>
                      <a:gd name="connsiteY2" fmla="*/ 333102 h 1012371"/>
                      <a:gd name="connsiteX3" fmla="*/ 1639389 w 1911532"/>
                      <a:gd name="connsiteY3" fmla="*/ 982980 h 1012371"/>
                      <a:gd name="connsiteX4" fmla="*/ 0 w 1911532"/>
                      <a:gd name="connsiteY4" fmla="*/ 506185 h 1012371"/>
                      <a:gd name="connsiteX0" fmla="*/ 0 w 1639389"/>
                      <a:gd name="connsiteY0" fmla="*/ 506185 h 1012371"/>
                      <a:gd name="connsiteX1" fmla="*/ 372292 w 1639389"/>
                      <a:gd name="connsiteY1" fmla="*/ 0 h 1012371"/>
                      <a:gd name="connsiteX2" fmla="*/ 1632858 w 1639389"/>
                      <a:gd name="connsiteY2" fmla="*/ 333102 h 1012371"/>
                      <a:gd name="connsiteX3" fmla="*/ 1639389 w 1639389"/>
                      <a:gd name="connsiteY3" fmla="*/ 982980 h 1012371"/>
                      <a:gd name="connsiteX4" fmla="*/ 0 w 1639389"/>
                      <a:gd name="connsiteY4" fmla="*/ 506185 h 1012371"/>
                      <a:gd name="connsiteX0" fmla="*/ 0 w 1639389"/>
                      <a:gd name="connsiteY0" fmla="*/ 506185 h 982980"/>
                      <a:gd name="connsiteX1" fmla="*/ 372292 w 1639389"/>
                      <a:gd name="connsiteY1" fmla="*/ 0 h 982980"/>
                      <a:gd name="connsiteX2" fmla="*/ 1632858 w 1639389"/>
                      <a:gd name="connsiteY2" fmla="*/ 333102 h 982980"/>
                      <a:gd name="connsiteX3" fmla="*/ 1639389 w 1639389"/>
                      <a:gd name="connsiteY3" fmla="*/ 982980 h 982980"/>
                      <a:gd name="connsiteX4" fmla="*/ 0 w 1639389"/>
                      <a:gd name="connsiteY4" fmla="*/ 506185 h 98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9389" h="982980">
                        <a:moveTo>
                          <a:pt x="0" y="506185"/>
                        </a:moveTo>
                        <a:lnTo>
                          <a:pt x="372292" y="0"/>
                        </a:lnTo>
                        <a:lnTo>
                          <a:pt x="1632858" y="333102"/>
                        </a:lnTo>
                        <a:lnTo>
                          <a:pt x="1639389" y="982980"/>
                        </a:lnTo>
                        <a:lnTo>
                          <a:pt x="0" y="506185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127" name="Group 18"/>
                <p:cNvGrpSpPr/>
                <p:nvPr/>
              </p:nvGrpSpPr>
              <p:grpSpPr>
                <a:xfrm>
                  <a:off x="3770244" y="3263712"/>
                  <a:ext cx="4295676" cy="1738197"/>
                  <a:chOff x="3842484" y="4051112"/>
                  <a:chExt cx="4295676" cy="1738197"/>
                </a:xfrm>
              </p:grpSpPr>
              <p:sp>
                <p:nvSpPr>
                  <p:cNvPr id="135" name="Freeform 134"/>
                  <p:cNvSpPr/>
                  <p:nvPr/>
                </p:nvSpPr>
                <p:spPr>
                  <a:xfrm>
                    <a:off x="4341734" y="4051112"/>
                    <a:ext cx="3295818" cy="872048"/>
                  </a:xfrm>
                  <a:custGeom>
                    <a:avLst/>
                    <a:gdLst>
                      <a:gd name="connsiteX0" fmla="*/ 3798 w 2465936"/>
                      <a:gd name="connsiteY0" fmla="*/ 311446 h 652328"/>
                      <a:gd name="connsiteX1" fmla="*/ 1245787 w 2465936"/>
                      <a:gd name="connsiteY1" fmla="*/ 949 h 652328"/>
                      <a:gd name="connsiteX2" fmla="*/ 2462138 w 2465936"/>
                      <a:gd name="connsiteY2" fmla="*/ 305749 h 652328"/>
                      <a:gd name="connsiteX3" fmla="*/ 1268575 w 2465936"/>
                      <a:gd name="connsiteY3" fmla="*/ 650429 h 652328"/>
                      <a:gd name="connsiteX4" fmla="*/ 3798 w 2465936"/>
                      <a:gd name="connsiteY4" fmla="*/ 311446 h 652328"/>
                      <a:gd name="connsiteX0" fmla="*/ 3798 w 2465936"/>
                      <a:gd name="connsiteY0" fmla="*/ 311446 h 650429"/>
                      <a:gd name="connsiteX1" fmla="*/ 1245787 w 2465936"/>
                      <a:gd name="connsiteY1" fmla="*/ 949 h 650429"/>
                      <a:gd name="connsiteX2" fmla="*/ 2462138 w 2465936"/>
                      <a:gd name="connsiteY2" fmla="*/ 305749 h 650429"/>
                      <a:gd name="connsiteX3" fmla="*/ 1268575 w 2465936"/>
                      <a:gd name="connsiteY3" fmla="*/ 650429 h 650429"/>
                      <a:gd name="connsiteX4" fmla="*/ 3798 w 2465936"/>
                      <a:gd name="connsiteY4" fmla="*/ 311446 h 650429"/>
                      <a:gd name="connsiteX0" fmla="*/ 3798 w 2462138"/>
                      <a:gd name="connsiteY0" fmla="*/ 311446 h 650429"/>
                      <a:gd name="connsiteX1" fmla="*/ 1245787 w 2462138"/>
                      <a:gd name="connsiteY1" fmla="*/ 949 h 650429"/>
                      <a:gd name="connsiteX2" fmla="*/ 2462138 w 2462138"/>
                      <a:gd name="connsiteY2" fmla="*/ 305749 h 650429"/>
                      <a:gd name="connsiteX3" fmla="*/ 1268575 w 2462138"/>
                      <a:gd name="connsiteY3" fmla="*/ 650429 h 650429"/>
                      <a:gd name="connsiteX4" fmla="*/ 3798 w 2462138"/>
                      <a:gd name="connsiteY4" fmla="*/ 311446 h 650429"/>
                      <a:gd name="connsiteX0" fmla="*/ 0 w 2458340"/>
                      <a:gd name="connsiteY0" fmla="*/ 311446 h 650429"/>
                      <a:gd name="connsiteX1" fmla="*/ 1241989 w 2458340"/>
                      <a:gd name="connsiteY1" fmla="*/ 949 h 650429"/>
                      <a:gd name="connsiteX2" fmla="*/ 2458340 w 2458340"/>
                      <a:gd name="connsiteY2" fmla="*/ 305749 h 650429"/>
                      <a:gd name="connsiteX3" fmla="*/ 1264777 w 2458340"/>
                      <a:gd name="connsiteY3" fmla="*/ 650429 h 650429"/>
                      <a:gd name="connsiteX4" fmla="*/ 0 w 2458340"/>
                      <a:gd name="connsiteY4" fmla="*/ 311446 h 650429"/>
                      <a:gd name="connsiteX0" fmla="*/ 0 w 2458340"/>
                      <a:gd name="connsiteY0" fmla="*/ 310497 h 649480"/>
                      <a:gd name="connsiteX1" fmla="*/ 1241989 w 2458340"/>
                      <a:gd name="connsiteY1" fmla="*/ 0 h 649480"/>
                      <a:gd name="connsiteX2" fmla="*/ 2458340 w 2458340"/>
                      <a:gd name="connsiteY2" fmla="*/ 304800 h 649480"/>
                      <a:gd name="connsiteX3" fmla="*/ 1264777 w 2458340"/>
                      <a:gd name="connsiteY3" fmla="*/ 649480 h 649480"/>
                      <a:gd name="connsiteX4" fmla="*/ 0 w 2458340"/>
                      <a:gd name="connsiteY4" fmla="*/ 310497 h 649480"/>
                      <a:gd name="connsiteX0" fmla="*/ 0 w 2450794"/>
                      <a:gd name="connsiteY0" fmla="*/ 370864 h 649480"/>
                      <a:gd name="connsiteX1" fmla="*/ 1234443 w 2450794"/>
                      <a:gd name="connsiteY1" fmla="*/ 0 h 649480"/>
                      <a:gd name="connsiteX2" fmla="*/ 2450794 w 2450794"/>
                      <a:gd name="connsiteY2" fmla="*/ 304800 h 649480"/>
                      <a:gd name="connsiteX3" fmla="*/ 1257231 w 2450794"/>
                      <a:gd name="connsiteY3" fmla="*/ 649480 h 649480"/>
                      <a:gd name="connsiteX4" fmla="*/ 0 w 2450794"/>
                      <a:gd name="connsiteY4" fmla="*/ 370864 h 649480"/>
                      <a:gd name="connsiteX0" fmla="*/ 0 w 2454642"/>
                      <a:gd name="connsiteY0" fmla="*/ 314269 h 649480"/>
                      <a:gd name="connsiteX1" fmla="*/ 1238291 w 2454642"/>
                      <a:gd name="connsiteY1" fmla="*/ 0 h 649480"/>
                      <a:gd name="connsiteX2" fmla="*/ 2454642 w 2454642"/>
                      <a:gd name="connsiteY2" fmla="*/ 304800 h 649480"/>
                      <a:gd name="connsiteX3" fmla="*/ 1261079 w 2454642"/>
                      <a:gd name="connsiteY3" fmla="*/ 649480 h 649480"/>
                      <a:gd name="connsiteX4" fmla="*/ 0 w 2454642"/>
                      <a:gd name="connsiteY4" fmla="*/ 314269 h 649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4642" h="649480">
                        <a:moveTo>
                          <a:pt x="0" y="314269"/>
                        </a:moveTo>
                        <a:lnTo>
                          <a:pt x="1238291" y="0"/>
                        </a:lnTo>
                        <a:lnTo>
                          <a:pt x="2454642" y="304800"/>
                        </a:lnTo>
                        <a:lnTo>
                          <a:pt x="1261079" y="649480"/>
                        </a:lnTo>
                        <a:lnTo>
                          <a:pt x="0" y="31426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79646">
                          <a:lumMod val="75000"/>
                          <a:shade val="30000"/>
                          <a:satMod val="115000"/>
                        </a:srgbClr>
                      </a:gs>
                      <a:gs pos="50000">
                        <a:srgbClr val="F79646">
                          <a:lumMod val="75000"/>
                          <a:shade val="67500"/>
                          <a:satMod val="115000"/>
                        </a:srgbClr>
                      </a:gs>
                      <a:gs pos="100000">
                        <a:srgbClr val="F79646">
                          <a:lumMod val="75000"/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36" name="Freeform 5"/>
                  <p:cNvSpPr/>
                  <p:nvPr/>
                </p:nvSpPr>
                <p:spPr>
                  <a:xfrm>
                    <a:off x="3842484" y="4469474"/>
                    <a:ext cx="2201188" cy="1319835"/>
                  </a:xfrm>
                  <a:custGeom>
                    <a:avLst/>
                    <a:gdLst>
                      <a:gd name="connsiteX0" fmla="*/ 211183 w 2122715"/>
                      <a:gd name="connsiteY0" fmla="*/ 535032 h 1041218"/>
                      <a:gd name="connsiteX1" fmla="*/ 583475 w 2122715"/>
                      <a:gd name="connsiteY1" fmla="*/ 28847 h 1041218"/>
                      <a:gd name="connsiteX2" fmla="*/ 1844041 w 2122715"/>
                      <a:gd name="connsiteY2" fmla="*/ 361949 h 1041218"/>
                      <a:gd name="connsiteX3" fmla="*/ 1850572 w 2122715"/>
                      <a:gd name="connsiteY3" fmla="*/ 1011827 h 1041218"/>
                      <a:gd name="connsiteX4" fmla="*/ 211183 w 2122715"/>
                      <a:gd name="connsiteY4" fmla="*/ 535032 h 1041218"/>
                      <a:gd name="connsiteX0" fmla="*/ 0 w 1911532"/>
                      <a:gd name="connsiteY0" fmla="*/ 535032 h 1041218"/>
                      <a:gd name="connsiteX1" fmla="*/ 372292 w 1911532"/>
                      <a:gd name="connsiteY1" fmla="*/ 28847 h 1041218"/>
                      <a:gd name="connsiteX2" fmla="*/ 1632858 w 1911532"/>
                      <a:gd name="connsiteY2" fmla="*/ 361949 h 1041218"/>
                      <a:gd name="connsiteX3" fmla="*/ 1639389 w 1911532"/>
                      <a:gd name="connsiteY3" fmla="*/ 1011827 h 1041218"/>
                      <a:gd name="connsiteX4" fmla="*/ 0 w 1911532"/>
                      <a:gd name="connsiteY4" fmla="*/ 535032 h 1041218"/>
                      <a:gd name="connsiteX0" fmla="*/ 0 w 1911532"/>
                      <a:gd name="connsiteY0" fmla="*/ 506185 h 1012371"/>
                      <a:gd name="connsiteX1" fmla="*/ 372292 w 1911532"/>
                      <a:gd name="connsiteY1" fmla="*/ 0 h 1012371"/>
                      <a:gd name="connsiteX2" fmla="*/ 1632858 w 1911532"/>
                      <a:gd name="connsiteY2" fmla="*/ 333102 h 1012371"/>
                      <a:gd name="connsiteX3" fmla="*/ 1639389 w 1911532"/>
                      <a:gd name="connsiteY3" fmla="*/ 982980 h 1012371"/>
                      <a:gd name="connsiteX4" fmla="*/ 0 w 1911532"/>
                      <a:gd name="connsiteY4" fmla="*/ 506185 h 1012371"/>
                      <a:gd name="connsiteX0" fmla="*/ 0 w 1639389"/>
                      <a:gd name="connsiteY0" fmla="*/ 506185 h 1012371"/>
                      <a:gd name="connsiteX1" fmla="*/ 372292 w 1639389"/>
                      <a:gd name="connsiteY1" fmla="*/ 0 h 1012371"/>
                      <a:gd name="connsiteX2" fmla="*/ 1632858 w 1639389"/>
                      <a:gd name="connsiteY2" fmla="*/ 333102 h 1012371"/>
                      <a:gd name="connsiteX3" fmla="*/ 1639389 w 1639389"/>
                      <a:gd name="connsiteY3" fmla="*/ 982980 h 1012371"/>
                      <a:gd name="connsiteX4" fmla="*/ 0 w 1639389"/>
                      <a:gd name="connsiteY4" fmla="*/ 506185 h 1012371"/>
                      <a:gd name="connsiteX0" fmla="*/ 0 w 1639389"/>
                      <a:gd name="connsiteY0" fmla="*/ 506185 h 982980"/>
                      <a:gd name="connsiteX1" fmla="*/ 372292 w 1639389"/>
                      <a:gd name="connsiteY1" fmla="*/ 0 h 982980"/>
                      <a:gd name="connsiteX2" fmla="*/ 1632858 w 1639389"/>
                      <a:gd name="connsiteY2" fmla="*/ 333102 h 982980"/>
                      <a:gd name="connsiteX3" fmla="*/ 1639389 w 1639389"/>
                      <a:gd name="connsiteY3" fmla="*/ 982980 h 982980"/>
                      <a:gd name="connsiteX4" fmla="*/ 0 w 1639389"/>
                      <a:gd name="connsiteY4" fmla="*/ 506185 h 98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9389" h="982980">
                        <a:moveTo>
                          <a:pt x="0" y="506185"/>
                        </a:moveTo>
                        <a:lnTo>
                          <a:pt x="372292" y="0"/>
                        </a:lnTo>
                        <a:lnTo>
                          <a:pt x="1632858" y="333102"/>
                        </a:lnTo>
                        <a:lnTo>
                          <a:pt x="1639389" y="982980"/>
                        </a:lnTo>
                        <a:lnTo>
                          <a:pt x="0" y="506185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79646">
                          <a:lumMod val="75000"/>
                          <a:shade val="30000"/>
                          <a:satMod val="115000"/>
                        </a:srgbClr>
                      </a:gs>
                      <a:gs pos="50000">
                        <a:srgbClr val="F79646">
                          <a:lumMod val="75000"/>
                          <a:shade val="67500"/>
                          <a:satMod val="115000"/>
                        </a:srgbClr>
                      </a:gs>
                      <a:gs pos="100000">
                        <a:srgbClr val="F79646">
                          <a:lumMod val="75000"/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37" name="Freeform 7"/>
                  <p:cNvSpPr/>
                  <p:nvPr/>
                </p:nvSpPr>
                <p:spPr>
                  <a:xfrm>
                    <a:off x="6033439" y="4456319"/>
                    <a:ext cx="2104721" cy="1332990"/>
                  </a:xfrm>
                  <a:custGeom>
                    <a:avLst/>
                    <a:gdLst>
                      <a:gd name="connsiteX0" fmla="*/ 253032 w 2017002"/>
                      <a:gd name="connsiteY0" fmla="*/ 374953 h 1057608"/>
                      <a:gd name="connsiteX1" fmla="*/ 1440301 w 2017002"/>
                      <a:gd name="connsiteY1" fmla="*/ 32415 h 1057608"/>
                      <a:gd name="connsiteX2" fmla="*/ 1820575 w 2017002"/>
                      <a:gd name="connsiteY2" fmla="*/ 569444 h 1057608"/>
                      <a:gd name="connsiteX3" fmla="*/ 261741 w 2017002"/>
                      <a:gd name="connsiteY3" fmla="*/ 1025193 h 1057608"/>
                      <a:gd name="connsiteX4" fmla="*/ 253032 w 2017002"/>
                      <a:gd name="connsiteY4" fmla="*/ 374953 h 1057608"/>
                      <a:gd name="connsiteX0" fmla="*/ 0 w 1763970"/>
                      <a:gd name="connsiteY0" fmla="*/ 374953 h 1057608"/>
                      <a:gd name="connsiteX1" fmla="*/ 1187269 w 1763970"/>
                      <a:gd name="connsiteY1" fmla="*/ 32415 h 1057608"/>
                      <a:gd name="connsiteX2" fmla="*/ 1567543 w 1763970"/>
                      <a:gd name="connsiteY2" fmla="*/ 569444 h 1057608"/>
                      <a:gd name="connsiteX3" fmla="*/ 8709 w 1763970"/>
                      <a:gd name="connsiteY3" fmla="*/ 1025193 h 1057608"/>
                      <a:gd name="connsiteX4" fmla="*/ 0 w 1763970"/>
                      <a:gd name="connsiteY4" fmla="*/ 374953 h 1057608"/>
                      <a:gd name="connsiteX0" fmla="*/ 0 w 1763970"/>
                      <a:gd name="connsiteY0" fmla="*/ 342538 h 1025193"/>
                      <a:gd name="connsiteX1" fmla="*/ 1187269 w 1763970"/>
                      <a:gd name="connsiteY1" fmla="*/ 0 h 1025193"/>
                      <a:gd name="connsiteX2" fmla="*/ 1567543 w 1763970"/>
                      <a:gd name="connsiteY2" fmla="*/ 537029 h 1025193"/>
                      <a:gd name="connsiteX3" fmla="*/ 8709 w 1763970"/>
                      <a:gd name="connsiteY3" fmla="*/ 992778 h 1025193"/>
                      <a:gd name="connsiteX4" fmla="*/ 0 w 1763970"/>
                      <a:gd name="connsiteY4" fmla="*/ 342538 h 1025193"/>
                      <a:gd name="connsiteX0" fmla="*/ 0 w 1763970"/>
                      <a:gd name="connsiteY0" fmla="*/ 342538 h 992778"/>
                      <a:gd name="connsiteX1" fmla="*/ 1187269 w 1763970"/>
                      <a:gd name="connsiteY1" fmla="*/ 0 h 992778"/>
                      <a:gd name="connsiteX2" fmla="*/ 1567543 w 1763970"/>
                      <a:gd name="connsiteY2" fmla="*/ 537029 h 992778"/>
                      <a:gd name="connsiteX3" fmla="*/ 8709 w 1763970"/>
                      <a:gd name="connsiteY3" fmla="*/ 992778 h 992778"/>
                      <a:gd name="connsiteX4" fmla="*/ 0 w 1763970"/>
                      <a:gd name="connsiteY4" fmla="*/ 342538 h 992778"/>
                      <a:gd name="connsiteX0" fmla="*/ 0 w 1567543"/>
                      <a:gd name="connsiteY0" fmla="*/ 342538 h 992778"/>
                      <a:gd name="connsiteX1" fmla="*/ 1187269 w 1567543"/>
                      <a:gd name="connsiteY1" fmla="*/ 0 h 992778"/>
                      <a:gd name="connsiteX2" fmla="*/ 1567543 w 1567543"/>
                      <a:gd name="connsiteY2" fmla="*/ 537029 h 992778"/>
                      <a:gd name="connsiteX3" fmla="*/ 8709 w 1567543"/>
                      <a:gd name="connsiteY3" fmla="*/ 992778 h 992778"/>
                      <a:gd name="connsiteX4" fmla="*/ 0 w 1567543"/>
                      <a:gd name="connsiteY4" fmla="*/ 342538 h 992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67543" h="992778">
                        <a:moveTo>
                          <a:pt x="0" y="342538"/>
                        </a:moveTo>
                        <a:lnTo>
                          <a:pt x="1187269" y="0"/>
                        </a:lnTo>
                        <a:lnTo>
                          <a:pt x="1567543" y="537029"/>
                        </a:lnTo>
                        <a:lnTo>
                          <a:pt x="8709" y="992778"/>
                        </a:lnTo>
                        <a:lnTo>
                          <a:pt x="0" y="3425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79646">
                          <a:lumMod val="75000"/>
                          <a:shade val="30000"/>
                          <a:satMod val="115000"/>
                        </a:srgbClr>
                      </a:gs>
                      <a:gs pos="50000">
                        <a:srgbClr val="F79646">
                          <a:lumMod val="75000"/>
                          <a:shade val="67500"/>
                          <a:satMod val="115000"/>
                        </a:srgbClr>
                      </a:gs>
                      <a:gs pos="100000">
                        <a:srgbClr val="F79646">
                          <a:lumMod val="75000"/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128" name="Group 16"/>
                <p:cNvGrpSpPr/>
                <p:nvPr/>
              </p:nvGrpSpPr>
              <p:grpSpPr>
                <a:xfrm>
                  <a:off x="4510773" y="2552700"/>
                  <a:ext cx="2885330" cy="1261268"/>
                  <a:chOff x="4396387" y="3258519"/>
                  <a:chExt cx="3258582" cy="1424429"/>
                </a:xfrm>
              </p:grpSpPr>
              <p:sp>
                <p:nvSpPr>
                  <p:cNvPr id="132" name="Freeform 131"/>
                  <p:cNvSpPr/>
                  <p:nvPr/>
                </p:nvSpPr>
                <p:spPr>
                  <a:xfrm>
                    <a:off x="4845770" y="3258519"/>
                    <a:ext cx="2350074" cy="630365"/>
                  </a:xfrm>
                  <a:custGeom>
                    <a:avLst/>
                    <a:gdLst>
                      <a:gd name="connsiteX0" fmla="*/ 2295 w 1753518"/>
                      <a:gd name="connsiteY0" fmla="*/ 233650 h 465922"/>
                      <a:gd name="connsiteX1" fmla="*/ 905678 w 1753518"/>
                      <a:gd name="connsiteY1" fmla="*/ 2295 h 465922"/>
                      <a:gd name="connsiteX2" fmla="*/ 1751223 w 1753518"/>
                      <a:gd name="connsiteY2" fmla="*/ 219879 h 465922"/>
                      <a:gd name="connsiteX3" fmla="*/ 891907 w 1753518"/>
                      <a:gd name="connsiteY3" fmla="*/ 462250 h 465922"/>
                      <a:gd name="connsiteX4" fmla="*/ 2295 w 1753518"/>
                      <a:gd name="connsiteY4" fmla="*/ 233650 h 465922"/>
                      <a:gd name="connsiteX0" fmla="*/ 2295 w 1753518"/>
                      <a:gd name="connsiteY0" fmla="*/ 233650 h 465922"/>
                      <a:gd name="connsiteX1" fmla="*/ 905678 w 1753518"/>
                      <a:gd name="connsiteY1" fmla="*/ 2295 h 465922"/>
                      <a:gd name="connsiteX2" fmla="*/ 1751223 w 1753518"/>
                      <a:gd name="connsiteY2" fmla="*/ 219879 h 465922"/>
                      <a:gd name="connsiteX3" fmla="*/ 891907 w 1753518"/>
                      <a:gd name="connsiteY3" fmla="*/ 462250 h 465922"/>
                      <a:gd name="connsiteX4" fmla="*/ 2295 w 1753518"/>
                      <a:gd name="connsiteY4" fmla="*/ 233650 h 465922"/>
                      <a:gd name="connsiteX0" fmla="*/ 0 w 1751223"/>
                      <a:gd name="connsiteY0" fmla="*/ 233650 h 462250"/>
                      <a:gd name="connsiteX1" fmla="*/ 903383 w 1751223"/>
                      <a:gd name="connsiteY1" fmla="*/ 2295 h 462250"/>
                      <a:gd name="connsiteX2" fmla="*/ 1748928 w 1751223"/>
                      <a:gd name="connsiteY2" fmla="*/ 219879 h 462250"/>
                      <a:gd name="connsiteX3" fmla="*/ 889612 w 1751223"/>
                      <a:gd name="connsiteY3" fmla="*/ 462250 h 462250"/>
                      <a:gd name="connsiteX4" fmla="*/ 0 w 1751223"/>
                      <a:gd name="connsiteY4" fmla="*/ 233650 h 462250"/>
                      <a:gd name="connsiteX0" fmla="*/ 0 w 1751223"/>
                      <a:gd name="connsiteY0" fmla="*/ 233650 h 462250"/>
                      <a:gd name="connsiteX1" fmla="*/ 903383 w 1751223"/>
                      <a:gd name="connsiteY1" fmla="*/ 2295 h 462250"/>
                      <a:gd name="connsiteX2" fmla="*/ 1748928 w 1751223"/>
                      <a:gd name="connsiteY2" fmla="*/ 219879 h 462250"/>
                      <a:gd name="connsiteX3" fmla="*/ 889612 w 1751223"/>
                      <a:gd name="connsiteY3" fmla="*/ 462250 h 462250"/>
                      <a:gd name="connsiteX4" fmla="*/ 0 w 1751223"/>
                      <a:gd name="connsiteY4" fmla="*/ 233650 h 462250"/>
                      <a:gd name="connsiteX0" fmla="*/ 0 w 1748928"/>
                      <a:gd name="connsiteY0" fmla="*/ 231355 h 459955"/>
                      <a:gd name="connsiteX1" fmla="*/ 903383 w 1748928"/>
                      <a:gd name="connsiteY1" fmla="*/ 0 h 459955"/>
                      <a:gd name="connsiteX2" fmla="*/ 1748928 w 1748928"/>
                      <a:gd name="connsiteY2" fmla="*/ 217584 h 459955"/>
                      <a:gd name="connsiteX3" fmla="*/ 889612 w 1748928"/>
                      <a:gd name="connsiteY3" fmla="*/ 459955 h 459955"/>
                      <a:gd name="connsiteX4" fmla="*/ 0 w 1748928"/>
                      <a:gd name="connsiteY4" fmla="*/ 231355 h 459955"/>
                      <a:gd name="connsiteX0" fmla="*/ 0 w 1748928"/>
                      <a:gd name="connsiteY0" fmla="*/ 231355 h 464718"/>
                      <a:gd name="connsiteX1" fmla="*/ 903383 w 1748928"/>
                      <a:gd name="connsiteY1" fmla="*/ 0 h 464718"/>
                      <a:gd name="connsiteX2" fmla="*/ 1748928 w 1748928"/>
                      <a:gd name="connsiteY2" fmla="*/ 217584 h 464718"/>
                      <a:gd name="connsiteX3" fmla="*/ 903106 w 1748928"/>
                      <a:gd name="connsiteY3" fmla="*/ 464718 h 464718"/>
                      <a:gd name="connsiteX4" fmla="*/ 0 w 1748928"/>
                      <a:gd name="connsiteY4" fmla="*/ 231355 h 464718"/>
                      <a:gd name="connsiteX0" fmla="*/ 0 w 1787028"/>
                      <a:gd name="connsiteY0" fmla="*/ 267074 h 464718"/>
                      <a:gd name="connsiteX1" fmla="*/ 941483 w 1787028"/>
                      <a:gd name="connsiteY1" fmla="*/ 0 h 464718"/>
                      <a:gd name="connsiteX2" fmla="*/ 1787028 w 1787028"/>
                      <a:gd name="connsiteY2" fmla="*/ 217584 h 464718"/>
                      <a:gd name="connsiteX3" fmla="*/ 941206 w 1787028"/>
                      <a:gd name="connsiteY3" fmla="*/ 464718 h 464718"/>
                      <a:gd name="connsiteX4" fmla="*/ 0 w 1787028"/>
                      <a:gd name="connsiteY4" fmla="*/ 267074 h 464718"/>
                      <a:gd name="connsiteX0" fmla="*/ 0 w 1754484"/>
                      <a:gd name="connsiteY0" fmla="*/ 231355 h 464718"/>
                      <a:gd name="connsiteX1" fmla="*/ 908939 w 1754484"/>
                      <a:gd name="connsiteY1" fmla="*/ 0 h 464718"/>
                      <a:gd name="connsiteX2" fmla="*/ 1754484 w 1754484"/>
                      <a:gd name="connsiteY2" fmla="*/ 217584 h 464718"/>
                      <a:gd name="connsiteX3" fmla="*/ 908662 w 1754484"/>
                      <a:gd name="connsiteY3" fmla="*/ 464718 h 464718"/>
                      <a:gd name="connsiteX4" fmla="*/ 0 w 1754484"/>
                      <a:gd name="connsiteY4" fmla="*/ 231355 h 464718"/>
                      <a:gd name="connsiteX0" fmla="*/ 0 w 1754484"/>
                      <a:gd name="connsiteY0" fmla="*/ 231355 h 419474"/>
                      <a:gd name="connsiteX1" fmla="*/ 908939 w 1754484"/>
                      <a:gd name="connsiteY1" fmla="*/ 0 h 419474"/>
                      <a:gd name="connsiteX2" fmla="*/ 1754484 w 1754484"/>
                      <a:gd name="connsiteY2" fmla="*/ 217584 h 419474"/>
                      <a:gd name="connsiteX3" fmla="*/ 912631 w 1754484"/>
                      <a:gd name="connsiteY3" fmla="*/ 419474 h 419474"/>
                      <a:gd name="connsiteX4" fmla="*/ 0 w 1754484"/>
                      <a:gd name="connsiteY4" fmla="*/ 231355 h 419474"/>
                      <a:gd name="connsiteX0" fmla="*/ 0 w 1754484"/>
                      <a:gd name="connsiteY0" fmla="*/ 231355 h 464718"/>
                      <a:gd name="connsiteX1" fmla="*/ 908939 w 1754484"/>
                      <a:gd name="connsiteY1" fmla="*/ 0 h 464718"/>
                      <a:gd name="connsiteX2" fmla="*/ 1754484 w 1754484"/>
                      <a:gd name="connsiteY2" fmla="*/ 217584 h 464718"/>
                      <a:gd name="connsiteX3" fmla="*/ 909457 w 1754484"/>
                      <a:gd name="connsiteY3" fmla="*/ 464718 h 464718"/>
                      <a:gd name="connsiteX4" fmla="*/ 0 w 1754484"/>
                      <a:gd name="connsiteY4" fmla="*/ 231355 h 464718"/>
                      <a:gd name="connsiteX0" fmla="*/ 0 w 1741785"/>
                      <a:gd name="connsiteY0" fmla="*/ 231355 h 464718"/>
                      <a:gd name="connsiteX1" fmla="*/ 908939 w 1741785"/>
                      <a:gd name="connsiteY1" fmla="*/ 0 h 464718"/>
                      <a:gd name="connsiteX2" fmla="*/ 1741785 w 1741785"/>
                      <a:gd name="connsiteY2" fmla="*/ 224728 h 464718"/>
                      <a:gd name="connsiteX3" fmla="*/ 909457 w 1741785"/>
                      <a:gd name="connsiteY3" fmla="*/ 464718 h 464718"/>
                      <a:gd name="connsiteX4" fmla="*/ 0 w 1741785"/>
                      <a:gd name="connsiteY4" fmla="*/ 231355 h 464718"/>
                      <a:gd name="connsiteX0" fmla="*/ 0 w 1767186"/>
                      <a:gd name="connsiteY0" fmla="*/ 231355 h 464718"/>
                      <a:gd name="connsiteX1" fmla="*/ 908939 w 1767186"/>
                      <a:gd name="connsiteY1" fmla="*/ 0 h 464718"/>
                      <a:gd name="connsiteX2" fmla="*/ 1767186 w 1767186"/>
                      <a:gd name="connsiteY2" fmla="*/ 208059 h 464718"/>
                      <a:gd name="connsiteX3" fmla="*/ 909457 w 1767186"/>
                      <a:gd name="connsiteY3" fmla="*/ 464718 h 464718"/>
                      <a:gd name="connsiteX4" fmla="*/ 0 w 1767186"/>
                      <a:gd name="connsiteY4" fmla="*/ 231355 h 464718"/>
                      <a:gd name="connsiteX0" fmla="*/ 0 w 1747343"/>
                      <a:gd name="connsiteY0" fmla="*/ 231355 h 464718"/>
                      <a:gd name="connsiteX1" fmla="*/ 908939 w 1747343"/>
                      <a:gd name="connsiteY1" fmla="*/ 0 h 464718"/>
                      <a:gd name="connsiteX2" fmla="*/ 1747343 w 1747343"/>
                      <a:gd name="connsiteY2" fmla="*/ 222347 h 464718"/>
                      <a:gd name="connsiteX3" fmla="*/ 909457 w 1747343"/>
                      <a:gd name="connsiteY3" fmla="*/ 464718 h 464718"/>
                      <a:gd name="connsiteX4" fmla="*/ 0 w 1747343"/>
                      <a:gd name="connsiteY4" fmla="*/ 231355 h 464718"/>
                      <a:gd name="connsiteX0" fmla="*/ 0 w 1747343"/>
                      <a:gd name="connsiteY0" fmla="*/ 231355 h 448049"/>
                      <a:gd name="connsiteX1" fmla="*/ 908939 w 1747343"/>
                      <a:gd name="connsiteY1" fmla="*/ 0 h 448049"/>
                      <a:gd name="connsiteX2" fmla="*/ 1747343 w 1747343"/>
                      <a:gd name="connsiteY2" fmla="*/ 222347 h 448049"/>
                      <a:gd name="connsiteX3" fmla="*/ 925333 w 1747343"/>
                      <a:gd name="connsiteY3" fmla="*/ 448049 h 448049"/>
                      <a:gd name="connsiteX4" fmla="*/ 0 w 1747343"/>
                      <a:gd name="connsiteY4" fmla="*/ 231355 h 448049"/>
                      <a:gd name="connsiteX0" fmla="*/ 0 w 1747343"/>
                      <a:gd name="connsiteY0" fmla="*/ 231355 h 469480"/>
                      <a:gd name="connsiteX1" fmla="*/ 908939 w 1747343"/>
                      <a:gd name="connsiteY1" fmla="*/ 0 h 469480"/>
                      <a:gd name="connsiteX2" fmla="*/ 1747343 w 1747343"/>
                      <a:gd name="connsiteY2" fmla="*/ 222347 h 469480"/>
                      <a:gd name="connsiteX3" fmla="*/ 905490 w 1747343"/>
                      <a:gd name="connsiteY3" fmla="*/ 469480 h 469480"/>
                      <a:gd name="connsiteX4" fmla="*/ 0 w 1747343"/>
                      <a:gd name="connsiteY4" fmla="*/ 231355 h 469480"/>
                      <a:gd name="connsiteX0" fmla="*/ 0 w 1733935"/>
                      <a:gd name="connsiteY0" fmla="*/ 318885 h 469480"/>
                      <a:gd name="connsiteX1" fmla="*/ 895531 w 1733935"/>
                      <a:gd name="connsiteY1" fmla="*/ 0 h 469480"/>
                      <a:gd name="connsiteX2" fmla="*/ 1733935 w 1733935"/>
                      <a:gd name="connsiteY2" fmla="*/ 222347 h 469480"/>
                      <a:gd name="connsiteX3" fmla="*/ 892082 w 1733935"/>
                      <a:gd name="connsiteY3" fmla="*/ 469480 h 469480"/>
                      <a:gd name="connsiteX4" fmla="*/ 0 w 1733935"/>
                      <a:gd name="connsiteY4" fmla="*/ 318885 h 469480"/>
                      <a:gd name="connsiteX0" fmla="*/ 0 w 1746270"/>
                      <a:gd name="connsiteY0" fmla="*/ 235616 h 469480"/>
                      <a:gd name="connsiteX1" fmla="*/ 907866 w 1746270"/>
                      <a:gd name="connsiteY1" fmla="*/ 0 h 469480"/>
                      <a:gd name="connsiteX2" fmla="*/ 1746270 w 1746270"/>
                      <a:gd name="connsiteY2" fmla="*/ 222347 h 469480"/>
                      <a:gd name="connsiteX3" fmla="*/ 904417 w 1746270"/>
                      <a:gd name="connsiteY3" fmla="*/ 469480 h 469480"/>
                      <a:gd name="connsiteX4" fmla="*/ 0 w 1746270"/>
                      <a:gd name="connsiteY4" fmla="*/ 235616 h 469480"/>
                      <a:gd name="connsiteX0" fmla="*/ 0 w 1746270"/>
                      <a:gd name="connsiteY0" fmla="*/ 235616 h 469480"/>
                      <a:gd name="connsiteX1" fmla="*/ 907866 w 1746270"/>
                      <a:gd name="connsiteY1" fmla="*/ 0 h 469480"/>
                      <a:gd name="connsiteX2" fmla="*/ 1746270 w 1746270"/>
                      <a:gd name="connsiteY2" fmla="*/ 286440 h 469480"/>
                      <a:gd name="connsiteX3" fmla="*/ 904417 w 1746270"/>
                      <a:gd name="connsiteY3" fmla="*/ 469480 h 469480"/>
                      <a:gd name="connsiteX4" fmla="*/ 0 w 1746270"/>
                      <a:gd name="connsiteY4" fmla="*/ 235616 h 469480"/>
                      <a:gd name="connsiteX0" fmla="*/ 0 w 1750276"/>
                      <a:gd name="connsiteY0" fmla="*/ 235616 h 469480"/>
                      <a:gd name="connsiteX1" fmla="*/ 907866 w 1750276"/>
                      <a:gd name="connsiteY1" fmla="*/ 0 h 469480"/>
                      <a:gd name="connsiteX2" fmla="*/ 1750276 w 1750276"/>
                      <a:gd name="connsiteY2" fmla="*/ 224350 h 469480"/>
                      <a:gd name="connsiteX3" fmla="*/ 904417 w 1750276"/>
                      <a:gd name="connsiteY3" fmla="*/ 469480 h 469480"/>
                      <a:gd name="connsiteX4" fmla="*/ 0 w 1750276"/>
                      <a:gd name="connsiteY4" fmla="*/ 235616 h 469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0276" h="469480">
                        <a:moveTo>
                          <a:pt x="0" y="235616"/>
                        </a:moveTo>
                        <a:lnTo>
                          <a:pt x="907866" y="0"/>
                        </a:lnTo>
                        <a:lnTo>
                          <a:pt x="1750276" y="224350"/>
                        </a:lnTo>
                        <a:lnTo>
                          <a:pt x="904417" y="469480"/>
                        </a:lnTo>
                        <a:lnTo>
                          <a:pt x="0" y="235616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33" name="Freeform 132"/>
                  <p:cNvSpPr/>
                  <p:nvPr/>
                </p:nvSpPr>
                <p:spPr>
                  <a:xfrm>
                    <a:off x="6000481" y="3555786"/>
                    <a:ext cx="1654488" cy="1125414"/>
                  </a:xfrm>
                  <a:custGeom>
                    <a:avLst/>
                    <a:gdLst>
                      <a:gd name="connsiteX0" fmla="*/ 196941 w 1524437"/>
                      <a:gd name="connsiteY0" fmla="*/ 282093 h 913090"/>
                      <a:gd name="connsiteX1" fmla="*/ 1040599 w 1524437"/>
                      <a:gd name="connsiteY1" fmla="*/ 38427 h 913090"/>
                      <a:gd name="connsiteX2" fmla="*/ 1383827 w 1524437"/>
                      <a:gd name="connsiteY2" fmla="*/ 512658 h 913090"/>
                      <a:gd name="connsiteX3" fmla="*/ 196941 w 1524437"/>
                      <a:gd name="connsiteY3" fmla="*/ 874226 h 913090"/>
                      <a:gd name="connsiteX4" fmla="*/ 196941 w 1524437"/>
                      <a:gd name="connsiteY4" fmla="*/ 282093 h 913090"/>
                      <a:gd name="connsiteX0" fmla="*/ 196941 w 1524437"/>
                      <a:gd name="connsiteY0" fmla="*/ 243666 h 874663"/>
                      <a:gd name="connsiteX1" fmla="*/ 1040599 w 1524437"/>
                      <a:gd name="connsiteY1" fmla="*/ 0 h 874663"/>
                      <a:gd name="connsiteX2" fmla="*/ 1383827 w 1524437"/>
                      <a:gd name="connsiteY2" fmla="*/ 474231 h 874663"/>
                      <a:gd name="connsiteX3" fmla="*/ 196941 w 1524437"/>
                      <a:gd name="connsiteY3" fmla="*/ 835799 h 874663"/>
                      <a:gd name="connsiteX4" fmla="*/ 196941 w 1524437"/>
                      <a:gd name="connsiteY4" fmla="*/ 243666 h 874663"/>
                      <a:gd name="connsiteX0" fmla="*/ 0 w 1327496"/>
                      <a:gd name="connsiteY0" fmla="*/ 243666 h 874663"/>
                      <a:gd name="connsiteX1" fmla="*/ 843658 w 1327496"/>
                      <a:gd name="connsiteY1" fmla="*/ 0 h 874663"/>
                      <a:gd name="connsiteX2" fmla="*/ 1186886 w 1327496"/>
                      <a:gd name="connsiteY2" fmla="*/ 474231 h 874663"/>
                      <a:gd name="connsiteX3" fmla="*/ 0 w 1327496"/>
                      <a:gd name="connsiteY3" fmla="*/ 835799 h 874663"/>
                      <a:gd name="connsiteX4" fmla="*/ 0 w 1327496"/>
                      <a:gd name="connsiteY4" fmla="*/ 243666 h 874663"/>
                      <a:gd name="connsiteX0" fmla="*/ 0 w 1327496"/>
                      <a:gd name="connsiteY0" fmla="*/ 243666 h 835799"/>
                      <a:gd name="connsiteX1" fmla="*/ 843658 w 1327496"/>
                      <a:gd name="connsiteY1" fmla="*/ 0 h 835799"/>
                      <a:gd name="connsiteX2" fmla="*/ 1186886 w 1327496"/>
                      <a:gd name="connsiteY2" fmla="*/ 474231 h 835799"/>
                      <a:gd name="connsiteX3" fmla="*/ 0 w 1327496"/>
                      <a:gd name="connsiteY3" fmla="*/ 835799 h 835799"/>
                      <a:gd name="connsiteX4" fmla="*/ 0 w 1327496"/>
                      <a:gd name="connsiteY4" fmla="*/ 243666 h 835799"/>
                      <a:gd name="connsiteX0" fmla="*/ 0 w 1186886"/>
                      <a:gd name="connsiteY0" fmla="*/ 243666 h 835799"/>
                      <a:gd name="connsiteX1" fmla="*/ 843658 w 1186886"/>
                      <a:gd name="connsiteY1" fmla="*/ 0 h 835799"/>
                      <a:gd name="connsiteX2" fmla="*/ 1186886 w 1186886"/>
                      <a:gd name="connsiteY2" fmla="*/ 474231 h 835799"/>
                      <a:gd name="connsiteX3" fmla="*/ 0 w 1186886"/>
                      <a:gd name="connsiteY3" fmla="*/ 835799 h 835799"/>
                      <a:gd name="connsiteX4" fmla="*/ 0 w 1186886"/>
                      <a:gd name="connsiteY4" fmla="*/ 243666 h 835799"/>
                      <a:gd name="connsiteX0" fmla="*/ 0 w 1191649"/>
                      <a:gd name="connsiteY0" fmla="*/ 248429 h 835799"/>
                      <a:gd name="connsiteX1" fmla="*/ 848421 w 1191649"/>
                      <a:gd name="connsiteY1" fmla="*/ 0 h 835799"/>
                      <a:gd name="connsiteX2" fmla="*/ 1191649 w 1191649"/>
                      <a:gd name="connsiteY2" fmla="*/ 474231 h 835799"/>
                      <a:gd name="connsiteX3" fmla="*/ 4763 w 1191649"/>
                      <a:gd name="connsiteY3" fmla="*/ 835799 h 835799"/>
                      <a:gd name="connsiteX4" fmla="*/ 0 w 1191649"/>
                      <a:gd name="connsiteY4" fmla="*/ 248429 h 835799"/>
                      <a:gd name="connsiteX0" fmla="*/ 1588 w 1188474"/>
                      <a:gd name="connsiteY0" fmla="*/ 246048 h 835799"/>
                      <a:gd name="connsiteX1" fmla="*/ 845246 w 1188474"/>
                      <a:gd name="connsiteY1" fmla="*/ 0 h 835799"/>
                      <a:gd name="connsiteX2" fmla="*/ 1188474 w 1188474"/>
                      <a:gd name="connsiteY2" fmla="*/ 474231 h 835799"/>
                      <a:gd name="connsiteX3" fmla="*/ 1588 w 1188474"/>
                      <a:gd name="connsiteY3" fmla="*/ 835799 h 835799"/>
                      <a:gd name="connsiteX4" fmla="*/ 1588 w 1188474"/>
                      <a:gd name="connsiteY4" fmla="*/ 246048 h 835799"/>
                      <a:gd name="connsiteX0" fmla="*/ 0 w 1194030"/>
                      <a:gd name="connsiteY0" fmla="*/ 246048 h 835799"/>
                      <a:gd name="connsiteX1" fmla="*/ 850802 w 1194030"/>
                      <a:gd name="connsiteY1" fmla="*/ 0 h 835799"/>
                      <a:gd name="connsiteX2" fmla="*/ 1194030 w 1194030"/>
                      <a:gd name="connsiteY2" fmla="*/ 474231 h 835799"/>
                      <a:gd name="connsiteX3" fmla="*/ 7144 w 1194030"/>
                      <a:gd name="connsiteY3" fmla="*/ 835799 h 835799"/>
                      <a:gd name="connsiteX4" fmla="*/ 0 w 1194030"/>
                      <a:gd name="connsiteY4" fmla="*/ 246048 h 835799"/>
                      <a:gd name="connsiteX0" fmla="*/ 0 w 1194030"/>
                      <a:gd name="connsiteY0" fmla="*/ 246048 h 838180"/>
                      <a:gd name="connsiteX1" fmla="*/ 850802 w 1194030"/>
                      <a:gd name="connsiteY1" fmla="*/ 0 h 838180"/>
                      <a:gd name="connsiteX2" fmla="*/ 1194030 w 1194030"/>
                      <a:gd name="connsiteY2" fmla="*/ 474231 h 838180"/>
                      <a:gd name="connsiteX3" fmla="*/ 1588 w 1194030"/>
                      <a:gd name="connsiteY3" fmla="*/ 838180 h 838180"/>
                      <a:gd name="connsiteX4" fmla="*/ 0 w 1194030"/>
                      <a:gd name="connsiteY4" fmla="*/ 246048 h 838180"/>
                      <a:gd name="connsiteX0" fmla="*/ 29130 w 1223160"/>
                      <a:gd name="connsiteY0" fmla="*/ 246048 h 838180"/>
                      <a:gd name="connsiteX1" fmla="*/ 879932 w 1223160"/>
                      <a:gd name="connsiteY1" fmla="*/ 0 h 838180"/>
                      <a:gd name="connsiteX2" fmla="*/ 1223160 w 1223160"/>
                      <a:gd name="connsiteY2" fmla="*/ 474231 h 838180"/>
                      <a:gd name="connsiteX3" fmla="*/ 30718 w 1223160"/>
                      <a:gd name="connsiteY3" fmla="*/ 838180 h 838180"/>
                      <a:gd name="connsiteX4" fmla="*/ 29130 w 1223160"/>
                      <a:gd name="connsiteY4" fmla="*/ 246048 h 838180"/>
                      <a:gd name="connsiteX0" fmla="*/ 38190 w 1232220"/>
                      <a:gd name="connsiteY0" fmla="*/ 246048 h 838180"/>
                      <a:gd name="connsiteX1" fmla="*/ 888992 w 1232220"/>
                      <a:gd name="connsiteY1" fmla="*/ 0 h 838180"/>
                      <a:gd name="connsiteX2" fmla="*/ 1232220 w 1232220"/>
                      <a:gd name="connsiteY2" fmla="*/ 474231 h 838180"/>
                      <a:gd name="connsiteX3" fmla="*/ 39778 w 1232220"/>
                      <a:gd name="connsiteY3" fmla="*/ 838180 h 838180"/>
                      <a:gd name="connsiteX4" fmla="*/ 38190 w 1232220"/>
                      <a:gd name="connsiteY4" fmla="*/ 246048 h 83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32220" h="838180">
                        <a:moveTo>
                          <a:pt x="38190" y="246048"/>
                        </a:moveTo>
                        <a:lnTo>
                          <a:pt x="888992" y="0"/>
                        </a:lnTo>
                        <a:lnTo>
                          <a:pt x="1232220" y="474231"/>
                        </a:lnTo>
                        <a:lnTo>
                          <a:pt x="39778" y="838180"/>
                        </a:lnTo>
                        <a:cubicBezTo>
                          <a:pt x="0" y="689714"/>
                          <a:pt x="9060" y="411950"/>
                          <a:pt x="38190" y="24604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34" name="Freeform 133"/>
                  <p:cNvSpPr/>
                  <p:nvPr/>
                </p:nvSpPr>
                <p:spPr>
                  <a:xfrm>
                    <a:off x="4396387" y="3570340"/>
                    <a:ext cx="1666207" cy="1112608"/>
                  </a:xfrm>
                  <a:custGeom>
                    <a:avLst/>
                    <a:gdLst>
                      <a:gd name="connsiteX0" fmla="*/ 149795 w 1590430"/>
                      <a:gd name="connsiteY0" fmla="*/ 479344 h 885093"/>
                      <a:gd name="connsiteX1" fmla="*/ 485856 w 1590430"/>
                      <a:gd name="connsiteY1" fmla="*/ 33867 h 885093"/>
                      <a:gd name="connsiteX2" fmla="*/ 1384625 w 1590430"/>
                      <a:gd name="connsiteY2" fmla="*/ 276144 h 885093"/>
                      <a:gd name="connsiteX3" fmla="*/ 1384625 w 1590430"/>
                      <a:gd name="connsiteY3" fmla="*/ 850575 h 885093"/>
                      <a:gd name="connsiteX4" fmla="*/ 149795 w 1590430"/>
                      <a:gd name="connsiteY4" fmla="*/ 479344 h 885093"/>
                      <a:gd name="connsiteX0" fmla="*/ 149795 w 1590430"/>
                      <a:gd name="connsiteY0" fmla="*/ 479344 h 850575"/>
                      <a:gd name="connsiteX1" fmla="*/ 485856 w 1590430"/>
                      <a:gd name="connsiteY1" fmla="*/ 33867 h 850575"/>
                      <a:gd name="connsiteX2" fmla="*/ 1384625 w 1590430"/>
                      <a:gd name="connsiteY2" fmla="*/ 276144 h 850575"/>
                      <a:gd name="connsiteX3" fmla="*/ 1384625 w 1590430"/>
                      <a:gd name="connsiteY3" fmla="*/ 850575 h 850575"/>
                      <a:gd name="connsiteX4" fmla="*/ 149795 w 1590430"/>
                      <a:gd name="connsiteY4" fmla="*/ 479344 h 850575"/>
                      <a:gd name="connsiteX0" fmla="*/ 149795 w 1590430"/>
                      <a:gd name="connsiteY0" fmla="*/ 445477 h 816708"/>
                      <a:gd name="connsiteX1" fmla="*/ 485856 w 1590430"/>
                      <a:gd name="connsiteY1" fmla="*/ 0 h 816708"/>
                      <a:gd name="connsiteX2" fmla="*/ 1384625 w 1590430"/>
                      <a:gd name="connsiteY2" fmla="*/ 242277 h 816708"/>
                      <a:gd name="connsiteX3" fmla="*/ 1384625 w 1590430"/>
                      <a:gd name="connsiteY3" fmla="*/ 816708 h 816708"/>
                      <a:gd name="connsiteX4" fmla="*/ 149795 w 1590430"/>
                      <a:gd name="connsiteY4" fmla="*/ 445477 h 816708"/>
                      <a:gd name="connsiteX0" fmla="*/ 0 w 1440635"/>
                      <a:gd name="connsiteY0" fmla="*/ 445477 h 816708"/>
                      <a:gd name="connsiteX1" fmla="*/ 336061 w 1440635"/>
                      <a:gd name="connsiteY1" fmla="*/ 0 h 816708"/>
                      <a:gd name="connsiteX2" fmla="*/ 1234830 w 1440635"/>
                      <a:gd name="connsiteY2" fmla="*/ 242277 h 816708"/>
                      <a:gd name="connsiteX3" fmla="*/ 1234830 w 1440635"/>
                      <a:gd name="connsiteY3" fmla="*/ 816708 h 816708"/>
                      <a:gd name="connsiteX4" fmla="*/ 0 w 1440635"/>
                      <a:gd name="connsiteY4" fmla="*/ 445477 h 816708"/>
                      <a:gd name="connsiteX0" fmla="*/ 0 w 1234830"/>
                      <a:gd name="connsiteY0" fmla="*/ 445477 h 816708"/>
                      <a:gd name="connsiteX1" fmla="*/ 336061 w 1234830"/>
                      <a:gd name="connsiteY1" fmla="*/ 0 h 816708"/>
                      <a:gd name="connsiteX2" fmla="*/ 1234830 w 1234830"/>
                      <a:gd name="connsiteY2" fmla="*/ 242277 h 816708"/>
                      <a:gd name="connsiteX3" fmla="*/ 1234830 w 1234830"/>
                      <a:gd name="connsiteY3" fmla="*/ 816708 h 816708"/>
                      <a:gd name="connsiteX4" fmla="*/ 0 w 1234830"/>
                      <a:gd name="connsiteY4" fmla="*/ 445477 h 816708"/>
                      <a:gd name="connsiteX0" fmla="*/ 0 w 1234830"/>
                      <a:gd name="connsiteY0" fmla="*/ 445477 h 816708"/>
                      <a:gd name="connsiteX1" fmla="*/ 336061 w 1234830"/>
                      <a:gd name="connsiteY1" fmla="*/ 0 h 816708"/>
                      <a:gd name="connsiteX2" fmla="*/ 1234830 w 1234830"/>
                      <a:gd name="connsiteY2" fmla="*/ 242277 h 816708"/>
                      <a:gd name="connsiteX3" fmla="*/ 1234830 w 1234830"/>
                      <a:gd name="connsiteY3" fmla="*/ 816708 h 816708"/>
                      <a:gd name="connsiteX4" fmla="*/ 0 w 1234830"/>
                      <a:gd name="connsiteY4" fmla="*/ 445477 h 816708"/>
                      <a:gd name="connsiteX0" fmla="*/ 0 w 1234830"/>
                      <a:gd name="connsiteY0" fmla="*/ 445477 h 816708"/>
                      <a:gd name="connsiteX1" fmla="*/ 336061 w 1234830"/>
                      <a:gd name="connsiteY1" fmla="*/ 0 h 816708"/>
                      <a:gd name="connsiteX2" fmla="*/ 1230910 w 1234830"/>
                      <a:gd name="connsiteY2" fmla="*/ 235850 h 816708"/>
                      <a:gd name="connsiteX3" fmla="*/ 1234830 w 1234830"/>
                      <a:gd name="connsiteY3" fmla="*/ 816708 h 816708"/>
                      <a:gd name="connsiteX4" fmla="*/ 0 w 1234830"/>
                      <a:gd name="connsiteY4" fmla="*/ 445477 h 816708"/>
                      <a:gd name="connsiteX0" fmla="*/ 0 w 1239172"/>
                      <a:gd name="connsiteY0" fmla="*/ 445477 h 828643"/>
                      <a:gd name="connsiteX1" fmla="*/ 336061 w 1239172"/>
                      <a:gd name="connsiteY1" fmla="*/ 0 h 828643"/>
                      <a:gd name="connsiteX2" fmla="*/ 1230910 w 1239172"/>
                      <a:gd name="connsiteY2" fmla="*/ 235850 h 828643"/>
                      <a:gd name="connsiteX3" fmla="*/ 1239172 w 1239172"/>
                      <a:gd name="connsiteY3" fmla="*/ 828643 h 828643"/>
                      <a:gd name="connsiteX4" fmla="*/ 0 w 1239172"/>
                      <a:gd name="connsiteY4" fmla="*/ 445477 h 828643"/>
                      <a:gd name="connsiteX0" fmla="*/ 0 w 1240949"/>
                      <a:gd name="connsiteY0" fmla="*/ 445477 h 828643"/>
                      <a:gd name="connsiteX1" fmla="*/ 336061 w 1240949"/>
                      <a:gd name="connsiteY1" fmla="*/ 0 h 828643"/>
                      <a:gd name="connsiteX2" fmla="*/ 1239642 w 1240949"/>
                      <a:gd name="connsiteY2" fmla="*/ 233469 h 828643"/>
                      <a:gd name="connsiteX3" fmla="*/ 1239172 w 1240949"/>
                      <a:gd name="connsiteY3" fmla="*/ 828643 h 828643"/>
                      <a:gd name="connsiteX4" fmla="*/ 0 w 1240949"/>
                      <a:gd name="connsiteY4" fmla="*/ 445477 h 8286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0949" h="828643">
                        <a:moveTo>
                          <a:pt x="0" y="445477"/>
                        </a:moveTo>
                        <a:lnTo>
                          <a:pt x="336061" y="0"/>
                        </a:lnTo>
                        <a:lnTo>
                          <a:pt x="1239642" y="233469"/>
                        </a:lnTo>
                        <a:cubicBezTo>
                          <a:pt x="1240949" y="427088"/>
                          <a:pt x="1237865" y="635024"/>
                          <a:pt x="1239172" y="828643"/>
                        </a:cubicBezTo>
                        <a:lnTo>
                          <a:pt x="0" y="44547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129" name="Group 17"/>
                <p:cNvGrpSpPr/>
                <p:nvPr/>
              </p:nvGrpSpPr>
              <p:grpSpPr>
                <a:xfrm>
                  <a:off x="5097112" y="1371600"/>
                  <a:ext cx="1724232" cy="1441308"/>
                  <a:chOff x="4903562" y="1682821"/>
                  <a:chExt cx="2255812" cy="1885665"/>
                </a:xfrm>
              </p:grpSpPr>
              <p:sp>
                <p:nvSpPr>
                  <p:cNvPr id="130" name="Freeform 129"/>
                  <p:cNvSpPr/>
                  <p:nvPr/>
                </p:nvSpPr>
                <p:spPr>
                  <a:xfrm>
                    <a:off x="4903562" y="1685846"/>
                    <a:ext cx="1135303" cy="1882308"/>
                  </a:xfrm>
                  <a:custGeom>
                    <a:avLst/>
                    <a:gdLst>
                      <a:gd name="connsiteX0" fmla="*/ 840954 w 986469"/>
                      <a:gd name="connsiteY0" fmla="*/ 39477 h 1635545"/>
                      <a:gd name="connsiteX1" fmla="*/ 846463 w 986469"/>
                      <a:gd name="connsiteY1" fmla="*/ 1441373 h 1635545"/>
                      <a:gd name="connsiteX2" fmla="*/ 918 w 986469"/>
                      <a:gd name="connsiteY2" fmla="*/ 1204511 h 1635545"/>
                      <a:gd name="connsiteX3" fmla="*/ 840954 w 986469"/>
                      <a:gd name="connsiteY3" fmla="*/ 39477 h 1635545"/>
                      <a:gd name="connsiteX0" fmla="*/ 840954 w 846463"/>
                      <a:gd name="connsiteY0" fmla="*/ 39477 h 1635545"/>
                      <a:gd name="connsiteX1" fmla="*/ 846463 w 846463"/>
                      <a:gd name="connsiteY1" fmla="*/ 1441373 h 1635545"/>
                      <a:gd name="connsiteX2" fmla="*/ 918 w 846463"/>
                      <a:gd name="connsiteY2" fmla="*/ 1204511 h 1635545"/>
                      <a:gd name="connsiteX3" fmla="*/ 840954 w 846463"/>
                      <a:gd name="connsiteY3" fmla="*/ 39477 h 1635545"/>
                      <a:gd name="connsiteX0" fmla="*/ 840954 w 846463"/>
                      <a:gd name="connsiteY0" fmla="*/ 39477 h 1441373"/>
                      <a:gd name="connsiteX1" fmla="*/ 846463 w 846463"/>
                      <a:gd name="connsiteY1" fmla="*/ 1441373 h 1441373"/>
                      <a:gd name="connsiteX2" fmla="*/ 918 w 846463"/>
                      <a:gd name="connsiteY2" fmla="*/ 1204511 h 1441373"/>
                      <a:gd name="connsiteX3" fmla="*/ 840954 w 846463"/>
                      <a:gd name="connsiteY3" fmla="*/ 39477 h 1441373"/>
                      <a:gd name="connsiteX0" fmla="*/ 840036 w 845545"/>
                      <a:gd name="connsiteY0" fmla="*/ 0 h 1401896"/>
                      <a:gd name="connsiteX1" fmla="*/ 845545 w 845545"/>
                      <a:gd name="connsiteY1" fmla="*/ 1401896 h 1401896"/>
                      <a:gd name="connsiteX2" fmla="*/ 0 w 845545"/>
                      <a:gd name="connsiteY2" fmla="*/ 1165034 h 1401896"/>
                      <a:gd name="connsiteX3" fmla="*/ 840036 w 845545"/>
                      <a:gd name="connsiteY3" fmla="*/ 0 h 1401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5545" h="1401896">
                        <a:moveTo>
                          <a:pt x="840036" y="0"/>
                        </a:moveTo>
                        <a:cubicBezTo>
                          <a:pt x="841872" y="467299"/>
                          <a:pt x="843709" y="934597"/>
                          <a:pt x="845545" y="1401896"/>
                        </a:cubicBezTo>
                        <a:lnTo>
                          <a:pt x="0" y="1165034"/>
                        </a:lnTo>
                        <a:lnTo>
                          <a:pt x="840036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4F81BD">
                          <a:shade val="30000"/>
                          <a:satMod val="115000"/>
                        </a:srgbClr>
                      </a:gs>
                      <a:gs pos="50000">
                        <a:srgbClr val="4F81BD">
                          <a:shade val="67500"/>
                          <a:satMod val="115000"/>
                        </a:srgbClr>
                      </a:gs>
                      <a:gs pos="100000">
                        <a:srgbClr val="4F81BD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31" name="Freeform 130"/>
                  <p:cNvSpPr/>
                  <p:nvPr/>
                </p:nvSpPr>
                <p:spPr>
                  <a:xfrm>
                    <a:off x="6024055" y="1682821"/>
                    <a:ext cx="1135319" cy="1885665"/>
                  </a:xfrm>
                  <a:custGeom>
                    <a:avLst/>
                    <a:gdLst>
                      <a:gd name="connsiteX0" fmla="*/ 139088 w 982796"/>
                      <a:gd name="connsiteY0" fmla="*/ 39018 h 1632332"/>
                      <a:gd name="connsiteX1" fmla="*/ 147351 w 982796"/>
                      <a:gd name="connsiteY1" fmla="*/ 1438160 h 1632332"/>
                      <a:gd name="connsiteX2" fmla="*/ 981878 w 982796"/>
                      <a:gd name="connsiteY2" fmla="*/ 1204052 h 1632332"/>
                      <a:gd name="connsiteX3" fmla="*/ 139088 w 982796"/>
                      <a:gd name="connsiteY3" fmla="*/ 39018 h 1632332"/>
                      <a:gd name="connsiteX0" fmla="*/ 139088 w 982796"/>
                      <a:gd name="connsiteY0" fmla="*/ 0 h 1593314"/>
                      <a:gd name="connsiteX1" fmla="*/ 147351 w 982796"/>
                      <a:gd name="connsiteY1" fmla="*/ 1399142 h 1593314"/>
                      <a:gd name="connsiteX2" fmla="*/ 981878 w 982796"/>
                      <a:gd name="connsiteY2" fmla="*/ 1165034 h 1593314"/>
                      <a:gd name="connsiteX3" fmla="*/ 139088 w 982796"/>
                      <a:gd name="connsiteY3" fmla="*/ 0 h 1593314"/>
                      <a:gd name="connsiteX0" fmla="*/ 0 w 843708"/>
                      <a:gd name="connsiteY0" fmla="*/ 0 h 1593314"/>
                      <a:gd name="connsiteX1" fmla="*/ 8263 w 843708"/>
                      <a:gd name="connsiteY1" fmla="*/ 1399142 h 1593314"/>
                      <a:gd name="connsiteX2" fmla="*/ 842790 w 843708"/>
                      <a:gd name="connsiteY2" fmla="*/ 1165034 h 1593314"/>
                      <a:gd name="connsiteX3" fmla="*/ 0 w 843708"/>
                      <a:gd name="connsiteY3" fmla="*/ 0 h 1593314"/>
                      <a:gd name="connsiteX0" fmla="*/ 0 w 842790"/>
                      <a:gd name="connsiteY0" fmla="*/ 0 h 1399142"/>
                      <a:gd name="connsiteX1" fmla="*/ 8263 w 842790"/>
                      <a:gd name="connsiteY1" fmla="*/ 1399142 h 1399142"/>
                      <a:gd name="connsiteX2" fmla="*/ 842790 w 842790"/>
                      <a:gd name="connsiteY2" fmla="*/ 1165034 h 1399142"/>
                      <a:gd name="connsiteX3" fmla="*/ 0 w 842790"/>
                      <a:gd name="connsiteY3" fmla="*/ 0 h 1399142"/>
                      <a:gd name="connsiteX0" fmla="*/ 0 w 842790"/>
                      <a:gd name="connsiteY0" fmla="*/ 0 h 1405146"/>
                      <a:gd name="connsiteX1" fmla="*/ 5261 w 842790"/>
                      <a:gd name="connsiteY1" fmla="*/ 1405146 h 1405146"/>
                      <a:gd name="connsiteX2" fmla="*/ 842790 w 842790"/>
                      <a:gd name="connsiteY2" fmla="*/ 1165034 h 1405146"/>
                      <a:gd name="connsiteX3" fmla="*/ 0 w 842790"/>
                      <a:gd name="connsiteY3" fmla="*/ 0 h 1405146"/>
                      <a:gd name="connsiteX0" fmla="*/ 0 w 842790"/>
                      <a:gd name="connsiteY0" fmla="*/ 0 h 1402144"/>
                      <a:gd name="connsiteX1" fmla="*/ 5261 w 842790"/>
                      <a:gd name="connsiteY1" fmla="*/ 1402144 h 1402144"/>
                      <a:gd name="connsiteX2" fmla="*/ 842790 w 842790"/>
                      <a:gd name="connsiteY2" fmla="*/ 1165034 h 1402144"/>
                      <a:gd name="connsiteX3" fmla="*/ 0 w 842790"/>
                      <a:gd name="connsiteY3" fmla="*/ 0 h 1402144"/>
                      <a:gd name="connsiteX0" fmla="*/ 0 w 845557"/>
                      <a:gd name="connsiteY0" fmla="*/ 0 h 1404396"/>
                      <a:gd name="connsiteX1" fmla="*/ 8028 w 845557"/>
                      <a:gd name="connsiteY1" fmla="*/ 1404396 h 1404396"/>
                      <a:gd name="connsiteX2" fmla="*/ 845557 w 845557"/>
                      <a:gd name="connsiteY2" fmla="*/ 1167286 h 1404396"/>
                      <a:gd name="connsiteX3" fmla="*/ 0 w 845557"/>
                      <a:gd name="connsiteY3" fmla="*/ 0 h 14043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5557" h="1404396">
                        <a:moveTo>
                          <a:pt x="0" y="0"/>
                        </a:moveTo>
                        <a:cubicBezTo>
                          <a:pt x="2754" y="466381"/>
                          <a:pt x="5274" y="938015"/>
                          <a:pt x="8028" y="1404396"/>
                        </a:cubicBezTo>
                        <a:lnTo>
                          <a:pt x="845557" y="116728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4F81BD">
                          <a:shade val="30000"/>
                          <a:satMod val="115000"/>
                        </a:srgbClr>
                      </a:gs>
                      <a:gs pos="50000">
                        <a:srgbClr val="4F81BD">
                          <a:shade val="67500"/>
                          <a:satMod val="115000"/>
                        </a:srgbClr>
                      </a:gs>
                      <a:gs pos="100000">
                        <a:srgbClr val="4F81BD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</p:grpSp>
        </p:grpSp>
        <p:sp>
          <p:nvSpPr>
            <p:cNvPr id="116" name="TextBox 115"/>
            <p:cNvSpPr txBox="1"/>
            <p:nvPr/>
          </p:nvSpPr>
          <p:spPr>
            <a:xfrm rot="20717408">
              <a:off x="5993767" y="259004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 rot="882592" flipH="1">
              <a:off x="5338446" y="259004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 rot="20717408">
              <a:off x="6173881" y="324258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 rot="882592" flipH="1">
              <a:off x="5109846" y="322734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 rot="20717408">
              <a:off x="6782061" y="5015207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799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 rot="882592" flipH="1">
              <a:off x="4511406" y="499528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799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 rot="20717408">
              <a:off x="6373456" y="4060628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799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 rot="882592" flipH="1">
              <a:off x="4827186" y="4030148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799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768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012" y="914400"/>
            <a:ext cx="4014234" cy="225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177</Words>
  <Application>Microsoft Macintosh PowerPoint</Application>
  <PresentationFormat>Custom</PresentationFormat>
  <Paragraphs>33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2_Office Theme</vt:lpstr>
      <vt:lpstr>3D Pyramid Chart for PowerPoint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2014-01-23T13:52:15Z</dcterms:created>
  <dcterms:modified xsi:type="dcterms:W3CDTF">2015-03-09T13:51:47Z</dcterms:modified>
</cp:coreProperties>
</file>