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7"/>
  </p:notesMasterIdLst>
  <p:sldIdLst>
    <p:sldId id="276" r:id="rId3"/>
    <p:sldId id="277" r:id="rId4"/>
    <p:sldId id="290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3"/>
    <p:restoredTop sz="94624"/>
  </p:normalViewPr>
  <p:slideViewPr>
    <p:cSldViewPr>
      <p:cViewPr varScale="1">
        <p:scale>
          <a:sx n="82" d="100"/>
          <a:sy n="82" d="100"/>
        </p:scale>
        <p:origin x="504" y="6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8/30/2024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8/30/2024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4" tIns="45683" rIns="91364" bIns="45683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9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8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9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9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8/30/2024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1999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30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0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0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6058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3688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006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013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018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02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03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03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304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204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9051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619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019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7808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662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6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7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6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0052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4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006" indent="0">
              <a:buNone/>
              <a:defRPr sz="3698"/>
            </a:lvl2pPr>
            <a:lvl3pPr marL="1218013" indent="0">
              <a:buNone/>
              <a:defRPr sz="3198"/>
            </a:lvl3pPr>
            <a:lvl4pPr marL="1827018" indent="0">
              <a:buNone/>
              <a:defRPr sz="2698"/>
            </a:lvl4pPr>
            <a:lvl5pPr marL="2436024" indent="0">
              <a:buNone/>
              <a:defRPr sz="2698"/>
            </a:lvl5pPr>
            <a:lvl6pPr marL="3045031" indent="0">
              <a:buNone/>
              <a:defRPr sz="2698"/>
            </a:lvl6pPr>
            <a:lvl7pPr marL="3654036" indent="0">
              <a:buNone/>
              <a:defRPr sz="2698"/>
            </a:lvl7pPr>
            <a:lvl8pPr marL="4263041" indent="0">
              <a:buNone/>
              <a:defRPr sz="2698"/>
            </a:lvl8pPr>
            <a:lvl9pPr marL="4872047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3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6494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8024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74148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8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300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8/30/2024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4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8/30/2024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5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740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013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754" indent="-456754" algn="l" defTabSz="1218013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635" indent="-380627" algn="l" defTabSz="1218013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51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1522" indent="-304504" algn="l" defTabSz="1218013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0527" indent="-304504" algn="l" defTabSz="1218013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49532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8539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754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6550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00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013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018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024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03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03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04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2047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image" Target="../media/image2.svg"/><Relationship Id="rId21" Type="http://schemas.openxmlformats.org/officeDocument/2006/relationships/image" Target="../media/image20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17" Type="http://schemas.openxmlformats.org/officeDocument/2006/relationships/image" Target="../media/image16.svg"/><Relationship Id="rId25" Type="http://schemas.openxmlformats.org/officeDocument/2006/relationships/image" Target="../media/image24.sv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24" Type="http://schemas.openxmlformats.org/officeDocument/2006/relationships/image" Target="../media/image23.pn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23" Type="http://schemas.openxmlformats.org/officeDocument/2006/relationships/image" Target="../media/image22.svg"/><Relationship Id="rId28" Type="http://schemas.openxmlformats.org/officeDocument/2006/relationships/image" Target="../media/image27.png"/><Relationship Id="rId10" Type="http://schemas.openxmlformats.org/officeDocument/2006/relationships/image" Target="../media/image9.png"/><Relationship Id="rId19" Type="http://schemas.openxmlformats.org/officeDocument/2006/relationships/image" Target="../media/image18.svg"/><Relationship Id="rId31" Type="http://schemas.openxmlformats.org/officeDocument/2006/relationships/image" Target="../media/image30.sv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svg"/><Relationship Id="rId30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42.svg"/><Relationship Id="rId3" Type="http://schemas.openxmlformats.org/officeDocument/2006/relationships/image" Target="../media/image32.svg"/><Relationship Id="rId7" Type="http://schemas.openxmlformats.org/officeDocument/2006/relationships/image" Target="../media/image36.svg"/><Relationship Id="rId12" Type="http://schemas.openxmlformats.org/officeDocument/2006/relationships/image" Target="../media/image41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11" Type="http://schemas.openxmlformats.org/officeDocument/2006/relationships/image" Target="../media/image40.svg"/><Relationship Id="rId5" Type="http://schemas.openxmlformats.org/officeDocument/2006/relationships/image" Target="../media/image34.svg"/><Relationship Id="rId15" Type="http://schemas.openxmlformats.org/officeDocument/2006/relationships/image" Target="../media/image44.svg"/><Relationship Id="rId10" Type="http://schemas.openxmlformats.org/officeDocument/2006/relationships/image" Target="../media/image39.png"/><Relationship Id="rId4" Type="http://schemas.openxmlformats.org/officeDocument/2006/relationships/image" Target="../media/image33.png"/><Relationship Id="rId9" Type="http://schemas.openxmlformats.org/officeDocument/2006/relationships/image" Target="../media/image38.svg"/><Relationship Id="rId14" Type="http://schemas.openxmlformats.org/officeDocument/2006/relationships/image" Target="../media/image4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47.png"/><Relationship Id="rId5" Type="http://schemas.openxmlformats.org/officeDocument/2006/relationships/image" Target="../media/image46.jpg"/><Relationship Id="rId4" Type="http://schemas.openxmlformats.org/officeDocument/2006/relationships/image" Target="../media/image4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97626-250A-D108-726A-09930CDEE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8-Item Process Flow Slide Template</a:t>
            </a:r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143AF8A4-D835-9620-A3A6-11F72B062A86}"/>
              </a:ext>
            </a:extLst>
          </p:cNvPr>
          <p:cNvSpPr/>
          <p:nvPr/>
        </p:nvSpPr>
        <p:spPr>
          <a:xfrm>
            <a:off x="2574044" y="4917275"/>
            <a:ext cx="7744686" cy="0"/>
          </a:xfrm>
          <a:custGeom>
            <a:avLst/>
            <a:gdLst>
              <a:gd name="connsiteX0" fmla="*/ 0 w 5397240"/>
              <a:gd name="connsiteY0" fmla="*/ 0 h 2083648"/>
              <a:gd name="connsiteX1" fmla="*/ 4963362 w 5397240"/>
              <a:gd name="connsiteY1" fmla="*/ 0 h 2083648"/>
              <a:gd name="connsiteX2" fmla="*/ 5397240 w 5397240"/>
              <a:gd name="connsiteY2" fmla="*/ 433878 h 2083648"/>
              <a:gd name="connsiteX3" fmla="*/ 5397240 w 5397240"/>
              <a:gd name="connsiteY3" fmla="*/ 1649770 h 2083648"/>
              <a:gd name="connsiteX4" fmla="*/ 4963362 w 5397240"/>
              <a:gd name="connsiteY4" fmla="*/ 2083648 h 2083648"/>
              <a:gd name="connsiteX5" fmla="*/ 4640196 w 5397240"/>
              <a:gd name="connsiteY5" fmla="*/ 2083648 h 2083648"/>
              <a:gd name="connsiteX6" fmla="*/ 4640196 w 5397240"/>
              <a:gd name="connsiteY6" fmla="*/ 746720 h 2083648"/>
              <a:gd name="connsiteX7" fmla="*/ 0 w 5397240"/>
              <a:gd name="connsiteY7" fmla="*/ 746720 h 2083648"/>
              <a:gd name="connsiteX8" fmla="*/ 0 w 5397240"/>
              <a:gd name="connsiteY8" fmla="*/ 0 h 2083648"/>
              <a:gd name="connsiteX0" fmla="*/ 0 w 5397240"/>
              <a:gd name="connsiteY0" fmla="*/ 746720 h 2083648"/>
              <a:gd name="connsiteX1" fmla="*/ 0 w 5397240"/>
              <a:gd name="connsiteY1" fmla="*/ 0 h 2083648"/>
              <a:gd name="connsiteX2" fmla="*/ 4963362 w 5397240"/>
              <a:gd name="connsiteY2" fmla="*/ 0 h 2083648"/>
              <a:gd name="connsiteX3" fmla="*/ 5397240 w 5397240"/>
              <a:gd name="connsiteY3" fmla="*/ 433878 h 2083648"/>
              <a:gd name="connsiteX4" fmla="*/ 5397240 w 5397240"/>
              <a:gd name="connsiteY4" fmla="*/ 1649770 h 2083648"/>
              <a:gd name="connsiteX5" fmla="*/ 4963362 w 5397240"/>
              <a:gd name="connsiteY5" fmla="*/ 2083648 h 2083648"/>
              <a:gd name="connsiteX6" fmla="*/ 4640196 w 5397240"/>
              <a:gd name="connsiteY6" fmla="*/ 2083648 h 2083648"/>
              <a:gd name="connsiteX7" fmla="*/ 4640196 w 5397240"/>
              <a:gd name="connsiteY7" fmla="*/ 746720 h 2083648"/>
              <a:gd name="connsiteX8" fmla="*/ 91440 w 5397240"/>
              <a:gd name="connsiteY8" fmla="*/ 838160 h 2083648"/>
              <a:gd name="connsiteX0" fmla="*/ 0 w 5397240"/>
              <a:gd name="connsiteY0" fmla="*/ 746720 h 2083648"/>
              <a:gd name="connsiteX1" fmla="*/ 0 w 5397240"/>
              <a:gd name="connsiteY1" fmla="*/ 0 h 2083648"/>
              <a:gd name="connsiteX2" fmla="*/ 4963362 w 5397240"/>
              <a:gd name="connsiteY2" fmla="*/ 0 h 2083648"/>
              <a:gd name="connsiteX3" fmla="*/ 5397240 w 5397240"/>
              <a:gd name="connsiteY3" fmla="*/ 433878 h 2083648"/>
              <a:gd name="connsiteX4" fmla="*/ 5397240 w 5397240"/>
              <a:gd name="connsiteY4" fmla="*/ 1649770 h 2083648"/>
              <a:gd name="connsiteX5" fmla="*/ 4963362 w 5397240"/>
              <a:gd name="connsiteY5" fmla="*/ 2083648 h 2083648"/>
              <a:gd name="connsiteX6" fmla="*/ 4640196 w 5397240"/>
              <a:gd name="connsiteY6" fmla="*/ 2083648 h 2083648"/>
              <a:gd name="connsiteX7" fmla="*/ 4640196 w 5397240"/>
              <a:gd name="connsiteY7" fmla="*/ 746720 h 2083648"/>
              <a:gd name="connsiteX0" fmla="*/ 0 w 5397240"/>
              <a:gd name="connsiteY0" fmla="*/ 0 h 2083648"/>
              <a:gd name="connsiteX1" fmla="*/ 4963362 w 5397240"/>
              <a:gd name="connsiteY1" fmla="*/ 0 h 2083648"/>
              <a:gd name="connsiteX2" fmla="*/ 5397240 w 5397240"/>
              <a:gd name="connsiteY2" fmla="*/ 433878 h 2083648"/>
              <a:gd name="connsiteX3" fmla="*/ 5397240 w 5397240"/>
              <a:gd name="connsiteY3" fmla="*/ 1649770 h 2083648"/>
              <a:gd name="connsiteX4" fmla="*/ 4963362 w 5397240"/>
              <a:gd name="connsiteY4" fmla="*/ 2083648 h 2083648"/>
              <a:gd name="connsiteX5" fmla="*/ 4640196 w 5397240"/>
              <a:gd name="connsiteY5" fmla="*/ 2083648 h 2083648"/>
              <a:gd name="connsiteX6" fmla="*/ 4640196 w 5397240"/>
              <a:gd name="connsiteY6" fmla="*/ 746720 h 2083648"/>
              <a:gd name="connsiteX0" fmla="*/ 0 w 5397240"/>
              <a:gd name="connsiteY0" fmla="*/ 0 h 2083648"/>
              <a:gd name="connsiteX1" fmla="*/ 4963362 w 5397240"/>
              <a:gd name="connsiteY1" fmla="*/ 0 h 2083648"/>
              <a:gd name="connsiteX2" fmla="*/ 5397240 w 5397240"/>
              <a:gd name="connsiteY2" fmla="*/ 433878 h 2083648"/>
              <a:gd name="connsiteX3" fmla="*/ 5397240 w 5397240"/>
              <a:gd name="connsiteY3" fmla="*/ 1649770 h 2083648"/>
              <a:gd name="connsiteX4" fmla="*/ 4963362 w 5397240"/>
              <a:gd name="connsiteY4" fmla="*/ 2083648 h 2083648"/>
              <a:gd name="connsiteX5" fmla="*/ 4640196 w 5397240"/>
              <a:gd name="connsiteY5" fmla="*/ 2083648 h 2083648"/>
              <a:gd name="connsiteX0" fmla="*/ 0 w 5397240"/>
              <a:gd name="connsiteY0" fmla="*/ 0 h 2083648"/>
              <a:gd name="connsiteX1" fmla="*/ 4963362 w 5397240"/>
              <a:gd name="connsiteY1" fmla="*/ 0 h 2083648"/>
              <a:gd name="connsiteX2" fmla="*/ 5397240 w 5397240"/>
              <a:gd name="connsiteY2" fmla="*/ 433878 h 2083648"/>
              <a:gd name="connsiteX3" fmla="*/ 5397240 w 5397240"/>
              <a:gd name="connsiteY3" fmla="*/ 1649770 h 2083648"/>
              <a:gd name="connsiteX4" fmla="*/ 4963362 w 5397240"/>
              <a:gd name="connsiteY4" fmla="*/ 2083648 h 2083648"/>
              <a:gd name="connsiteX0" fmla="*/ 0 w 5397240"/>
              <a:gd name="connsiteY0" fmla="*/ 0 h 1649770"/>
              <a:gd name="connsiteX1" fmla="*/ 4963362 w 5397240"/>
              <a:gd name="connsiteY1" fmla="*/ 0 h 1649770"/>
              <a:gd name="connsiteX2" fmla="*/ 5397240 w 5397240"/>
              <a:gd name="connsiteY2" fmla="*/ 433878 h 1649770"/>
              <a:gd name="connsiteX3" fmla="*/ 5397240 w 5397240"/>
              <a:gd name="connsiteY3" fmla="*/ 1649770 h 1649770"/>
              <a:gd name="connsiteX0" fmla="*/ 0 w 5397240"/>
              <a:gd name="connsiteY0" fmla="*/ 0 h 433878"/>
              <a:gd name="connsiteX1" fmla="*/ 4963362 w 5397240"/>
              <a:gd name="connsiteY1" fmla="*/ 0 h 433878"/>
              <a:gd name="connsiteX2" fmla="*/ 5397240 w 5397240"/>
              <a:gd name="connsiteY2" fmla="*/ 433878 h 433878"/>
              <a:gd name="connsiteX0" fmla="*/ 0 w 4963362"/>
              <a:gd name="connsiteY0" fmla="*/ 0 h 0"/>
              <a:gd name="connsiteX1" fmla="*/ 4963362 w 4963362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63362">
                <a:moveTo>
                  <a:pt x="0" y="0"/>
                </a:moveTo>
                <a:lnTo>
                  <a:pt x="4963362" y="0"/>
                </a:lnTo>
              </a:path>
            </a:pathLst>
          </a:custGeom>
          <a:noFill/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721DEA2B-F25E-874C-A8A3-0F838EA47701}"/>
              </a:ext>
            </a:extLst>
          </p:cNvPr>
          <p:cNvSpPr/>
          <p:nvPr/>
        </p:nvSpPr>
        <p:spPr>
          <a:xfrm>
            <a:off x="939800" y="1421953"/>
            <a:ext cx="5126732" cy="1412240"/>
          </a:xfrm>
          <a:custGeom>
            <a:avLst/>
            <a:gdLst>
              <a:gd name="connsiteX0" fmla="*/ 445562 w 5126732"/>
              <a:gd name="connsiteY0" fmla="*/ 0 h 1412240"/>
              <a:gd name="connsiteX1" fmla="*/ 829052 w 5126732"/>
              <a:gd name="connsiteY1" fmla="*/ 0 h 1412240"/>
              <a:gd name="connsiteX2" fmla="*/ 829052 w 5126732"/>
              <a:gd name="connsiteY2" fmla="*/ 1067832 h 1412240"/>
              <a:gd name="connsiteX3" fmla="*/ 5126732 w 5126732"/>
              <a:gd name="connsiteY3" fmla="*/ 1067832 h 1412240"/>
              <a:gd name="connsiteX4" fmla="*/ 5126732 w 5126732"/>
              <a:gd name="connsiteY4" fmla="*/ 1412240 h 1412240"/>
              <a:gd name="connsiteX5" fmla="*/ 445562 w 5126732"/>
              <a:gd name="connsiteY5" fmla="*/ 1412240 h 1412240"/>
              <a:gd name="connsiteX6" fmla="*/ 0 w 5126732"/>
              <a:gd name="connsiteY6" fmla="*/ 966678 h 1412240"/>
              <a:gd name="connsiteX7" fmla="*/ 0 w 5126732"/>
              <a:gd name="connsiteY7" fmla="*/ 445562 h 1412240"/>
              <a:gd name="connsiteX8" fmla="*/ 445562 w 5126732"/>
              <a:gd name="connsiteY8" fmla="*/ 0 h 1412240"/>
              <a:gd name="connsiteX0" fmla="*/ 829052 w 5126732"/>
              <a:gd name="connsiteY0" fmla="*/ 1067832 h 1412240"/>
              <a:gd name="connsiteX1" fmla="*/ 5126732 w 5126732"/>
              <a:gd name="connsiteY1" fmla="*/ 1067832 h 1412240"/>
              <a:gd name="connsiteX2" fmla="*/ 5126732 w 5126732"/>
              <a:gd name="connsiteY2" fmla="*/ 1412240 h 1412240"/>
              <a:gd name="connsiteX3" fmla="*/ 445562 w 5126732"/>
              <a:gd name="connsiteY3" fmla="*/ 1412240 h 1412240"/>
              <a:gd name="connsiteX4" fmla="*/ 0 w 5126732"/>
              <a:gd name="connsiteY4" fmla="*/ 966678 h 1412240"/>
              <a:gd name="connsiteX5" fmla="*/ 0 w 5126732"/>
              <a:gd name="connsiteY5" fmla="*/ 445562 h 1412240"/>
              <a:gd name="connsiteX6" fmla="*/ 445562 w 5126732"/>
              <a:gd name="connsiteY6" fmla="*/ 0 h 1412240"/>
              <a:gd name="connsiteX7" fmla="*/ 829052 w 5126732"/>
              <a:gd name="connsiteY7" fmla="*/ 0 h 1412240"/>
              <a:gd name="connsiteX8" fmla="*/ 920492 w 5126732"/>
              <a:gd name="connsiteY8" fmla="*/ 1159272 h 1412240"/>
              <a:gd name="connsiteX0" fmla="*/ 829052 w 5126732"/>
              <a:gd name="connsiteY0" fmla="*/ 1067832 h 1412240"/>
              <a:gd name="connsiteX1" fmla="*/ 5126732 w 5126732"/>
              <a:gd name="connsiteY1" fmla="*/ 1067832 h 1412240"/>
              <a:gd name="connsiteX2" fmla="*/ 5126732 w 5126732"/>
              <a:gd name="connsiteY2" fmla="*/ 1412240 h 1412240"/>
              <a:gd name="connsiteX3" fmla="*/ 445562 w 5126732"/>
              <a:gd name="connsiteY3" fmla="*/ 1412240 h 1412240"/>
              <a:gd name="connsiteX4" fmla="*/ 0 w 5126732"/>
              <a:gd name="connsiteY4" fmla="*/ 966678 h 1412240"/>
              <a:gd name="connsiteX5" fmla="*/ 0 w 5126732"/>
              <a:gd name="connsiteY5" fmla="*/ 445562 h 1412240"/>
              <a:gd name="connsiteX6" fmla="*/ 445562 w 5126732"/>
              <a:gd name="connsiteY6" fmla="*/ 0 h 1412240"/>
              <a:gd name="connsiteX7" fmla="*/ 829052 w 5126732"/>
              <a:gd name="connsiteY7" fmla="*/ 0 h 1412240"/>
              <a:gd name="connsiteX0" fmla="*/ 5126732 w 5126732"/>
              <a:gd name="connsiteY0" fmla="*/ 1067832 h 1412240"/>
              <a:gd name="connsiteX1" fmla="*/ 5126732 w 5126732"/>
              <a:gd name="connsiteY1" fmla="*/ 1412240 h 1412240"/>
              <a:gd name="connsiteX2" fmla="*/ 445562 w 5126732"/>
              <a:gd name="connsiteY2" fmla="*/ 1412240 h 1412240"/>
              <a:gd name="connsiteX3" fmla="*/ 0 w 5126732"/>
              <a:gd name="connsiteY3" fmla="*/ 966678 h 1412240"/>
              <a:gd name="connsiteX4" fmla="*/ 0 w 5126732"/>
              <a:gd name="connsiteY4" fmla="*/ 445562 h 1412240"/>
              <a:gd name="connsiteX5" fmla="*/ 445562 w 5126732"/>
              <a:gd name="connsiteY5" fmla="*/ 0 h 1412240"/>
              <a:gd name="connsiteX6" fmla="*/ 829052 w 5126732"/>
              <a:gd name="connsiteY6" fmla="*/ 0 h 1412240"/>
              <a:gd name="connsiteX0" fmla="*/ 5126732 w 5126732"/>
              <a:gd name="connsiteY0" fmla="*/ 1412240 h 1412240"/>
              <a:gd name="connsiteX1" fmla="*/ 445562 w 5126732"/>
              <a:gd name="connsiteY1" fmla="*/ 1412240 h 1412240"/>
              <a:gd name="connsiteX2" fmla="*/ 0 w 5126732"/>
              <a:gd name="connsiteY2" fmla="*/ 966678 h 1412240"/>
              <a:gd name="connsiteX3" fmla="*/ 0 w 5126732"/>
              <a:gd name="connsiteY3" fmla="*/ 445562 h 1412240"/>
              <a:gd name="connsiteX4" fmla="*/ 445562 w 5126732"/>
              <a:gd name="connsiteY4" fmla="*/ 0 h 1412240"/>
              <a:gd name="connsiteX5" fmla="*/ 829052 w 5126732"/>
              <a:gd name="connsiteY5" fmla="*/ 0 h 1412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126732" h="1412240">
                <a:moveTo>
                  <a:pt x="5126732" y="1412240"/>
                </a:moveTo>
                <a:lnTo>
                  <a:pt x="445562" y="1412240"/>
                </a:lnTo>
                <a:cubicBezTo>
                  <a:pt x="199485" y="1412240"/>
                  <a:pt x="0" y="1212755"/>
                  <a:pt x="0" y="966678"/>
                </a:cubicBezTo>
                <a:lnTo>
                  <a:pt x="0" y="445562"/>
                </a:lnTo>
                <a:cubicBezTo>
                  <a:pt x="0" y="199485"/>
                  <a:pt x="199485" y="0"/>
                  <a:pt x="445562" y="0"/>
                </a:cubicBezTo>
                <a:lnTo>
                  <a:pt x="829052" y="0"/>
                </a:lnTo>
              </a:path>
            </a:pathLst>
          </a:custGeom>
          <a:noFill/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24BA6C61-3F3C-0603-E4E2-C36D846AE714}"/>
              </a:ext>
            </a:extLst>
          </p:cNvPr>
          <p:cNvSpPr/>
          <p:nvPr/>
        </p:nvSpPr>
        <p:spPr>
          <a:xfrm>
            <a:off x="5851784" y="2833345"/>
            <a:ext cx="5397240" cy="2083648"/>
          </a:xfrm>
          <a:custGeom>
            <a:avLst/>
            <a:gdLst>
              <a:gd name="connsiteX0" fmla="*/ 0 w 5397240"/>
              <a:gd name="connsiteY0" fmla="*/ 0 h 2083648"/>
              <a:gd name="connsiteX1" fmla="*/ 4963362 w 5397240"/>
              <a:gd name="connsiteY1" fmla="*/ 0 h 2083648"/>
              <a:gd name="connsiteX2" fmla="*/ 5397240 w 5397240"/>
              <a:gd name="connsiteY2" fmla="*/ 433878 h 2083648"/>
              <a:gd name="connsiteX3" fmla="*/ 5397240 w 5397240"/>
              <a:gd name="connsiteY3" fmla="*/ 1649770 h 2083648"/>
              <a:gd name="connsiteX4" fmla="*/ 4963362 w 5397240"/>
              <a:gd name="connsiteY4" fmla="*/ 2083648 h 2083648"/>
              <a:gd name="connsiteX5" fmla="*/ 4640196 w 5397240"/>
              <a:gd name="connsiteY5" fmla="*/ 2083648 h 2083648"/>
              <a:gd name="connsiteX6" fmla="*/ 4640196 w 5397240"/>
              <a:gd name="connsiteY6" fmla="*/ 746720 h 2083648"/>
              <a:gd name="connsiteX7" fmla="*/ 0 w 5397240"/>
              <a:gd name="connsiteY7" fmla="*/ 746720 h 2083648"/>
              <a:gd name="connsiteX8" fmla="*/ 0 w 5397240"/>
              <a:gd name="connsiteY8" fmla="*/ 0 h 2083648"/>
              <a:gd name="connsiteX0" fmla="*/ 0 w 5397240"/>
              <a:gd name="connsiteY0" fmla="*/ 746720 h 2083648"/>
              <a:gd name="connsiteX1" fmla="*/ 0 w 5397240"/>
              <a:gd name="connsiteY1" fmla="*/ 0 h 2083648"/>
              <a:gd name="connsiteX2" fmla="*/ 4963362 w 5397240"/>
              <a:gd name="connsiteY2" fmla="*/ 0 h 2083648"/>
              <a:gd name="connsiteX3" fmla="*/ 5397240 w 5397240"/>
              <a:gd name="connsiteY3" fmla="*/ 433878 h 2083648"/>
              <a:gd name="connsiteX4" fmla="*/ 5397240 w 5397240"/>
              <a:gd name="connsiteY4" fmla="*/ 1649770 h 2083648"/>
              <a:gd name="connsiteX5" fmla="*/ 4963362 w 5397240"/>
              <a:gd name="connsiteY5" fmla="*/ 2083648 h 2083648"/>
              <a:gd name="connsiteX6" fmla="*/ 4640196 w 5397240"/>
              <a:gd name="connsiteY6" fmla="*/ 2083648 h 2083648"/>
              <a:gd name="connsiteX7" fmla="*/ 4640196 w 5397240"/>
              <a:gd name="connsiteY7" fmla="*/ 746720 h 2083648"/>
              <a:gd name="connsiteX8" fmla="*/ 91440 w 5397240"/>
              <a:gd name="connsiteY8" fmla="*/ 838160 h 2083648"/>
              <a:gd name="connsiteX0" fmla="*/ 0 w 5397240"/>
              <a:gd name="connsiteY0" fmla="*/ 746720 h 2083648"/>
              <a:gd name="connsiteX1" fmla="*/ 0 w 5397240"/>
              <a:gd name="connsiteY1" fmla="*/ 0 h 2083648"/>
              <a:gd name="connsiteX2" fmla="*/ 4963362 w 5397240"/>
              <a:gd name="connsiteY2" fmla="*/ 0 h 2083648"/>
              <a:gd name="connsiteX3" fmla="*/ 5397240 w 5397240"/>
              <a:gd name="connsiteY3" fmla="*/ 433878 h 2083648"/>
              <a:gd name="connsiteX4" fmla="*/ 5397240 w 5397240"/>
              <a:gd name="connsiteY4" fmla="*/ 1649770 h 2083648"/>
              <a:gd name="connsiteX5" fmla="*/ 4963362 w 5397240"/>
              <a:gd name="connsiteY5" fmla="*/ 2083648 h 2083648"/>
              <a:gd name="connsiteX6" fmla="*/ 4640196 w 5397240"/>
              <a:gd name="connsiteY6" fmla="*/ 2083648 h 2083648"/>
              <a:gd name="connsiteX7" fmla="*/ 4640196 w 5397240"/>
              <a:gd name="connsiteY7" fmla="*/ 746720 h 2083648"/>
              <a:gd name="connsiteX0" fmla="*/ 0 w 5397240"/>
              <a:gd name="connsiteY0" fmla="*/ 0 h 2083648"/>
              <a:gd name="connsiteX1" fmla="*/ 4963362 w 5397240"/>
              <a:gd name="connsiteY1" fmla="*/ 0 h 2083648"/>
              <a:gd name="connsiteX2" fmla="*/ 5397240 w 5397240"/>
              <a:gd name="connsiteY2" fmla="*/ 433878 h 2083648"/>
              <a:gd name="connsiteX3" fmla="*/ 5397240 w 5397240"/>
              <a:gd name="connsiteY3" fmla="*/ 1649770 h 2083648"/>
              <a:gd name="connsiteX4" fmla="*/ 4963362 w 5397240"/>
              <a:gd name="connsiteY4" fmla="*/ 2083648 h 2083648"/>
              <a:gd name="connsiteX5" fmla="*/ 4640196 w 5397240"/>
              <a:gd name="connsiteY5" fmla="*/ 2083648 h 2083648"/>
              <a:gd name="connsiteX6" fmla="*/ 4640196 w 5397240"/>
              <a:gd name="connsiteY6" fmla="*/ 746720 h 2083648"/>
              <a:gd name="connsiteX0" fmla="*/ 0 w 5397240"/>
              <a:gd name="connsiteY0" fmla="*/ 0 h 2083648"/>
              <a:gd name="connsiteX1" fmla="*/ 4963362 w 5397240"/>
              <a:gd name="connsiteY1" fmla="*/ 0 h 2083648"/>
              <a:gd name="connsiteX2" fmla="*/ 5397240 w 5397240"/>
              <a:gd name="connsiteY2" fmla="*/ 433878 h 2083648"/>
              <a:gd name="connsiteX3" fmla="*/ 5397240 w 5397240"/>
              <a:gd name="connsiteY3" fmla="*/ 1649770 h 2083648"/>
              <a:gd name="connsiteX4" fmla="*/ 4963362 w 5397240"/>
              <a:gd name="connsiteY4" fmla="*/ 2083648 h 2083648"/>
              <a:gd name="connsiteX5" fmla="*/ 4640196 w 5397240"/>
              <a:gd name="connsiteY5" fmla="*/ 2083648 h 2083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97240" h="2083648">
                <a:moveTo>
                  <a:pt x="0" y="0"/>
                </a:moveTo>
                <a:lnTo>
                  <a:pt x="4963362" y="0"/>
                </a:lnTo>
                <a:cubicBezTo>
                  <a:pt x="5202986" y="0"/>
                  <a:pt x="5397240" y="194254"/>
                  <a:pt x="5397240" y="433878"/>
                </a:cubicBezTo>
                <a:lnTo>
                  <a:pt x="5397240" y="1649770"/>
                </a:lnTo>
                <a:cubicBezTo>
                  <a:pt x="5397240" y="1889394"/>
                  <a:pt x="5202986" y="2083648"/>
                  <a:pt x="4963362" y="2083648"/>
                </a:cubicBezTo>
                <a:lnTo>
                  <a:pt x="4640196" y="2083648"/>
                </a:lnTo>
              </a:path>
            </a:pathLst>
          </a:custGeom>
          <a:noFill/>
          <a:ln w="38100">
            <a:solidFill>
              <a:schemeClr val="bg1">
                <a:lumMod val="85000"/>
              </a:schemeClr>
            </a:solidFill>
            <a:tailEnd type="arrow" w="lg" len="sm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F1E446D7-F645-70A7-36DC-DDF9A84D1E3B}"/>
              </a:ext>
            </a:extLst>
          </p:cNvPr>
          <p:cNvSpPr/>
          <p:nvPr/>
        </p:nvSpPr>
        <p:spPr>
          <a:xfrm>
            <a:off x="9648365" y="1567186"/>
            <a:ext cx="1095837" cy="1095836"/>
          </a:xfrm>
          <a:custGeom>
            <a:avLst/>
            <a:gdLst>
              <a:gd name="connsiteX0" fmla="*/ 334230 w 1095837"/>
              <a:gd name="connsiteY0" fmla="*/ 0 h 1095836"/>
              <a:gd name="connsiteX1" fmla="*/ 761738 w 1095837"/>
              <a:gd name="connsiteY1" fmla="*/ 0 h 1095836"/>
              <a:gd name="connsiteX2" fmla="*/ 1095837 w 1095837"/>
              <a:gd name="connsiteY2" fmla="*/ 334230 h 1095836"/>
              <a:gd name="connsiteX3" fmla="*/ 1095837 w 1095837"/>
              <a:gd name="connsiteY3" fmla="*/ 761736 h 1095836"/>
              <a:gd name="connsiteX4" fmla="*/ 761606 w 1095837"/>
              <a:gd name="connsiteY4" fmla="*/ 1095836 h 1095836"/>
              <a:gd name="connsiteX5" fmla="*/ 495816 w 1095837"/>
              <a:gd name="connsiteY5" fmla="*/ 1095836 h 1095836"/>
              <a:gd name="connsiteX6" fmla="*/ 495816 w 1095837"/>
              <a:gd name="connsiteY6" fmla="*/ 1007127 h 1095836"/>
              <a:gd name="connsiteX7" fmla="*/ 68557 w 1095837"/>
              <a:gd name="connsiteY7" fmla="*/ 579701 h 1095836"/>
              <a:gd name="connsiteX8" fmla="*/ 0 w 1095837"/>
              <a:gd name="connsiteY8" fmla="*/ 579701 h 1095836"/>
              <a:gd name="connsiteX9" fmla="*/ 0 w 1095837"/>
              <a:gd name="connsiteY9" fmla="*/ 334230 h 1095836"/>
              <a:gd name="connsiteX10" fmla="*/ 334230 w 1095837"/>
              <a:gd name="connsiteY10" fmla="*/ 0 h 1095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95837" h="1095836">
                <a:moveTo>
                  <a:pt x="334230" y="0"/>
                </a:moveTo>
                <a:lnTo>
                  <a:pt x="761738" y="0"/>
                </a:lnTo>
                <a:cubicBezTo>
                  <a:pt x="945420" y="0"/>
                  <a:pt x="1095837" y="150417"/>
                  <a:pt x="1095837" y="334230"/>
                </a:cubicBezTo>
                <a:lnTo>
                  <a:pt x="1095837" y="761736"/>
                </a:lnTo>
                <a:cubicBezTo>
                  <a:pt x="1095837" y="945419"/>
                  <a:pt x="945420" y="1095836"/>
                  <a:pt x="761606" y="1095836"/>
                </a:cubicBezTo>
                <a:lnTo>
                  <a:pt x="495816" y="1095836"/>
                </a:lnTo>
                <a:lnTo>
                  <a:pt x="495816" y="1007127"/>
                </a:lnTo>
                <a:cubicBezTo>
                  <a:pt x="495816" y="772060"/>
                  <a:pt x="303457" y="579701"/>
                  <a:pt x="68557" y="579701"/>
                </a:cubicBezTo>
                <a:lnTo>
                  <a:pt x="0" y="579701"/>
                </a:lnTo>
                <a:lnTo>
                  <a:pt x="0" y="334230"/>
                </a:lnTo>
                <a:cubicBezTo>
                  <a:pt x="0" y="150417"/>
                  <a:pt x="150417" y="0"/>
                  <a:pt x="33423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428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B375D1D-D2BB-A8E8-AD03-D48B91AB2D98}"/>
              </a:ext>
            </a:extLst>
          </p:cNvPr>
          <p:cNvSpPr/>
          <p:nvPr/>
        </p:nvSpPr>
        <p:spPr>
          <a:xfrm>
            <a:off x="2269106" y="2361188"/>
            <a:ext cx="972796" cy="972796"/>
          </a:xfrm>
          <a:custGeom>
            <a:avLst/>
            <a:gdLst>
              <a:gd name="connsiteX0" fmla="*/ 650699 w 914666"/>
              <a:gd name="connsiteY0" fmla="*/ 914667 h 914666"/>
              <a:gd name="connsiteX1" fmla="*/ 457333 w 914666"/>
              <a:gd name="connsiteY1" fmla="*/ 914667 h 914666"/>
              <a:gd name="connsiteX2" fmla="*/ 263967 w 914666"/>
              <a:gd name="connsiteY2" fmla="*/ 914667 h 914666"/>
              <a:gd name="connsiteX3" fmla="*/ 0 w 914666"/>
              <a:gd name="connsiteY3" fmla="*/ 650700 h 914666"/>
              <a:gd name="connsiteX4" fmla="*/ 0 w 914666"/>
              <a:gd name="connsiteY4" fmla="*/ 457333 h 914666"/>
              <a:gd name="connsiteX5" fmla="*/ 0 w 914666"/>
              <a:gd name="connsiteY5" fmla="*/ 263967 h 914666"/>
              <a:gd name="connsiteX6" fmla="*/ 263967 w 914666"/>
              <a:gd name="connsiteY6" fmla="*/ 0 h 914666"/>
              <a:gd name="connsiteX7" fmla="*/ 457333 w 914666"/>
              <a:gd name="connsiteY7" fmla="*/ 0 h 914666"/>
              <a:gd name="connsiteX8" fmla="*/ 650699 w 914666"/>
              <a:gd name="connsiteY8" fmla="*/ 0 h 914666"/>
              <a:gd name="connsiteX9" fmla="*/ 914667 w 914666"/>
              <a:gd name="connsiteY9" fmla="*/ 263967 h 914666"/>
              <a:gd name="connsiteX10" fmla="*/ 914667 w 914666"/>
              <a:gd name="connsiteY10" fmla="*/ 457333 h 914666"/>
              <a:gd name="connsiteX11" fmla="*/ 914667 w 914666"/>
              <a:gd name="connsiteY11" fmla="*/ 650700 h 914666"/>
              <a:gd name="connsiteX12" fmla="*/ 650699 w 914666"/>
              <a:gd name="connsiteY12" fmla="*/ 914667 h 914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14666" h="914666">
                <a:moveTo>
                  <a:pt x="650699" y="914667"/>
                </a:moveTo>
                <a:lnTo>
                  <a:pt x="457333" y="914667"/>
                </a:lnTo>
                <a:lnTo>
                  <a:pt x="263967" y="914667"/>
                </a:lnTo>
                <a:cubicBezTo>
                  <a:pt x="118764" y="914667"/>
                  <a:pt x="0" y="795903"/>
                  <a:pt x="0" y="650700"/>
                </a:cubicBezTo>
                <a:lnTo>
                  <a:pt x="0" y="457333"/>
                </a:lnTo>
                <a:lnTo>
                  <a:pt x="0" y="263967"/>
                </a:lnTo>
                <a:cubicBezTo>
                  <a:pt x="0" y="118764"/>
                  <a:pt x="118764" y="0"/>
                  <a:pt x="263967" y="0"/>
                </a:cubicBezTo>
                <a:lnTo>
                  <a:pt x="457333" y="0"/>
                </a:lnTo>
                <a:lnTo>
                  <a:pt x="650699" y="0"/>
                </a:lnTo>
                <a:cubicBezTo>
                  <a:pt x="795903" y="0"/>
                  <a:pt x="914667" y="118764"/>
                  <a:pt x="914667" y="263967"/>
                </a:cubicBezTo>
                <a:lnTo>
                  <a:pt x="914667" y="457333"/>
                </a:lnTo>
                <a:lnTo>
                  <a:pt x="914667" y="650700"/>
                </a:lnTo>
                <a:cubicBezTo>
                  <a:pt x="914667" y="795903"/>
                  <a:pt x="795903" y="914667"/>
                  <a:pt x="650699" y="914667"/>
                </a:cubicBez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D897534C-19E5-5CF0-D736-22240A7BEF97}"/>
              </a:ext>
            </a:extLst>
          </p:cNvPr>
          <p:cNvGrpSpPr/>
          <p:nvPr/>
        </p:nvGrpSpPr>
        <p:grpSpPr>
          <a:xfrm>
            <a:off x="2117107" y="2209189"/>
            <a:ext cx="1276795" cy="1276794"/>
            <a:chOff x="2112027" y="1986116"/>
            <a:chExt cx="1276795" cy="1276794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1D71798A-8D69-4D17-F266-ED69052C6536}"/>
                </a:ext>
              </a:extLst>
            </p:cNvPr>
            <p:cNvSpPr/>
            <p:nvPr/>
          </p:nvSpPr>
          <p:spPr>
            <a:xfrm>
              <a:off x="2112027" y="1986116"/>
              <a:ext cx="1276795" cy="1276794"/>
            </a:xfrm>
            <a:custGeom>
              <a:avLst/>
              <a:gdLst>
                <a:gd name="connsiteX0" fmla="*/ 834347 w 1200499"/>
                <a:gd name="connsiteY0" fmla="*/ 1200500 h 1200499"/>
                <a:gd name="connsiteX1" fmla="*/ 366152 w 1200499"/>
                <a:gd name="connsiteY1" fmla="*/ 1200500 h 1200499"/>
                <a:gd name="connsiteX2" fmla="*/ 0 w 1200499"/>
                <a:gd name="connsiteY2" fmla="*/ 834347 h 1200499"/>
                <a:gd name="connsiteX3" fmla="*/ 0 w 1200499"/>
                <a:gd name="connsiteY3" fmla="*/ 366152 h 1200499"/>
                <a:gd name="connsiteX4" fmla="*/ 366152 w 1200499"/>
                <a:gd name="connsiteY4" fmla="*/ 0 h 1200499"/>
                <a:gd name="connsiteX5" fmla="*/ 834490 w 1200499"/>
                <a:gd name="connsiteY5" fmla="*/ 0 h 1200499"/>
                <a:gd name="connsiteX6" fmla="*/ 1200500 w 1200499"/>
                <a:gd name="connsiteY6" fmla="*/ 366152 h 1200499"/>
                <a:gd name="connsiteX7" fmla="*/ 1200500 w 1200499"/>
                <a:gd name="connsiteY7" fmla="*/ 834490 h 1200499"/>
                <a:gd name="connsiteX8" fmla="*/ 834347 w 1200499"/>
                <a:gd name="connsiteY8" fmla="*/ 1200500 h 1200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00499" h="1200499">
                  <a:moveTo>
                    <a:pt x="834347" y="1200500"/>
                  </a:moveTo>
                  <a:lnTo>
                    <a:pt x="366152" y="1200500"/>
                  </a:lnTo>
                  <a:cubicBezTo>
                    <a:pt x="164783" y="1200500"/>
                    <a:pt x="0" y="1035717"/>
                    <a:pt x="0" y="834347"/>
                  </a:cubicBezTo>
                  <a:lnTo>
                    <a:pt x="0" y="366152"/>
                  </a:lnTo>
                  <a:cubicBezTo>
                    <a:pt x="0" y="164783"/>
                    <a:pt x="164783" y="0"/>
                    <a:pt x="366152" y="0"/>
                  </a:cubicBezTo>
                  <a:lnTo>
                    <a:pt x="834490" y="0"/>
                  </a:lnTo>
                  <a:cubicBezTo>
                    <a:pt x="1035717" y="0"/>
                    <a:pt x="1200500" y="164783"/>
                    <a:pt x="1200500" y="366152"/>
                  </a:cubicBezTo>
                  <a:lnTo>
                    <a:pt x="1200500" y="834490"/>
                  </a:lnTo>
                  <a:cubicBezTo>
                    <a:pt x="1200500" y="1035717"/>
                    <a:pt x="1035717" y="1200500"/>
                    <a:pt x="834347" y="120050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13500000" scaled="1"/>
            </a:gradFill>
            <a:ln w="142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3FAACA9-C081-55B0-08C6-B9CF6C4C970B}"/>
                </a:ext>
              </a:extLst>
            </p:cNvPr>
            <p:cNvSpPr/>
            <p:nvPr/>
          </p:nvSpPr>
          <p:spPr>
            <a:xfrm>
              <a:off x="2264026" y="2138115"/>
              <a:ext cx="972796" cy="972796"/>
            </a:xfrm>
            <a:custGeom>
              <a:avLst/>
              <a:gdLst>
                <a:gd name="connsiteX0" fmla="*/ 650699 w 914666"/>
                <a:gd name="connsiteY0" fmla="*/ 914667 h 914666"/>
                <a:gd name="connsiteX1" fmla="*/ 457333 w 914666"/>
                <a:gd name="connsiteY1" fmla="*/ 914667 h 914666"/>
                <a:gd name="connsiteX2" fmla="*/ 263967 w 914666"/>
                <a:gd name="connsiteY2" fmla="*/ 914667 h 914666"/>
                <a:gd name="connsiteX3" fmla="*/ 0 w 914666"/>
                <a:gd name="connsiteY3" fmla="*/ 650700 h 914666"/>
                <a:gd name="connsiteX4" fmla="*/ 0 w 914666"/>
                <a:gd name="connsiteY4" fmla="*/ 457333 h 914666"/>
                <a:gd name="connsiteX5" fmla="*/ 0 w 914666"/>
                <a:gd name="connsiteY5" fmla="*/ 263967 h 914666"/>
                <a:gd name="connsiteX6" fmla="*/ 263967 w 914666"/>
                <a:gd name="connsiteY6" fmla="*/ 0 h 914666"/>
                <a:gd name="connsiteX7" fmla="*/ 457333 w 914666"/>
                <a:gd name="connsiteY7" fmla="*/ 0 h 914666"/>
                <a:gd name="connsiteX8" fmla="*/ 650699 w 914666"/>
                <a:gd name="connsiteY8" fmla="*/ 0 h 914666"/>
                <a:gd name="connsiteX9" fmla="*/ 914667 w 914666"/>
                <a:gd name="connsiteY9" fmla="*/ 263967 h 914666"/>
                <a:gd name="connsiteX10" fmla="*/ 914667 w 914666"/>
                <a:gd name="connsiteY10" fmla="*/ 457333 h 914666"/>
                <a:gd name="connsiteX11" fmla="*/ 914667 w 914666"/>
                <a:gd name="connsiteY11" fmla="*/ 650700 h 914666"/>
                <a:gd name="connsiteX12" fmla="*/ 650699 w 914666"/>
                <a:gd name="connsiteY12" fmla="*/ 914667 h 914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14666" h="914666">
                  <a:moveTo>
                    <a:pt x="650699" y="914667"/>
                  </a:moveTo>
                  <a:lnTo>
                    <a:pt x="457333" y="914667"/>
                  </a:lnTo>
                  <a:lnTo>
                    <a:pt x="263967" y="914667"/>
                  </a:lnTo>
                  <a:cubicBezTo>
                    <a:pt x="118764" y="914667"/>
                    <a:pt x="0" y="795903"/>
                    <a:pt x="0" y="650700"/>
                  </a:cubicBezTo>
                  <a:lnTo>
                    <a:pt x="0" y="457333"/>
                  </a:lnTo>
                  <a:lnTo>
                    <a:pt x="0" y="263967"/>
                  </a:lnTo>
                  <a:cubicBezTo>
                    <a:pt x="0" y="118764"/>
                    <a:pt x="118764" y="0"/>
                    <a:pt x="263967" y="0"/>
                  </a:cubicBezTo>
                  <a:lnTo>
                    <a:pt x="457333" y="0"/>
                  </a:lnTo>
                  <a:lnTo>
                    <a:pt x="650699" y="0"/>
                  </a:lnTo>
                  <a:cubicBezTo>
                    <a:pt x="795903" y="0"/>
                    <a:pt x="914667" y="118764"/>
                    <a:pt x="914667" y="263967"/>
                  </a:cubicBezTo>
                  <a:lnTo>
                    <a:pt x="914667" y="457333"/>
                  </a:lnTo>
                  <a:lnTo>
                    <a:pt x="914667" y="650700"/>
                  </a:lnTo>
                  <a:cubicBezTo>
                    <a:pt x="914667" y="795903"/>
                    <a:pt x="795903" y="914667"/>
                    <a:pt x="650699" y="91466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/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3500000" scaled="1"/>
              <a:tileRect/>
            </a:gradFill>
            <a:ln w="142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13C8641-80E3-3563-2EAE-211AF9B703EE}"/>
              </a:ext>
            </a:extLst>
          </p:cNvPr>
          <p:cNvGrpSpPr/>
          <p:nvPr/>
        </p:nvGrpSpPr>
        <p:grpSpPr>
          <a:xfrm>
            <a:off x="4346331" y="2209189"/>
            <a:ext cx="1276947" cy="1276794"/>
            <a:chOff x="4341251" y="1986116"/>
            <a:chExt cx="1276947" cy="1276794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B724A90-5FAA-B9E1-66B5-D6445BE98262}"/>
                </a:ext>
              </a:extLst>
            </p:cNvPr>
            <p:cNvSpPr/>
            <p:nvPr/>
          </p:nvSpPr>
          <p:spPr>
            <a:xfrm>
              <a:off x="4341251" y="1986116"/>
              <a:ext cx="1276947" cy="1276794"/>
            </a:xfrm>
            <a:custGeom>
              <a:avLst/>
              <a:gdLst>
                <a:gd name="connsiteX0" fmla="*/ 834490 w 1200642"/>
                <a:gd name="connsiteY0" fmla="*/ 1200500 h 1200499"/>
                <a:gd name="connsiteX1" fmla="*/ 366152 w 1200642"/>
                <a:gd name="connsiteY1" fmla="*/ 1200500 h 1200499"/>
                <a:gd name="connsiteX2" fmla="*/ 0 w 1200642"/>
                <a:gd name="connsiteY2" fmla="*/ 834347 h 1200499"/>
                <a:gd name="connsiteX3" fmla="*/ 0 w 1200642"/>
                <a:gd name="connsiteY3" fmla="*/ 366152 h 1200499"/>
                <a:gd name="connsiteX4" fmla="*/ 366152 w 1200642"/>
                <a:gd name="connsiteY4" fmla="*/ 0 h 1200499"/>
                <a:gd name="connsiteX5" fmla="*/ 834490 w 1200642"/>
                <a:gd name="connsiteY5" fmla="*/ 0 h 1200499"/>
                <a:gd name="connsiteX6" fmla="*/ 1200643 w 1200642"/>
                <a:gd name="connsiteY6" fmla="*/ 366152 h 1200499"/>
                <a:gd name="connsiteX7" fmla="*/ 1200643 w 1200642"/>
                <a:gd name="connsiteY7" fmla="*/ 834490 h 1200499"/>
                <a:gd name="connsiteX8" fmla="*/ 834490 w 1200642"/>
                <a:gd name="connsiteY8" fmla="*/ 1200500 h 1200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00642" h="1200499">
                  <a:moveTo>
                    <a:pt x="834490" y="1200500"/>
                  </a:moveTo>
                  <a:lnTo>
                    <a:pt x="366152" y="1200500"/>
                  </a:lnTo>
                  <a:cubicBezTo>
                    <a:pt x="164783" y="1200500"/>
                    <a:pt x="0" y="1035717"/>
                    <a:pt x="0" y="834347"/>
                  </a:cubicBezTo>
                  <a:lnTo>
                    <a:pt x="0" y="366152"/>
                  </a:lnTo>
                  <a:cubicBezTo>
                    <a:pt x="143" y="164783"/>
                    <a:pt x="164783" y="0"/>
                    <a:pt x="366152" y="0"/>
                  </a:cubicBezTo>
                  <a:lnTo>
                    <a:pt x="834490" y="0"/>
                  </a:lnTo>
                  <a:cubicBezTo>
                    <a:pt x="1035860" y="0"/>
                    <a:pt x="1200643" y="164783"/>
                    <a:pt x="1200643" y="366152"/>
                  </a:cubicBezTo>
                  <a:lnTo>
                    <a:pt x="1200643" y="834490"/>
                  </a:lnTo>
                  <a:cubicBezTo>
                    <a:pt x="1200643" y="1035717"/>
                    <a:pt x="1035860" y="1200500"/>
                    <a:pt x="834490" y="120050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13500000" scaled="1"/>
            </a:gradFill>
            <a:ln w="142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63161A3-55CF-E97C-5308-DBED6BB3B1B9}"/>
                </a:ext>
              </a:extLst>
            </p:cNvPr>
            <p:cNvSpPr/>
            <p:nvPr/>
          </p:nvSpPr>
          <p:spPr>
            <a:xfrm>
              <a:off x="4493402" y="2138115"/>
              <a:ext cx="972796" cy="972796"/>
            </a:xfrm>
            <a:custGeom>
              <a:avLst/>
              <a:gdLst>
                <a:gd name="connsiteX0" fmla="*/ 650699 w 914666"/>
                <a:gd name="connsiteY0" fmla="*/ 914667 h 914666"/>
                <a:gd name="connsiteX1" fmla="*/ 457333 w 914666"/>
                <a:gd name="connsiteY1" fmla="*/ 914667 h 914666"/>
                <a:gd name="connsiteX2" fmla="*/ 263967 w 914666"/>
                <a:gd name="connsiteY2" fmla="*/ 914667 h 914666"/>
                <a:gd name="connsiteX3" fmla="*/ 0 w 914666"/>
                <a:gd name="connsiteY3" fmla="*/ 650700 h 914666"/>
                <a:gd name="connsiteX4" fmla="*/ 0 w 914666"/>
                <a:gd name="connsiteY4" fmla="*/ 457333 h 914666"/>
                <a:gd name="connsiteX5" fmla="*/ 0 w 914666"/>
                <a:gd name="connsiteY5" fmla="*/ 263967 h 914666"/>
                <a:gd name="connsiteX6" fmla="*/ 263967 w 914666"/>
                <a:gd name="connsiteY6" fmla="*/ 0 h 914666"/>
                <a:gd name="connsiteX7" fmla="*/ 457333 w 914666"/>
                <a:gd name="connsiteY7" fmla="*/ 0 h 914666"/>
                <a:gd name="connsiteX8" fmla="*/ 650699 w 914666"/>
                <a:gd name="connsiteY8" fmla="*/ 0 h 914666"/>
                <a:gd name="connsiteX9" fmla="*/ 914667 w 914666"/>
                <a:gd name="connsiteY9" fmla="*/ 263967 h 914666"/>
                <a:gd name="connsiteX10" fmla="*/ 914667 w 914666"/>
                <a:gd name="connsiteY10" fmla="*/ 457333 h 914666"/>
                <a:gd name="connsiteX11" fmla="*/ 914667 w 914666"/>
                <a:gd name="connsiteY11" fmla="*/ 650700 h 914666"/>
                <a:gd name="connsiteX12" fmla="*/ 650699 w 914666"/>
                <a:gd name="connsiteY12" fmla="*/ 914667 h 914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14666" h="914666">
                  <a:moveTo>
                    <a:pt x="650699" y="914667"/>
                  </a:moveTo>
                  <a:lnTo>
                    <a:pt x="457333" y="914667"/>
                  </a:lnTo>
                  <a:lnTo>
                    <a:pt x="263967" y="914667"/>
                  </a:lnTo>
                  <a:cubicBezTo>
                    <a:pt x="118764" y="914667"/>
                    <a:pt x="0" y="795903"/>
                    <a:pt x="0" y="650700"/>
                  </a:cubicBezTo>
                  <a:lnTo>
                    <a:pt x="0" y="457333"/>
                  </a:lnTo>
                  <a:lnTo>
                    <a:pt x="0" y="263967"/>
                  </a:lnTo>
                  <a:cubicBezTo>
                    <a:pt x="0" y="118764"/>
                    <a:pt x="118764" y="0"/>
                    <a:pt x="263967" y="0"/>
                  </a:cubicBezTo>
                  <a:lnTo>
                    <a:pt x="457333" y="0"/>
                  </a:lnTo>
                  <a:lnTo>
                    <a:pt x="650699" y="0"/>
                  </a:lnTo>
                  <a:cubicBezTo>
                    <a:pt x="795903" y="0"/>
                    <a:pt x="914667" y="118764"/>
                    <a:pt x="914667" y="263967"/>
                  </a:cubicBezTo>
                  <a:lnTo>
                    <a:pt x="914667" y="457333"/>
                  </a:lnTo>
                  <a:lnTo>
                    <a:pt x="914667" y="650700"/>
                  </a:lnTo>
                  <a:cubicBezTo>
                    <a:pt x="914667" y="795903"/>
                    <a:pt x="795903" y="914667"/>
                    <a:pt x="650699" y="91466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/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3500000" scaled="1"/>
              <a:tileRect/>
            </a:gradFill>
            <a:ln w="142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67FDBAB1-BE21-ACEF-7DBC-501A8B8DEC01}"/>
              </a:ext>
            </a:extLst>
          </p:cNvPr>
          <p:cNvGrpSpPr/>
          <p:nvPr/>
        </p:nvGrpSpPr>
        <p:grpSpPr>
          <a:xfrm>
            <a:off x="6575707" y="2209189"/>
            <a:ext cx="1276947" cy="1276794"/>
            <a:chOff x="6570627" y="1986116"/>
            <a:chExt cx="1276947" cy="1276794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B8BEA5E9-FA12-92BD-BCC7-DAB50F1F7B2D}"/>
                </a:ext>
              </a:extLst>
            </p:cNvPr>
            <p:cNvSpPr/>
            <p:nvPr/>
          </p:nvSpPr>
          <p:spPr>
            <a:xfrm>
              <a:off x="6570627" y="1986116"/>
              <a:ext cx="1276947" cy="1276794"/>
            </a:xfrm>
            <a:custGeom>
              <a:avLst/>
              <a:gdLst>
                <a:gd name="connsiteX0" fmla="*/ 834491 w 1200642"/>
                <a:gd name="connsiteY0" fmla="*/ 1200500 h 1200499"/>
                <a:gd name="connsiteX1" fmla="*/ 366153 w 1200642"/>
                <a:gd name="connsiteY1" fmla="*/ 1200500 h 1200499"/>
                <a:gd name="connsiteX2" fmla="*/ 0 w 1200642"/>
                <a:gd name="connsiteY2" fmla="*/ 834347 h 1200499"/>
                <a:gd name="connsiteX3" fmla="*/ 0 w 1200642"/>
                <a:gd name="connsiteY3" fmla="*/ 366152 h 1200499"/>
                <a:gd name="connsiteX4" fmla="*/ 366153 w 1200642"/>
                <a:gd name="connsiteY4" fmla="*/ 0 h 1200499"/>
                <a:gd name="connsiteX5" fmla="*/ 834491 w 1200642"/>
                <a:gd name="connsiteY5" fmla="*/ 0 h 1200499"/>
                <a:gd name="connsiteX6" fmla="*/ 1200643 w 1200642"/>
                <a:gd name="connsiteY6" fmla="*/ 366152 h 1200499"/>
                <a:gd name="connsiteX7" fmla="*/ 1200643 w 1200642"/>
                <a:gd name="connsiteY7" fmla="*/ 834490 h 1200499"/>
                <a:gd name="connsiteX8" fmla="*/ 834491 w 1200642"/>
                <a:gd name="connsiteY8" fmla="*/ 1200500 h 1200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00642" h="1200499">
                  <a:moveTo>
                    <a:pt x="834491" y="1200500"/>
                  </a:moveTo>
                  <a:lnTo>
                    <a:pt x="366153" y="1200500"/>
                  </a:lnTo>
                  <a:cubicBezTo>
                    <a:pt x="164783" y="1200500"/>
                    <a:pt x="0" y="1035717"/>
                    <a:pt x="0" y="834347"/>
                  </a:cubicBezTo>
                  <a:lnTo>
                    <a:pt x="0" y="366152"/>
                  </a:lnTo>
                  <a:cubicBezTo>
                    <a:pt x="0" y="164783"/>
                    <a:pt x="164783" y="0"/>
                    <a:pt x="366153" y="0"/>
                  </a:cubicBezTo>
                  <a:lnTo>
                    <a:pt x="834491" y="0"/>
                  </a:lnTo>
                  <a:cubicBezTo>
                    <a:pt x="1035860" y="0"/>
                    <a:pt x="1200643" y="164783"/>
                    <a:pt x="1200643" y="366152"/>
                  </a:cubicBezTo>
                  <a:lnTo>
                    <a:pt x="1200643" y="834490"/>
                  </a:lnTo>
                  <a:cubicBezTo>
                    <a:pt x="1200500" y="1035717"/>
                    <a:pt x="1035860" y="1200500"/>
                    <a:pt x="834491" y="120050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13500000" scaled="1"/>
            </a:gradFill>
            <a:ln w="142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91AC568-C2CF-5355-6D70-4E02E788A83C}"/>
                </a:ext>
              </a:extLst>
            </p:cNvPr>
            <p:cNvSpPr/>
            <p:nvPr/>
          </p:nvSpPr>
          <p:spPr>
            <a:xfrm>
              <a:off x="6722627" y="2138115"/>
              <a:ext cx="972796" cy="972796"/>
            </a:xfrm>
            <a:custGeom>
              <a:avLst/>
              <a:gdLst>
                <a:gd name="connsiteX0" fmla="*/ 650843 w 914666"/>
                <a:gd name="connsiteY0" fmla="*/ 914667 h 914666"/>
                <a:gd name="connsiteX1" fmla="*/ 457476 w 914666"/>
                <a:gd name="connsiteY1" fmla="*/ 914667 h 914666"/>
                <a:gd name="connsiteX2" fmla="*/ 263967 w 914666"/>
                <a:gd name="connsiteY2" fmla="*/ 914667 h 914666"/>
                <a:gd name="connsiteX3" fmla="*/ 0 w 914666"/>
                <a:gd name="connsiteY3" fmla="*/ 650700 h 914666"/>
                <a:gd name="connsiteX4" fmla="*/ 0 w 914666"/>
                <a:gd name="connsiteY4" fmla="*/ 457333 h 914666"/>
                <a:gd name="connsiteX5" fmla="*/ 0 w 914666"/>
                <a:gd name="connsiteY5" fmla="*/ 263967 h 914666"/>
                <a:gd name="connsiteX6" fmla="*/ 263967 w 914666"/>
                <a:gd name="connsiteY6" fmla="*/ 0 h 914666"/>
                <a:gd name="connsiteX7" fmla="*/ 457333 w 914666"/>
                <a:gd name="connsiteY7" fmla="*/ 0 h 914666"/>
                <a:gd name="connsiteX8" fmla="*/ 650699 w 914666"/>
                <a:gd name="connsiteY8" fmla="*/ 0 h 914666"/>
                <a:gd name="connsiteX9" fmla="*/ 914667 w 914666"/>
                <a:gd name="connsiteY9" fmla="*/ 263967 h 914666"/>
                <a:gd name="connsiteX10" fmla="*/ 914667 w 914666"/>
                <a:gd name="connsiteY10" fmla="*/ 457333 h 914666"/>
                <a:gd name="connsiteX11" fmla="*/ 914667 w 914666"/>
                <a:gd name="connsiteY11" fmla="*/ 650700 h 914666"/>
                <a:gd name="connsiteX12" fmla="*/ 650843 w 914666"/>
                <a:gd name="connsiteY12" fmla="*/ 914667 h 914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14666" h="914666">
                  <a:moveTo>
                    <a:pt x="650843" y="914667"/>
                  </a:moveTo>
                  <a:lnTo>
                    <a:pt x="457476" y="914667"/>
                  </a:lnTo>
                  <a:lnTo>
                    <a:pt x="263967" y="914667"/>
                  </a:lnTo>
                  <a:cubicBezTo>
                    <a:pt x="118764" y="914667"/>
                    <a:pt x="0" y="795903"/>
                    <a:pt x="0" y="650700"/>
                  </a:cubicBezTo>
                  <a:lnTo>
                    <a:pt x="0" y="457333"/>
                  </a:lnTo>
                  <a:lnTo>
                    <a:pt x="0" y="263967"/>
                  </a:lnTo>
                  <a:cubicBezTo>
                    <a:pt x="0" y="118764"/>
                    <a:pt x="118764" y="0"/>
                    <a:pt x="263967" y="0"/>
                  </a:cubicBezTo>
                  <a:lnTo>
                    <a:pt x="457333" y="0"/>
                  </a:lnTo>
                  <a:lnTo>
                    <a:pt x="650699" y="0"/>
                  </a:lnTo>
                  <a:cubicBezTo>
                    <a:pt x="795903" y="0"/>
                    <a:pt x="914667" y="118764"/>
                    <a:pt x="914667" y="263967"/>
                  </a:cubicBezTo>
                  <a:lnTo>
                    <a:pt x="914667" y="457333"/>
                  </a:lnTo>
                  <a:lnTo>
                    <a:pt x="914667" y="650700"/>
                  </a:lnTo>
                  <a:cubicBezTo>
                    <a:pt x="914667" y="795903"/>
                    <a:pt x="795903" y="914667"/>
                    <a:pt x="650843" y="91466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/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3500000" scaled="1"/>
              <a:tileRect/>
            </a:gradFill>
            <a:ln w="142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0C1B95D1-6251-1816-64A4-3AD6542D5C97}"/>
              </a:ext>
            </a:extLst>
          </p:cNvPr>
          <p:cNvSpPr/>
          <p:nvPr/>
        </p:nvSpPr>
        <p:spPr>
          <a:xfrm>
            <a:off x="8957083" y="2361188"/>
            <a:ext cx="972796" cy="972796"/>
          </a:xfrm>
          <a:custGeom>
            <a:avLst/>
            <a:gdLst>
              <a:gd name="connsiteX0" fmla="*/ 650699 w 914666"/>
              <a:gd name="connsiteY0" fmla="*/ 914667 h 914666"/>
              <a:gd name="connsiteX1" fmla="*/ 457333 w 914666"/>
              <a:gd name="connsiteY1" fmla="*/ 914667 h 914666"/>
              <a:gd name="connsiteX2" fmla="*/ 263967 w 914666"/>
              <a:gd name="connsiteY2" fmla="*/ 914667 h 914666"/>
              <a:gd name="connsiteX3" fmla="*/ 0 w 914666"/>
              <a:gd name="connsiteY3" fmla="*/ 650700 h 914666"/>
              <a:gd name="connsiteX4" fmla="*/ 0 w 914666"/>
              <a:gd name="connsiteY4" fmla="*/ 457333 h 914666"/>
              <a:gd name="connsiteX5" fmla="*/ 0 w 914666"/>
              <a:gd name="connsiteY5" fmla="*/ 263967 h 914666"/>
              <a:gd name="connsiteX6" fmla="*/ 263967 w 914666"/>
              <a:gd name="connsiteY6" fmla="*/ 0 h 914666"/>
              <a:gd name="connsiteX7" fmla="*/ 457333 w 914666"/>
              <a:gd name="connsiteY7" fmla="*/ 0 h 914666"/>
              <a:gd name="connsiteX8" fmla="*/ 650699 w 914666"/>
              <a:gd name="connsiteY8" fmla="*/ 0 h 914666"/>
              <a:gd name="connsiteX9" fmla="*/ 914667 w 914666"/>
              <a:gd name="connsiteY9" fmla="*/ 263967 h 914666"/>
              <a:gd name="connsiteX10" fmla="*/ 914667 w 914666"/>
              <a:gd name="connsiteY10" fmla="*/ 457333 h 914666"/>
              <a:gd name="connsiteX11" fmla="*/ 914667 w 914666"/>
              <a:gd name="connsiteY11" fmla="*/ 650700 h 914666"/>
              <a:gd name="connsiteX12" fmla="*/ 650699 w 914666"/>
              <a:gd name="connsiteY12" fmla="*/ 914667 h 914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14666" h="914666">
                <a:moveTo>
                  <a:pt x="650699" y="914667"/>
                </a:moveTo>
                <a:lnTo>
                  <a:pt x="457333" y="914667"/>
                </a:lnTo>
                <a:lnTo>
                  <a:pt x="263967" y="914667"/>
                </a:lnTo>
                <a:cubicBezTo>
                  <a:pt x="118764" y="914667"/>
                  <a:pt x="0" y="795903"/>
                  <a:pt x="0" y="650700"/>
                </a:cubicBezTo>
                <a:lnTo>
                  <a:pt x="0" y="457333"/>
                </a:lnTo>
                <a:lnTo>
                  <a:pt x="0" y="263967"/>
                </a:lnTo>
                <a:cubicBezTo>
                  <a:pt x="0" y="118764"/>
                  <a:pt x="118764" y="0"/>
                  <a:pt x="263967" y="0"/>
                </a:cubicBezTo>
                <a:lnTo>
                  <a:pt x="457333" y="0"/>
                </a:lnTo>
                <a:lnTo>
                  <a:pt x="650699" y="0"/>
                </a:lnTo>
                <a:cubicBezTo>
                  <a:pt x="795903" y="0"/>
                  <a:pt x="914667" y="118764"/>
                  <a:pt x="914667" y="263967"/>
                </a:cubicBezTo>
                <a:lnTo>
                  <a:pt x="914667" y="457333"/>
                </a:lnTo>
                <a:lnTo>
                  <a:pt x="914667" y="650700"/>
                </a:lnTo>
                <a:cubicBezTo>
                  <a:pt x="914667" y="795903"/>
                  <a:pt x="795903" y="914667"/>
                  <a:pt x="650699" y="914667"/>
                </a:cubicBezTo>
                <a:close/>
              </a:path>
            </a:pathLst>
          </a:custGeom>
          <a:gradFill flip="none" rotWithShape="1">
            <a:gsLst>
              <a:gs pos="0">
                <a:schemeClr val="accent5"/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3500000" scaled="1"/>
            <a:tileRect/>
          </a:gradFill>
          <a:ln w="1428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B454340A-92A4-5D79-FCAB-A00A1800995A}"/>
              </a:ext>
            </a:extLst>
          </p:cNvPr>
          <p:cNvGrpSpPr/>
          <p:nvPr/>
        </p:nvGrpSpPr>
        <p:grpSpPr>
          <a:xfrm>
            <a:off x="4346331" y="4291429"/>
            <a:ext cx="1276947" cy="1276946"/>
            <a:chOff x="4341251" y="4068356"/>
            <a:chExt cx="1276947" cy="1276946"/>
          </a:xfrm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DC79C15-120A-4764-E1C8-6A68CC30E4C1}"/>
                </a:ext>
              </a:extLst>
            </p:cNvPr>
            <p:cNvSpPr/>
            <p:nvPr/>
          </p:nvSpPr>
          <p:spPr>
            <a:xfrm>
              <a:off x="4341251" y="4068356"/>
              <a:ext cx="1276947" cy="1276946"/>
            </a:xfrm>
            <a:custGeom>
              <a:avLst/>
              <a:gdLst>
                <a:gd name="connsiteX0" fmla="*/ 834490 w 1200642"/>
                <a:gd name="connsiteY0" fmla="*/ 1200643 h 1200642"/>
                <a:gd name="connsiteX1" fmla="*/ 366152 w 1200642"/>
                <a:gd name="connsiteY1" fmla="*/ 1200643 h 1200642"/>
                <a:gd name="connsiteX2" fmla="*/ 0 w 1200642"/>
                <a:gd name="connsiteY2" fmla="*/ 834490 h 1200642"/>
                <a:gd name="connsiteX3" fmla="*/ 0 w 1200642"/>
                <a:gd name="connsiteY3" fmla="*/ 366152 h 1200642"/>
                <a:gd name="connsiteX4" fmla="*/ 366152 w 1200642"/>
                <a:gd name="connsiteY4" fmla="*/ 0 h 1200642"/>
                <a:gd name="connsiteX5" fmla="*/ 834490 w 1200642"/>
                <a:gd name="connsiteY5" fmla="*/ 0 h 1200642"/>
                <a:gd name="connsiteX6" fmla="*/ 1200643 w 1200642"/>
                <a:gd name="connsiteY6" fmla="*/ 366152 h 1200642"/>
                <a:gd name="connsiteX7" fmla="*/ 1200643 w 1200642"/>
                <a:gd name="connsiteY7" fmla="*/ 834490 h 1200642"/>
                <a:gd name="connsiteX8" fmla="*/ 834490 w 1200642"/>
                <a:gd name="connsiteY8" fmla="*/ 1200643 h 1200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00642" h="1200642">
                  <a:moveTo>
                    <a:pt x="834490" y="1200643"/>
                  </a:moveTo>
                  <a:lnTo>
                    <a:pt x="366152" y="1200643"/>
                  </a:lnTo>
                  <a:cubicBezTo>
                    <a:pt x="164783" y="1200643"/>
                    <a:pt x="0" y="1035860"/>
                    <a:pt x="0" y="834490"/>
                  </a:cubicBezTo>
                  <a:lnTo>
                    <a:pt x="0" y="366152"/>
                  </a:lnTo>
                  <a:cubicBezTo>
                    <a:pt x="0" y="164783"/>
                    <a:pt x="164783" y="0"/>
                    <a:pt x="366152" y="0"/>
                  </a:cubicBezTo>
                  <a:lnTo>
                    <a:pt x="834490" y="0"/>
                  </a:lnTo>
                  <a:cubicBezTo>
                    <a:pt x="1035860" y="0"/>
                    <a:pt x="1200643" y="164783"/>
                    <a:pt x="1200643" y="366152"/>
                  </a:cubicBezTo>
                  <a:lnTo>
                    <a:pt x="1200643" y="834490"/>
                  </a:lnTo>
                  <a:cubicBezTo>
                    <a:pt x="1200643" y="1035860"/>
                    <a:pt x="1035860" y="1200643"/>
                    <a:pt x="834490" y="1200643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13500000" scaled="1"/>
            </a:gradFill>
            <a:ln w="142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D81E1314-7971-ED3A-F816-F50B3E51BFC9}"/>
                </a:ext>
              </a:extLst>
            </p:cNvPr>
            <p:cNvSpPr/>
            <p:nvPr/>
          </p:nvSpPr>
          <p:spPr>
            <a:xfrm>
              <a:off x="4493402" y="4220507"/>
              <a:ext cx="972796" cy="972795"/>
            </a:xfrm>
            <a:custGeom>
              <a:avLst/>
              <a:gdLst>
                <a:gd name="connsiteX0" fmla="*/ 650699 w 914666"/>
                <a:gd name="connsiteY0" fmla="*/ 914667 h 914666"/>
                <a:gd name="connsiteX1" fmla="*/ 457333 w 914666"/>
                <a:gd name="connsiteY1" fmla="*/ 914667 h 914666"/>
                <a:gd name="connsiteX2" fmla="*/ 263967 w 914666"/>
                <a:gd name="connsiteY2" fmla="*/ 914667 h 914666"/>
                <a:gd name="connsiteX3" fmla="*/ 0 w 914666"/>
                <a:gd name="connsiteY3" fmla="*/ 650700 h 914666"/>
                <a:gd name="connsiteX4" fmla="*/ 0 w 914666"/>
                <a:gd name="connsiteY4" fmla="*/ 457333 h 914666"/>
                <a:gd name="connsiteX5" fmla="*/ 0 w 914666"/>
                <a:gd name="connsiteY5" fmla="*/ 263967 h 914666"/>
                <a:gd name="connsiteX6" fmla="*/ 263967 w 914666"/>
                <a:gd name="connsiteY6" fmla="*/ 0 h 914666"/>
                <a:gd name="connsiteX7" fmla="*/ 457333 w 914666"/>
                <a:gd name="connsiteY7" fmla="*/ 0 h 914666"/>
                <a:gd name="connsiteX8" fmla="*/ 650699 w 914666"/>
                <a:gd name="connsiteY8" fmla="*/ 0 h 914666"/>
                <a:gd name="connsiteX9" fmla="*/ 914667 w 914666"/>
                <a:gd name="connsiteY9" fmla="*/ 263967 h 914666"/>
                <a:gd name="connsiteX10" fmla="*/ 914667 w 914666"/>
                <a:gd name="connsiteY10" fmla="*/ 457333 h 914666"/>
                <a:gd name="connsiteX11" fmla="*/ 914667 w 914666"/>
                <a:gd name="connsiteY11" fmla="*/ 650700 h 914666"/>
                <a:gd name="connsiteX12" fmla="*/ 650699 w 914666"/>
                <a:gd name="connsiteY12" fmla="*/ 914667 h 914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14666" h="914666">
                  <a:moveTo>
                    <a:pt x="650699" y="914667"/>
                  </a:moveTo>
                  <a:lnTo>
                    <a:pt x="457333" y="914667"/>
                  </a:lnTo>
                  <a:lnTo>
                    <a:pt x="263967" y="914667"/>
                  </a:lnTo>
                  <a:cubicBezTo>
                    <a:pt x="118764" y="914667"/>
                    <a:pt x="0" y="795903"/>
                    <a:pt x="0" y="650700"/>
                  </a:cubicBezTo>
                  <a:lnTo>
                    <a:pt x="0" y="457333"/>
                  </a:lnTo>
                  <a:lnTo>
                    <a:pt x="0" y="263967"/>
                  </a:lnTo>
                  <a:cubicBezTo>
                    <a:pt x="0" y="118764"/>
                    <a:pt x="118764" y="0"/>
                    <a:pt x="263967" y="0"/>
                  </a:cubicBezTo>
                  <a:lnTo>
                    <a:pt x="457333" y="0"/>
                  </a:lnTo>
                  <a:lnTo>
                    <a:pt x="650699" y="0"/>
                  </a:lnTo>
                  <a:cubicBezTo>
                    <a:pt x="795903" y="0"/>
                    <a:pt x="914667" y="118764"/>
                    <a:pt x="914667" y="263967"/>
                  </a:cubicBezTo>
                  <a:lnTo>
                    <a:pt x="914667" y="457333"/>
                  </a:lnTo>
                  <a:lnTo>
                    <a:pt x="914667" y="650700"/>
                  </a:lnTo>
                  <a:cubicBezTo>
                    <a:pt x="914667" y="795903"/>
                    <a:pt x="795903" y="914667"/>
                    <a:pt x="650699" y="91466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/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3500000" scaled="1"/>
              <a:tileRect/>
            </a:gradFill>
            <a:ln w="142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CA1DFA80-C00A-917B-E9D2-E07D7DFDB7D9}"/>
              </a:ext>
            </a:extLst>
          </p:cNvPr>
          <p:cNvGrpSpPr/>
          <p:nvPr/>
        </p:nvGrpSpPr>
        <p:grpSpPr>
          <a:xfrm>
            <a:off x="6575707" y="4291429"/>
            <a:ext cx="1276947" cy="1276946"/>
            <a:chOff x="6570627" y="4068356"/>
            <a:chExt cx="1276947" cy="1276946"/>
          </a:xfrm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677D661-6596-D54A-0076-C4FE45040140}"/>
                </a:ext>
              </a:extLst>
            </p:cNvPr>
            <p:cNvSpPr/>
            <p:nvPr/>
          </p:nvSpPr>
          <p:spPr>
            <a:xfrm>
              <a:off x="6570627" y="4068356"/>
              <a:ext cx="1276947" cy="1276946"/>
            </a:xfrm>
            <a:custGeom>
              <a:avLst/>
              <a:gdLst>
                <a:gd name="connsiteX0" fmla="*/ 834491 w 1200642"/>
                <a:gd name="connsiteY0" fmla="*/ 1200643 h 1200642"/>
                <a:gd name="connsiteX1" fmla="*/ 366153 w 1200642"/>
                <a:gd name="connsiteY1" fmla="*/ 1200643 h 1200642"/>
                <a:gd name="connsiteX2" fmla="*/ 0 w 1200642"/>
                <a:gd name="connsiteY2" fmla="*/ 834490 h 1200642"/>
                <a:gd name="connsiteX3" fmla="*/ 0 w 1200642"/>
                <a:gd name="connsiteY3" fmla="*/ 366152 h 1200642"/>
                <a:gd name="connsiteX4" fmla="*/ 366153 w 1200642"/>
                <a:gd name="connsiteY4" fmla="*/ 0 h 1200642"/>
                <a:gd name="connsiteX5" fmla="*/ 834491 w 1200642"/>
                <a:gd name="connsiteY5" fmla="*/ 0 h 1200642"/>
                <a:gd name="connsiteX6" fmla="*/ 1200643 w 1200642"/>
                <a:gd name="connsiteY6" fmla="*/ 366152 h 1200642"/>
                <a:gd name="connsiteX7" fmla="*/ 1200643 w 1200642"/>
                <a:gd name="connsiteY7" fmla="*/ 834490 h 1200642"/>
                <a:gd name="connsiteX8" fmla="*/ 834491 w 1200642"/>
                <a:gd name="connsiteY8" fmla="*/ 1200643 h 1200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00642" h="1200642">
                  <a:moveTo>
                    <a:pt x="834491" y="1200643"/>
                  </a:moveTo>
                  <a:lnTo>
                    <a:pt x="366153" y="1200643"/>
                  </a:lnTo>
                  <a:cubicBezTo>
                    <a:pt x="164783" y="1200643"/>
                    <a:pt x="0" y="1035860"/>
                    <a:pt x="0" y="834490"/>
                  </a:cubicBezTo>
                  <a:lnTo>
                    <a:pt x="0" y="366152"/>
                  </a:lnTo>
                  <a:cubicBezTo>
                    <a:pt x="0" y="164783"/>
                    <a:pt x="164783" y="0"/>
                    <a:pt x="366153" y="0"/>
                  </a:cubicBezTo>
                  <a:lnTo>
                    <a:pt x="834491" y="0"/>
                  </a:lnTo>
                  <a:cubicBezTo>
                    <a:pt x="1035860" y="0"/>
                    <a:pt x="1200643" y="164783"/>
                    <a:pt x="1200643" y="366152"/>
                  </a:cubicBezTo>
                  <a:lnTo>
                    <a:pt x="1200643" y="834490"/>
                  </a:lnTo>
                  <a:cubicBezTo>
                    <a:pt x="1200500" y="1035860"/>
                    <a:pt x="1035860" y="1200643"/>
                    <a:pt x="834491" y="1200643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13500000" scaled="1"/>
            </a:gradFill>
            <a:ln w="142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18FD04F-302F-D44B-19DE-2A28EDFF1119}"/>
                </a:ext>
              </a:extLst>
            </p:cNvPr>
            <p:cNvSpPr/>
            <p:nvPr/>
          </p:nvSpPr>
          <p:spPr>
            <a:xfrm>
              <a:off x="6722627" y="4220507"/>
              <a:ext cx="972796" cy="972795"/>
            </a:xfrm>
            <a:custGeom>
              <a:avLst/>
              <a:gdLst>
                <a:gd name="connsiteX0" fmla="*/ 650843 w 914666"/>
                <a:gd name="connsiteY0" fmla="*/ 914667 h 914666"/>
                <a:gd name="connsiteX1" fmla="*/ 457476 w 914666"/>
                <a:gd name="connsiteY1" fmla="*/ 914667 h 914666"/>
                <a:gd name="connsiteX2" fmla="*/ 263967 w 914666"/>
                <a:gd name="connsiteY2" fmla="*/ 914667 h 914666"/>
                <a:gd name="connsiteX3" fmla="*/ 0 w 914666"/>
                <a:gd name="connsiteY3" fmla="*/ 650700 h 914666"/>
                <a:gd name="connsiteX4" fmla="*/ 0 w 914666"/>
                <a:gd name="connsiteY4" fmla="*/ 457333 h 914666"/>
                <a:gd name="connsiteX5" fmla="*/ 0 w 914666"/>
                <a:gd name="connsiteY5" fmla="*/ 263967 h 914666"/>
                <a:gd name="connsiteX6" fmla="*/ 263967 w 914666"/>
                <a:gd name="connsiteY6" fmla="*/ 0 h 914666"/>
                <a:gd name="connsiteX7" fmla="*/ 457333 w 914666"/>
                <a:gd name="connsiteY7" fmla="*/ 0 h 914666"/>
                <a:gd name="connsiteX8" fmla="*/ 650699 w 914666"/>
                <a:gd name="connsiteY8" fmla="*/ 0 h 914666"/>
                <a:gd name="connsiteX9" fmla="*/ 914667 w 914666"/>
                <a:gd name="connsiteY9" fmla="*/ 263967 h 914666"/>
                <a:gd name="connsiteX10" fmla="*/ 914667 w 914666"/>
                <a:gd name="connsiteY10" fmla="*/ 457333 h 914666"/>
                <a:gd name="connsiteX11" fmla="*/ 914667 w 914666"/>
                <a:gd name="connsiteY11" fmla="*/ 650700 h 914666"/>
                <a:gd name="connsiteX12" fmla="*/ 650843 w 914666"/>
                <a:gd name="connsiteY12" fmla="*/ 914667 h 914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14666" h="914666">
                  <a:moveTo>
                    <a:pt x="650843" y="914667"/>
                  </a:moveTo>
                  <a:lnTo>
                    <a:pt x="457476" y="914667"/>
                  </a:lnTo>
                  <a:lnTo>
                    <a:pt x="263967" y="914667"/>
                  </a:lnTo>
                  <a:cubicBezTo>
                    <a:pt x="118764" y="914667"/>
                    <a:pt x="0" y="795903"/>
                    <a:pt x="0" y="650700"/>
                  </a:cubicBezTo>
                  <a:lnTo>
                    <a:pt x="0" y="457333"/>
                  </a:lnTo>
                  <a:lnTo>
                    <a:pt x="0" y="263967"/>
                  </a:lnTo>
                  <a:cubicBezTo>
                    <a:pt x="0" y="118764"/>
                    <a:pt x="118764" y="0"/>
                    <a:pt x="263967" y="0"/>
                  </a:cubicBezTo>
                  <a:lnTo>
                    <a:pt x="457333" y="0"/>
                  </a:lnTo>
                  <a:lnTo>
                    <a:pt x="650699" y="0"/>
                  </a:lnTo>
                  <a:cubicBezTo>
                    <a:pt x="795903" y="0"/>
                    <a:pt x="914667" y="118764"/>
                    <a:pt x="914667" y="263967"/>
                  </a:cubicBezTo>
                  <a:lnTo>
                    <a:pt x="914667" y="457333"/>
                  </a:lnTo>
                  <a:lnTo>
                    <a:pt x="914667" y="650700"/>
                  </a:lnTo>
                  <a:cubicBezTo>
                    <a:pt x="914667" y="795903"/>
                    <a:pt x="795903" y="914667"/>
                    <a:pt x="650843" y="91466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/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3500000" scaled="1"/>
              <a:tileRect/>
            </a:gradFill>
            <a:ln w="142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0864F576-B0BE-CAD1-2E20-46E7217C46A6}"/>
              </a:ext>
            </a:extLst>
          </p:cNvPr>
          <p:cNvGrpSpPr/>
          <p:nvPr/>
        </p:nvGrpSpPr>
        <p:grpSpPr>
          <a:xfrm>
            <a:off x="8804932" y="4291429"/>
            <a:ext cx="1276947" cy="1276946"/>
            <a:chOff x="8799852" y="4068356"/>
            <a:chExt cx="1276947" cy="1276946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6F19768-550F-31D4-E13F-C993A837FD3D}"/>
                </a:ext>
              </a:extLst>
            </p:cNvPr>
            <p:cNvSpPr/>
            <p:nvPr/>
          </p:nvSpPr>
          <p:spPr>
            <a:xfrm>
              <a:off x="8799852" y="4068356"/>
              <a:ext cx="1276947" cy="1276946"/>
            </a:xfrm>
            <a:custGeom>
              <a:avLst/>
              <a:gdLst>
                <a:gd name="connsiteX0" fmla="*/ 834491 w 1200642"/>
                <a:gd name="connsiteY0" fmla="*/ 1200643 h 1200642"/>
                <a:gd name="connsiteX1" fmla="*/ 366152 w 1200642"/>
                <a:gd name="connsiteY1" fmla="*/ 1200643 h 1200642"/>
                <a:gd name="connsiteX2" fmla="*/ 0 w 1200642"/>
                <a:gd name="connsiteY2" fmla="*/ 834490 h 1200642"/>
                <a:gd name="connsiteX3" fmla="*/ 0 w 1200642"/>
                <a:gd name="connsiteY3" fmla="*/ 366152 h 1200642"/>
                <a:gd name="connsiteX4" fmla="*/ 366152 w 1200642"/>
                <a:gd name="connsiteY4" fmla="*/ 0 h 1200642"/>
                <a:gd name="connsiteX5" fmla="*/ 834491 w 1200642"/>
                <a:gd name="connsiteY5" fmla="*/ 0 h 1200642"/>
                <a:gd name="connsiteX6" fmla="*/ 1200643 w 1200642"/>
                <a:gd name="connsiteY6" fmla="*/ 366152 h 1200642"/>
                <a:gd name="connsiteX7" fmla="*/ 1200643 w 1200642"/>
                <a:gd name="connsiteY7" fmla="*/ 834490 h 1200642"/>
                <a:gd name="connsiteX8" fmla="*/ 834491 w 1200642"/>
                <a:gd name="connsiteY8" fmla="*/ 1200643 h 1200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00642" h="1200642">
                  <a:moveTo>
                    <a:pt x="834491" y="1200643"/>
                  </a:moveTo>
                  <a:lnTo>
                    <a:pt x="366152" y="1200643"/>
                  </a:lnTo>
                  <a:cubicBezTo>
                    <a:pt x="164783" y="1200643"/>
                    <a:pt x="0" y="1035860"/>
                    <a:pt x="0" y="834490"/>
                  </a:cubicBezTo>
                  <a:lnTo>
                    <a:pt x="0" y="366152"/>
                  </a:lnTo>
                  <a:cubicBezTo>
                    <a:pt x="0" y="164783"/>
                    <a:pt x="164783" y="0"/>
                    <a:pt x="366152" y="0"/>
                  </a:cubicBezTo>
                  <a:lnTo>
                    <a:pt x="834491" y="0"/>
                  </a:lnTo>
                  <a:cubicBezTo>
                    <a:pt x="1035860" y="0"/>
                    <a:pt x="1200643" y="164783"/>
                    <a:pt x="1200643" y="366152"/>
                  </a:cubicBezTo>
                  <a:lnTo>
                    <a:pt x="1200643" y="834490"/>
                  </a:lnTo>
                  <a:cubicBezTo>
                    <a:pt x="1200643" y="1035860"/>
                    <a:pt x="1035860" y="1200643"/>
                    <a:pt x="834491" y="1200643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13500000" scaled="1"/>
            </a:gradFill>
            <a:ln w="142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963858CE-6A7B-BB1B-6408-469C4B835877}"/>
                </a:ext>
              </a:extLst>
            </p:cNvPr>
            <p:cNvSpPr/>
            <p:nvPr/>
          </p:nvSpPr>
          <p:spPr>
            <a:xfrm>
              <a:off x="8952003" y="4220507"/>
              <a:ext cx="972796" cy="972795"/>
            </a:xfrm>
            <a:custGeom>
              <a:avLst/>
              <a:gdLst>
                <a:gd name="connsiteX0" fmla="*/ 650699 w 914666"/>
                <a:gd name="connsiteY0" fmla="*/ 914667 h 914666"/>
                <a:gd name="connsiteX1" fmla="*/ 457333 w 914666"/>
                <a:gd name="connsiteY1" fmla="*/ 914667 h 914666"/>
                <a:gd name="connsiteX2" fmla="*/ 263967 w 914666"/>
                <a:gd name="connsiteY2" fmla="*/ 914667 h 914666"/>
                <a:gd name="connsiteX3" fmla="*/ 0 w 914666"/>
                <a:gd name="connsiteY3" fmla="*/ 650700 h 914666"/>
                <a:gd name="connsiteX4" fmla="*/ 0 w 914666"/>
                <a:gd name="connsiteY4" fmla="*/ 457333 h 914666"/>
                <a:gd name="connsiteX5" fmla="*/ 0 w 914666"/>
                <a:gd name="connsiteY5" fmla="*/ 263967 h 914666"/>
                <a:gd name="connsiteX6" fmla="*/ 263967 w 914666"/>
                <a:gd name="connsiteY6" fmla="*/ 0 h 914666"/>
                <a:gd name="connsiteX7" fmla="*/ 457333 w 914666"/>
                <a:gd name="connsiteY7" fmla="*/ 0 h 914666"/>
                <a:gd name="connsiteX8" fmla="*/ 650699 w 914666"/>
                <a:gd name="connsiteY8" fmla="*/ 0 h 914666"/>
                <a:gd name="connsiteX9" fmla="*/ 914667 w 914666"/>
                <a:gd name="connsiteY9" fmla="*/ 263967 h 914666"/>
                <a:gd name="connsiteX10" fmla="*/ 914667 w 914666"/>
                <a:gd name="connsiteY10" fmla="*/ 457333 h 914666"/>
                <a:gd name="connsiteX11" fmla="*/ 914667 w 914666"/>
                <a:gd name="connsiteY11" fmla="*/ 650700 h 914666"/>
                <a:gd name="connsiteX12" fmla="*/ 650699 w 914666"/>
                <a:gd name="connsiteY12" fmla="*/ 914667 h 914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14666" h="914666">
                  <a:moveTo>
                    <a:pt x="650699" y="914667"/>
                  </a:moveTo>
                  <a:lnTo>
                    <a:pt x="457333" y="914667"/>
                  </a:lnTo>
                  <a:lnTo>
                    <a:pt x="263967" y="914667"/>
                  </a:lnTo>
                  <a:cubicBezTo>
                    <a:pt x="118764" y="914667"/>
                    <a:pt x="0" y="795903"/>
                    <a:pt x="0" y="650700"/>
                  </a:cubicBezTo>
                  <a:lnTo>
                    <a:pt x="0" y="457333"/>
                  </a:lnTo>
                  <a:lnTo>
                    <a:pt x="0" y="263967"/>
                  </a:lnTo>
                  <a:cubicBezTo>
                    <a:pt x="0" y="118764"/>
                    <a:pt x="118764" y="0"/>
                    <a:pt x="263967" y="0"/>
                  </a:cubicBezTo>
                  <a:lnTo>
                    <a:pt x="457333" y="0"/>
                  </a:lnTo>
                  <a:lnTo>
                    <a:pt x="650699" y="0"/>
                  </a:lnTo>
                  <a:cubicBezTo>
                    <a:pt x="795903" y="0"/>
                    <a:pt x="914667" y="118764"/>
                    <a:pt x="914667" y="263967"/>
                  </a:cubicBezTo>
                  <a:lnTo>
                    <a:pt x="914667" y="457333"/>
                  </a:lnTo>
                  <a:lnTo>
                    <a:pt x="914667" y="650700"/>
                  </a:lnTo>
                  <a:cubicBezTo>
                    <a:pt x="914667" y="795903"/>
                    <a:pt x="795903" y="914667"/>
                    <a:pt x="650699" y="91466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/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3500000" scaled="1"/>
              <a:tileRect/>
            </a:gradFill>
            <a:ln w="142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523843F1-F4F8-894E-5DA2-83D1662D808F}"/>
              </a:ext>
            </a:extLst>
          </p:cNvPr>
          <p:cNvGrpSpPr/>
          <p:nvPr/>
        </p:nvGrpSpPr>
        <p:grpSpPr>
          <a:xfrm>
            <a:off x="8805084" y="2209189"/>
            <a:ext cx="1276795" cy="1276794"/>
            <a:chOff x="8800004" y="1986116"/>
            <a:chExt cx="1276795" cy="1276794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6E5D1455-FCCA-DD29-560E-523700F29732}"/>
                </a:ext>
              </a:extLst>
            </p:cNvPr>
            <p:cNvSpPr/>
            <p:nvPr/>
          </p:nvSpPr>
          <p:spPr>
            <a:xfrm>
              <a:off x="8800004" y="1986116"/>
              <a:ext cx="1276795" cy="1276794"/>
            </a:xfrm>
            <a:custGeom>
              <a:avLst/>
              <a:gdLst>
                <a:gd name="connsiteX0" fmla="*/ 834347 w 1200499"/>
                <a:gd name="connsiteY0" fmla="*/ 1200500 h 1200499"/>
                <a:gd name="connsiteX1" fmla="*/ 366009 w 1200499"/>
                <a:gd name="connsiteY1" fmla="*/ 1200500 h 1200499"/>
                <a:gd name="connsiteX2" fmla="*/ 0 w 1200499"/>
                <a:gd name="connsiteY2" fmla="*/ 834347 h 1200499"/>
                <a:gd name="connsiteX3" fmla="*/ 0 w 1200499"/>
                <a:gd name="connsiteY3" fmla="*/ 366152 h 1200499"/>
                <a:gd name="connsiteX4" fmla="*/ 366152 w 1200499"/>
                <a:gd name="connsiteY4" fmla="*/ 0 h 1200499"/>
                <a:gd name="connsiteX5" fmla="*/ 834491 w 1200499"/>
                <a:gd name="connsiteY5" fmla="*/ 0 h 1200499"/>
                <a:gd name="connsiteX6" fmla="*/ 1200500 w 1200499"/>
                <a:gd name="connsiteY6" fmla="*/ 366152 h 1200499"/>
                <a:gd name="connsiteX7" fmla="*/ 1200500 w 1200499"/>
                <a:gd name="connsiteY7" fmla="*/ 834490 h 1200499"/>
                <a:gd name="connsiteX8" fmla="*/ 834347 w 1200499"/>
                <a:gd name="connsiteY8" fmla="*/ 1200500 h 1200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00499" h="1200499">
                  <a:moveTo>
                    <a:pt x="834347" y="1200500"/>
                  </a:moveTo>
                  <a:lnTo>
                    <a:pt x="366009" y="1200500"/>
                  </a:lnTo>
                  <a:cubicBezTo>
                    <a:pt x="164783" y="1200500"/>
                    <a:pt x="0" y="1035717"/>
                    <a:pt x="0" y="834347"/>
                  </a:cubicBezTo>
                  <a:lnTo>
                    <a:pt x="0" y="366152"/>
                  </a:lnTo>
                  <a:cubicBezTo>
                    <a:pt x="0" y="164783"/>
                    <a:pt x="164783" y="0"/>
                    <a:pt x="366152" y="0"/>
                  </a:cubicBezTo>
                  <a:lnTo>
                    <a:pt x="834491" y="0"/>
                  </a:lnTo>
                  <a:cubicBezTo>
                    <a:pt x="1035717" y="0"/>
                    <a:pt x="1200500" y="164783"/>
                    <a:pt x="1200500" y="366152"/>
                  </a:cubicBezTo>
                  <a:lnTo>
                    <a:pt x="1200500" y="834490"/>
                  </a:lnTo>
                  <a:cubicBezTo>
                    <a:pt x="1200500" y="1035717"/>
                    <a:pt x="1035717" y="1200500"/>
                    <a:pt x="834347" y="120050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13500000" scaled="1"/>
            </a:gradFill>
            <a:ln w="142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BF25B4A-5F5B-C9BC-D508-39B928300B35}"/>
                </a:ext>
              </a:extLst>
            </p:cNvPr>
            <p:cNvSpPr/>
            <p:nvPr/>
          </p:nvSpPr>
          <p:spPr>
            <a:xfrm>
              <a:off x="8934092" y="2123440"/>
              <a:ext cx="1002148" cy="1002146"/>
            </a:xfrm>
            <a:custGeom>
              <a:avLst/>
              <a:gdLst>
                <a:gd name="connsiteX0" fmla="*/ 834347 w 1200499"/>
                <a:gd name="connsiteY0" fmla="*/ 1200500 h 1200499"/>
                <a:gd name="connsiteX1" fmla="*/ 366009 w 1200499"/>
                <a:gd name="connsiteY1" fmla="*/ 1200500 h 1200499"/>
                <a:gd name="connsiteX2" fmla="*/ 0 w 1200499"/>
                <a:gd name="connsiteY2" fmla="*/ 834347 h 1200499"/>
                <a:gd name="connsiteX3" fmla="*/ 0 w 1200499"/>
                <a:gd name="connsiteY3" fmla="*/ 366152 h 1200499"/>
                <a:gd name="connsiteX4" fmla="*/ 366152 w 1200499"/>
                <a:gd name="connsiteY4" fmla="*/ 0 h 1200499"/>
                <a:gd name="connsiteX5" fmla="*/ 834491 w 1200499"/>
                <a:gd name="connsiteY5" fmla="*/ 0 h 1200499"/>
                <a:gd name="connsiteX6" fmla="*/ 1200500 w 1200499"/>
                <a:gd name="connsiteY6" fmla="*/ 366152 h 1200499"/>
                <a:gd name="connsiteX7" fmla="*/ 1200500 w 1200499"/>
                <a:gd name="connsiteY7" fmla="*/ 834490 h 1200499"/>
                <a:gd name="connsiteX8" fmla="*/ 834347 w 1200499"/>
                <a:gd name="connsiteY8" fmla="*/ 1200500 h 1200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00499" h="1200499">
                  <a:moveTo>
                    <a:pt x="834347" y="1200500"/>
                  </a:moveTo>
                  <a:lnTo>
                    <a:pt x="366009" y="1200500"/>
                  </a:lnTo>
                  <a:cubicBezTo>
                    <a:pt x="164783" y="1200500"/>
                    <a:pt x="0" y="1035717"/>
                    <a:pt x="0" y="834347"/>
                  </a:cubicBezTo>
                  <a:lnTo>
                    <a:pt x="0" y="366152"/>
                  </a:lnTo>
                  <a:cubicBezTo>
                    <a:pt x="0" y="164783"/>
                    <a:pt x="164783" y="0"/>
                    <a:pt x="366152" y="0"/>
                  </a:cubicBezTo>
                  <a:lnTo>
                    <a:pt x="834491" y="0"/>
                  </a:lnTo>
                  <a:cubicBezTo>
                    <a:pt x="1035717" y="0"/>
                    <a:pt x="1200500" y="164783"/>
                    <a:pt x="1200500" y="366152"/>
                  </a:cubicBezTo>
                  <a:lnTo>
                    <a:pt x="1200500" y="834490"/>
                  </a:lnTo>
                  <a:cubicBezTo>
                    <a:pt x="1200500" y="1035717"/>
                    <a:pt x="1035717" y="1200500"/>
                    <a:pt x="834347" y="1200500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3500000" scaled="1"/>
            </a:gradFill>
            <a:ln w="142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B476EBB-CCA1-A929-4E7F-061B07403C72}"/>
              </a:ext>
            </a:extLst>
          </p:cNvPr>
          <p:cNvGrpSpPr/>
          <p:nvPr/>
        </p:nvGrpSpPr>
        <p:grpSpPr>
          <a:xfrm>
            <a:off x="2117107" y="4291581"/>
            <a:ext cx="1276795" cy="1276794"/>
            <a:chOff x="2112027" y="4068508"/>
            <a:chExt cx="1276795" cy="1276794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BCCEB17-913F-D06B-FF87-0BE4EB5A4702}"/>
                </a:ext>
              </a:extLst>
            </p:cNvPr>
            <p:cNvSpPr/>
            <p:nvPr/>
          </p:nvSpPr>
          <p:spPr>
            <a:xfrm>
              <a:off x="2112027" y="4068508"/>
              <a:ext cx="1276795" cy="1276794"/>
            </a:xfrm>
            <a:custGeom>
              <a:avLst/>
              <a:gdLst>
                <a:gd name="connsiteX0" fmla="*/ 834347 w 1200499"/>
                <a:gd name="connsiteY0" fmla="*/ 1200500 h 1200499"/>
                <a:gd name="connsiteX1" fmla="*/ 366152 w 1200499"/>
                <a:gd name="connsiteY1" fmla="*/ 1200500 h 1200499"/>
                <a:gd name="connsiteX2" fmla="*/ 0 w 1200499"/>
                <a:gd name="connsiteY2" fmla="*/ 834348 h 1200499"/>
                <a:gd name="connsiteX3" fmla="*/ 0 w 1200499"/>
                <a:gd name="connsiteY3" fmla="*/ 366010 h 1200499"/>
                <a:gd name="connsiteX4" fmla="*/ 366152 w 1200499"/>
                <a:gd name="connsiteY4" fmla="*/ 0 h 1200499"/>
                <a:gd name="connsiteX5" fmla="*/ 834490 w 1200499"/>
                <a:gd name="connsiteY5" fmla="*/ 0 h 1200499"/>
                <a:gd name="connsiteX6" fmla="*/ 1200500 w 1200499"/>
                <a:gd name="connsiteY6" fmla="*/ 366152 h 1200499"/>
                <a:gd name="connsiteX7" fmla="*/ 1200500 w 1200499"/>
                <a:gd name="connsiteY7" fmla="*/ 834490 h 1200499"/>
                <a:gd name="connsiteX8" fmla="*/ 834347 w 1200499"/>
                <a:gd name="connsiteY8" fmla="*/ 1200500 h 1200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00499" h="1200499">
                  <a:moveTo>
                    <a:pt x="834347" y="1200500"/>
                  </a:moveTo>
                  <a:lnTo>
                    <a:pt x="366152" y="1200500"/>
                  </a:lnTo>
                  <a:cubicBezTo>
                    <a:pt x="164783" y="1200500"/>
                    <a:pt x="0" y="1035717"/>
                    <a:pt x="0" y="834348"/>
                  </a:cubicBezTo>
                  <a:lnTo>
                    <a:pt x="0" y="366010"/>
                  </a:lnTo>
                  <a:cubicBezTo>
                    <a:pt x="0" y="164783"/>
                    <a:pt x="164783" y="0"/>
                    <a:pt x="366152" y="0"/>
                  </a:cubicBezTo>
                  <a:lnTo>
                    <a:pt x="834490" y="0"/>
                  </a:lnTo>
                  <a:cubicBezTo>
                    <a:pt x="1035717" y="0"/>
                    <a:pt x="1200500" y="164783"/>
                    <a:pt x="1200500" y="366152"/>
                  </a:cubicBezTo>
                  <a:lnTo>
                    <a:pt x="1200500" y="834490"/>
                  </a:lnTo>
                  <a:cubicBezTo>
                    <a:pt x="1200500" y="1035717"/>
                    <a:pt x="1035717" y="1200500"/>
                    <a:pt x="834347" y="120050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13500000" scaled="1"/>
            </a:gradFill>
            <a:ln w="142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50EA6DB-9EFD-6005-AC10-3469B389202B}"/>
                </a:ext>
              </a:extLst>
            </p:cNvPr>
            <p:cNvSpPr/>
            <p:nvPr/>
          </p:nvSpPr>
          <p:spPr>
            <a:xfrm>
              <a:off x="2264026" y="4220507"/>
              <a:ext cx="972796" cy="972796"/>
            </a:xfrm>
            <a:custGeom>
              <a:avLst/>
              <a:gdLst>
                <a:gd name="connsiteX0" fmla="*/ 650699 w 914666"/>
                <a:gd name="connsiteY0" fmla="*/ 914667 h 914666"/>
                <a:gd name="connsiteX1" fmla="*/ 457333 w 914666"/>
                <a:gd name="connsiteY1" fmla="*/ 914667 h 914666"/>
                <a:gd name="connsiteX2" fmla="*/ 263967 w 914666"/>
                <a:gd name="connsiteY2" fmla="*/ 914667 h 914666"/>
                <a:gd name="connsiteX3" fmla="*/ 0 w 914666"/>
                <a:gd name="connsiteY3" fmla="*/ 650700 h 914666"/>
                <a:gd name="connsiteX4" fmla="*/ 0 w 914666"/>
                <a:gd name="connsiteY4" fmla="*/ 457333 h 914666"/>
                <a:gd name="connsiteX5" fmla="*/ 0 w 914666"/>
                <a:gd name="connsiteY5" fmla="*/ 263967 h 914666"/>
                <a:gd name="connsiteX6" fmla="*/ 263967 w 914666"/>
                <a:gd name="connsiteY6" fmla="*/ 0 h 914666"/>
                <a:gd name="connsiteX7" fmla="*/ 457333 w 914666"/>
                <a:gd name="connsiteY7" fmla="*/ 0 h 914666"/>
                <a:gd name="connsiteX8" fmla="*/ 650699 w 914666"/>
                <a:gd name="connsiteY8" fmla="*/ 0 h 914666"/>
                <a:gd name="connsiteX9" fmla="*/ 914667 w 914666"/>
                <a:gd name="connsiteY9" fmla="*/ 263967 h 914666"/>
                <a:gd name="connsiteX10" fmla="*/ 914667 w 914666"/>
                <a:gd name="connsiteY10" fmla="*/ 457333 h 914666"/>
                <a:gd name="connsiteX11" fmla="*/ 914667 w 914666"/>
                <a:gd name="connsiteY11" fmla="*/ 650700 h 914666"/>
                <a:gd name="connsiteX12" fmla="*/ 650699 w 914666"/>
                <a:gd name="connsiteY12" fmla="*/ 914667 h 914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14666" h="914666">
                  <a:moveTo>
                    <a:pt x="650699" y="914667"/>
                  </a:moveTo>
                  <a:lnTo>
                    <a:pt x="457333" y="914667"/>
                  </a:lnTo>
                  <a:lnTo>
                    <a:pt x="263967" y="914667"/>
                  </a:lnTo>
                  <a:cubicBezTo>
                    <a:pt x="118764" y="914667"/>
                    <a:pt x="0" y="795903"/>
                    <a:pt x="0" y="650700"/>
                  </a:cubicBezTo>
                  <a:lnTo>
                    <a:pt x="0" y="457333"/>
                  </a:lnTo>
                  <a:lnTo>
                    <a:pt x="0" y="263967"/>
                  </a:lnTo>
                  <a:cubicBezTo>
                    <a:pt x="0" y="118764"/>
                    <a:pt x="118764" y="0"/>
                    <a:pt x="263967" y="0"/>
                  </a:cubicBezTo>
                  <a:lnTo>
                    <a:pt x="457333" y="0"/>
                  </a:lnTo>
                  <a:lnTo>
                    <a:pt x="650699" y="0"/>
                  </a:lnTo>
                  <a:cubicBezTo>
                    <a:pt x="795903" y="0"/>
                    <a:pt x="914667" y="118764"/>
                    <a:pt x="914667" y="263967"/>
                  </a:cubicBezTo>
                  <a:lnTo>
                    <a:pt x="914667" y="457333"/>
                  </a:lnTo>
                  <a:lnTo>
                    <a:pt x="914667" y="650700"/>
                  </a:lnTo>
                  <a:cubicBezTo>
                    <a:pt x="914667" y="795903"/>
                    <a:pt x="795903" y="914667"/>
                    <a:pt x="650699" y="91466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/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3500000" scaled="1"/>
              <a:tileRect/>
            </a:gradFill>
            <a:ln w="142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133CFFBC-B84C-FFB0-45D0-87C68EC7CA2C}"/>
                </a:ext>
              </a:extLst>
            </p:cNvPr>
            <p:cNvSpPr/>
            <p:nvPr/>
          </p:nvSpPr>
          <p:spPr>
            <a:xfrm>
              <a:off x="2246115" y="4205832"/>
              <a:ext cx="1002148" cy="1002146"/>
            </a:xfrm>
            <a:custGeom>
              <a:avLst/>
              <a:gdLst>
                <a:gd name="connsiteX0" fmla="*/ 834347 w 1200499"/>
                <a:gd name="connsiteY0" fmla="*/ 1200500 h 1200499"/>
                <a:gd name="connsiteX1" fmla="*/ 366152 w 1200499"/>
                <a:gd name="connsiteY1" fmla="*/ 1200500 h 1200499"/>
                <a:gd name="connsiteX2" fmla="*/ 0 w 1200499"/>
                <a:gd name="connsiteY2" fmla="*/ 834348 h 1200499"/>
                <a:gd name="connsiteX3" fmla="*/ 0 w 1200499"/>
                <a:gd name="connsiteY3" fmla="*/ 366010 h 1200499"/>
                <a:gd name="connsiteX4" fmla="*/ 366152 w 1200499"/>
                <a:gd name="connsiteY4" fmla="*/ 0 h 1200499"/>
                <a:gd name="connsiteX5" fmla="*/ 834490 w 1200499"/>
                <a:gd name="connsiteY5" fmla="*/ 0 h 1200499"/>
                <a:gd name="connsiteX6" fmla="*/ 1200500 w 1200499"/>
                <a:gd name="connsiteY6" fmla="*/ 366152 h 1200499"/>
                <a:gd name="connsiteX7" fmla="*/ 1200500 w 1200499"/>
                <a:gd name="connsiteY7" fmla="*/ 834490 h 1200499"/>
                <a:gd name="connsiteX8" fmla="*/ 834347 w 1200499"/>
                <a:gd name="connsiteY8" fmla="*/ 1200500 h 1200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00499" h="1200499">
                  <a:moveTo>
                    <a:pt x="834347" y="1200500"/>
                  </a:moveTo>
                  <a:lnTo>
                    <a:pt x="366152" y="1200500"/>
                  </a:lnTo>
                  <a:cubicBezTo>
                    <a:pt x="164783" y="1200500"/>
                    <a:pt x="0" y="1035717"/>
                    <a:pt x="0" y="834348"/>
                  </a:cubicBezTo>
                  <a:lnTo>
                    <a:pt x="0" y="366010"/>
                  </a:lnTo>
                  <a:cubicBezTo>
                    <a:pt x="0" y="164783"/>
                    <a:pt x="164783" y="0"/>
                    <a:pt x="366152" y="0"/>
                  </a:cubicBezTo>
                  <a:lnTo>
                    <a:pt x="834490" y="0"/>
                  </a:lnTo>
                  <a:cubicBezTo>
                    <a:pt x="1035717" y="0"/>
                    <a:pt x="1200500" y="164783"/>
                    <a:pt x="1200500" y="366152"/>
                  </a:cubicBezTo>
                  <a:lnTo>
                    <a:pt x="1200500" y="834490"/>
                  </a:lnTo>
                  <a:cubicBezTo>
                    <a:pt x="1200500" y="1035717"/>
                    <a:pt x="1035717" y="1200500"/>
                    <a:pt x="834347" y="1200500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3500000" scaled="1"/>
            </a:gradFill>
            <a:ln w="142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49FCACA4-7EDE-2048-4E33-8977F07BABFE}"/>
              </a:ext>
            </a:extLst>
          </p:cNvPr>
          <p:cNvCxnSpPr>
            <a:cxnSpLocks/>
          </p:cNvCxnSpPr>
          <p:nvPr/>
        </p:nvCxnSpPr>
        <p:spPr>
          <a:xfrm>
            <a:off x="1922033" y="1420558"/>
            <a:ext cx="1383895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headEnd type="arrow" w="lg" len="sm"/>
            <a:tailEnd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DEFE95E1-7FA4-C691-F961-804A7947E4F5}"/>
              </a:ext>
            </a:extLst>
          </p:cNvPr>
          <p:cNvSpPr txBox="1"/>
          <p:nvPr/>
        </p:nvSpPr>
        <p:spPr>
          <a:xfrm>
            <a:off x="3557529" y="1167020"/>
            <a:ext cx="1392843" cy="46459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cs typeface="Segoe UI Light" panose="020B0502040204020203" pitchFamily="34" charset="0"/>
              </a:rPr>
              <a:t>Insert your desired text here. </a:t>
            </a:r>
          </a:p>
        </p:txBody>
      </p:sp>
      <p:pic>
        <p:nvPicPr>
          <p:cNvPr id="98" name="Graphic 97" descr="Monthly calendar with solid fill">
            <a:extLst>
              <a:ext uri="{FF2B5EF4-FFF2-40B4-BE49-F238E27FC236}">
                <a16:creationId xmlns:a16="http://schemas.microsoft.com/office/drawing/2014/main" id="{DB1E1D35-94BC-1E01-0EA2-94B4B4F23F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1844" y="3862610"/>
            <a:ext cx="914400" cy="914400"/>
          </a:xfrm>
          <a:prstGeom prst="rect">
            <a:avLst/>
          </a:prstGeom>
        </p:spPr>
      </p:pic>
      <p:pic>
        <p:nvPicPr>
          <p:cNvPr id="100" name="Graphic 99" descr="Briefcase with solid fill">
            <a:extLst>
              <a:ext uri="{FF2B5EF4-FFF2-40B4-BE49-F238E27FC236}">
                <a16:creationId xmlns:a16="http://schemas.microsoft.com/office/drawing/2014/main" id="{CC4EEE2E-3649-36FE-A6D9-914A5083C7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366220" y="1686216"/>
            <a:ext cx="426497" cy="426497"/>
          </a:xfrm>
          <a:prstGeom prst="rect">
            <a:avLst/>
          </a:prstGeom>
        </p:spPr>
      </p:pic>
      <p:pic>
        <p:nvPicPr>
          <p:cNvPr id="104" name="Graphic 103" descr="Branching diagram with solid fill">
            <a:extLst>
              <a:ext uri="{FF2B5EF4-FFF2-40B4-BE49-F238E27FC236}">
                <a16:creationId xmlns:a16="http://schemas.microsoft.com/office/drawing/2014/main" id="{8C4C7E33-E58B-4A6B-42FC-3309C07765E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918948" y="2046346"/>
            <a:ext cx="642431" cy="642431"/>
          </a:xfrm>
          <a:prstGeom prst="rect">
            <a:avLst/>
          </a:prstGeom>
        </p:spPr>
      </p:pic>
      <p:pic>
        <p:nvPicPr>
          <p:cNvPr id="106" name="Graphic 105" descr="Circular flowchart with solid fill">
            <a:extLst>
              <a:ext uri="{FF2B5EF4-FFF2-40B4-BE49-F238E27FC236}">
                <a16:creationId xmlns:a16="http://schemas.microsoft.com/office/drawing/2014/main" id="{7E7435FF-8CA3-3C3C-ECAB-82D83210F0A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217399" y="3753032"/>
            <a:ext cx="807954" cy="807954"/>
          </a:xfrm>
          <a:prstGeom prst="rect">
            <a:avLst/>
          </a:prstGeom>
        </p:spPr>
      </p:pic>
      <p:pic>
        <p:nvPicPr>
          <p:cNvPr id="108" name="Graphic 107" descr="Magnifying glass with solid fill">
            <a:extLst>
              <a:ext uri="{FF2B5EF4-FFF2-40B4-BE49-F238E27FC236}">
                <a16:creationId xmlns:a16="http://schemas.microsoft.com/office/drawing/2014/main" id="{2446E3C4-C588-E816-F32E-C0A790193CE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803148" y="1702590"/>
            <a:ext cx="615638" cy="615638"/>
          </a:xfrm>
          <a:prstGeom prst="rect">
            <a:avLst/>
          </a:prstGeom>
        </p:spPr>
      </p:pic>
      <p:pic>
        <p:nvPicPr>
          <p:cNvPr id="110" name="Graphic 109" descr="Gears with solid fill">
            <a:extLst>
              <a:ext uri="{FF2B5EF4-FFF2-40B4-BE49-F238E27FC236}">
                <a16:creationId xmlns:a16="http://schemas.microsoft.com/office/drawing/2014/main" id="{E1F0928D-E8F3-5D20-7B8B-63A7BF68C1F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563006" y="2926506"/>
            <a:ext cx="637493" cy="637493"/>
          </a:xfrm>
          <a:prstGeom prst="rect">
            <a:avLst/>
          </a:prstGeom>
        </p:spPr>
      </p:pic>
      <p:pic>
        <p:nvPicPr>
          <p:cNvPr id="112" name="Graphic 111" descr="Head with gears with solid fill">
            <a:extLst>
              <a:ext uri="{FF2B5EF4-FFF2-40B4-BE49-F238E27FC236}">
                <a16:creationId xmlns:a16="http://schemas.microsoft.com/office/drawing/2014/main" id="{30D43CAF-E54A-C67C-358C-AA312F4F10E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118478" y="1719069"/>
            <a:ext cx="794404" cy="794404"/>
          </a:xfrm>
          <a:prstGeom prst="rect">
            <a:avLst/>
          </a:prstGeom>
        </p:spPr>
      </p:pic>
      <p:grpSp>
        <p:nvGrpSpPr>
          <p:cNvPr id="123" name="Group 122">
            <a:extLst>
              <a:ext uri="{FF2B5EF4-FFF2-40B4-BE49-F238E27FC236}">
                <a16:creationId xmlns:a16="http://schemas.microsoft.com/office/drawing/2014/main" id="{EF126BBD-A5BE-1074-A051-C390949CF81C}"/>
              </a:ext>
            </a:extLst>
          </p:cNvPr>
          <p:cNvGrpSpPr/>
          <p:nvPr/>
        </p:nvGrpSpPr>
        <p:grpSpPr>
          <a:xfrm>
            <a:off x="5788488" y="4090084"/>
            <a:ext cx="517719" cy="557911"/>
            <a:chOff x="5779045" y="3604045"/>
            <a:chExt cx="719053" cy="774875"/>
          </a:xfrm>
        </p:grpSpPr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DA0FC422-6C92-47A4-239D-32FDCA6A6DC3}"/>
                </a:ext>
              </a:extLst>
            </p:cNvPr>
            <p:cNvGrpSpPr/>
            <p:nvPr/>
          </p:nvGrpSpPr>
          <p:grpSpPr>
            <a:xfrm>
              <a:off x="5806380" y="4005064"/>
              <a:ext cx="691718" cy="373856"/>
              <a:chOff x="11842942" y="3035747"/>
              <a:chExt cx="691718" cy="373856"/>
            </a:xfrm>
          </p:grpSpPr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id="{38BB0A4C-57D0-0526-57EB-802AAAF8E00F}"/>
                  </a:ext>
                </a:extLst>
              </p:cNvPr>
              <p:cNvSpPr/>
              <p:nvPr/>
            </p:nvSpPr>
            <p:spPr>
              <a:xfrm>
                <a:off x="12312334" y="3035747"/>
                <a:ext cx="148209" cy="148209"/>
              </a:xfrm>
              <a:custGeom>
                <a:avLst/>
                <a:gdLst>
                  <a:gd name="connsiteX0" fmla="*/ 148209 w 148209"/>
                  <a:gd name="connsiteY0" fmla="*/ 74104 h 148209"/>
                  <a:gd name="connsiteX1" fmla="*/ 74105 w 148209"/>
                  <a:gd name="connsiteY1" fmla="*/ 148209 h 148209"/>
                  <a:gd name="connsiteX2" fmla="*/ 0 w 148209"/>
                  <a:gd name="connsiteY2" fmla="*/ 74104 h 148209"/>
                  <a:gd name="connsiteX3" fmla="*/ 74105 w 148209"/>
                  <a:gd name="connsiteY3" fmla="*/ 0 h 148209"/>
                  <a:gd name="connsiteX4" fmla="*/ 148209 w 148209"/>
                  <a:gd name="connsiteY4" fmla="*/ 74104 h 148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8209" h="148209">
                    <a:moveTo>
                      <a:pt x="148209" y="74104"/>
                    </a:moveTo>
                    <a:cubicBezTo>
                      <a:pt x="148209" y="115031"/>
                      <a:pt x="115031" y="148209"/>
                      <a:pt x="74105" y="148209"/>
                    </a:cubicBezTo>
                    <a:cubicBezTo>
                      <a:pt x="33178" y="148209"/>
                      <a:pt x="0" y="115031"/>
                      <a:pt x="0" y="74104"/>
                    </a:cubicBezTo>
                    <a:cubicBezTo>
                      <a:pt x="0" y="33178"/>
                      <a:pt x="33178" y="0"/>
                      <a:pt x="74105" y="0"/>
                    </a:cubicBezTo>
                    <a:cubicBezTo>
                      <a:pt x="115031" y="0"/>
                      <a:pt x="148209" y="33178"/>
                      <a:pt x="148209" y="7410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6" name="Freeform: Shape 115">
                <a:extLst>
                  <a:ext uri="{FF2B5EF4-FFF2-40B4-BE49-F238E27FC236}">
                    <a16:creationId xmlns:a16="http://schemas.microsoft.com/office/drawing/2014/main" id="{B6CE17AB-25B7-B233-6D1C-FE632D27B499}"/>
                  </a:ext>
                </a:extLst>
              </p:cNvPr>
              <p:cNvSpPr/>
              <p:nvPr/>
            </p:nvSpPr>
            <p:spPr>
              <a:xfrm>
                <a:off x="11917142" y="3035747"/>
                <a:ext cx="148209" cy="148209"/>
              </a:xfrm>
              <a:custGeom>
                <a:avLst/>
                <a:gdLst>
                  <a:gd name="connsiteX0" fmla="*/ 148209 w 148209"/>
                  <a:gd name="connsiteY0" fmla="*/ 74104 h 148209"/>
                  <a:gd name="connsiteX1" fmla="*/ 74105 w 148209"/>
                  <a:gd name="connsiteY1" fmla="*/ 148209 h 148209"/>
                  <a:gd name="connsiteX2" fmla="*/ 0 w 148209"/>
                  <a:gd name="connsiteY2" fmla="*/ 74104 h 148209"/>
                  <a:gd name="connsiteX3" fmla="*/ 74105 w 148209"/>
                  <a:gd name="connsiteY3" fmla="*/ 0 h 148209"/>
                  <a:gd name="connsiteX4" fmla="*/ 148209 w 148209"/>
                  <a:gd name="connsiteY4" fmla="*/ 74104 h 148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8209" h="148209">
                    <a:moveTo>
                      <a:pt x="148209" y="74104"/>
                    </a:moveTo>
                    <a:cubicBezTo>
                      <a:pt x="148209" y="115031"/>
                      <a:pt x="115031" y="148209"/>
                      <a:pt x="74105" y="148209"/>
                    </a:cubicBezTo>
                    <a:cubicBezTo>
                      <a:pt x="33178" y="148209"/>
                      <a:pt x="0" y="115031"/>
                      <a:pt x="0" y="74104"/>
                    </a:cubicBezTo>
                    <a:cubicBezTo>
                      <a:pt x="0" y="33178"/>
                      <a:pt x="33178" y="0"/>
                      <a:pt x="74105" y="0"/>
                    </a:cubicBezTo>
                    <a:cubicBezTo>
                      <a:pt x="115031" y="0"/>
                      <a:pt x="148209" y="33178"/>
                      <a:pt x="148209" y="7410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2B4F48C3-8660-F87E-E78F-E03E43537F33}"/>
                  </a:ext>
                </a:extLst>
              </p:cNvPr>
              <p:cNvSpPr/>
              <p:nvPr/>
            </p:nvSpPr>
            <p:spPr>
              <a:xfrm>
                <a:off x="12266328" y="3204053"/>
                <a:ext cx="268332" cy="148400"/>
              </a:xfrm>
              <a:custGeom>
                <a:avLst/>
                <a:gdLst>
                  <a:gd name="connsiteX0" fmla="*/ 253556 w 268332"/>
                  <a:gd name="connsiteY0" fmla="*/ 44101 h 148400"/>
                  <a:gd name="connsiteX1" fmla="*/ 181070 w 268332"/>
                  <a:gd name="connsiteY1" fmla="*/ 9526 h 148400"/>
                  <a:gd name="connsiteX2" fmla="*/ 120110 w 268332"/>
                  <a:gd name="connsiteY2" fmla="*/ 1 h 148400"/>
                  <a:gd name="connsiteX3" fmla="*/ 59246 w 268332"/>
                  <a:gd name="connsiteY3" fmla="*/ 9526 h 148400"/>
                  <a:gd name="connsiteX4" fmla="*/ 3429 w 268332"/>
                  <a:gd name="connsiteY4" fmla="*/ 33529 h 148400"/>
                  <a:gd name="connsiteX5" fmla="*/ 0 w 268332"/>
                  <a:gd name="connsiteY5" fmla="*/ 37434 h 148400"/>
                  <a:gd name="connsiteX6" fmla="*/ 76200 w 268332"/>
                  <a:gd name="connsiteY6" fmla="*/ 75534 h 148400"/>
                  <a:gd name="connsiteX7" fmla="*/ 104013 w 268332"/>
                  <a:gd name="connsiteY7" fmla="*/ 131446 h 148400"/>
                  <a:gd name="connsiteX8" fmla="*/ 104013 w 268332"/>
                  <a:gd name="connsiteY8" fmla="*/ 148400 h 148400"/>
                  <a:gd name="connsiteX9" fmla="*/ 268319 w 268332"/>
                  <a:gd name="connsiteY9" fmla="*/ 148400 h 148400"/>
                  <a:gd name="connsiteX10" fmla="*/ 268319 w 268332"/>
                  <a:gd name="connsiteY10" fmla="*/ 73819 h 148400"/>
                  <a:gd name="connsiteX11" fmla="*/ 253556 w 268332"/>
                  <a:gd name="connsiteY11" fmla="*/ 44101 h 148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68332" h="148400">
                    <a:moveTo>
                      <a:pt x="253556" y="44101"/>
                    </a:moveTo>
                    <a:cubicBezTo>
                      <a:pt x="232176" y="27474"/>
                      <a:pt x="207446" y="15679"/>
                      <a:pt x="181070" y="9526"/>
                    </a:cubicBezTo>
                    <a:cubicBezTo>
                      <a:pt x="161246" y="3734"/>
                      <a:pt x="140756" y="532"/>
                      <a:pt x="120110" y="1"/>
                    </a:cubicBezTo>
                    <a:cubicBezTo>
                      <a:pt x="99448" y="-46"/>
                      <a:pt x="78906" y="3169"/>
                      <a:pt x="59246" y="9526"/>
                    </a:cubicBezTo>
                    <a:cubicBezTo>
                      <a:pt x="39570" y="14764"/>
                      <a:pt x="20765" y="22851"/>
                      <a:pt x="3429" y="33529"/>
                    </a:cubicBezTo>
                    <a:lnTo>
                      <a:pt x="0" y="37434"/>
                    </a:lnTo>
                    <a:cubicBezTo>
                      <a:pt x="27693" y="44909"/>
                      <a:pt x="53604" y="57865"/>
                      <a:pt x="76200" y="75534"/>
                    </a:cubicBezTo>
                    <a:cubicBezTo>
                      <a:pt x="93960" y="88582"/>
                      <a:pt x="104321" y="109409"/>
                      <a:pt x="104013" y="131446"/>
                    </a:cubicBezTo>
                    <a:lnTo>
                      <a:pt x="104013" y="148400"/>
                    </a:lnTo>
                    <a:lnTo>
                      <a:pt x="268319" y="148400"/>
                    </a:lnTo>
                    <a:lnTo>
                      <a:pt x="268319" y="73819"/>
                    </a:lnTo>
                    <a:cubicBezTo>
                      <a:pt x="268644" y="62075"/>
                      <a:pt x="263111" y="50937"/>
                      <a:pt x="253556" y="44101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F72CDCE0-7B61-4E22-61EF-1813533ADCEA}"/>
                  </a:ext>
                </a:extLst>
              </p:cNvPr>
              <p:cNvSpPr/>
              <p:nvPr/>
            </p:nvSpPr>
            <p:spPr>
              <a:xfrm>
                <a:off x="11842942" y="3204053"/>
                <a:ext cx="268700" cy="148400"/>
              </a:xfrm>
              <a:custGeom>
                <a:avLst/>
                <a:gdLst>
                  <a:gd name="connsiteX0" fmla="*/ 164687 w 268700"/>
                  <a:gd name="connsiteY0" fmla="*/ 131446 h 148400"/>
                  <a:gd name="connsiteX1" fmla="*/ 191453 w 268700"/>
                  <a:gd name="connsiteY1" fmla="*/ 76486 h 148400"/>
                  <a:gd name="connsiteX2" fmla="*/ 192500 w 268700"/>
                  <a:gd name="connsiteY2" fmla="*/ 75534 h 148400"/>
                  <a:gd name="connsiteX3" fmla="*/ 193739 w 268700"/>
                  <a:gd name="connsiteY3" fmla="*/ 74677 h 148400"/>
                  <a:gd name="connsiteX4" fmla="*/ 268700 w 268700"/>
                  <a:gd name="connsiteY4" fmla="*/ 37529 h 148400"/>
                  <a:gd name="connsiteX5" fmla="*/ 263271 w 268700"/>
                  <a:gd name="connsiteY5" fmla="*/ 31338 h 148400"/>
                  <a:gd name="connsiteX6" fmla="*/ 209169 w 268700"/>
                  <a:gd name="connsiteY6" fmla="*/ 9526 h 148400"/>
                  <a:gd name="connsiteX7" fmla="*/ 148304 w 268700"/>
                  <a:gd name="connsiteY7" fmla="*/ 1 h 148400"/>
                  <a:gd name="connsiteX8" fmla="*/ 87344 w 268700"/>
                  <a:gd name="connsiteY8" fmla="*/ 9526 h 148400"/>
                  <a:gd name="connsiteX9" fmla="*/ 14859 w 268700"/>
                  <a:gd name="connsiteY9" fmla="*/ 44101 h 148400"/>
                  <a:gd name="connsiteX10" fmla="*/ 0 w 268700"/>
                  <a:gd name="connsiteY10" fmla="*/ 73819 h 148400"/>
                  <a:gd name="connsiteX11" fmla="*/ 0 w 268700"/>
                  <a:gd name="connsiteY11" fmla="*/ 148400 h 148400"/>
                  <a:gd name="connsiteX12" fmla="*/ 164687 w 268700"/>
                  <a:gd name="connsiteY12" fmla="*/ 148400 h 148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68700" h="148400">
                    <a:moveTo>
                      <a:pt x="164687" y="131446"/>
                    </a:moveTo>
                    <a:cubicBezTo>
                      <a:pt x="164702" y="109990"/>
                      <a:pt x="174570" y="89728"/>
                      <a:pt x="191453" y="76486"/>
                    </a:cubicBezTo>
                    <a:lnTo>
                      <a:pt x="192500" y="75534"/>
                    </a:lnTo>
                    <a:lnTo>
                      <a:pt x="193739" y="74677"/>
                    </a:lnTo>
                    <a:cubicBezTo>
                      <a:pt x="216602" y="58406"/>
                      <a:pt x="241905" y="45867"/>
                      <a:pt x="268700" y="37529"/>
                    </a:cubicBezTo>
                    <a:cubicBezTo>
                      <a:pt x="266795" y="35529"/>
                      <a:pt x="264986" y="33433"/>
                      <a:pt x="263271" y="31338"/>
                    </a:cubicBezTo>
                    <a:cubicBezTo>
                      <a:pt x="246372" y="21520"/>
                      <a:pt x="228152" y="14175"/>
                      <a:pt x="209169" y="9526"/>
                    </a:cubicBezTo>
                    <a:cubicBezTo>
                      <a:pt x="189376" y="3742"/>
                      <a:pt x="168918" y="541"/>
                      <a:pt x="148304" y="1"/>
                    </a:cubicBezTo>
                    <a:cubicBezTo>
                      <a:pt x="127609" y="-53"/>
                      <a:pt x="107036" y="3162"/>
                      <a:pt x="87344" y="9526"/>
                    </a:cubicBezTo>
                    <a:cubicBezTo>
                      <a:pt x="61338" y="16700"/>
                      <a:pt x="36801" y="28404"/>
                      <a:pt x="14859" y="44101"/>
                    </a:cubicBezTo>
                    <a:cubicBezTo>
                      <a:pt x="5620" y="51212"/>
                      <a:pt x="146" y="62162"/>
                      <a:pt x="0" y="73819"/>
                    </a:cubicBezTo>
                    <a:lnTo>
                      <a:pt x="0" y="148400"/>
                    </a:lnTo>
                    <a:lnTo>
                      <a:pt x="164687" y="14840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9" name="Freeform: Shape 118">
                <a:extLst>
                  <a:ext uri="{FF2B5EF4-FFF2-40B4-BE49-F238E27FC236}">
                    <a16:creationId xmlns:a16="http://schemas.microsoft.com/office/drawing/2014/main" id="{F8FE74BC-E79F-15E1-8B98-8C5C472B9E1D}"/>
                  </a:ext>
                </a:extLst>
              </p:cNvPr>
              <p:cNvSpPr/>
              <p:nvPr/>
            </p:nvSpPr>
            <p:spPr>
              <a:xfrm>
                <a:off x="12040586" y="3261774"/>
                <a:ext cx="296525" cy="147829"/>
              </a:xfrm>
              <a:custGeom>
                <a:avLst/>
                <a:gdLst>
                  <a:gd name="connsiteX0" fmla="*/ 0 w 296525"/>
                  <a:gd name="connsiteY0" fmla="*/ 147830 h 147829"/>
                  <a:gd name="connsiteX1" fmla="*/ 0 w 296525"/>
                  <a:gd name="connsiteY1" fmla="*/ 73725 h 147829"/>
                  <a:gd name="connsiteX2" fmla="*/ 14859 w 296525"/>
                  <a:gd name="connsiteY2" fmla="*/ 44103 h 147829"/>
                  <a:gd name="connsiteX3" fmla="*/ 87344 w 296525"/>
                  <a:gd name="connsiteY3" fmla="*/ 9527 h 147829"/>
                  <a:gd name="connsiteX4" fmla="*/ 148209 w 296525"/>
                  <a:gd name="connsiteY4" fmla="*/ 2 h 147829"/>
                  <a:gd name="connsiteX5" fmla="*/ 209169 w 296525"/>
                  <a:gd name="connsiteY5" fmla="*/ 9527 h 147829"/>
                  <a:gd name="connsiteX6" fmla="*/ 281654 w 296525"/>
                  <a:gd name="connsiteY6" fmla="*/ 44103 h 147829"/>
                  <a:gd name="connsiteX7" fmla="*/ 296513 w 296525"/>
                  <a:gd name="connsiteY7" fmla="*/ 73725 h 147829"/>
                  <a:gd name="connsiteX8" fmla="*/ 296513 w 296525"/>
                  <a:gd name="connsiteY8" fmla="*/ 147830 h 1478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6525" h="147829">
                    <a:moveTo>
                      <a:pt x="0" y="147830"/>
                    </a:moveTo>
                    <a:lnTo>
                      <a:pt x="0" y="73725"/>
                    </a:lnTo>
                    <a:cubicBezTo>
                      <a:pt x="45" y="62070"/>
                      <a:pt x="5544" y="51107"/>
                      <a:pt x="14859" y="44103"/>
                    </a:cubicBezTo>
                    <a:cubicBezTo>
                      <a:pt x="36757" y="28332"/>
                      <a:pt x="61308" y="16621"/>
                      <a:pt x="87344" y="9527"/>
                    </a:cubicBezTo>
                    <a:cubicBezTo>
                      <a:pt x="106995" y="3128"/>
                      <a:pt x="127543" y="-88"/>
                      <a:pt x="148209" y="2"/>
                    </a:cubicBezTo>
                    <a:cubicBezTo>
                      <a:pt x="168859" y="487"/>
                      <a:pt x="189355" y="3690"/>
                      <a:pt x="209169" y="9527"/>
                    </a:cubicBezTo>
                    <a:cubicBezTo>
                      <a:pt x="235573" y="15599"/>
                      <a:pt x="260319" y="27402"/>
                      <a:pt x="281654" y="44103"/>
                    </a:cubicBezTo>
                    <a:cubicBezTo>
                      <a:pt x="291244" y="50876"/>
                      <a:pt x="296819" y="61990"/>
                      <a:pt x="296513" y="73725"/>
                    </a:cubicBezTo>
                    <a:lnTo>
                      <a:pt x="296513" y="14783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id="{5E65ADB0-981D-6C4E-395A-7F793E079228}"/>
                  </a:ext>
                </a:extLst>
              </p:cNvPr>
              <p:cNvSpPr/>
              <p:nvPr/>
            </p:nvSpPr>
            <p:spPr>
              <a:xfrm>
                <a:off x="12114691" y="3093374"/>
                <a:ext cx="148209" cy="148209"/>
              </a:xfrm>
              <a:custGeom>
                <a:avLst/>
                <a:gdLst>
                  <a:gd name="connsiteX0" fmla="*/ 148209 w 148209"/>
                  <a:gd name="connsiteY0" fmla="*/ 74105 h 148209"/>
                  <a:gd name="connsiteX1" fmla="*/ 74105 w 148209"/>
                  <a:gd name="connsiteY1" fmla="*/ 148209 h 148209"/>
                  <a:gd name="connsiteX2" fmla="*/ 0 w 148209"/>
                  <a:gd name="connsiteY2" fmla="*/ 74105 h 148209"/>
                  <a:gd name="connsiteX3" fmla="*/ 74105 w 148209"/>
                  <a:gd name="connsiteY3" fmla="*/ 0 h 148209"/>
                  <a:gd name="connsiteX4" fmla="*/ 148209 w 148209"/>
                  <a:gd name="connsiteY4" fmla="*/ 74105 h 148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8209" h="148209">
                    <a:moveTo>
                      <a:pt x="148209" y="74105"/>
                    </a:moveTo>
                    <a:cubicBezTo>
                      <a:pt x="148209" y="115031"/>
                      <a:pt x="115031" y="148209"/>
                      <a:pt x="74105" y="148209"/>
                    </a:cubicBezTo>
                    <a:cubicBezTo>
                      <a:pt x="33178" y="148209"/>
                      <a:pt x="0" y="115031"/>
                      <a:pt x="0" y="74105"/>
                    </a:cubicBezTo>
                    <a:cubicBezTo>
                      <a:pt x="0" y="33178"/>
                      <a:pt x="33178" y="0"/>
                      <a:pt x="74105" y="0"/>
                    </a:cubicBezTo>
                    <a:cubicBezTo>
                      <a:pt x="115031" y="0"/>
                      <a:pt x="148209" y="33178"/>
                      <a:pt x="148209" y="74105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EF938DD2-501E-6D7C-9386-92A1BF4266DA}"/>
                </a:ext>
              </a:extLst>
            </p:cNvPr>
            <p:cNvSpPr/>
            <p:nvPr/>
          </p:nvSpPr>
          <p:spPr>
            <a:xfrm>
              <a:off x="5779045" y="3604045"/>
              <a:ext cx="692943" cy="342900"/>
            </a:xfrm>
            <a:custGeom>
              <a:avLst/>
              <a:gdLst>
                <a:gd name="connsiteX0" fmla="*/ 654844 w 692943"/>
                <a:gd name="connsiteY0" fmla="*/ 0 h 342900"/>
                <a:gd name="connsiteX1" fmla="*/ 38100 w 692943"/>
                <a:gd name="connsiteY1" fmla="*/ 0 h 342900"/>
                <a:gd name="connsiteX2" fmla="*/ 0 w 692943"/>
                <a:gd name="connsiteY2" fmla="*/ 38100 h 342900"/>
                <a:gd name="connsiteX3" fmla="*/ 0 w 692943"/>
                <a:gd name="connsiteY3" fmla="*/ 247650 h 342900"/>
                <a:gd name="connsiteX4" fmla="*/ 38100 w 692943"/>
                <a:gd name="connsiteY4" fmla="*/ 285750 h 342900"/>
                <a:gd name="connsiteX5" fmla="*/ 178594 w 692943"/>
                <a:gd name="connsiteY5" fmla="*/ 285750 h 342900"/>
                <a:gd name="connsiteX6" fmla="*/ 178594 w 692943"/>
                <a:gd name="connsiteY6" fmla="*/ 342900 h 342900"/>
                <a:gd name="connsiteX7" fmla="*/ 238601 w 692943"/>
                <a:gd name="connsiteY7" fmla="*/ 285750 h 342900"/>
                <a:gd name="connsiteX8" fmla="*/ 303371 w 692943"/>
                <a:gd name="connsiteY8" fmla="*/ 285750 h 342900"/>
                <a:gd name="connsiteX9" fmla="*/ 340519 w 692943"/>
                <a:gd name="connsiteY9" fmla="*/ 342900 h 342900"/>
                <a:gd name="connsiteX10" fmla="*/ 374809 w 692943"/>
                <a:gd name="connsiteY10" fmla="*/ 285750 h 342900"/>
                <a:gd name="connsiteX11" fmla="*/ 442436 w 692943"/>
                <a:gd name="connsiteY11" fmla="*/ 285750 h 342900"/>
                <a:gd name="connsiteX12" fmla="*/ 502444 w 692943"/>
                <a:gd name="connsiteY12" fmla="*/ 342900 h 342900"/>
                <a:gd name="connsiteX13" fmla="*/ 502444 w 692943"/>
                <a:gd name="connsiteY13" fmla="*/ 285750 h 342900"/>
                <a:gd name="connsiteX14" fmla="*/ 654844 w 692943"/>
                <a:gd name="connsiteY14" fmla="*/ 285750 h 342900"/>
                <a:gd name="connsiteX15" fmla="*/ 692944 w 692943"/>
                <a:gd name="connsiteY15" fmla="*/ 247650 h 342900"/>
                <a:gd name="connsiteX16" fmla="*/ 692944 w 692943"/>
                <a:gd name="connsiteY16" fmla="*/ 38100 h 342900"/>
                <a:gd name="connsiteX17" fmla="*/ 654844 w 692943"/>
                <a:gd name="connsiteY17" fmla="*/ 0 h 342900"/>
                <a:gd name="connsiteX18" fmla="*/ 95250 w 692943"/>
                <a:gd name="connsiteY18" fmla="*/ 85725 h 342900"/>
                <a:gd name="connsiteX19" fmla="*/ 540544 w 692943"/>
                <a:gd name="connsiteY19" fmla="*/ 85725 h 342900"/>
                <a:gd name="connsiteX20" fmla="*/ 540544 w 692943"/>
                <a:gd name="connsiteY20" fmla="*/ 104775 h 342900"/>
                <a:gd name="connsiteX21" fmla="*/ 95250 w 692943"/>
                <a:gd name="connsiteY21" fmla="*/ 104775 h 342900"/>
                <a:gd name="connsiteX22" fmla="*/ 445294 w 692943"/>
                <a:gd name="connsiteY22" fmla="*/ 200025 h 342900"/>
                <a:gd name="connsiteX23" fmla="*/ 95250 w 692943"/>
                <a:gd name="connsiteY23" fmla="*/ 200025 h 342900"/>
                <a:gd name="connsiteX24" fmla="*/ 95250 w 692943"/>
                <a:gd name="connsiteY24" fmla="*/ 180975 h 342900"/>
                <a:gd name="connsiteX25" fmla="*/ 445294 w 692943"/>
                <a:gd name="connsiteY25" fmla="*/ 180975 h 342900"/>
                <a:gd name="connsiteX26" fmla="*/ 597694 w 692943"/>
                <a:gd name="connsiteY26" fmla="*/ 152400 h 342900"/>
                <a:gd name="connsiteX27" fmla="*/ 95250 w 692943"/>
                <a:gd name="connsiteY27" fmla="*/ 152400 h 342900"/>
                <a:gd name="connsiteX28" fmla="*/ 95250 w 692943"/>
                <a:gd name="connsiteY28" fmla="*/ 133350 h 342900"/>
                <a:gd name="connsiteX29" fmla="*/ 597694 w 692943"/>
                <a:gd name="connsiteY29" fmla="*/ 133350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692943" h="342900">
                  <a:moveTo>
                    <a:pt x="654844" y="0"/>
                  </a:moveTo>
                  <a:lnTo>
                    <a:pt x="38100" y="0"/>
                  </a:lnTo>
                  <a:cubicBezTo>
                    <a:pt x="17058" y="0"/>
                    <a:pt x="0" y="17058"/>
                    <a:pt x="0" y="38100"/>
                  </a:cubicBezTo>
                  <a:lnTo>
                    <a:pt x="0" y="247650"/>
                  </a:lnTo>
                  <a:cubicBezTo>
                    <a:pt x="0" y="268692"/>
                    <a:pt x="17058" y="285750"/>
                    <a:pt x="38100" y="285750"/>
                  </a:cubicBezTo>
                  <a:lnTo>
                    <a:pt x="178594" y="285750"/>
                  </a:lnTo>
                  <a:lnTo>
                    <a:pt x="178594" y="342900"/>
                  </a:lnTo>
                  <a:lnTo>
                    <a:pt x="238601" y="285750"/>
                  </a:lnTo>
                  <a:lnTo>
                    <a:pt x="303371" y="285750"/>
                  </a:lnTo>
                  <a:lnTo>
                    <a:pt x="340519" y="342900"/>
                  </a:lnTo>
                  <a:lnTo>
                    <a:pt x="374809" y="285750"/>
                  </a:lnTo>
                  <a:lnTo>
                    <a:pt x="442436" y="285750"/>
                  </a:lnTo>
                  <a:lnTo>
                    <a:pt x="502444" y="342900"/>
                  </a:lnTo>
                  <a:lnTo>
                    <a:pt x="502444" y="285750"/>
                  </a:lnTo>
                  <a:lnTo>
                    <a:pt x="654844" y="285750"/>
                  </a:lnTo>
                  <a:cubicBezTo>
                    <a:pt x="675885" y="285750"/>
                    <a:pt x="692944" y="268692"/>
                    <a:pt x="692944" y="247650"/>
                  </a:cubicBezTo>
                  <a:lnTo>
                    <a:pt x="692944" y="38100"/>
                  </a:lnTo>
                  <a:cubicBezTo>
                    <a:pt x="692944" y="17058"/>
                    <a:pt x="675885" y="0"/>
                    <a:pt x="654844" y="0"/>
                  </a:cubicBezTo>
                  <a:close/>
                  <a:moveTo>
                    <a:pt x="95250" y="85725"/>
                  </a:moveTo>
                  <a:lnTo>
                    <a:pt x="540544" y="85725"/>
                  </a:lnTo>
                  <a:lnTo>
                    <a:pt x="540544" y="104775"/>
                  </a:lnTo>
                  <a:lnTo>
                    <a:pt x="95250" y="104775"/>
                  </a:lnTo>
                  <a:close/>
                  <a:moveTo>
                    <a:pt x="445294" y="200025"/>
                  </a:moveTo>
                  <a:lnTo>
                    <a:pt x="95250" y="200025"/>
                  </a:lnTo>
                  <a:lnTo>
                    <a:pt x="95250" y="180975"/>
                  </a:lnTo>
                  <a:lnTo>
                    <a:pt x="445294" y="180975"/>
                  </a:lnTo>
                  <a:close/>
                  <a:moveTo>
                    <a:pt x="597694" y="152400"/>
                  </a:moveTo>
                  <a:lnTo>
                    <a:pt x="95250" y="152400"/>
                  </a:lnTo>
                  <a:lnTo>
                    <a:pt x="95250" y="133350"/>
                  </a:lnTo>
                  <a:lnTo>
                    <a:pt x="597694" y="13335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pic>
        <p:nvPicPr>
          <p:cNvPr id="126" name="Graphic 125" descr="Bank with solid fill">
            <a:extLst>
              <a:ext uri="{FF2B5EF4-FFF2-40B4-BE49-F238E27FC236}">
                <a16:creationId xmlns:a16="http://schemas.microsoft.com/office/drawing/2014/main" id="{E53F33C9-C167-C0AE-4142-5FD4BFB145DF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9145158" y="4631655"/>
            <a:ext cx="596494" cy="596494"/>
          </a:xfrm>
          <a:prstGeom prst="rect">
            <a:avLst/>
          </a:prstGeom>
        </p:spPr>
      </p:pic>
      <p:pic>
        <p:nvPicPr>
          <p:cNvPr id="128" name="Graphic 127" descr="Branching diagram with solid fill">
            <a:extLst>
              <a:ext uri="{FF2B5EF4-FFF2-40B4-BE49-F238E27FC236}">
                <a16:creationId xmlns:a16="http://schemas.microsoft.com/office/drawing/2014/main" id="{611CD84F-161D-6A20-5487-3E612E6BAD30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6915933" y="4631655"/>
            <a:ext cx="596494" cy="596494"/>
          </a:xfrm>
          <a:prstGeom prst="rect">
            <a:avLst/>
          </a:prstGeom>
        </p:spPr>
      </p:pic>
      <p:pic>
        <p:nvPicPr>
          <p:cNvPr id="130" name="Graphic 129" descr="Call center with solid fill">
            <a:extLst>
              <a:ext uri="{FF2B5EF4-FFF2-40B4-BE49-F238E27FC236}">
                <a16:creationId xmlns:a16="http://schemas.microsoft.com/office/drawing/2014/main" id="{F89F6C81-A36A-C9CF-E398-9CA17C2E48FA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9145234" y="2549339"/>
            <a:ext cx="596494" cy="596494"/>
          </a:xfrm>
          <a:prstGeom prst="rect">
            <a:avLst/>
          </a:prstGeom>
        </p:spPr>
      </p:pic>
      <p:pic>
        <p:nvPicPr>
          <p:cNvPr id="132" name="Graphic 131" descr="Diamond with solid fill">
            <a:extLst>
              <a:ext uri="{FF2B5EF4-FFF2-40B4-BE49-F238E27FC236}">
                <a16:creationId xmlns:a16="http://schemas.microsoft.com/office/drawing/2014/main" id="{1CC4F3DA-8587-74C0-D56D-AD2EFE220015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2457257" y="4631731"/>
            <a:ext cx="596494" cy="596494"/>
          </a:xfrm>
          <a:prstGeom prst="rect">
            <a:avLst/>
          </a:prstGeom>
        </p:spPr>
      </p:pic>
      <p:pic>
        <p:nvPicPr>
          <p:cNvPr id="134" name="Graphic 133" descr="Flip calendar with solid fill">
            <a:extLst>
              <a:ext uri="{FF2B5EF4-FFF2-40B4-BE49-F238E27FC236}">
                <a16:creationId xmlns:a16="http://schemas.microsoft.com/office/drawing/2014/main" id="{F7515F97-0749-DDF9-81D6-F3255B35C869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6915933" y="2549339"/>
            <a:ext cx="596494" cy="596494"/>
          </a:xfrm>
          <a:prstGeom prst="rect">
            <a:avLst/>
          </a:prstGeom>
        </p:spPr>
      </p:pic>
      <p:pic>
        <p:nvPicPr>
          <p:cNvPr id="136" name="Graphic 135" descr="Layers Design with solid fill">
            <a:extLst>
              <a:ext uri="{FF2B5EF4-FFF2-40B4-BE49-F238E27FC236}">
                <a16:creationId xmlns:a16="http://schemas.microsoft.com/office/drawing/2014/main" id="{16106C90-1C13-6FBC-A987-ED55F71B3989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2457257" y="2549339"/>
            <a:ext cx="596494" cy="596494"/>
          </a:xfrm>
          <a:prstGeom prst="rect">
            <a:avLst/>
          </a:prstGeom>
        </p:spPr>
      </p:pic>
      <p:pic>
        <p:nvPicPr>
          <p:cNvPr id="138" name="Graphic 137" descr="Megaphone1 with solid fill">
            <a:extLst>
              <a:ext uri="{FF2B5EF4-FFF2-40B4-BE49-F238E27FC236}">
                <a16:creationId xmlns:a16="http://schemas.microsoft.com/office/drawing/2014/main" id="{8185C409-7312-3C12-C2E4-C131024A9A57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4686557" y="2549339"/>
            <a:ext cx="596494" cy="596494"/>
          </a:xfrm>
          <a:prstGeom prst="rect">
            <a:avLst/>
          </a:prstGeom>
        </p:spPr>
      </p:pic>
      <p:pic>
        <p:nvPicPr>
          <p:cNvPr id="140" name="Graphic 139" descr="Presentation with checklist with solid fill">
            <a:extLst>
              <a:ext uri="{FF2B5EF4-FFF2-40B4-BE49-F238E27FC236}">
                <a16:creationId xmlns:a16="http://schemas.microsoft.com/office/drawing/2014/main" id="{31C0C2DE-5EA5-2EF4-93BC-CC3804CD174C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4686557" y="4631655"/>
            <a:ext cx="596494" cy="59649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BEAC9B3-1463-DE44-1634-4F8E682AF596}"/>
              </a:ext>
            </a:extLst>
          </p:cNvPr>
          <p:cNvSpPr txBox="1"/>
          <p:nvPr/>
        </p:nvSpPr>
        <p:spPr>
          <a:xfrm>
            <a:off x="1991488" y="3605420"/>
            <a:ext cx="1540564" cy="464596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You can edit this text. Edit here.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C51839B-D173-5F50-4CB4-0EEB76B1E282}"/>
              </a:ext>
            </a:extLst>
          </p:cNvPr>
          <p:cNvSpPr txBox="1"/>
          <p:nvPr/>
        </p:nvSpPr>
        <p:spPr>
          <a:xfrm>
            <a:off x="4221503" y="3605420"/>
            <a:ext cx="1540564" cy="464596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You can edit this text. Edit here.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DFF1DA2-5E48-D793-4331-38DC8531FC42}"/>
              </a:ext>
            </a:extLst>
          </p:cNvPr>
          <p:cNvSpPr txBox="1"/>
          <p:nvPr/>
        </p:nvSpPr>
        <p:spPr>
          <a:xfrm>
            <a:off x="6451515" y="3605420"/>
            <a:ext cx="1540564" cy="464596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You can edit this text. Edit here.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62D1D9-C41F-21AD-0D25-A74E29C69340}"/>
              </a:ext>
            </a:extLst>
          </p:cNvPr>
          <p:cNvSpPr txBox="1"/>
          <p:nvPr/>
        </p:nvSpPr>
        <p:spPr>
          <a:xfrm>
            <a:off x="8681532" y="3605420"/>
            <a:ext cx="1540564" cy="464596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You can edit this text. Edit here.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EB290FC-BE99-F51A-0CF6-E554776E570E}"/>
              </a:ext>
            </a:extLst>
          </p:cNvPr>
          <p:cNvSpPr txBox="1"/>
          <p:nvPr/>
        </p:nvSpPr>
        <p:spPr>
          <a:xfrm>
            <a:off x="1991488" y="5742130"/>
            <a:ext cx="1540564" cy="464596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You can edit this text. Edit here.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92F3018-CFDE-0AF4-38EA-CB27A9D7D346}"/>
              </a:ext>
            </a:extLst>
          </p:cNvPr>
          <p:cNvSpPr txBox="1"/>
          <p:nvPr/>
        </p:nvSpPr>
        <p:spPr>
          <a:xfrm>
            <a:off x="4221503" y="5742130"/>
            <a:ext cx="1540564" cy="464596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You can edit this text. Edit here.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F5ACCCA-6CC6-F89E-05B7-0CE64CC2720D}"/>
              </a:ext>
            </a:extLst>
          </p:cNvPr>
          <p:cNvSpPr txBox="1"/>
          <p:nvPr/>
        </p:nvSpPr>
        <p:spPr>
          <a:xfrm>
            <a:off x="6451515" y="5742130"/>
            <a:ext cx="1540564" cy="464596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You can edit this text. Edit here.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51D21C9-3242-2AF4-19C4-B1BD434EA89D}"/>
              </a:ext>
            </a:extLst>
          </p:cNvPr>
          <p:cNvSpPr txBox="1"/>
          <p:nvPr/>
        </p:nvSpPr>
        <p:spPr>
          <a:xfrm>
            <a:off x="8681532" y="5742130"/>
            <a:ext cx="1540564" cy="464596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You can edit this text. Edit here.</a:t>
            </a:r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/>
            </a:gs>
            <a:gs pos="100000">
              <a:schemeClr val="accent5">
                <a:lumMod val="7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97626-250A-D108-726A-09930CDEE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8-Item Process Flow Slide Template</a:t>
            </a:r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143AF8A4-D835-9620-A3A6-11F72B062A86}"/>
              </a:ext>
            </a:extLst>
          </p:cNvPr>
          <p:cNvSpPr/>
          <p:nvPr/>
        </p:nvSpPr>
        <p:spPr>
          <a:xfrm>
            <a:off x="2574044" y="4917275"/>
            <a:ext cx="7744686" cy="0"/>
          </a:xfrm>
          <a:custGeom>
            <a:avLst/>
            <a:gdLst>
              <a:gd name="connsiteX0" fmla="*/ 0 w 5397240"/>
              <a:gd name="connsiteY0" fmla="*/ 0 h 2083648"/>
              <a:gd name="connsiteX1" fmla="*/ 4963362 w 5397240"/>
              <a:gd name="connsiteY1" fmla="*/ 0 h 2083648"/>
              <a:gd name="connsiteX2" fmla="*/ 5397240 w 5397240"/>
              <a:gd name="connsiteY2" fmla="*/ 433878 h 2083648"/>
              <a:gd name="connsiteX3" fmla="*/ 5397240 w 5397240"/>
              <a:gd name="connsiteY3" fmla="*/ 1649770 h 2083648"/>
              <a:gd name="connsiteX4" fmla="*/ 4963362 w 5397240"/>
              <a:gd name="connsiteY4" fmla="*/ 2083648 h 2083648"/>
              <a:gd name="connsiteX5" fmla="*/ 4640196 w 5397240"/>
              <a:gd name="connsiteY5" fmla="*/ 2083648 h 2083648"/>
              <a:gd name="connsiteX6" fmla="*/ 4640196 w 5397240"/>
              <a:gd name="connsiteY6" fmla="*/ 746720 h 2083648"/>
              <a:gd name="connsiteX7" fmla="*/ 0 w 5397240"/>
              <a:gd name="connsiteY7" fmla="*/ 746720 h 2083648"/>
              <a:gd name="connsiteX8" fmla="*/ 0 w 5397240"/>
              <a:gd name="connsiteY8" fmla="*/ 0 h 2083648"/>
              <a:gd name="connsiteX0" fmla="*/ 0 w 5397240"/>
              <a:gd name="connsiteY0" fmla="*/ 746720 h 2083648"/>
              <a:gd name="connsiteX1" fmla="*/ 0 w 5397240"/>
              <a:gd name="connsiteY1" fmla="*/ 0 h 2083648"/>
              <a:gd name="connsiteX2" fmla="*/ 4963362 w 5397240"/>
              <a:gd name="connsiteY2" fmla="*/ 0 h 2083648"/>
              <a:gd name="connsiteX3" fmla="*/ 5397240 w 5397240"/>
              <a:gd name="connsiteY3" fmla="*/ 433878 h 2083648"/>
              <a:gd name="connsiteX4" fmla="*/ 5397240 w 5397240"/>
              <a:gd name="connsiteY4" fmla="*/ 1649770 h 2083648"/>
              <a:gd name="connsiteX5" fmla="*/ 4963362 w 5397240"/>
              <a:gd name="connsiteY5" fmla="*/ 2083648 h 2083648"/>
              <a:gd name="connsiteX6" fmla="*/ 4640196 w 5397240"/>
              <a:gd name="connsiteY6" fmla="*/ 2083648 h 2083648"/>
              <a:gd name="connsiteX7" fmla="*/ 4640196 w 5397240"/>
              <a:gd name="connsiteY7" fmla="*/ 746720 h 2083648"/>
              <a:gd name="connsiteX8" fmla="*/ 91440 w 5397240"/>
              <a:gd name="connsiteY8" fmla="*/ 838160 h 2083648"/>
              <a:gd name="connsiteX0" fmla="*/ 0 w 5397240"/>
              <a:gd name="connsiteY0" fmla="*/ 746720 h 2083648"/>
              <a:gd name="connsiteX1" fmla="*/ 0 w 5397240"/>
              <a:gd name="connsiteY1" fmla="*/ 0 h 2083648"/>
              <a:gd name="connsiteX2" fmla="*/ 4963362 w 5397240"/>
              <a:gd name="connsiteY2" fmla="*/ 0 h 2083648"/>
              <a:gd name="connsiteX3" fmla="*/ 5397240 w 5397240"/>
              <a:gd name="connsiteY3" fmla="*/ 433878 h 2083648"/>
              <a:gd name="connsiteX4" fmla="*/ 5397240 w 5397240"/>
              <a:gd name="connsiteY4" fmla="*/ 1649770 h 2083648"/>
              <a:gd name="connsiteX5" fmla="*/ 4963362 w 5397240"/>
              <a:gd name="connsiteY5" fmla="*/ 2083648 h 2083648"/>
              <a:gd name="connsiteX6" fmla="*/ 4640196 w 5397240"/>
              <a:gd name="connsiteY6" fmla="*/ 2083648 h 2083648"/>
              <a:gd name="connsiteX7" fmla="*/ 4640196 w 5397240"/>
              <a:gd name="connsiteY7" fmla="*/ 746720 h 2083648"/>
              <a:gd name="connsiteX0" fmla="*/ 0 w 5397240"/>
              <a:gd name="connsiteY0" fmla="*/ 0 h 2083648"/>
              <a:gd name="connsiteX1" fmla="*/ 4963362 w 5397240"/>
              <a:gd name="connsiteY1" fmla="*/ 0 h 2083648"/>
              <a:gd name="connsiteX2" fmla="*/ 5397240 w 5397240"/>
              <a:gd name="connsiteY2" fmla="*/ 433878 h 2083648"/>
              <a:gd name="connsiteX3" fmla="*/ 5397240 w 5397240"/>
              <a:gd name="connsiteY3" fmla="*/ 1649770 h 2083648"/>
              <a:gd name="connsiteX4" fmla="*/ 4963362 w 5397240"/>
              <a:gd name="connsiteY4" fmla="*/ 2083648 h 2083648"/>
              <a:gd name="connsiteX5" fmla="*/ 4640196 w 5397240"/>
              <a:gd name="connsiteY5" fmla="*/ 2083648 h 2083648"/>
              <a:gd name="connsiteX6" fmla="*/ 4640196 w 5397240"/>
              <a:gd name="connsiteY6" fmla="*/ 746720 h 2083648"/>
              <a:gd name="connsiteX0" fmla="*/ 0 w 5397240"/>
              <a:gd name="connsiteY0" fmla="*/ 0 h 2083648"/>
              <a:gd name="connsiteX1" fmla="*/ 4963362 w 5397240"/>
              <a:gd name="connsiteY1" fmla="*/ 0 h 2083648"/>
              <a:gd name="connsiteX2" fmla="*/ 5397240 w 5397240"/>
              <a:gd name="connsiteY2" fmla="*/ 433878 h 2083648"/>
              <a:gd name="connsiteX3" fmla="*/ 5397240 w 5397240"/>
              <a:gd name="connsiteY3" fmla="*/ 1649770 h 2083648"/>
              <a:gd name="connsiteX4" fmla="*/ 4963362 w 5397240"/>
              <a:gd name="connsiteY4" fmla="*/ 2083648 h 2083648"/>
              <a:gd name="connsiteX5" fmla="*/ 4640196 w 5397240"/>
              <a:gd name="connsiteY5" fmla="*/ 2083648 h 2083648"/>
              <a:gd name="connsiteX0" fmla="*/ 0 w 5397240"/>
              <a:gd name="connsiteY0" fmla="*/ 0 h 2083648"/>
              <a:gd name="connsiteX1" fmla="*/ 4963362 w 5397240"/>
              <a:gd name="connsiteY1" fmla="*/ 0 h 2083648"/>
              <a:gd name="connsiteX2" fmla="*/ 5397240 w 5397240"/>
              <a:gd name="connsiteY2" fmla="*/ 433878 h 2083648"/>
              <a:gd name="connsiteX3" fmla="*/ 5397240 w 5397240"/>
              <a:gd name="connsiteY3" fmla="*/ 1649770 h 2083648"/>
              <a:gd name="connsiteX4" fmla="*/ 4963362 w 5397240"/>
              <a:gd name="connsiteY4" fmla="*/ 2083648 h 2083648"/>
              <a:gd name="connsiteX0" fmla="*/ 0 w 5397240"/>
              <a:gd name="connsiteY0" fmla="*/ 0 h 1649770"/>
              <a:gd name="connsiteX1" fmla="*/ 4963362 w 5397240"/>
              <a:gd name="connsiteY1" fmla="*/ 0 h 1649770"/>
              <a:gd name="connsiteX2" fmla="*/ 5397240 w 5397240"/>
              <a:gd name="connsiteY2" fmla="*/ 433878 h 1649770"/>
              <a:gd name="connsiteX3" fmla="*/ 5397240 w 5397240"/>
              <a:gd name="connsiteY3" fmla="*/ 1649770 h 1649770"/>
              <a:gd name="connsiteX0" fmla="*/ 0 w 5397240"/>
              <a:gd name="connsiteY0" fmla="*/ 0 h 433878"/>
              <a:gd name="connsiteX1" fmla="*/ 4963362 w 5397240"/>
              <a:gd name="connsiteY1" fmla="*/ 0 h 433878"/>
              <a:gd name="connsiteX2" fmla="*/ 5397240 w 5397240"/>
              <a:gd name="connsiteY2" fmla="*/ 433878 h 433878"/>
              <a:gd name="connsiteX0" fmla="*/ 0 w 4963362"/>
              <a:gd name="connsiteY0" fmla="*/ 0 h 0"/>
              <a:gd name="connsiteX1" fmla="*/ 4963362 w 4963362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63362">
                <a:moveTo>
                  <a:pt x="0" y="0"/>
                </a:moveTo>
                <a:lnTo>
                  <a:pt x="4963362" y="0"/>
                </a:lnTo>
              </a:path>
            </a:pathLst>
          </a:cu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721DEA2B-F25E-874C-A8A3-0F838EA47701}"/>
              </a:ext>
            </a:extLst>
          </p:cNvPr>
          <p:cNvSpPr/>
          <p:nvPr/>
        </p:nvSpPr>
        <p:spPr>
          <a:xfrm>
            <a:off x="939800" y="1421953"/>
            <a:ext cx="5126732" cy="1412240"/>
          </a:xfrm>
          <a:custGeom>
            <a:avLst/>
            <a:gdLst>
              <a:gd name="connsiteX0" fmla="*/ 445562 w 5126732"/>
              <a:gd name="connsiteY0" fmla="*/ 0 h 1412240"/>
              <a:gd name="connsiteX1" fmla="*/ 829052 w 5126732"/>
              <a:gd name="connsiteY1" fmla="*/ 0 h 1412240"/>
              <a:gd name="connsiteX2" fmla="*/ 829052 w 5126732"/>
              <a:gd name="connsiteY2" fmla="*/ 1067832 h 1412240"/>
              <a:gd name="connsiteX3" fmla="*/ 5126732 w 5126732"/>
              <a:gd name="connsiteY3" fmla="*/ 1067832 h 1412240"/>
              <a:gd name="connsiteX4" fmla="*/ 5126732 w 5126732"/>
              <a:gd name="connsiteY4" fmla="*/ 1412240 h 1412240"/>
              <a:gd name="connsiteX5" fmla="*/ 445562 w 5126732"/>
              <a:gd name="connsiteY5" fmla="*/ 1412240 h 1412240"/>
              <a:gd name="connsiteX6" fmla="*/ 0 w 5126732"/>
              <a:gd name="connsiteY6" fmla="*/ 966678 h 1412240"/>
              <a:gd name="connsiteX7" fmla="*/ 0 w 5126732"/>
              <a:gd name="connsiteY7" fmla="*/ 445562 h 1412240"/>
              <a:gd name="connsiteX8" fmla="*/ 445562 w 5126732"/>
              <a:gd name="connsiteY8" fmla="*/ 0 h 1412240"/>
              <a:gd name="connsiteX0" fmla="*/ 829052 w 5126732"/>
              <a:gd name="connsiteY0" fmla="*/ 1067832 h 1412240"/>
              <a:gd name="connsiteX1" fmla="*/ 5126732 w 5126732"/>
              <a:gd name="connsiteY1" fmla="*/ 1067832 h 1412240"/>
              <a:gd name="connsiteX2" fmla="*/ 5126732 w 5126732"/>
              <a:gd name="connsiteY2" fmla="*/ 1412240 h 1412240"/>
              <a:gd name="connsiteX3" fmla="*/ 445562 w 5126732"/>
              <a:gd name="connsiteY3" fmla="*/ 1412240 h 1412240"/>
              <a:gd name="connsiteX4" fmla="*/ 0 w 5126732"/>
              <a:gd name="connsiteY4" fmla="*/ 966678 h 1412240"/>
              <a:gd name="connsiteX5" fmla="*/ 0 w 5126732"/>
              <a:gd name="connsiteY5" fmla="*/ 445562 h 1412240"/>
              <a:gd name="connsiteX6" fmla="*/ 445562 w 5126732"/>
              <a:gd name="connsiteY6" fmla="*/ 0 h 1412240"/>
              <a:gd name="connsiteX7" fmla="*/ 829052 w 5126732"/>
              <a:gd name="connsiteY7" fmla="*/ 0 h 1412240"/>
              <a:gd name="connsiteX8" fmla="*/ 920492 w 5126732"/>
              <a:gd name="connsiteY8" fmla="*/ 1159272 h 1412240"/>
              <a:gd name="connsiteX0" fmla="*/ 829052 w 5126732"/>
              <a:gd name="connsiteY0" fmla="*/ 1067832 h 1412240"/>
              <a:gd name="connsiteX1" fmla="*/ 5126732 w 5126732"/>
              <a:gd name="connsiteY1" fmla="*/ 1067832 h 1412240"/>
              <a:gd name="connsiteX2" fmla="*/ 5126732 w 5126732"/>
              <a:gd name="connsiteY2" fmla="*/ 1412240 h 1412240"/>
              <a:gd name="connsiteX3" fmla="*/ 445562 w 5126732"/>
              <a:gd name="connsiteY3" fmla="*/ 1412240 h 1412240"/>
              <a:gd name="connsiteX4" fmla="*/ 0 w 5126732"/>
              <a:gd name="connsiteY4" fmla="*/ 966678 h 1412240"/>
              <a:gd name="connsiteX5" fmla="*/ 0 w 5126732"/>
              <a:gd name="connsiteY5" fmla="*/ 445562 h 1412240"/>
              <a:gd name="connsiteX6" fmla="*/ 445562 w 5126732"/>
              <a:gd name="connsiteY6" fmla="*/ 0 h 1412240"/>
              <a:gd name="connsiteX7" fmla="*/ 829052 w 5126732"/>
              <a:gd name="connsiteY7" fmla="*/ 0 h 1412240"/>
              <a:gd name="connsiteX0" fmla="*/ 5126732 w 5126732"/>
              <a:gd name="connsiteY0" fmla="*/ 1067832 h 1412240"/>
              <a:gd name="connsiteX1" fmla="*/ 5126732 w 5126732"/>
              <a:gd name="connsiteY1" fmla="*/ 1412240 h 1412240"/>
              <a:gd name="connsiteX2" fmla="*/ 445562 w 5126732"/>
              <a:gd name="connsiteY2" fmla="*/ 1412240 h 1412240"/>
              <a:gd name="connsiteX3" fmla="*/ 0 w 5126732"/>
              <a:gd name="connsiteY3" fmla="*/ 966678 h 1412240"/>
              <a:gd name="connsiteX4" fmla="*/ 0 w 5126732"/>
              <a:gd name="connsiteY4" fmla="*/ 445562 h 1412240"/>
              <a:gd name="connsiteX5" fmla="*/ 445562 w 5126732"/>
              <a:gd name="connsiteY5" fmla="*/ 0 h 1412240"/>
              <a:gd name="connsiteX6" fmla="*/ 829052 w 5126732"/>
              <a:gd name="connsiteY6" fmla="*/ 0 h 1412240"/>
              <a:gd name="connsiteX0" fmla="*/ 5126732 w 5126732"/>
              <a:gd name="connsiteY0" fmla="*/ 1412240 h 1412240"/>
              <a:gd name="connsiteX1" fmla="*/ 445562 w 5126732"/>
              <a:gd name="connsiteY1" fmla="*/ 1412240 h 1412240"/>
              <a:gd name="connsiteX2" fmla="*/ 0 w 5126732"/>
              <a:gd name="connsiteY2" fmla="*/ 966678 h 1412240"/>
              <a:gd name="connsiteX3" fmla="*/ 0 w 5126732"/>
              <a:gd name="connsiteY3" fmla="*/ 445562 h 1412240"/>
              <a:gd name="connsiteX4" fmla="*/ 445562 w 5126732"/>
              <a:gd name="connsiteY4" fmla="*/ 0 h 1412240"/>
              <a:gd name="connsiteX5" fmla="*/ 829052 w 5126732"/>
              <a:gd name="connsiteY5" fmla="*/ 0 h 1412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126732" h="1412240">
                <a:moveTo>
                  <a:pt x="5126732" y="1412240"/>
                </a:moveTo>
                <a:lnTo>
                  <a:pt x="445562" y="1412240"/>
                </a:lnTo>
                <a:cubicBezTo>
                  <a:pt x="199485" y="1412240"/>
                  <a:pt x="0" y="1212755"/>
                  <a:pt x="0" y="966678"/>
                </a:cubicBezTo>
                <a:lnTo>
                  <a:pt x="0" y="445562"/>
                </a:lnTo>
                <a:cubicBezTo>
                  <a:pt x="0" y="199485"/>
                  <a:pt x="199485" y="0"/>
                  <a:pt x="445562" y="0"/>
                </a:cubicBezTo>
                <a:lnTo>
                  <a:pt x="829052" y="0"/>
                </a:lnTo>
              </a:path>
            </a:pathLst>
          </a:cu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24BA6C61-3F3C-0603-E4E2-C36D846AE714}"/>
              </a:ext>
            </a:extLst>
          </p:cNvPr>
          <p:cNvSpPr/>
          <p:nvPr/>
        </p:nvSpPr>
        <p:spPr>
          <a:xfrm>
            <a:off x="5851784" y="2833345"/>
            <a:ext cx="5397240" cy="2083648"/>
          </a:xfrm>
          <a:custGeom>
            <a:avLst/>
            <a:gdLst>
              <a:gd name="connsiteX0" fmla="*/ 0 w 5397240"/>
              <a:gd name="connsiteY0" fmla="*/ 0 h 2083648"/>
              <a:gd name="connsiteX1" fmla="*/ 4963362 w 5397240"/>
              <a:gd name="connsiteY1" fmla="*/ 0 h 2083648"/>
              <a:gd name="connsiteX2" fmla="*/ 5397240 w 5397240"/>
              <a:gd name="connsiteY2" fmla="*/ 433878 h 2083648"/>
              <a:gd name="connsiteX3" fmla="*/ 5397240 w 5397240"/>
              <a:gd name="connsiteY3" fmla="*/ 1649770 h 2083648"/>
              <a:gd name="connsiteX4" fmla="*/ 4963362 w 5397240"/>
              <a:gd name="connsiteY4" fmla="*/ 2083648 h 2083648"/>
              <a:gd name="connsiteX5" fmla="*/ 4640196 w 5397240"/>
              <a:gd name="connsiteY5" fmla="*/ 2083648 h 2083648"/>
              <a:gd name="connsiteX6" fmla="*/ 4640196 w 5397240"/>
              <a:gd name="connsiteY6" fmla="*/ 746720 h 2083648"/>
              <a:gd name="connsiteX7" fmla="*/ 0 w 5397240"/>
              <a:gd name="connsiteY7" fmla="*/ 746720 h 2083648"/>
              <a:gd name="connsiteX8" fmla="*/ 0 w 5397240"/>
              <a:gd name="connsiteY8" fmla="*/ 0 h 2083648"/>
              <a:gd name="connsiteX0" fmla="*/ 0 w 5397240"/>
              <a:gd name="connsiteY0" fmla="*/ 746720 h 2083648"/>
              <a:gd name="connsiteX1" fmla="*/ 0 w 5397240"/>
              <a:gd name="connsiteY1" fmla="*/ 0 h 2083648"/>
              <a:gd name="connsiteX2" fmla="*/ 4963362 w 5397240"/>
              <a:gd name="connsiteY2" fmla="*/ 0 h 2083648"/>
              <a:gd name="connsiteX3" fmla="*/ 5397240 w 5397240"/>
              <a:gd name="connsiteY3" fmla="*/ 433878 h 2083648"/>
              <a:gd name="connsiteX4" fmla="*/ 5397240 w 5397240"/>
              <a:gd name="connsiteY4" fmla="*/ 1649770 h 2083648"/>
              <a:gd name="connsiteX5" fmla="*/ 4963362 w 5397240"/>
              <a:gd name="connsiteY5" fmla="*/ 2083648 h 2083648"/>
              <a:gd name="connsiteX6" fmla="*/ 4640196 w 5397240"/>
              <a:gd name="connsiteY6" fmla="*/ 2083648 h 2083648"/>
              <a:gd name="connsiteX7" fmla="*/ 4640196 w 5397240"/>
              <a:gd name="connsiteY7" fmla="*/ 746720 h 2083648"/>
              <a:gd name="connsiteX8" fmla="*/ 91440 w 5397240"/>
              <a:gd name="connsiteY8" fmla="*/ 838160 h 2083648"/>
              <a:gd name="connsiteX0" fmla="*/ 0 w 5397240"/>
              <a:gd name="connsiteY0" fmla="*/ 746720 h 2083648"/>
              <a:gd name="connsiteX1" fmla="*/ 0 w 5397240"/>
              <a:gd name="connsiteY1" fmla="*/ 0 h 2083648"/>
              <a:gd name="connsiteX2" fmla="*/ 4963362 w 5397240"/>
              <a:gd name="connsiteY2" fmla="*/ 0 h 2083648"/>
              <a:gd name="connsiteX3" fmla="*/ 5397240 w 5397240"/>
              <a:gd name="connsiteY3" fmla="*/ 433878 h 2083648"/>
              <a:gd name="connsiteX4" fmla="*/ 5397240 w 5397240"/>
              <a:gd name="connsiteY4" fmla="*/ 1649770 h 2083648"/>
              <a:gd name="connsiteX5" fmla="*/ 4963362 w 5397240"/>
              <a:gd name="connsiteY5" fmla="*/ 2083648 h 2083648"/>
              <a:gd name="connsiteX6" fmla="*/ 4640196 w 5397240"/>
              <a:gd name="connsiteY6" fmla="*/ 2083648 h 2083648"/>
              <a:gd name="connsiteX7" fmla="*/ 4640196 w 5397240"/>
              <a:gd name="connsiteY7" fmla="*/ 746720 h 2083648"/>
              <a:gd name="connsiteX0" fmla="*/ 0 w 5397240"/>
              <a:gd name="connsiteY0" fmla="*/ 0 h 2083648"/>
              <a:gd name="connsiteX1" fmla="*/ 4963362 w 5397240"/>
              <a:gd name="connsiteY1" fmla="*/ 0 h 2083648"/>
              <a:gd name="connsiteX2" fmla="*/ 5397240 w 5397240"/>
              <a:gd name="connsiteY2" fmla="*/ 433878 h 2083648"/>
              <a:gd name="connsiteX3" fmla="*/ 5397240 w 5397240"/>
              <a:gd name="connsiteY3" fmla="*/ 1649770 h 2083648"/>
              <a:gd name="connsiteX4" fmla="*/ 4963362 w 5397240"/>
              <a:gd name="connsiteY4" fmla="*/ 2083648 h 2083648"/>
              <a:gd name="connsiteX5" fmla="*/ 4640196 w 5397240"/>
              <a:gd name="connsiteY5" fmla="*/ 2083648 h 2083648"/>
              <a:gd name="connsiteX6" fmla="*/ 4640196 w 5397240"/>
              <a:gd name="connsiteY6" fmla="*/ 746720 h 2083648"/>
              <a:gd name="connsiteX0" fmla="*/ 0 w 5397240"/>
              <a:gd name="connsiteY0" fmla="*/ 0 h 2083648"/>
              <a:gd name="connsiteX1" fmla="*/ 4963362 w 5397240"/>
              <a:gd name="connsiteY1" fmla="*/ 0 h 2083648"/>
              <a:gd name="connsiteX2" fmla="*/ 5397240 w 5397240"/>
              <a:gd name="connsiteY2" fmla="*/ 433878 h 2083648"/>
              <a:gd name="connsiteX3" fmla="*/ 5397240 w 5397240"/>
              <a:gd name="connsiteY3" fmla="*/ 1649770 h 2083648"/>
              <a:gd name="connsiteX4" fmla="*/ 4963362 w 5397240"/>
              <a:gd name="connsiteY4" fmla="*/ 2083648 h 2083648"/>
              <a:gd name="connsiteX5" fmla="*/ 4640196 w 5397240"/>
              <a:gd name="connsiteY5" fmla="*/ 2083648 h 2083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97240" h="2083648">
                <a:moveTo>
                  <a:pt x="0" y="0"/>
                </a:moveTo>
                <a:lnTo>
                  <a:pt x="4963362" y="0"/>
                </a:lnTo>
                <a:cubicBezTo>
                  <a:pt x="5202986" y="0"/>
                  <a:pt x="5397240" y="194254"/>
                  <a:pt x="5397240" y="433878"/>
                </a:cubicBezTo>
                <a:lnTo>
                  <a:pt x="5397240" y="1649770"/>
                </a:lnTo>
                <a:cubicBezTo>
                  <a:pt x="5397240" y="1889394"/>
                  <a:pt x="5202986" y="2083648"/>
                  <a:pt x="4963362" y="2083648"/>
                </a:cubicBezTo>
                <a:lnTo>
                  <a:pt x="4640196" y="2083648"/>
                </a:lnTo>
              </a:path>
            </a:pathLst>
          </a:custGeom>
          <a:noFill/>
          <a:ln w="38100">
            <a:solidFill>
              <a:schemeClr val="bg1"/>
            </a:solidFill>
            <a:tailEnd type="arrow" w="lg" len="sm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F1E446D7-F645-70A7-36DC-DDF9A84D1E3B}"/>
              </a:ext>
            </a:extLst>
          </p:cNvPr>
          <p:cNvSpPr/>
          <p:nvPr/>
        </p:nvSpPr>
        <p:spPr>
          <a:xfrm>
            <a:off x="9648365" y="1567186"/>
            <a:ext cx="1095837" cy="1095836"/>
          </a:xfrm>
          <a:custGeom>
            <a:avLst/>
            <a:gdLst>
              <a:gd name="connsiteX0" fmla="*/ 334230 w 1095837"/>
              <a:gd name="connsiteY0" fmla="*/ 0 h 1095836"/>
              <a:gd name="connsiteX1" fmla="*/ 761738 w 1095837"/>
              <a:gd name="connsiteY1" fmla="*/ 0 h 1095836"/>
              <a:gd name="connsiteX2" fmla="*/ 1095837 w 1095837"/>
              <a:gd name="connsiteY2" fmla="*/ 334230 h 1095836"/>
              <a:gd name="connsiteX3" fmla="*/ 1095837 w 1095837"/>
              <a:gd name="connsiteY3" fmla="*/ 761736 h 1095836"/>
              <a:gd name="connsiteX4" fmla="*/ 761606 w 1095837"/>
              <a:gd name="connsiteY4" fmla="*/ 1095836 h 1095836"/>
              <a:gd name="connsiteX5" fmla="*/ 495816 w 1095837"/>
              <a:gd name="connsiteY5" fmla="*/ 1095836 h 1095836"/>
              <a:gd name="connsiteX6" fmla="*/ 495816 w 1095837"/>
              <a:gd name="connsiteY6" fmla="*/ 1007127 h 1095836"/>
              <a:gd name="connsiteX7" fmla="*/ 68557 w 1095837"/>
              <a:gd name="connsiteY7" fmla="*/ 579701 h 1095836"/>
              <a:gd name="connsiteX8" fmla="*/ 0 w 1095837"/>
              <a:gd name="connsiteY8" fmla="*/ 579701 h 1095836"/>
              <a:gd name="connsiteX9" fmla="*/ 0 w 1095837"/>
              <a:gd name="connsiteY9" fmla="*/ 334230 h 1095836"/>
              <a:gd name="connsiteX10" fmla="*/ 334230 w 1095837"/>
              <a:gd name="connsiteY10" fmla="*/ 0 h 1095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95837" h="1095836">
                <a:moveTo>
                  <a:pt x="334230" y="0"/>
                </a:moveTo>
                <a:lnTo>
                  <a:pt x="761738" y="0"/>
                </a:lnTo>
                <a:cubicBezTo>
                  <a:pt x="945420" y="0"/>
                  <a:pt x="1095837" y="150417"/>
                  <a:pt x="1095837" y="334230"/>
                </a:cubicBezTo>
                <a:lnTo>
                  <a:pt x="1095837" y="761736"/>
                </a:lnTo>
                <a:cubicBezTo>
                  <a:pt x="1095837" y="945419"/>
                  <a:pt x="945420" y="1095836"/>
                  <a:pt x="761606" y="1095836"/>
                </a:cubicBezTo>
                <a:lnTo>
                  <a:pt x="495816" y="1095836"/>
                </a:lnTo>
                <a:lnTo>
                  <a:pt x="495816" y="1007127"/>
                </a:lnTo>
                <a:cubicBezTo>
                  <a:pt x="495816" y="772060"/>
                  <a:pt x="303457" y="579701"/>
                  <a:pt x="68557" y="579701"/>
                </a:cubicBezTo>
                <a:lnTo>
                  <a:pt x="0" y="579701"/>
                </a:lnTo>
                <a:lnTo>
                  <a:pt x="0" y="334230"/>
                </a:lnTo>
                <a:cubicBezTo>
                  <a:pt x="0" y="150417"/>
                  <a:pt x="150417" y="0"/>
                  <a:pt x="334230" y="0"/>
                </a:cubicBezTo>
                <a:close/>
              </a:path>
            </a:pathLst>
          </a:custGeom>
          <a:solidFill>
            <a:schemeClr val="accent5">
              <a:lumMod val="75000"/>
              <a:alpha val="50000"/>
            </a:schemeClr>
          </a:solidFill>
          <a:ln w="1428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B375D1D-D2BB-A8E8-AD03-D48B91AB2D98}"/>
              </a:ext>
            </a:extLst>
          </p:cNvPr>
          <p:cNvSpPr/>
          <p:nvPr/>
        </p:nvSpPr>
        <p:spPr>
          <a:xfrm>
            <a:off x="2269106" y="2361188"/>
            <a:ext cx="972796" cy="972796"/>
          </a:xfrm>
          <a:custGeom>
            <a:avLst/>
            <a:gdLst>
              <a:gd name="connsiteX0" fmla="*/ 650699 w 914666"/>
              <a:gd name="connsiteY0" fmla="*/ 914667 h 914666"/>
              <a:gd name="connsiteX1" fmla="*/ 457333 w 914666"/>
              <a:gd name="connsiteY1" fmla="*/ 914667 h 914666"/>
              <a:gd name="connsiteX2" fmla="*/ 263967 w 914666"/>
              <a:gd name="connsiteY2" fmla="*/ 914667 h 914666"/>
              <a:gd name="connsiteX3" fmla="*/ 0 w 914666"/>
              <a:gd name="connsiteY3" fmla="*/ 650700 h 914666"/>
              <a:gd name="connsiteX4" fmla="*/ 0 w 914666"/>
              <a:gd name="connsiteY4" fmla="*/ 457333 h 914666"/>
              <a:gd name="connsiteX5" fmla="*/ 0 w 914666"/>
              <a:gd name="connsiteY5" fmla="*/ 263967 h 914666"/>
              <a:gd name="connsiteX6" fmla="*/ 263967 w 914666"/>
              <a:gd name="connsiteY6" fmla="*/ 0 h 914666"/>
              <a:gd name="connsiteX7" fmla="*/ 457333 w 914666"/>
              <a:gd name="connsiteY7" fmla="*/ 0 h 914666"/>
              <a:gd name="connsiteX8" fmla="*/ 650699 w 914666"/>
              <a:gd name="connsiteY8" fmla="*/ 0 h 914666"/>
              <a:gd name="connsiteX9" fmla="*/ 914667 w 914666"/>
              <a:gd name="connsiteY9" fmla="*/ 263967 h 914666"/>
              <a:gd name="connsiteX10" fmla="*/ 914667 w 914666"/>
              <a:gd name="connsiteY10" fmla="*/ 457333 h 914666"/>
              <a:gd name="connsiteX11" fmla="*/ 914667 w 914666"/>
              <a:gd name="connsiteY11" fmla="*/ 650700 h 914666"/>
              <a:gd name="connsiteX12" fmla="*/ 650699 w 914666"/>
              <a:gd name="connsiteY12" fmla="*/ 914667 h 914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14666" h="914666">
                <a:moveTo>
                  <a:pt x="650699" y="914667"/>
                </a:moveTo>
                <a:lnTo>
                  <a:pt x="457333" y="914667"/>
                </a:lnTo>
                <a:lnTo>
                  <a:pt x="263967" y="914667"/>
                </a:lnTo>
                <a:cubicBezTo>
                  <a:pt x="118764" y="914667"/>
                  <a:pt x="0" y="795903"/>
                  <a:pt x="0" y="650700"/>
                </a:cubicBezTo>
                <a:lnTo>
                  <a:pt x="0" y="457333"/>
                </a:lnTo>
                <a:lnTo>
                  <a:pt x="0" y="263967"/>
                </a:lnTo>
                <a:cubicBezTo>
                  <a:pt x="0" y="118764"/>
                  <a:pt x="118764" y="0"/>
                  <a:pt x="263967" y="0"/>
                </a:cubicBezTo>
                <a:lnTo>
                  <a:pt x="457333" y="0"/>
                </a:lnTo>
                <a:lnTo>
                  <a:pt x="650699" y="0"/>
                </a:lnTo>
                <a:cubicBezTo>
                  <a:pt x="795903" y="0"/>
                  <a:pt x="914667" y="118764"/>
                  <a:pt x="914667" y="263967"/>
                </a:cubicBezTo>
                <a:lnTo>
                  <a:pt x="914667" y="457333"/>
                </a:lnTo>
                <a:lnTo>
                  <a:pt x="914667" y="650700"/>
                </a:lnTo>
                <a:cubicBezTo>
                  <a:pt x="914667" y="795903"/>
                  <a:pt x="795903" y="914667"/>
                  <a:pt x="650699" y="914667"/>
                </a:cubicBez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0C1B95D1-6251-1816-64A4-3AD6542D5C97}"/>
              </a:ext>
            </a:extLst>
          </p:cNvPr>
          <p:cNvSpPr/>
          <p:nvPr/>
        </p:nvSpPr>
        <p:spPr>
          <a:xfrm>
            <a:off x="8957083" y="2361188"/>
            <a:ext cx="972796" cy="972796"/>
          </a:xfrm>
          <a:custGeom>
            <a:avLst/>
            <a:gdLst>
              <a:gd name="connsiteX0" fmla="*/ 650699 w 914666"/>
              <a:gd name="connsiteY0" fmla="*/ 914667 h 914666"/>
              <a:gd name="connsiteX1" fmla="*/ 457333 w 914666"/>
              <a:gd name="connsiteY1" fmla="*/ 914667 h 914666"/>
              <a:gd name="connsiteX2" fmla="*/ 263967 w 914666"/>
              <a:gd name="connsiteY2" fmla="*/ 914667 h 914666"/>
              <a:gd name="connsiteX3" fmla="*/ 0 w 914666"/>
              <a:gd name="connsiteY3" fmla="*/ 650700 h 914666"/>
              <a:gd name="connsiteX4" fmla="*/ 0 w 914666"/>
              <a:gd name="connsiteY4" fmla="*/ 457333 h 914666"/>
              <a:gd name="connsiteX5" fmla="*/ 0 w 914666"/>
              <a:gd name="connsiteY5" fmla="*/ 263967 h 914666"/>
              <a:gd name="connsiteX6" fmla="*/ 263967 w 914666"/>
              <a:gd name="connsiteY6" fmla="*/ 0 h 914666"/>
              <a:gd name="connsiteX7" fmla="*/ 457333 w 914666"/>
              <a:gd name="connsiteY7" fmla="*/ 0 h 914666"/>
              <a:gd name="connsiteX8" fmla="*/ 650699 w 914666"/>
              <a:gd name="connsiteY8" fmla="*/ 0 h 914666"/>
              <a:gd name="connsiteX9" fmla="*/ 914667 w 914666"/>
              <a:gd name="connsiteY9" fmla="*/ 263967 h 914666"/>
              <a:gd name="connsiteX10" fmla="*/ 914667 w 914666"/>
              <a:gd name="connsiteY10" fmla="*/ 457333 h 914666"/>
              <a:gd name="connsiteX11" fmla="*/ 914667 w 914666"/>
              <a:gd name="connsiteY11" fmla="*/ 650700 h 914666"/>
              <a:gd name="connsiteX12" fmla="*/ 650699 w 914666"/>
              <a:gd name="connsiteY12" fmla="*/ 914667 h 914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14666" h="914666">
                <a:moveTo>
                  <a:pt x="650699" y="914667"/>
                </a:moveTo>
                <a:lnTo>
                  <a:pt x="457333" y="914667"/>
                </a:lnTo>
                <a:lnTo>
                  <a:pt x="263967" y="914667"/>
                </a:lnTo>
                <a:cubicBezTo>
                  <a:pt x="118764" y="914667"/>
                  <a:pt x="0" y="795903"/>
                  <a:pt x="0" y="650700"/>
                </a:cubicBezTo>
                <a:lnTo>
                  <a:pt x="0" y="457333"/>
                </a:lnTo>
                <a:lnTo>
                  <a:pt x="0" y="263967"/>
                </a:lnTo>
                <a:cubicBezTo>
                  <a:pt x="0" y="118764"/>
                  <a:pt x="118764" y="0"/>
                  <a:pt x="263967" y="0"/>
                </a:cubicBezTo>
                <a:lnTo>
                  <a:pt x="457333" y="0"/>
                </a:lnTo>
                <a:lnTo>
                  <a:pt x="650699" y="0"/>
                </a:lnTo>
                <a:cubicBezTo>
                  <a:pt x="795903" y="0"/>
                  <a:pt x="914667" y="118764"/>
                  <a:pt x="914667" y="263967"/>
                </a:cubicBezTo>
                <a:lnTo>
                  <a:pt x="914667" y="457333"/>
                </a:lnTo>
                <a:lnTo>
                  <a:pt x="914667" y="650700"/>
                </a:lnTo>
                <a:cubicBezTo>
                  <a:pt x="914667" y="795903"/>
                  <a:pt x="795903" y="914667"/>
                  <a:pt x="650699" y="914667"/>
                </a:cubicBezTo>
                <a:close/>
              </a:path>
            </a:pathLst>
          </a:custGeom>
          <a:gradFill flip="none" rotWithShape="1">
            <a:gsLst>
              <a:gs pos="0">
                <a:schemeClr val="accent5"/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3500000" scaled="1"/>
            <a:tileRect/>
          </a:gradFill>
          <a:ln w="1428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06E914D1-EFA2-0FEE-A624-1927AA93EFCC}"/>
              </a:ext>
            </a:extLst>
          </p:cNvPr>
          <p:cNvGrpSpPr/>
          <p:nvPr/>
        </p:nvGrpSpPr>
        <p:grpSpPr>
          <a:xfrm>
            <a:off x="2117107" y="2209189"/>
            <a:ext cx="7964772" cy="3359186"/>
            <a:chOff x="2117107" y="2209189"/>
            <a:chExt cx="7964772" cy="3359186"/>
          </a:xfrm>
        </p:grpSpPr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D897534C-19E5-5CF0-D736-22240A7BEF97}"/>
                </a:ext>
              </a:extLst>
            </p:cNvPr>
            <p:cNvGrpSpPr/>
            <p:nvPr/>
          </p:nvGrpSpPr>
          <p:grpSpPr>
            <a:xfrm>
              <a:off x="2117107" y="2209189"/>
              <a:ext cx="1276795" cy="1276794"/>
              <a:chOff x="2112027" y="1986116"/>
              <a:chExt cx="1276795" cy="1276794"/>
            </a:xfrm>
          </p:grpSpPr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1D71798A-8D69-4D17-F266-ED69052C6536}"/>
                  </a:ext>
                </a:extLst>
              </p:cNvPr>
              <p:cNvSpPr/>
              <p:nvPr/>
            </p:nvSpPr>
            <p:spPr>
              <a:xfrm>
                <a:off x="2112027" y="1986116"/>
                <a:ext cx="1276795" cy="1276794"/>
              </a:xfrm>
              <a:custGeom>
                <a:avLst/>
                <a:gdLst>
                  <a:gd name="connsiteX0" fmla="*/ 834347 w 1200499"/>
                  <a:gd name="connsiteY0" fmla="*/ 1200500 h 1200499"/>
                  <a:gd name="connsiteX1" fmla="*/ 366152 w 1200499"/>
                  <a:gd name="connsiteY1" fmla="*/ 1200500 h 1200499"/>
                  <a:gd name="connsiteX2" fmla="*/ 0 w 1200499"/>
                  <a:gd name="connsiteY2" fmla="*/ 834347 h 1200499"/>
                  <a:gd name="connsiteX3" fmla="*/ 0 w 1200499"/>
                  <a:gd name="connsiteY3" fmla="*/ 366152 h 1200499"/>
                  <a:gd name="connsiteX4" fmla="*/ 366152 w 1200499"/>
                  <a:gd name="connsiteY4" fmla="*/ 0 h 1200499"/>
                  <a:gd name="connsiteX5" fmla="*/ 834490 w 1200499"/>
                  <a:gd name="connsiteY5" fmla="*/ 0 h 1200499"/>
                  <a:gd name="connsiteX6" fmla="*/ 1200500 w 1200499"/>
                  <a:gd name="connsiteY6" fmla="*/ 366152 h 1200499"/>
                  <a:gd name="connsiteX7" fmla="*/ 1200500 w 1200499"/>
                  <a:gd name="connsiteY7" fmla="*/ 834490 h 1200499"/>
                  <a:gd name="connsiteX8" fmla="*/ 834347 w 1200499"/>
                  <a:gd name="connsiteY8" fmla="*/ 1200500 h 1200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0499" h="1200499">
                    <a:moveTo>
                      <a:pt x="834347" y="1200500"/>
                    </a:moveTo>
                    <a:lnTo>
                      <a:pt x="366152" y="1200500"/>
                    </a:lnTo>
                    <a:cubicBezTo>
                      <a:pt x="164783" y="1200500"/>
                      <a:pt x="0" y="1035717"/>
                      <a:pt x="0" y="834347"/>
                    </a:cubicBezTo>
                    <a:lnTo>
                      <a:pt x="0" y="366152"/>
                    </a:lnTo>
                    <a:cubicBezTo>
                      <a:pt x="0" y="164783"/>
                      <a:pt x="164783" y="0"/>
                      <a:pt x="366152" y="0"/>
                    </a:cubicBezTo>
                    <a:lnTo>
                      <a:pt x="834490" y="0"/>
                    </a:lnTo>
                    <a:cubicBezTo>
                      <a:pt x="1035717" y="0"/>
                      <a:pt x="1200500" y="164783"/>
                      <a:pt x="1200500" y="366152"/>
                    </a:cubicBezTo>
                    <a:lnTo>
                      <a:pt x="1200500" y="834490"/>
                    </a:lnTo>
                    <a:cubicBezTo>
                      <a:pt x="1200500" y="1035717"/>
                      <a:pt x="1035717" y="1200500"/>
                      <a:pt x="834347" y="1200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5">
                      <a:lumMod val="75000"/>
                      <a:alpha val="41000"/>
                    </a:schemeClr>
                  </a:gs>
                  <a:gs pos="100000">
                    <a:schemeClr val="accent5">
                      <a:lumMod val="50000"/>
                      <a:alpha val="50000"/>
                    </a:schemeClr>
                  </a:gs>
                </a:gsLst>
                <a:lin ang="2700000" scaled="1"/>
              </a:gradFill>
              <a:ln w="142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A3FAACA9-C081-55B0-08C6-B9CF6C4C970B}"/>
                  </a:ext>
                </a:extLst>
              </p:cNvPr>
              <p:cNvSpPr/>
              <p:nvPr/>
            </p:nvSpPr>
            <p:spPr>
              <a:xfrm>
                <a:off x="2264026" y="2138115"/>
                <a:ext cx="972796" cy="972796"/>
              </a:xfrm>
              <a:custGeom>
                <a:avLst/>
                <a:gdLst>
                  <a:gd name="connsiteX0" fmla="*/ 650699 w 914666"/>
                  <a:gd name="connsiteY0" fmla="*/ 914667 h 914666"/>
                  <a:gd name="connsiteX1" fmla="*/ 457333 w 914666"/>
                  <a:gd name="connsiteY1" fmla="*/ 914667 h 914666"/>
                  <a:gd name="connsiteX2" fmla="*/ 263967 w 914666"/>
                  <a:gd name="connsiteY2" fmla="*/ 914667 h 914666"/>
                  <a:gd name="connsiteX3" fmla="*/ 0 w 914666"/>
                  <a:gd name="connsiteY3" fmla="*/ 650700 h 914666"/>
                  <a:gd name="connsiteX4" fmla="*/ 0 w 914666"/>
                  <a:gd name="connsiteY4" fmla="*/ 457333 h 914666"/>
                  <a:gd name="connsiteX5" fmla="*/ 0 w 914666"/>
                  <a:gd name="connsiteY5" fmla="*/ 263967 h 914666"/>
                  <a:gd name="connsiteX6" fmla="*/ 263967 w 914666"/>
                  <a:gd name="connsiteY6" fmla="*/ 0 h 914666"/>
                  <a:gd name="connsiteX7" fmla="*/ 457333 w 914666"/>
                  <a:gd name="connsiteY7" fmla="*/ 0 h 914666"/>
                  <a:gd name="connsiteX8" fmla="*/ 650699 w 914666"/>
                  <a:gd name="connsiteY8" fmla="*/ 0 h 914666"/>
                  <a:gd name="connsiteX9" fmla="*/ 914667 w 914666"/>
                  <a:gd name="connsiteY9" fmla="*/ 263967 h 914666"/>
                  <a:gd name="connsiteX10" fmla="*/ 914667 w 914666"/>
                  <a:gd name="connsiteY10" fmla="*/ 457333 h 914666"/>
                  <a:gd name="connsiteX11" fmla="*/ 914667 w 914666"/>
                  <a:gd name="connsiteY11" fmla="*/ 650700 h 914666"/>
                  <a:gd name="connsiteX12" fmla="*/ 650699 w 914666"/>
                  <a:gd name="connsiteY12" fmla="*/ 914667 h 914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14666" h="914666">
                    <a:moveTo>
                      <a:pt x="650699" y="914667"/>
                    </a:moveTo>
                    <a:lnTo>
                      <a:pt x="457333" y="914667"/>
                    </a:lnTo>
                    <a:lnTo>
                      <a:pt x="263967" y="914667"/>
                    </a:lnTo>
                    <a:cubicBezTo>
                      <a:pt x="118764" y="914667"/>
                      <a:pt x="0" y="795903"/>
                      <a:pt x="0" y="650700"/>
                    </a:cubicBezTo>
                    <a:lnTo>
                      <a:pt x="0" y="457333"/>
                    </a:lnTo>
                    <a:lnTo>
                      <a:pt x="0" y="263967"/>
                    </a:lnTo>
                    <a:cubicBezTo>
                      <a:pt x="0" y="118764"/>
                      <a:pt x="118764" y="0"/>
                      <a:pt x="263967" y="0"/>
                    </a:cubicBezTo>
                    <a:lnTo>
                      <a:pt x="457333" y="0"/>
                    </a:lnTo>
                    <a:lnTo>
                      <a:pt x="650699" y="0"/>
                    </a:lnTo>
                    <a:cubicBezTo>
                      <a:pt x="795903" y="0"/>
                      <a:pt x="914667" y="118764"/>
                      <a:pt x="914667" y="263967"/>
                    </a:cubicBezTo>
                    <a:lnTo>
                      <a:pt x="914667" y="457333"/>
                    </a:lnTo>
                    <a:lnTo>
                      <a:pt x="914667" y="650700"/>
                    </a:lnTo>
                    <a:cubicBezTo>
                      <a:pt x="914667" y="795903"/>
                      <a:pt x="795903" y="914667"/>
                      <a:pt x="650699" y="91466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13500000" scaled="1"/>
                <a:tileRect/>
              </a:gradFill>
              <a:ln w="142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913C8641-80E3-3563-2EAE-211AF9B703EE}"/>
                </a:ext>
              </a:extLst>
            </p:cNvPr>
            <p:cNvGrpSpPr/>
            <p:nvPr/>
          </p:nvGrpSpPr>
          <p:grpSpPr>
            <a:xfrm>
              <a:off x="4346331" y="2209189"/>
              <a:ext cx="1276947" cy="1276794"/>
              <a:chOff x="4341251" y="1986116"/>
              <a:chExt cx="1276947" cy="1276794"/>
            </a:xfrm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0B724A90-5FAA-B9E1-66B5-D6445BE98262}"/>
                  </a:ext>
                </a:extLst>
              </p:cNvPr>
              <p:cNvSpPr/>
              <p:nvPr/>
            </p:nvSpPr>
            <p:spPr>
              <a:xfrm>
                <a:off x="4341251" y="1986116"/>
                <a:ext cx="1276947" cy="1276794"/>
              </a:xfrm>
              <a:custGeom>
                <a:avLst/>
                <a:gdLst>
                  <a:gd name="connsiteX0" fmla="*/ 834490 w 1200642"/>
                  <a:gd name="connsiteY0" fmla="*/ 1200500 h 1200499"/>
                  <a:gd name="connsiteX1" fmla="*/ 366152 w 1200642"/>
                  <a:gd name="connsiteY1" fmla="*/ 1200500 h 1200499"/>
                  <a:gd name="connsiteX2" fmla="*/ 0 w 1200642"/>
                  <a:gd name="connsiteY2" fmla="*/ 834347 h 1200499"/>
                  <a:gd name="connsiteX3" fmla="*/ 0 w 1200642"/>
                  <a:gd name="connsiteY3" fmla="*/ 366152 h 1200499"/>
                  <a:gd name="connsiteX4" fmla="*/ 366152 w 1200642"/>
                  <a:gd name="connsiteY4" fmla="*/ 0 h 1200499"/>
                  <a:gd name="connsiteX5" fmla="*/ 834490 w 1200642"/>
                  <a:gd name="connsiteY5" fmla="*/ 0 h 1200499"/>
                  <a:gd name="connsiteX6" fmla="*/ 1200643 w 1200642"/>
                  <a:gd name="connsiteY6" fmla="*/ 366152 h 1200499"/>
                  <a:gd name="connsiteX7" fmla="*/ 1200643 w 1200642"/>
                  <a:gd name="connsiteY7" fmla="*/ 834490 h 1200499"/>
                  <a:gd name="connsiteX8" fmla="*/ 834490 w 1200642"/>
                  <a:gd name="connsiteY8" fmla="*/ 1200500 h 1200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0642" h="1200499">
                    <a:moveTo>
                      <a:pt x="834490" y="1200500"/>
                    </a:moveTo>
                    <a:lnTo>
                      <a:pt x="366152" y="1200500"/>
                    </a:lnTo>
                    <a:cubicBezTo>
                      <a:pt x="164783" y="1200500"/>
                      <a:pt x="0" y="1035717"/>
                      <a:pt x="0" y="834347"/>
                    </a:cubicBezTo>
                    <a:lnTo>
                      <a:pt x="0" y="366152"/>
                    </a:lnTo>
                    <a:cubicBezTo>
                      <a:pt x="143" y="164783"/>
                      <a:pt x="164783" y="0"/>
                      <a:pt x="366152" y="0"/>
                    </a:cubicBezTo>
                    <a:lnTo>
                      <a:pt x="834490" y="0"/>
                    </a:lnTo>
                    <a:cubicBezTo>
                      <a:pt x="1035860" y="0"/>
                      <a:pt x="1200643" y="164783"/>
                      <a:pt x="1200643" y="366152"/>
                    </a:cubicBezTo>
                    <a:lnTo>
                      <a:pt x="1200643" y="834490"/>
                    </a:lnTo>
                    <a:cubicBezTo>
                      <a:pt x="1200643" y="1035717"/>
                      <a:pt x="1035860" y="1200500"/>
                      <a:pt x="834490" y="1200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5">
                      <a:lumMod val="75000"/>
                      <a:alpha val="41000"/>
                    </a:schemeClr>
                  </a:gs>
                  <a:gs pos="100000">
                    <a:schemeClr val="accent5">
                      <a:lumMod val="50000"/>
                      <a:alpha val="50000"/>
                    </a:schemeClr>
                  </a:gs>
                </a:gsLst>
                <a:lin ang="2700000" scaled="1"/>
              </a:gradFill>
              <a:ln w="142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C63161A3-55CF-E97C-5308-DBED6BB3B1B9}"/>
                  </a:ext>
                </a:extLst>
              </p:cNvPr>
              <p:cNvSpPr/>
              <p:nvPr/>
            </p:nvSpPr>
            <p:spPr>
              <a:xfrm>
                <a:off x="4493402" y="2138115"/>
                <a:ext cx="972796" cy="972796"/>
              </a:xfrm>
              <a:custGeom>
                <a:avLst/>
                <a:gdLst>
                  <a:gd name="connsiteX0" fmla="*/ 650699 w 914666"/>
                  <a:gd name="connsiteY0" fmla="*/ 914667 h 914666"/>
                  <a:gd name="connsiteX1" fmla="*/ 457333 w 914666"/>
                  <a:gd name="connsiteY1" fmla="*/ 914667 h 914666"/>
                  <a:gd name="connsiteX2" fmla="*/ 263967 w 914666"/>
                  <a:gd name="connsiteY2" fmla="*/ 914667 h 914666"/>
                  <a:gd name="connsiteX3" fmla="*/ 0 w 914666"/>
                  <a:gd name="connsiteY3" fmla="*/ 650700 h 914666"/>
                  <a:gd name="connsiteX4" fmla="*/ 0 w 914666"/>
                  <a:gd name="connsiteY4" fmla="*/ 457333 h 914666"/>
                  <a:gd name="connsiteX5" fmla="*/ 0 w 914666"/>
                  <a:gd name="connsiteY5" fmla="*/ 263967 h 914666"/>
                  <a:gd name="connsiteX6" fmla="*/ 263967 w 914666"/>
                  <a:gd name="connsiteY6" fmla="*/ 0 h 914666"/>
                  <a:gd name="connsiteX7" fmla="*/ 457333 w 914666"/>
                  <a:gd name="connsiteY7" fmla="*/ 0 h 914666"/>
                  <a:gd name="connsiteX8" fmla="*/ 650699 w 914666"/>
                  <a:gd name="connsiteY8" fmla="*/ 0 h 914666"/>
                  <a:gd name="connsiteX9" fmla="*/ 914667 w 914666"/>
                  <a:gd name="connsiteY9" fmla="*/ 263967 h 914666"/>
                  <a:gd name="connsiteX10" fmla="*/ 914667 w 914666"/>
                  <a:gd name="connsiteY10" fmla="*/ 457333 h 914666"/>
                  <a:gd name="connsiteX11" fmla="*/ 914667 w 914666"/>
                  <a:gd name="connsiteY11" fmla="*/ 650700 h 914666"/>
                  <a:gd name="connsiteX12" fmla="*/ 650699 w 914666"/>
                  <a:gd name="connsiteY12" fmla="*/ 914667 h 914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14666" h="914666">
                    <a:moveTo>
                      <a:pt x="650699" y="914667"/>
                    </a:moveTo>
                    <a:lnTo>
                      <a:pt x="457333" y="914667"/>
                    </a:lnTo>
                    <a:lnTo>
                      <a:pt x="263967" y="914667"/>
                    </a:lnTo>
                    <a:cubicBezTo>
                      <a:pt x="118764" y="914667"/>
                      <a:pt x="0" y="795903"/>
                      <a:pt x="0" y="650700"/>
                    </a:cubicBezTo>
                    <a:lnTo>
                      <a:pt x="0" y="457333"/>
                    </a:lnTo>
                    <a:lnTo>
                      <a:pt x="0" y="263967"/>
                    </a:lnTo>
                    <a:cubicBezTo>
                      <a:pt x="0" y="118764"/>
                      <a:pt x="118764" y="0"/>
                      <a:pt x="263967" y="0"/>
                    </a:cubicBezTo>
                    <a:lnTo>
                      <a:pt x="457333" y="0"/>
                    </a:lnTo>
                    <a:lnTo>
                      <a:pt x="650699" y="0"/>
                    </a:lnTo>
                    <a:cubicBezTo>
                      <a:pt x="795903" y="0"/>
                      <a:pt x="914667" y="118764"/>
                      <a:pt x="914667" y="263967"/>
                    </a:cubicBezTo>
                    <a:lnTo>
                      <a:pt x="914667" y="457333"/>
                    </a:lnTo>
                    <a:lnTo>
                      <a:pt x="914667" y="650700"/>
                    </a:lnTo>
                    <a:cubicBezTo>
                      <a:pt x="914667" y="795903"/>
                      <a:pt x="795903" y="914667"/>
                      <a:pt x="650699" y="91466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13500000" scaled="1"/>
                <a:tileRect/>
              </a:gradFill>
              <a:ln w="142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67FDBAB1-BE21-ACEF-7DBC-501A8B8DEC01}"/>
                </a:ext>
              </a:extLst>
            </p:cNvPr>
            <p:cNvGrpSpPr/>
            <p:nvPr/>
          </p:nvGrpSpPr>
          <p:grpSpPr>
            <a:xfrm>
              <a:off x="6575707" y="2209189"/>
              <a:ext cx="1276947" cy="1276794"/>
              <a:chOff x="6570627" y="1986116"/>
              <a:chExt cx="1276947" cy="1276794"/>
            </a:xfrm>
          </p:grpSpPr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B8BEA5E9-FA12-92BD-BCC7-DAB50F1F7B2D}"/>
                  </a:ext>
                </a:extLst>
              </p:cNvPr>
              <p:cNvSpPr/>
              <p:nvPr/>
            </p:nvSpPr>
            <p:spPr>
              <a:xfrm>
                <a:off x="6570627" y="1986116"/>
                <a:ext cx="1276947" cy="1276794"/>
              </a:xfrm>
              <a:custGeom>
                <a:avLst/>
                <a:gdLst>
                  <a:gd name="connsiteX0" fmla="*/ 834491 w 1200642"/>
                  <a:gd name="connsiteY0" fmla="*/ 1200500 h 1200499"/>
                  <a:gd name="connsiteX1" fmla="*/ 366153 w 1200642"/>
                  <a:gd name="connsiteY1" fmla="*/ 1200500 h 1200499"/>
                  <a:gd name="connsiteX2" fmla="*/ 0 w 1200642"/>
                  <a:gd name="connsiteY2" fmla="*/ 834347 h 1200499"/>
                  <a:gd name="connsiteX3" fmla="*/ 0 w 1200642"/>
                  <a:gd name="connsiteY3" fmla="*/ 366152 h 1200499"/>
                  <a:gd name="connsiteX4" fmla="*/ 366153 w 1200642"/>
                  <a:gd name="connsiteY4" fmla="*/ 0 h 1200499"/>
                  <a:gd name="connsiteX5" fmla="*/ 834491 w 1200642"/>
                  <a:gd name="connsiteY5" fmla="*/ 0 h 1200499"/>
                  <a:gd name="connsiteX6" fmla="*/ 1200643 w 1200642"/>
                  <a:gd name="connsiteY6" fmla="*/ 366152 h 1200499"/>
                  <a:gd name="connsiteX7" fmla="*/ 1200643 w 1200642"/>
                  <a:gd name="connsiteY7" fmla="*/ 834490 h 1200499"/>
                  <a:gd name="connsiteX8" fmla="*/ 834491 w 1200642"/>
                  <a:gd name="connsiteY8" fmla="*/ 1200500 h 1200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0642" h="1200499">
                    <a:moveTo>
                      <a:pt x="834491" y="1200500"/>
                    </a:moveTo>
                    <a:lnTo>
                      <a:pt x="366153" y="1200500"/>
                    </a:lnTo>
                    <a:cubicBezTo>
                      <a:pt x="164783" y="1200500"/>
                      <a:pt x="0" y="1035717"/>
                      <a:pt x="0" y="834347"/>
                    </a:cubicBezTo>
                    <a:lnTo>
                      <a:pt x="0" y="366152"/>
                    </a:lnTo>
                    <a:cubicBezTo>
                      <a:pt x="0" y="164783"/>
                      <a:pt x="164783" y="0"/>
                      <a:pt x="366153" y="0"/>
                    </a:cubicBezTo>
                    <a:lnTo>
                      <a:pt x="834491" y="0"/>
                    </a:lnTo>
                    <a:cubicBezTo>
                      <a:pt x="1035860" y="0"/>
                      <a:pt x="1200643" y="164783"/>
                      <a:pt x="1200643" y="366152"/>
                    </a:cubicBezTo>
                    <a:lnTo>
                      <a:pt x="1200643" y="834490"/>
                    </a:lnTo>
                    <a:cubicBezTo>
                      <a:pt x="1200500" y="1035717"/>
                      <a:pt x="1035860" y="1200500"/>
                      <a:pt x="834491" y="1200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5">
                      <a:lumMod val="75000"/>
                      <a:alpha val="41000"/>
                    </a:schemeClr>
                  </a:gs>
                  <a:gs pos="100000">
                    <a:schemeClr val="accent5">
                      <a:lumMod val="50000"/>
                      <a:alpha val="50000"/>
                    </a:schemeClr>
                  </a:gs>
                </a:gsLst>
                <a:lin ang="2700000" scaled="1"/>
              </a:gradFill>
              <a:ln w="142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091AC568-C2CF-5355-6D70-4E02E788A83C}"/>
                  </a:ext>
                </a:extLst>
              </p:cNvPr>
              <p:cNvSpPr/>
              <p:nvPr/>
            </p:nvSpPr>
            <p:spPr>
              <a:xfrm>
                <a:off x="6722627" y="2138115"/>
                <a:ext cx="972796" cy="972796"/>
              </a:xfrm>
              <a:custGeom>
                <a:avLst/>
                <a:gdLst>
                  <a:gd name="connsiteX0" fmla="*/ 650843 w 914666"/>
                  <a:gd name="connsiteY0" fmla="*/ 914667 h 914666"/>
                  <a:gd name="connsiteX1" fmla="*/ 457476 w 914666"/>
                  <a:gd name="connsiteY1" fmla="*/ 914667 h 914666"/>
                  <a:gd name="connsiteX2" fmla="*/ 263967 w 914666"/>
                  <a:gd name="connsiteY2" fmla="*/ 914667 h 914666"/>
                  <a:gd name="connsiteX3" fmla="*/ 0 w 914666"/>
                  <a:gd name="connsiteY3" fmla="*/ 650700 h 914666"/>
                  <a:gd name="connsiteX4" fmla="*/ 0 w 914666"/>
                  <a:gd name="connsiteY4" fmla="*/ 457333 h 914666"/>
                  <a:gd name="connsiteX5" fmla="*/ 0 w 914666"/>
                  <a:gd name="connsiteY5" fmla="*/ 263967 h 914666"/>
                  <a:gd name="connsiteX6" fmla="*/ 263967 w 914666"/>
                  <a:gd name="connsiteY6" fmla="*/ 0 h 914666"/>
                  <a:gd name="connsiteX7" fmla="*/ 457333 w 914666"/>
                  <a:gd name="connsiteY7" fmla="*/ 0 h 914666"/>
                  <a:gd name="connsiteX8" fmla="*/ 650699 w 914666"/>
                  <a:gd name="connsiteY8" fmla="*/ 0 h 914666"/>
                  <a:gd name="connsiteX9" fmla="*/ 914667 w 914666"/>
                  <a:gd name="connsiteY9" fmla="*/ 263967 h 914666"/>
                  <a:gd name="connsiteX10" fmla="*/ 914667 w 914666"/>
                  <a:gd name="connsiteY10" fmla="*/ 457333 h 914666"/>
                  <a:gd name="connsiteX11" fmla="*/ 914667 w 914666"/>
                  <a:gd name="connsiteY11" fmla="*/ 650700 h 914666"/>
                  <a:gd name="connsiteX12" fmla="*/ 650843 w 914666"/>
                  <a:gd name="connsiteY12" fmla="*/ 914667 h 914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14666" h="914666">
                    <a:moveTo>
                      <a:pt x="650843" y="914667"/>
                    </a:moveTo>
                    <a:lnTo>
                      <a:pt x="457476" y="914667"/>
                    </a:lnTo>
                    <a:lnTo>
                      <a:pt x="263967" y="914667"/>
                    </a:lnTo>
                    <a:cubicBezTo>
                      <a:pt x="118764" y="914667"/>
                      <a:pt x="0" y="795903"/>
                      <a:pt x="0" y="650700"/>
                    </a:cubicBezTo>
                    <a:lnTo>
                      <a:pt x="0" y="457333"/>
                    </a:lnTo>
                    <a:lnTo>
                      <a:pt x="0" y="263967"/>
                    </a:lnTo>
                    <a:cubicBezTo>
                      <a:pt x="0" y="118764"/>
                      <a:pt x="118764" y="0"/>
                      <a:pt x="263967" y="0"/>
                    </a:cubicBezTo>
                    <a:lnTo>
                      <a:pt x="457333" y="0"/>
                    </a:lnTo>
                    <a:lnTo>
                      <a:pt x="650699" y="0"/>
                    </a:lnTo>
                    <a:cubicBezTo>
                      <a:pt x="795903" y="0"/>
                      <a:pt x="914667" y="118764"/>
                      <a:pt x="914667" y="263967"/>
                    </a:cubicBezTo>
                    <a:lnTo>
                      <a:pt x="914667" y="457333"/>
                    </a:lnTo>
                    <a:lnTo>
                      <a:pt x="914667" y="650700"/>
                    </a:lnTo>
                    <a:cubicBezTo>
                      <a:pt x="914667" y="795903"/>
                      <a:pt x="795903" y="914667"/>
                      <a:pt x="650843" y="91466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13500000" scaled="1"/>
                <a:tileRect/>
              </a:gradFill>
              <a:ln w="142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B454340A-92A4-5D79-FCAB-A00A1800995A}"/>
                </a:ext>
              </a:extLst>
            </p:cNvPr>
            <p:cNvGrpSpPr/>
            <p:nvPr/>
          </p:nvGrpSpPr>
          <p:grpSpPr>
            <a:xfrm>
              <a:off x="4346331" y="4291429"/>
              <a:ext cx="1276947" cy="1276946"/>
              <a:chOff x="4341251" y="4068356"/>
              <a:chExt cx="1276947" cy="1276946"/>
            </a:xfrm>
          </p:grpSpPr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3DC79C15-120A-4764-E1C8-6A68CC30E4C1}"/>
                  </a:ext>
                </a:extLst>
              </p:cNvPr>
              <p:cNvSpPr/>
              <p:nvPr/>
            </p:nvSpPr>
            <p:spPr>
              <a:xfrm>
                <a:off x="4341251" y="4068356"/>
                <a:ext cx="1276947" cy="1276946"/>
              </a:xfrm>
              <a:custGeom>
                <a:avLst/>
                <a:gdLst>
                  <a:gd name="connsiteX0" fmla="*/ 834490 w 1200642"/>
                  <a:gd name="connsiteY0" fmla="*/ 1200643 h 1200642"/>
                  <a:gd name="connsiteX1" fmla="*/ 366152 w 1200642"/>
                  <a:gd name="connsiteY1" fmla="*/ 1200643 h 1200642"/>
                  <a:gd name="connsiteX2" fmla="*/ 0 w 1200642"/>
                  <a:gd name="connsiteY2" fmla="*/ 834490 h 1200642"/>
                  <a:gd name="connsiteX3" fmla="*/ 0 w 1200642"/>
                  <a:gd name="connsiteY3" fmla="*/ 366152 h 1200642"/>
                  <a:gd name="connsiteX4" fmla="*/ 366152 w 1200642"/>
                  <a:gd name="connsiteY4" fmla="*/ 0 h 1200642"/>
                  <a:gd name="connsiteX5" fmla="*/ 834490 w 1200642"/>
                  <a:gd name="connsiteY5" fmla="*/ 0 h 1200642"/>
                  <a:gd name="connsiteX6" fmla="*/ 1200643 w 1200642"/>
                  <a:gd name="connsiteY6" fmla="*/ 366152 h 1200642"/>
                  <a:gd name="connsiteX7" fmla="*/ 1200643 w 1200642"/>
                  <a:gd name="connsiteY7" fmla="*/ 834490 h 1200642"/>
                  <a:gd name="connsiteX8" fmla="*/ 834490 w 1200642"/>
                  <a:gd name="connsiteY8" fmla="*/ 1200643 h 1200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0642" h="1200642">
                    <a:moveTo>
                      <a:pt x="834490" y="1200643"/>
                    </a:moveTo>
                    <a:lnTo>
                      <a:pt x="366152" y="1200643"/>
                    </a:lnTo>
                    <a:cubicBezTo>
                      <a:pt x="164783" y="1200643"/>
                      <a:pt x="0" y="1035860"/>
                      <a:pt x="0" y="834490"/>
                    </a:cubicBezTo>
                    <a:lnTo>
                      <a:pt x="0" y="366152"/>
                    </a:lnTo>
                    <a:cubicBezTo>
                      <a:pt x="0" y="164783"/>
                      <a:pt x="164783" y="0"/>
                      <a:pt x="366152" y="0"/>
                    </a:cubicBezTo>
                    <a:lnTo>
                      <a:pt x="834490" y="0"/>
                    </a:lnTo>
                    <a:cubicBezTo>
                      <a:pt x="1035860" y="0"/>
                      <a:pt x="1200643" y="164783"/>
                      <a:pt x="1200643" y="366152"/>
                    </a:cubicBezTo>
                    <a:lnTo>
                      <a:pt x="1200643" y="834490"/>
                    </a:lnTo>
                    <a:cubicBezTo>
                      <a:pt x="1200643" y="1035860"/>
                      <a:pt x="1035860" y="1200643"/>
                      <a:pt x="834490" y="120064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5">
                      <a:lumMod val="75000"/>
                      <a:alpha val="41000"/>
                    </a:schemeClr>
                  </a:gs>
                  <a:gs pos="100000">
                    <a:schemeClr val="accent5">
                      <a:lumMod val="50000"/>
                      <a:alpha val="50000"/>
                    </a:schemeClr>
                  </a:gs>
                </a:gsLst>
                <a:lin ang="2700000" scaled="1"/>
              </a:gradFill>
              <a:ln w="142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D81E1314-7971-ED3A-F816-F50B3E51BFC9}"/>
                  </a:ext>
                </a:extLst>
              </p:cNvPr>
              <p:cNvSpPr/>
              <p:nvPr/>
            </p:nvSpPr>
            <p:spPr>
              <a:xfrm>
                <a:off x="4493402" y="4220507"/>
                <a:ext cx="972796" cy="972795"/>
              </a:xfrm>
              <a:custGeom>
                <a:avLst/>
                <a:gdLst>
                  <a:gd name="connsiteX0" fmla="*/ 650699 w 914666"/>
                  <a:gd name="connsiteY0" fmla="*/ 914667 h 914666"/>
                  <a:gd name="connsiteX1" fmla="*/ 457333 w 914666"/>
                  <a:gd name="connsiteY1" fmla="*/ 914667 h 914666"/>
                  <a:gd name="connsiteX2" fmla="*/ 263967 w 914666"/>
                  <a:gd name="connsiteY2" fmla="*/ 914667 h 914666"/>
                  <a:gd name="connsiteX3" fmla="*/ 0 w 914666"/>
                  <a:gd name="connsiteY3" fmla="*/ 650700 h 914666"/>
                  <a:gd name="connsiteX4" fmla="*/ 0 w 914666"/>
                  <a:gd name="connsiteY4" fmla="*/ 457333 h 914666"/>
                  <a:gd name="connsiteX5" fmla="*/ 0 w 914666"/>
                  <a:gd name="connsiteY5" fmla="*/ 263967 h 914666"/>
                  <a:gd name="connsiteX6" fmla="*/ 263967 w 914666"/>
                  <a:gd name="connsiteY6" fmla="*/ 0 h 914666"/>
                  <a:gd name="connsiteX7" fmla="*/ 457333 w 914666"/>
                  <a:gd name="connsiteY7" fmla="*/ 0 h 914666"/>
                  <a:gd name="connsiteX8" fmla="*/ 650699 w 914666"/>
                  <a:gd name="connsiteY8" fmla="*/ 0 h 914666"/>
                  <a:gd name="connsiteX9" fmla="*/ 914667 w 914666"/>
                  <a:gd name="connsiteY9" fmla="*/ 263967 h 914666"/>
                  <a:gd name="connsiteX10" fmla="*/ 914667 w 914666"/>
                  <a:gd name="connsiteY10" fmla="*/ 457333 h 914666"/>
                  <a:gd name="connsiteX11" fmla="*/ 914667 w 914666"/>
                  <a:gd name="connsiteY11" fmla="*/ 650700 h 914666"/>
                  <a:gd name="connsiteX12" fmla="*/ 650699 w 914666"/>
                  <a:gd name="connsiteY12" fmla="*/ 914667 h 914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14666" h="914666">
                    <a:moveTo>
                      <a:pt x="650699" y="914667"/>
                    </a:moveTo>
                    <a:lnTo>
                      <a:pt x="457333" y="914667"/>
                    </a:lnTo>
                    <a:lnTo>
                      <a:pt x="263967" y="914667"/>
                    </a:lnTo>
                    <a:cubicBezTo>
                      <a:pt x="118764" y="914667"/>
                      <a:pt x="0" y="795903"/>
                      <a:pt x="0" y="650700"/>
                    </a:cubicBezTo>
                    <a:lnTo>
                      <a:pt x="0" y="457333"/>
                    </a:lnTo>
                    <a:lnTo>
                      <a:pt x="0" y="263967"/>
                    </a:lnTo>
                    <a:cubicBezTo>
                      <a:pt x="0" y="118764"/>
                      <a:pt x="118764" y="0"/>
                      <a:pt x="263967" y="0"/>
                    </a:cubicBezTo>
                    <a:lnTo>
                      <a:pt x="457333" y="0"/>
                    </a:lnTo>
                    <a:lnTo>
                      <a:pt x="650699" y="0"/>
                    </a:lnTo>
                    <a:cubicBezTo>
                      <a:pt x="795903" y="0"/>
                      <a:pt x="914667" y="118764"/>
                      <a:pt x="914667" y="263967"/>
                    </a:cubicBezTo>
                    <a:lnTo>
                      <a:pt x="914667" y="457333"/>
                    </a:lnTo>
                    <a:lnTo>
                      <a:pt x="914667" y="650700"/>
                    </a:lnTo>
                    <a:cubicBezTo>
                      <a:pt x="914667" y="795903"/>
                      <a:pt x="795903" y="914667"/>
                      <a:pt x="650699" y="91466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13500000" scaled="1"/>
                <a:tileRect/>
              </a:gradFill>
              <a:ln w="142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CA1DFA80-C00A-917B-E9D2-E07D7DFDB7D9}"/>
                </a:ext>
              </a:extLst>
            </p:cNvPr>
            <p:cNvGrpSpPr/>
            <p:nvPr/>
          </p:nvGrpSpPr>
          <p:grpSpPr>
            <a:xfrm>
              <a:off x="6575707" y="4291429"/>
              <a:ext cx="1276947" cy="1276946"/>
              <a:chOff x="6570627" y="4068356"/>
              <a:chExt cx="1276947" cy="1276946"/>
            </a:xfrm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7677D661-6596-D54A-0076-C4FE45040140}"/>
                  </a:ext>
                </a:extLst>
              </p:cNvPr>
              <p:cNvSpPr/>
              <p:nvPr/>
            </p:nvSpPr>
            <p:spPr>
              <a:xfrm>
                <a:off x="6570627" y="4068356"/>
                <a:ext cx="1276947" cy="1276946"/>
              </a:xfrm>
              <a:custGeom>
                <a:avLst/>
                <a:gdLst>
                  <a:gd name="connsiteX0" fmla="*/ 834491 w 1200642"/>
                  <a:gd name="connsiteY0" fmla="*/ 1200643 h 1200642"/>
                  <a:gd name="connsiteX1" fmla="*/ 366153 w 1200642"/>
                  <a:gd name="connsiteY1" fmla="*/ 1200643 h 1200642"/>
                  <a:gd name="connsiteX2" fmla="*/ 0 w 1200642"/>
                  <a:gd name="connsiteY2" fmla="*/ 834490 h 1200642"/>
                  <a:gd name="connsiteX3" fmla="*/ 0 w 1200642"/>
                  <a:gd name="connsiteY3" fmla="*/ 366152 h 1200642"/>
                  <a:gd name="connsiteX4" fmla="*/ 366153 w 1200642"/>
                  <a:gd name="connsiteY4" fmla="*/ 0 h 1200642"/>
                  <a:gd name="connsiteX5" fmla="*/ 834491 w 1200642"/>
                  <a:gd name="connsiteY5" fmla="*/ 0 h 1200642"/>
                  <a:gd name="connsiteX6" fmla="*/ 1200643 w 1200642"/>
                  <a:gd name="connsiteY6" fmla="*/ 366152 h 1200642"/>
                  <a:gd name="connsiteX7" fmla="*/ 1200643 w 1200642"/>
                  <a:gd name="connsiteY7" fmla="*/ 834490 h 1200642"/>
                  <a:gd name="connsiteX8" fmla="*/ 834491 w 1200642"/>
                  <a:gd name="connsiteY8" fmla="*/ 1200643 h 1200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0642" h="1200642">
                    <a:moveTo>
                      <a:pt x="834491" y="1200643"/>
                    </a:moveTo>
                    <a:lnTo>
                      <a:pt x="366153" y="1200643"/>
                    </a:lnTo>
                    <a:cubicBezTo>
                      <a:pt x="164783" y="1200643"/>
                      <a:pt x="0" y="1035860"/>
                      <a:pt x="0" y="834490"/>
                    </a:cubicBezTo>
                    <a:lnTo>
                      <a:pt x="0" y="366152"/>
                    </a:lnTo>
                    <a:cubicBezTo>
                      <a:pt x="0" y="164783"/>
                      <a:pt x="164783" y="0"/>
                      <a:pt x="366153" y="0"/>
                    </a:cubicBezTo>
                    <a:lnTo>
                      <a:pt x="834491" y="0"/>
                    </a:lnTo>
                    <a:cubicBezTo>
                      <a:pt x="1035860" y="0"/>
                      <a:pt x="1200643" y="164783"/>
                      <a:pt x="1200643" y="366152"/>
                    </a:cubicBezTo>
                    <a:lnTo>
                      <a:pt x="1200643" y="834490"/>
                    </a:lnTo>
                    <a:cubicBezTo>
                      <a:pt x="1200500" y="1035860"/>
                      <a:pt x="1035860" y="1200643"/>
                      <a:pt x="834491" y="120064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5">
                      <a:lumMod val="75000"/>
                      <a:alpha val="41000"/>
                    </a:schemeClr>
                  </a:gs>
                  <a:gs pos="100000">
                    <a:schemeClr val="accent5">
                      <a:lumMod val="50000"/>
                      <a:alpha val="50000"/>
                    </a:schemeClr>
                  </a:gs>
                </a:gsLst>
                <a:lin ang="2700000" scaled="1"/>
              </a:gradFill>
              <a:ln w="142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318FD04F-302F-D44B-19DE-2A28EDFF1119}"/>
                  </a:ext>
                </a:extLst>
              </p:cNvPr>
              <p:cNvSpPr/>
              <p:nvPr/>
            </p:nvSpPr>
            <p:spPr>
              <a:xfrm>
                <a:off x="6722627" y="4220507"/>
                <a:ext cx="972796" cy="972795"/>
              </a:xfrm>
              <a:custGeom>
                <a:avLst/>
                <a:gdLst>
                  <a:gd name="connsiteX0" fmla="*/ 650843 w 914666"/>
                  <a:gd name="connsiteY0" fmla="*/ 914667 h 914666"/>
                  <a:gd name="connsiteX1" fmla="*/ 457476 w 914666"/>
                  <a:gd name="connsiteY1" fmla="*/ 914667 h 914666"/>
                  <a:gd name="connsiteX2" fmla="*/ 263967 w 914666"/>
                  <a:gd name="connsiteY2" fmla="*/ 914667 h 914666"/>
                  <a:gd name="connsiteX3" fmla="*/ 0 w 914666"/>
                  <a:gd name="connsiteY3" fmla="*/ 650700 h 914666"/>
                  <a:gd name="connsiteX4" fmla="*/ 0 w 914666"/>
                  <a:gd name="connsiteY4" fmla="*/ 457333 h 914666"/>
                  <a:gd name="connsiteX5" fmla="*/ 0 w 914666"/>
                  <a:gd name="connsiteY5" fmla="*/ 263967 h 914666"/>
                  <a:gd name="connsiteX6" fmla="*/ 263967 w 914666"/>
                  <a:gd name="connsiteY6" fmla="*/ 0 h 914666"/>
                  <a:gd name="connsiteX7" fmla="*/ 457333 w 914666"/>
                  <a:gd name="connsiteY7" fmla="*/ 0 h 914666"/>
                  <a:gd name="connsiteX8" fmla="*/ 650699 w 914666"/>
                  <a:gd name="connsiteY8" fmla="*/ 0 h 914666"/>
                  <a:gd name="connsiteX9" fmla="*/ 914667 w 914666"/>
                  <a:gd name="connsiteY9" fmla="*/ 263967 h 914666"/>
                  <a:gd name="connsiteX10" fmla="*/ 914667 w 914666"/>
                  <a:gd name="connsiteY10" fmla="*/ 457333 h 914666"/>
                  <a:gd name="connsiteX11" fmla="*/ 914667 w 914666"/>
                  <a:gd name="connsiteY11" fmla="*/ 650700 h 914666"/>
                  <a:gd name="connsiteX12" fmla="*/ 650843 w 914666"/>
                  <a:gd name="connsiteY12" fmla="*/ 914667 h 914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14666" h="914666">
                    <a:moveTo>
                      <a:pt x="650843" y="914667"/>
                    </a:moveTo>
                    <a:lnTo>
                      <a:pt x="457476" y="914667"/>
                    </a:lnTo>
                    <a:lnTo>
                      <a:pt x="263967" y="914667"/>
                    </a:lnTo>
                    <a:cubicBezTo>
                      <a:pt x="118764" y="914667"/>
                      <a:pt x="0" y="795903"/>
                      <a:pt x="0" y="650700"/>
                    </a:cubicBezTo>
                    <a:lnTo>
                      <a:pt x="0" y="457333"/>
                    </a:lnTo>
                    <a:lnTo>
                      <a:pt x="0" y="263967"/>
                    </a:lnTo>
                    <a:cubicBezTo>
                      <a:pt x="0" y="118764"/>
                      <a:pt x="118764" y="0"/>
                      <a:pt x="263967" y="0"/>
                    </a:cubicBezTo>
                    <a:lnTo>
                      <a:pt x="457333" y="0"/>
                    </a:lnTo>
                    <a:lnTo>
                      <a:pt x="650699" y="0"/>
                    </a:lnTo>
                    <a:cubicBezTo>
                      <a:pt x="795903" y="0"/>
                      <a:pt x="914667" y="118764"/>
                      <a:pt x="914667" y="263967"/>
                    </a:cubicBezTo>
                    <a:lnTo>
                      <a:pt x="914667" y="457333"/>
                    </a:lnTo>
                    <a:lnTo>
                      <a:pt x="914667" y="650700"/>
                    </a:lnTo>
                    <a:cubicBezTo>
                      <a:pt x="914667" y="795903"/>
                      <a:pt x="795903" y="914667"/>
                      <a:pt x="650843" y="91466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13500000" scaled="1"/>
                <a:tileRect/>
              </a:gradFill>
              <a:ln w="142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0864F576-B0BE-CAD1-2E20-46E7217C46A6}"/>
                </a:ext>
              </a:extLst>
            </p:cNvPr>
            <p:cNvGrpSpPr/>
            <p:nvPr/>
          </p:nvGrpSpPr>
          <p:grpSpPr>
            <a:xfrm>
              <a:off x="8804932" y="4291429"/>
              <a:ext cx="1276947" cy="1276946"/>
              <a:chOff x="8799852" y="4068356"/>
              <a:chExt cx="1276947" cy="1276946"/>
            </a:xfrm>
          </p:grpSpPr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06F19768-550F-31D4-E13F-C993A837FD3D}"/>
                  </a:ext>
                </a:extLst>
              </p:cNvPr>
              <p:cNvSpPr/>
              <p:nvPr/>
            </p:nvSpPr>
            <p:spPr>
              <a:xfrm>
                <a:off x="8799852" y="4068356"/>
                <a:ext cx="1276947" cy="1276946"/>
              </a:xfrm>
              <a:custGeom>
                <a:avLst/>
                <a:gdLst>
                  <a:gd name="connsiteX0" fmla="*/ 834491 w 1200642"/>
                  <a:gd name="connsiteY0" fmla="*/ 1200643 h 1200642"/>
                  <a:gd name="connsiteX1" fmla="*/ 366152 w 1200642"/>
                  <a:gd name="connsiteY1" fmla="*/ 1200643 h 1200642"/>
                  <a:gd name="connsiteX2" fmla="*/ 0 w 1200642"/>
                  <a:gd name="connsiteY2" fmla="*/ 834490 h 1200642"/>
                  <a:gd name="connsiteX3" fmla="*/ 0 w 1200642"/>
                  <a:gd name="connsiteY3" fmla="*/ 366152 h 1200642"/>
                  <a:gd name="connsiteX4" fmla="*/ 366152 w 1200642"/>
                  <a:gd name="connsiteY4" fmla="*/ 0 h 1200642"/>
                  <a:gd name="connsiteX5" fmla="*/ 834491 w 1200642"/>
                  <a:gd name="connsiteY5" fmla="*/ 0 h 1200642"/>
                  <a:gd name="connsiteX6" fmla="*/ 1200643 w 1200642"/>
                  <a:gd name="connsiteY6" fmla="*/ 366152 h 1200642"/>
                  <a:gd name="connsiteX7" fmla="*/ 1200643 w 1200642"/>
                  <a:gd name="connsiteY7" fmla="*/ 834490 h 1200642"/>
                  <a:gd name="connsiteX8" fmla="*/ 834491 w 1200642"/>
                  <a:gd name="connsiteY8" fmla="*/ 1200643 h 1200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0642" h="1200642">
                    <a:moveTo>
                      <a:pt x="834491" y="1200643"/>
                    </a:moveTo>
                    <a:lnTo>
                      <a:pt x="366152" y="1200643"/>
                    </a:lnTo>
                    <a:cubicBezTo>
                      <a:pt x="164783" y="1200643"/>
                      <a:pt x="0" y="1035860"/>
                      <a:pt x="0" y="834490"/>
                    </a:cubicBezTo>
                    <a:lnTo>
                      <a:pt x="0" y="366152"/>
                    </a:lnTo>
                    <a:cubicBezTo>
                      <a:pt x="0" y="164783"/>
                      <a:pt x="164783" y="0"/>
                      <a:pt x="366152" y="0"/>
                    </a:cubicBezTo>
                    <a:lnTo>
                      <a:pt x="834491" y="0"/>
                    </a:lnTo>
                    <a:cubicBezTo>
                      <a:pt x="1035860" y="0"/>
                      <a:pt x="1200643" y="164783"/>
                      <a:pt x="1200643" y="366152"/>
                    </a:cubicBezTo>
                    <a:lnTo>
                      <a:pt x="1200643" y="834490"/>
                    </a:lnTo>
                    <a:cubicBezTo>
                      <a:pt x="1200643" y="1035860"/>
                      <a:pt x="1035860" y="1200643"/>
                      <a:pt x="834491" y="120064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5">
                      <a:lumMod val="75000"/>
                      <a:alpha val="41000"/>
                    </a:schemeClr>
                  </a:gs>
                  <a:gs pos="100000">
                    <a:schemeClr val="accent5">
                      <a:lumMod val="50000"/>
                      <a:alpha val="50000"/>
                    </a:schemeClr>
                  </a:gs>
                </a:gsLst>
                <a:lin ang="2700000" scaled="1"/>
              </a:gradFill>
              <a:ln w="142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963858CE-6A7B-BB1B-6408-469C4B835877}"/>
                  </a:ext>
                </a:extLst>
              </p:cNvPr>
              <p:cNvSpPr/>
              <p:nvPr/>
            </p:nvSpPr>
            <p:spPr>
              <a:xfrm>
                <a:off x="8952003" y="4220507"/>
                <a:ext cx="972796" cy="972795"/>
              </a:xfrm>
              <a:custGeom>
                <a:avLst/>
                <a:gdLst>
                  <a:gd name="connsiteX0" fmla="*/ 650699 w 914666"/>
                  <a:gd name="connsiteY0" fmla="*/ 914667 h 914666"/>
                  <a:gd name="connsiteX1" fmla="*/ 457333 w 914666"/>
                  <a:gd name="connsiteY1" fmla="*/ 914667 h 914666"/>
                  <a:gd name="connsiteX2" fmla="*/ 263967 w 914666"/>
                  <a:gd name="connsiteY2" fmla="*/ 914667 h 914666"/>
                  <a:gd name="connsiteX3" fmla="*/ 0 w 914666"/>
                  <a:gd name="connsiteY3" fmla="*/ 650700 h 914666"/>
                  <a:gd name="connsiteX4" fmla="*/ 0 w 914666"/>
                  <a:gd name="connsiteY4" fmla="*/ 457333 h 914666"/>
                  <a:gd name="connsiteX5" fmla="*/ 0 w 914666"/>
                  <a:gd name="connsiteY5" fmla="*/ 263967 h 914666"/>
                  <a:gd name="connsiteX6" fmla="*/ 263967 w 914666"/>
                  <a:gd name="connsiteY6" fmla="*/ 0 h 914666"/>
                  <a:gd name="connsiteX7" fmla="*/ 457333 w 914666"/>
                  <a:gd name="connsiteY7" fmla="*/ 0 h 914666"/>
                  <a:gd name="connsiteX8" fmla="*/ 650699 w 914666"/>
                  <a:gd name="connsiteY8" fmla="*/ 0 h 914666"/>
                  <a:gd name="connsiteX9" fmla="*/ 914667 w 914666"/>
                  <a:gd name="connsiteY9" fmla="*/ 263967 h 914666"/>
                  <a:gd name="connsiteX10" fmla="*/ 914667 w 914666"/>
                  <a:gd name="connsiteY10" fmla="*/ 457333 h 914666"/>
                  <a:gd name="connsiteX11" fmla="*/ 914667 w 914666"/>
                  <a:gd name="connsiteY11" fmla="*/ 650700 h 914666"/>
                  <a:gd name="connsiteX12" fmla="*/ 650699 w 914666"/>
                  <a:gd name="connsiteY12" fmla="*/ 914667 h 914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14666" h="914666">
                    <a:moveTo>
                      <a:pt x="650699" y="914667"/>
                    </a:moveTo>
                    <a:lnTo>
                      <a:pt x="457333" y="914667"/>
                    </a:lnTo>
                    <a:lnTo>
                      <a:pt x="263967" y="914667"/>
                    </a:lnTo>
                    <a:cubicBezTo>
                      <a:pt x="118764" y="914667"/>
                      <a:pt x="0" y="795903"/>
                      <a:pt x="0" y="650700"/>
                    </a:cubicBezTo>
                    <a:lnTo>
                      <a:pt x="0" y="457333"/>
                    </a:lnTo>
                    <a:lnTo>
                      <a:pt x="0" y="263967"/>
                    </a:lnTo>
                    <a:cubicBezTo>
                      <a:pt x="0" y="118764"/>
                      <a:pt x="118764" y="0"/>
                      <a:pt x="263967" y="0"/>
                    </a:cubicBezTo>
                    <a:lnTo>
                      <a:pt x="457333" y="0"/>
                    </a:lnTo>
                    <a:lnTo>
                      <a:pt x="650699" y="0"/>
                    </a:lnTo>
                    <a:cubicBezTo>
                      <a:pt x="795903" y="0"/>
                      <a:pt x="914667" y="118764"/>
                      <a:pt x="914667" y="263967"/>
                    </a:cubicBezTo>
                    <a:lnTo>
                      <a:pt x="914667" y="457333"/>
                    </a:lnTo>
                    <a:lnTo>
                      <a:pt x="914667" y="650700"/>
                    </a:lnTo>
                    <a:cubicBezTo>
                      <a:pt x="914667" y="795903"/>
                      <a:pt x="795903" y="914667"/>
                      <a:pt x="650699" y="91466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13500000" scaled="1"/>
                <a:tileRect/>
              </a:gradFill>
              <a:ln w="142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523843F1-F4F8-894E-5DA2-83D1662D808F}"/>
                </a:ext>
              </a:extLst>
            </p:cNvPr>
            <p:cNvGrpSpPr/>
            <p:nvPr/>
          </p:nvGrpSpPr>
          <p:grpSpPr>
            <a:xfrm>
              <a:off x="8805084" y="2209189"/>
              <a:ext cx="1276795" cy="1276794"/>
              <a:chOff x="8800004" y="1986116"/>
              <a:chExt cx="1276795" cy="1276794"/>
            </a:xfrm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6E5D1455-FCCA-DD29-560E-523700F29732}"/>
                  </a:ext>
                </a:extLst>
              </p:cNvPr>
              <p:cNvSpPr/>
              <p:nvPr/>
            </p:nvSpPr>
            <p:spPr>
              <a:xfrm>
                <a:off x="8800004" y="1986116"/>
                <a:ext cx="1276795" cy="1276794"/>
              </a:xfrm>
              <a:custGeom>
                <a:avLst/>
                <a:gdLst>
                  <a:gd name="connsiteX0" fmla="*/ 834347 w 1200499"/>
                  <a:gd name="connsiteY0" fmla="*/ 1200500 h 1200499"/>
                  <a:gd name="connsiteX1" fmla="*/ 366009 w 1200499"/>
                  <a:gd name="connsiteY1" fmla="*/ 1200500 h 1200499"/>
                  <a:gd name="connsiteX2" fmla="*/ 0 w 1200499"/>
                  <a:gd name="connsiteY2" fmla="*/ 834347 h 1200499"/>
                  <a:gd name="connsiteX3" fmla="*/ 0 w 1200499"/>
                  <a:gd name="connsiteY3" fmla="*/ 366152 h 1200499"/>
                  <a:gd name="connsiteX4" fmla="*/ 366152 w 1200499"/>
                  <a:gd name="connsiteY4" fmla="*/ 0 h 1200499"/>
                  <a:gd name="connsiteX5" fmla="*/ 834491 w 1200499"/>
                  <a:gd name="connsiteY5" fmla="*/ 0 h 1200499"/>
                  <a:gd name="connsiteX6" fmla="*/ 1200500 w 1200499"/>
                  <a:gd name="connsiteY6" fmla="*/ 366152 h 1200499"/>
                  <a:gd name="connsiteX7" fmla="*/ 1200500 w 1200499"/>
                  <a:gd name="connsiteY7" fmla="*/ 834490 h 1200499"/>
                  <a:gd name="connsiteX8" fmla="*/ 834347 w 1200499"/>
                  <a:gd name="connsiteY8" fmla="*/ 1200500 h 1200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0499" h="1200499">
                    <a:moveTo>
                      <a:pt x="834347" y="1200500"/>
                    </a:moveTo>
                    <a:lnTo>
                      <a:pt x="366009" y="1200500"/>
                    </a:lnTo>
                    <a:cubicBezTo>
                      <a:pt x="164783" y="1200500"/>
                      <a:pt x="0" y="1035717"/>
                      <a:pt x="0" y="834347"/>
                    </a:cubicBezTo>
                    <a:lnTo>
                      <a:pt x="0" y="366152"/>
                    </a:lnTo>
                    <a:cubicBezTo>
                      <a:pt x="0" y="164783"/>
                      <a:pt x="164783" y="0"/>
                      <a:pt x="366152" y="0"/>
                    </a:cubicBezTo>
                    <a:lnTo>
                      <a:pt x="834491" y="0"/>
                    </a:lnTo>
                    <a:cubicBezTo>
                      <a:pt x="1035717" y="0"/>
                      <a:pt x="1200500" y="164783"/>
                      <a:pt x="1200500" y="366152"/>
                    </a:cubicBezTo>
                    <a:lnTo>
                      <a:pt x="1200500" y="834490"/>
                    </a:lnTo>
                    <a:cubicBezTo>
                      <a:pt x="1200500" y="1035717"/>
                      <a:pt x="1035717" y="1200500"/>
                      <a:pt x="834347" y="1200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5">
                      <a:lumMod val="75000"/>
                      <a:alpha val="41000"/>
                    </a:schemeClr>
                  </a:gs>
                  <a:gs pos="100000">
                    <a:schemeClr val="accent5">
                      <a:lumMod val="50000"/>
                      <a:alpha val="50000"/>
                    </a:schemeClr>
                  </a:gs>
                </a:gsLst>
                <a:lin ang="2700000" scaled="1"/>
              </a:gradFill>
              <a:ln w="142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5BF25B4A-5F5B-C9BC-D508-39B928300B35}"/>
                  </a:ext>
                </a:extLst>
              </p:cNvPr>
              <p:cNvSpPr/>
              <p:nvPr/>
            </p:nvSpPr>
            <p:spPr>
              <a:xfrm>
                <a:off x="8934092" y="2123440"/>
                <a:ext cx="1002148" cy="1002146"/>
              </a:xfrm>
              <a:custGeom>
                <a:avLst/>
                <a:gdLst>
                  <a:gd name="connsiteX0" fmla="*/ 834347 w 1200499"/>
                  <a:gd name="connsiteY0" fmla="*/ 1200500 h 1200499"/>
                  <a:gd name="connsiteX1" fmla="*/ 366009 w 1200499"/>
                  <a:gd name="connsiteY1" fmla="*/ 1200500 h 1200499"/>
                  <a:gd name="connsiteX2" fmla="*/ 0 w 1200499"/>
                  <a:gd name="connsiteY2" fmla="*/ 834347 h 1200499"/>
                  <a:gd name="connsiteX3" fmla="*/ 0 w 1200499"/>
                  <a:gd name="connsiteY3" fmla="*/ 366152 h 1200499"/>
                  <a:gd name="connsiteX4" fmla="*/ 366152 w 1200499"/>
                  <a:gd name="connsiteY4" fmla="*/ 0 h 1200499"/>
                  <a:gd name="connsiteX5" fmla="*/ 834491 w 1200499"/>
                  <a:gd name="connsiteY5" fmla="*/ 0 h 1200499"/>
                  <a:gd name="connsiteX6" fmla="*/ 1200500 w 1200499"/>
                  <a:gd name="connsiteY6" fmla="*/ 366152 h 1200499"/>
                  <a:gd name="connsiteX7" fmla="*/ 1200500 w 1200499"/>
                  <a:gd name="connsiteY7" fmla="*/ 834490 h 1200499"/>
                  <a:gd name="connsiteX8" fmla="*/ 834347 w 1200499"/>
                  <a:gd name="connsiteY8" fmla="*/ 1200500 h 1200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0499" h="1200499">
                    <a:moveTo>
                      <a:pt x="834347" y="1200500"/>
                    </a:moveTo>
                    <a:lnTo>
                      <a:pt x="366009" y="1200500"/>
                    </a:lnTo>
                    <a:cubicBezTo>
                      <a:pt x="164783" y="1200500"/>
                      <a:pt x="0" y="1035717"/>
                      <a:pt x="0" y="834347"/>
                    </a:cubicBezTo>
                    <a:lnTo>
                      <a:pt x="0" y="366152"/>
                    </a:lnTo>
                    <a:cubicBezTo>
                      <a:pt x="0" y="164783"/>
                      <a:pt x="164783" y="0"/>
                      <a:pt x="366152" y="0"/>
                    </a:cubicBezTo>
                    <a:lnTo>
                      <a:pt x="834491" y="0"/>
                    </a:lnTo>
                    <a:cubicBezTo>
                      <a:pt x="1035717" y="0"/>
                      <a:pt x="1200500" y="164783"/>
                      <a:pt x="1200500" y="366152"/>
                    </a:cubicBezTo>
                    <a:lnTo>
                      <a:pt x="1200500" y="834490"/>
                    </a:lnTo>
                    <a:cubicBezTo>
                      <a:pt x="1200500" y="1035717"/>
                      <a:pt x="1035717" y="1200500"/>
                      <a:pt x="834347" y="1200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13500000" scaled="1"/>
              </a:gradFill>
              <a:ln w="142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CB476EBB-CCA1-A929-4E7F-061B07403C72}"/>
                </a:ext>
              </a:extLst>
            </p:cNvPr>
            <p:cNvGrpSpPr/>
            <p:nvPr/>
          </p:nvGrpSpPr>
          <p:grpSpPr>
            <a:xfrm>
              <a:off x="2117107" y="4291581"/>
              <a:ext cx="1276795" cy="1276794"/>
              <a:chOff x="2112027" y="4068508"/>
              <a:chExt cx="1276795" cy="1276794"/>
            </a:xfrm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0BCCEB17-913F-D06B-FF87-0BE4EB5A4702}"/>
                  </a:ext>
                </a:extLst>
              </p:cNvPr>
              <p:cNvSpPr/>
              <p:nvPr/>
            </p:nvSpPr>
            <p:spPr>
              <a:xfrm>
                <a:off x="2112027" y="4068508"/>
                <a:ext cx="1276795" cy="1276794"/>
              </a:xfrm>
              <a:custGeom>
                <a:avLst/>
                <a:gdLst>
                  <a:gd name="connsiteX0" fmla="*/ 834347 w 1200499"/>
                  <a:gd name="connsiteY0" fmla="*/ 1200500 h 1200499"/>
                  <a:gd name="connsiteX1" fmla="*/ 366152 w 1200499"/>
                  <a:gd name="connsiteY1" fmla="*/ 1200500 h 1200499"/>
                  <a:gd name="connsiteX2" fmla="*/ 0 w 1200499"/>
                  <a:gd name="connsiteY2" fmla="*/ 834348 h 1200499"/>
                  <a:gd name="connsiteX3" fmla="*/ 0 w 1200499"/>
                  <a:gd name="connsiteY3" fmla="*/ 366010 h 1200499"/>
                  <a:gd name="connsiteX4" fmla="*/ 366152 w 1200499"/>
                  <a:gd name="connsiteY4" fmla="*/ 0 h 1200499"/>
                  <a:gd name="connsiteX5" fmla="*/ 834490 w 1200499"/>
                  <a:gd name="connsiteY5" fmla="*/ 0 h 1200499"/>
                  <a:gd name="connsiteX6" fmla="*/ 1200500 w 1200499"/>
                  <a:gd name="connsiteY6" fmla="*/ 366152 h 1200499"/>
                  <a:gd name="connsiteX7" fmla="*/ 1200500 w 1200499"/>
                  <a:gd name="connsiteY7" fmla="*/ 834490 h 1200499"/>
                  <a:gd name="connsiteX8" fmla="*/ 834347 w 1200499"/>
                  <a:gd name="connsiteY8" fmla="*/ 1200500 h 1200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0499" h="1200499">
                    <a:moveTo>
                      <a:pt x="834347" y="1200500"/>
                    </a:moveTo>
                    <a:lnTo>
                      <a:pt x="366152" y="1200500"/>
                    </a:lnTo>
                    <a:cubicBezTo>
                      <a:pt x="164783" y="1200500"/>
                      <a:pt x="0" y="1035717"/>
                      <a:pt x="0" y="834348"/>
                    </a:cubicBezTo>
                    <a:lnTo>
                      <a:pt x="0" y="366010"/>
                    </a:lnTo>
                    <a:cubicBezTo>
                      <a:pt x="0" y="164783"/>
                      <a:pt x="164783" y="0"/>
                      <a:pt x="366152" y="0"/>
                    </a:cubicBezTo>
                    <a:lnTo>
                      <a:pt x="834490" y="0"/>
                    </a:lnTo>
                    <a:cubicBezTo>
                      <a:pt x="1035717" y="0"/>
                      <a:pt x="1200500" y="164783"/>
                      <a:pt x="1200500" y="366152"/>
                    </a:cubicBezTo>
                    <a:lnTo>
                      <a:pt x="1200500" y="834490"/>
                    </a:lnTo>
                    <a:cubicBezTo>
                      <a:pt x="1200500" y="1035717"/>
                      <a:pt x="1035717" y="1200500"/>
                      <a:pt x="834347" y="1200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5">
                      <a:lumMod val="75000"/>
                      <a:alpha val="41000"/>
                    </a:schemeClr>
                  </a:gs>
                  <a:gs pos="100000">
                    <a:schemeClr val="accent5">
                      <a:lumMod val="50000"/>
                      <a:alpha val="50000"/>
                    </a:schemeClr>
                  </a:gs>
                </a:gsLst>
                <a:lin ang="2700000" scaled="1"/>
              </a:gradFill>
              <a:ln w="142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050EA6DB-9EFD-6005-AC10-3469B389202B}"/>
                  </a:ext>
                </a:extLst>
              </p:cNvPr>
              <p:cNvSpPr/>
              <p:nvPr/>
            </p:nvSpPr>
            <p:spPr>
              <a:xfrm>
                <a:off x="2264026" y="4220507"/>
                <a:ext cx="972796" cy="972796"/>
              </a:xfrm>
              <a:custGeom>
                <a:avLst/>
                <a:gdLst>
                  <a:gd name="connsiteX0" fmla="*/ 650699 w 914666"/>
                  <a:gd name="connsiteY0" fmla="*/ 914667 h 914666"/>
                  <a:gd name="connsiteX1" fmla="*/ 457333 w 914666"/>
                  <a:gd name="connsiteY1" fmla="*/ 914667 h 914666"/>
                  <a:gd name="connsiteX2" fmla="*/ 263967 w 914666"/>
                  <a:gd name="connsiteY2" fmla="*/ 914667 h 914666"/>
                  <a:gd name="connsiteX3" fmla="*/ 0 w 914666"/>
                  <a:gd name="connsiteY3" fmla="*/ 650700 h 914666"/>
                  <a:gd name="connsiteX4" fmla="*/ 0 w 914666"/>
                  <a:gd name="connsiteY4" fmla="*/ 457333 h 914666"/>
                  <a:gd name="connsiteX5" fmla="*/ 0 w 914666"/>
                  <a:gd name="connsiteY5" fmla="*/ 263967 h 914666"/>
                  <a:gd name="connsiteX6" fmla="*/ 263967 w 914666"/>
                  <a:gd name="connsiteY6" fmla="*/ 0 h 914666"/>
                  <a:gd name="connsiteX7" fmla="*/ 457333 w 914666"/>
                  <a:gd name="connsiteY7" fmla="*/ 0 h 914666"/>
                  <a:gd name="connsiteX8" fmla="*/ 650699 w 914666"/>
                  <a:gd name="connsiteY8" fmla="*/ 0 h 914666"/>
                  <a:gd name="connsiteX9" fmla="*/ 914667 w 914666"/>
                  <a:gd name="connsiteY9" fmla="*/ 263967 h 914666"/>
                  <a:gd name="connsiteX10" fmla="*/ 914667 w 914666"/>
                  <a:gd name="connsiteY10" fmla="*/ 457333 h 914666"/>
                  <a:gd name="connsiteX11" fmla="*/ 914667 w 914666"/>
                  <a:gd name="connsiteY11" fmla="*/ 650700 h 914666"/>
                  <a:gd name="connsiteX12" fmla="*/ 650699 w 914666"/>
                  <a:gd name="connsiteY12" fmla="*/ 914667 h 914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14666" h="914666">
                    <a:moveTo>
                      <a:pt x="650699" y="914667"/>
                    </a:moveTo>
                    <a:lnTo>
                      <a:pt x="457333" y="914667"/>
                    </a:lnTo>
                    <a:lnTo>
                      <a:pt x="263967" y="914667"/>
                    </a:lnTo>
                    <a:cubicBezTo>
                      <a:pt x="118764" y="914667"/>
                      <a:pt x="0" y="795903"/>
                      <a:pt x="0" y="650700"/>
                    </a:cubicBezTo>
                    <a:lnTo>
                      <a:pt x="0" y="457333"/>
                    </a:lnTo>
                    <a:lnTo>
                      <a:pt x="0" y="263967"/>
                    </a:lnTo>
                    <a:cubicBezTo>
                      <a:pt x="0" y="118764"/>
                      <a:pt x="118764" y="0"/>
                      <a:pt x="263967" y="0"/>
                    </a:cubicBezTo>
                    <a:lnTo>
                      <a:pt x="457333" y="0"/>
                    </a:lnTo>
                    <a:lnTo>
                      <a:pt x="650699" y="0"/>
                    </a:lnTo>
                    <a:cubicBezTo>
                      <a:pt x="795903" y="0"/>
                      <a:pt x="914667" y="118764"/>
                      <a:pt x="914667" y="263967"/>
                    </a:cubicBezTo>
                    <a:lnTo>
                      <a:pt x="914667" y="457333"/>
                    </a:lnTo>
                    <a:lnTo>
                      <a:pt x="914667" y="650700"/>
                    </a:lnTo>
                    <a:cubicBezTo>
                      <a:pt x="914667" y="795903"/>
                      <a:pt x="795903" y="914667"/>
                      <a:pt x="650699" y="91466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13500000" scaled="1"/>
                <a:tileRect/>
              </a:gradFill>
              <a:ln w="142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133CFFBC-B84C-FFB0-45D0-87C68EC7CA2C}"/>
                  </a:ext>
                </a:extLst>
              </p:cNvPr>
              <p:cNvSpPr/>
              <p:nvPr/>
            </p:nvSpPr>
            <p:spPr>
              <a:xfrm>
                <a:off x="2246115" y="4205832"/>
                <a:ext cx="1002148" cy="1002146"/>
              </a:xfrm>
              <a:custGeom>
                <a:avLst/>
                <a:gdLst>
                  <a:gd name="connsiteX0" fmla="*/ 834347 w 1200499"/>
                  <a:gd name="connsiteY0" fmla="*/ 1200500 h 1200499"/>
                  <a:gd name="connsiteX1" fmla="*/ 366152 w 1200499"/>
                  <a:gd name="connsiteY1" fmla="*/ 1200500 h 1200499"/>
                  <a:gd name="connsiteX2" fmla="*/ 0 w 1200499"/>
                  <a:gd name="connsiteY2" fmla="*/ 834348 h 1200499"/>
                  <a:gd name="connsiteX3" fmla="*/ 0 w 1200499"/>
                  <a:gd name="connsiteY3" fmla="*/ 366010 h 1200499"/>
                  <a:gd name="connsiteX4" fmla="*/ 366152 w 1200499"/>
                  <a:gd name="connsiteY4" fmla="*/ 0 h 1200499"/>
                  <a:gd name="connsiteX5" fmla="*/ 834490 w 1200499"/>
                  <a:gd name="connsiteY5" fmla="*/ 0 h 1200499"/>
                  <a:gd name="connsiteX6" fmla="*/ 1200500 w 1200499"/>
                  <a:gd name="connsiteY6" fmla="*/ 366152 h 1200499"/>
                  <a:gd name="connsiteX7" fmla="*/ 1200500 w 1200499"/>
                  <a:gd name="connsiteY7" fmla="*/ 834490 h 1200499"/>
                  <a:gd name="connsiteX8" fmla="*/ 834347 w 1200499"/>
                  <a:gd name="connsiteY8" fmla="*/ 1200500 h 1200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0499" h="1200499">
                    <a:moveTo>
                      <a:pt x="834347" y="1200500"/>
                    </a:moveTo>
                    <a:lnTo>
                      <a:pt x="366152" y="1200500"/>
                    </a:lnTo>
                    <a:cubicBezTo>
                      <a:pt x="164783" y="1200500"/>
                      <a:pt x="0" y="1035717"/>
                      <a:pt x="0" y="834348"/>
                    </a:cubicBezTo>
                    <a:lnTo>
                      <a:pt x="0" y="366010"/>
                    </a:lnTo>
                    <a:cubicBezTo>
                      <a:pt x="0" y="164783"/>
                      <a:pt x="164783" y="0"/>
                      <a:pt x="366152" y="0"/>
                    </a:cubicBezTo>
                    <a:lnTo>
                      <a:pt x="834490" y="0"/>
                    </a:lnTo>
                    <a:cubicBezTo>
                      <a:pt x="1035717" y="0"/>
                      <a:pt x="1200500" y="164783"/>
                      <a:pt x="1200500" y="366152"/>
                    </a:cubicBezTo>
                    <a:lnTo>
                      <a:pt x="1200500" y="834490"/>
                    </a:lnTo>
                    <a:cubicBezTo>
                      <a:pt x="1200500" y="1035717"/>
                      <a:pt x="1035717" y="1200500"/>
                      <a:pt x="834347" y="1200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13500000" scaled="1"/>
              </a:gradFill>
              <a:ln w="142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2E6380F8-2640-296B-6AA2-C25DB1F4757B}"/>
              </a:ext>
            </a:extLst>
          </p:cNvPr>
          <p:cNvSpPr txBox="1"/>
          <p:nvPr/>
        </p:nvSpPr>
        <p:spPr>
          <a:xfrm>
            <a:off x="1991488" y="3605420"/>
            <a:ext cx="1540564" cy="464596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cs typeface="Segoe UI Light" panose="020B0502040204020203" pitchFamily="34" charset="0"/>
              </a:rPr>
              <a:t>You can edit this text. Edit here.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7E1D48D6-41AB-E97B-081D-DB7F4FB5217F}"/>
              </a:ext>
            </a:extLst>
          </p:cNvPr>
          <p:cNvSpPr txBox="1"/>
          <p:nvPr/>
        </p:nvSpPr>
        <p:spPr>
          <a:xfrm>
            <a:off x="4221503" y="3605420"/>
            <a:ext cx="1540564" cy="464596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cs typeface="Segoe UI Light" panose="020B0502040204020203" pitchFamily="34" charset="0"/>
              </a:rPr>
              <a:t>You can edit this text. Edit here.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7096D88E-F37B-BDF3-8815-A0C9532D572A}"/>
              </a:ext>
            </a:extLst>
          </p:cNvPr>
          <p:cNvSpPr txBox="1"/>
          <p:nvPr/>
        </p:nvSpPr>
        <p:spPr>
          <a:xfrm>
            <a:off x="6451515" y="3605420"/>
            <a:ext cx="1540564" cy="464596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cs typeface="Segoe UI Light" panose="020B0502040204020203" pitchFamily="34" charset="0"/>
              </a:rPr>
              <a:t>You can edit this text. Edit here.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A8CA7CD-B048-4EBD-EE52-E32B5258B938}"/>
              </a:ext>
            </a:extLst>
          </p:cNvPr>
          <p:cNvSpPr txBox="1"/>
          <p:nvPr/>
        </p:nvSpPr>
        <p:spPr>
          <a:xfrm>
            <a:off x="8681532" y="3605420"/>
            <a:ext cx="1540564" cy="464596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cs typeface="Segoe UI Light" panose="020B0502040204020203" pitchFamily="34" charset="0"/>
              </a:rPr>
              <a:t>You can edit this text. Edit here.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44D64454-16E8-96CB-EE6F-925CCF7E36C6}"/>
              </a:ext>
            </a:extLst>
          </p:cNvPr>
          <p:cNvSpPr txBox="1"/>
          <p:nvPr/>
        </p:nvSpPr>
        <p:spPr>
          <a:xfrm>
            <a:off x="1991488" y="5742130"/>
            <a:ext cx="1540564" cy="464596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cs typeface="Segoe UI Light" panose="020B0502040204020203" pitchFamily="34" charset="0"/>
              </a:rPr>
              <a:t>You can edit this text. Edit here.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BA59DFD8-BBC7-C871-47A4-5F0D27FEE281}"/>
              </a:ext>
            </a:extLst>
          </p:cNvPr>
          <p:cNvSpPr txBox="1"/>
          <p:nvPr/>
        </p:nvSpPr>
        <p:spPr>
          <a:xfrm>
            <a:off x="4221503" y="5742130"/>
            <a:ext cx="1540564" cy="464596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cs typeface="Segoe UI Light" panose="020B0502040204020203" pitchFamily="34" charset="0"/>
              </a:rPr>
              <a:t>You can edit this text. Edit here.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43B5F0AF-F5EE-F8E1-7AB3-8119685A8B13}"/>
              </a:ext>
            </a:extLst>
          </p:cNvPr>
          <p:cNvSpPr txBox="1"/>
          <p:nvPr/>
        </p:nvSpPr>
        <p:spPr>
          <a:xfrm>
            <a:off x="6451515" y="5742130"/>
            <a:ext cx="1540564" cy="464596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cs typeface="Segoe UI Light" panose="020B0502040204020203" pitchFamily="34" charset="0"/>
              </a:rPr>
              <a:t>You can edit this text. Edit here.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4D29391F-352B-2E96-BCAE-2143A19E7578}"/>
              </a:ext>
            </a:extLst>
          </p:cNvPr>
          <p:cNvSpPr txBox="1"/>
          <p:nvPr/>
        </p:nvSpPr>
        <p:spPr>
          <a:xfrm>
            <a:off x="8681532" y="5742130"/>
            <a:ext cx="1540564" cy="464596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cs typeface="Segoe UI Light" panose="020B0502040204020203" pitchFamily="34" charset="0"/>
              </a:rPr>
              <a:t>You can edit this text. Edit here.</a:t>
            </a:r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49FCACA4-7EDE-2048-4E33-8977F07BABFE}"/>
              </a:ext>
            </a:extLst>
          </p:cNvPr>
          <p:cNvCxnSpPr>
            <a:cxnSpLocks/>
          </p:cNvCxnSpPr>
          <p:nvPr/>
        </p:nvCxnSpPr>
        <p:spPr>
          <a:xfrm>
            <a:off x="1922033" y="1420558"/>
            <a:ext cx="1383895" cy="0"/>
          </a:xfrm>
          <a:prstGeom prst="line">
            <a:avLst/>
          </a:prstGeom>
          <a:ln w="38100">
            <a:solidFill>
              <a:schemeClr val="bg1"/>
            </a:solidFill>
            <a:headEnd type="arrow" w="lg" len="sm"/>
            <a:tailEnd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DEFE95E1-7FA4-C691-F961-804A7947E4F5}"/>
              </a:ext>
            </a:extLst>
          </p:cNvPr>
          <p:cNvSpPr txBox="1"/>
          <p:nvPr/>
        </p:nvSpPr>
        <p:spPr>
          <a:xfrm>
            <a:off x="3557529" y="1167020"/>
            <a:ext cx="1392843" cy="46459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bg1"/>
                </a:solidFill>
                <a:cs typeface="Segoe UI Light" panose="020B0502040204020203" pitchFamily="34" charset="0"/>
              </a:rPr>
              <a:t>You can edit this text.</a:t>
            </a:r>
          </a:p>
        </p:txBody>
      </p:sp>
      <p:pic>
        <p:nvPicPr>
          <p:cNvPr id="98" name="Graphic 97" descr="Monthly calendar with solid fill">
            <a:extLst>
              <a:ext uri="{FF2B5EF4-FFF2-40B4-BE49-F238E27FC236}">
                <a16:creationId xmlns:a16="http://schemas.microsoft.com/office/drawing/2014/main" id="{DB1E1D35-94BC-1E01-0EA2-94B4B4F23F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1844" y="3862610"/>
            <a:ext cx="914400" cy="914400"/>
          </a:xfrm>
          <a:prstGeom prst="rect">
            <a:avLst/>
          </a:prstGeom>
        </p:spPr>
      </p:pic>
      <p:pic>
        <p:nvPicPr>
          <p:cNvPr id="100" name="Graphic 99" descr="Briefcase with solid fill">
            <a:extLst>
              <a:ext uri="{FF2B5EF4-FFF2-40B4-BE49-F238E27FC236}">
                <a16:creationId xmlns:a16="http://schemas.microsoft.com/office/drawing/2014/main" id="{CC4EEE2E-3649-36FE-A6D9-914A5083C7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366220" y="1686216"/>
            <a:ext cx="426497" cy="426497"/>
          </a:xfrm>
          <a:prstGeom prst="rect">
            <a:avLst/>
          </a:prstGeom>
        </p:spPr>
      </p:pic>
      <p:pic>
        <p:nvPicPr>
          <p:cNvPr id="104" name="Graphic 103" descr="Branching diagram with solid fill">
            <a:extLst>
              <a:ext uri="{FF2B5EF4-FFF2-40B4-BE49-F238E27FC236}">
                <a16:creationId xmlns:a16="http://schemas.microsoft.com/office/drawing/2014/main" id="{8C4C7E33-E58B-4A6B-42FC-3309C07765E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918948" y="2046346"/>
            <a:ext cx="642431" cy="642431"/>
          </a:xfrm>
          <a:prstGeom prst="rect">
            <a:avLst/>
          </a:prstGeom>
        </p:spPr>
      </p:pic>
      <p:pic>
        <p:nvPicPr>
          <p:cNvPr id="106" name="Graphic 105" descr="Circular flowchart with solid fill">
            <a:extLst>
              <a:ext uri="{FF2B5EF4-FFF2-40B4-BE49-F238E27FC236}">
                <a16:creationId xmlns:a16="http://schemas.microsoft.com/office/drawing/2014/main" id="{7E7435FF-8CA3-3C3C-ECAB-82D83210F0A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217399" y="3753032"/>
            <a:ext cx="807954" cy="807954"/>
          </a:xfrm>
          <a:prstGeom prst="rect">
            <a:avLst/>
          </a:prstGeom>
        </p:spPr>
      </p:pic>
      <p:pic>
        <p:nvPicPr>
          <p:cNvPr id="108" name="Graphic 107" descr="Magnifying glass with solid fill">
            <a:extLst>
              <a:ext uri="{FF2B5EF4-FFF2-40B4-BE49-F238E27FC236}">
                <a16:creationId xmlns:a16="http://schemas.microsoft.com/office/drawing/2014/main" id="{2446E3C4-C588-E816-F32E-C0A790193CE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803148" y="1702590"/>
            <a:ext cx="615638" cy="615638"/>
          </a:xfrm>
          <a:prstGeom prst="rect">
            <a:avLst/>
          </a:prstGeom>
        </p:spPr>
      </p:pic>
      <p:pic>
        <p:nvPicPr>
          <p:cNvPr id="110" name="Graphic 109" descr="Gears with solid fill">
            <a:extLst>
              <a:ext uri="{FF2B5EF4-FFF2-40B4-BE49-F238E27FC236}">
                <a16:creationId xmlns:a16="http://schemas.microsoft.com/office/drawing/2014/main" id="{E1F0928D-E8F3-5D20-7B8B-63A7BF68C1F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563006" y="2926506"/>
            <a:ext cx="637493" cy="637493"/>
          </a:xfrm>
          <a:prstGeom prst="rect">
            <a:avLst/>
          </a:prstGeom>
        </p:spPr>
      </p:pic>
      <p:pic>
        <p:nvPicPr>
          <p:cNvPr id="112" name="Graphic 111" descr="Head with gears with solid fill">
            <a:extLst>
              <a:ext uri="{FF2B5EF4-FFF2-40B4-BE49-F238E27FC236}">
                <a16:creationId xmlns:a16="http://schemas.microsoft.com/office/drawing/2014/main" id="{30D43CAF-E54A-C67C-358C-AA312F4F10E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118478" y="1719069"/>
            <a:ext cx="794404" cy="794404"/>
          </a:xfrm>
          <a:prstGeom prst="rect">
            <a:avLst/>
          </a:prstGeom>
        </p:spPr>
      </p:pic>
      <p:grpSp>
        <p:nvGrpSpPr>
          <p:cNvPr id="123" name="Group 122">
            <a:extLst>
              <a:ext uri="{FF2B5EF4-FFF2-40B4-BE49-F238E27FC236}">
                <a16:creationId xmlns:a16="http://schemas.microsoft.com/office/drawing/2014/main" id="{EF126BBD-A5BE-1074-A051-C390949CF81C}"/>
              </a:ext>
            </a:extLst>
          </p:cNvPr>
          <p:cNvGrpSpPr/>
          <p:nvPr/>
        </p:nvGrpSpPr>
        <p:grpSpPr>
          <a:xfrm>
            <a:off x="5788488" y="4090084"/>
            <a:ext cx="517719" cy="557911"/>
            <a:chOff x="5779045" y="3604045"/>
            <a:chExt cx="719053" cy="774875"/>
          </a:xfrm>
          <a:solidFill>
            <a:schemeClr val="accent5">
              <a:lumMod val="50000"/>
              <a:alpha val="50000"/>
            </a:schemeClr>
          </a:solidFill>
        </p:grpSpPr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DA0FC422-6C92-47A4-239D-32FDCA6A6DC3}"/>
                </a:ext>
              </a:extLst>
            </p:cNvPr>
            <p:cNvGrpSpPr/>
            <p:nvPr/>
          </p:nvGrpSpPr>
          <p:grpSpPr>
            <a:xfrm>
              <a:off x="5806380" y="4005064"/>
              <a:ext cx="691718" cy="373856"/>
              <a:chOff x="11842942" y="3035747"/>
              <a:chExt cx="691718" cy="373856"/>
            </a:xfrm>
            <a:grpFill/>
          </p:grpSpPr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id="{38BB0A4C-57D0-0526-57EB-802AAAF8E00F}"/>
                  </a:ext>
                </a:extLst>
              </p:cNvPr>
              <p:cNvSpPr/>
              <p:nvPr/>
            </p:nvSpPr>
            <p:spPr>
              <a:xfrm>
                <a:off x="12312334" y="3035747"/>
                <a:ext cx="148209" cy="148209"/>
              </a:xfrm>
              <a:custGeom>
                <a:avLst/>
                <a:gdLst>
                  <a:gd name="connsiteX0" fmla="*/ 148209 w 148209"/>
                  <a:gd name="connsiteY0" fmla="*/ 74104 h 148209"/>
                  <a:gd name="connsiteX1" fmla="*/ 74105 w 148209"/>
                  <a:gd name="connsiteY1" fmla="*/ 148209 h 148209"/>
                  <a:gd name="connsiteX2" fmla="*/ 0 w 148209"/>
                  <a:gd name="connsiteY2" fmla="*/ 74104 h 148209"/>
                  <a:gd name="connsiteX3" fmla="*/ 74105 w 148209"/>
                  <a:gd name="connsiteY3" fmla="*/ 0 h 148209"/>
                  <a:gd name="connsiteX4" fmla="*/ 148209 w 148209"/>
                  <a:gd name="connsiteY4" fmla="*/ 74104 h 148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8209" h="148209">
                    <a:moveTo>
                      <a:pt x="148209" y="74104"/>
                    </a:moveTo>
                    <a:cubicBezTo>
                      <a:pt x="148209" y="115031"/>
                      <a:pt x="115031" y="148209"/>
                      <a:pt x="74105" y="148209"/>
                    </a:cubicBezTo>
                    <a:cubicBezTo>
                      <a:pt x="33178" y="148209"/>
                      <a:pt x="0" y="115031"/>
                      <a:pt x="0" y="74104"/>
                    </a:cubicBezTo>
                    <a:cubicBezTo>
                      <a:pt x="0" y="33178"/>
                      <a:pt x="33178" y="0"/>
                      <a:pt x="74105" y="0"/>
                    </a:cubicBezTo>
                    <a:cubicBezTo>
                      <a:pt x="115031" y="0"/>
                      <a:pt x="148209" y="33178"/>
                      <a:pt x="148209" y="7410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6" name="Freeform: Shape 115">
                <a:extLst>
                  <a:ext uri="{FF2B5EF4-FFF2-40B4-BE49-F238E27FC236}">
                    <a16:creationId xmlns:a16="http://schemas.microsoft.com/office/drawing/2014/main" id="{B6CE17AB-25B7-B233-6D1C-FE632D27B499}"/>
                  </a:ext>
                </a:extLst>
              </p:cNvPr>
              <p:cNvSpPr/>
              <p:nvPr/>
            </p:nvSpPr>
            <p:spPr>
              <a:xfrm>
                <a:off x="11917142" y="3035747"/>
                <a:ext cx="148209" cy="148209"/>
              </a:xfrm>
              <a:custGeom>
                <a:avLst/>
                <a:gdLst>
                  <a:gd name="connsiteX0" fmla="*/ 148209 w 148209"/>
                  <a:gd name="connsiteY0" fmla="*/ 74104 h 148209"/>
                  <a:gd name="connsiteX1" fmla="*/ 74105 w 148209"/>
                  <a:gd name="connsiteY1" fmla="*/ 148209 h 148209"/>
                  <a:gd name="connsiteX2" fmla="*/ 0 w 148209"/>
                  <a:gd name="connsiteY2" fmla="*/ 74104 h 148209"/>
                  <a:gd name="connsiteX3" fmla="*/ 74105 w 148209"/>
                  <a:gd name="connsiteY3" fmla="*/ 0 h 148209"/>
                  <a:gd name="connsiteX4" fmla="*/ 148209 w 148209"/>
                  <a:gd name="connsiteY4" fmla="*/ 74104 h 148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8209" h="148209">
                    <a:moveTo>
                      <a:pt x="148209" y="74104"/>
                    </a:moveTo>
                    <a:cubicBezTo>
                      <a:pt x="148209" y="115031"/>
                      <a:pt x="115031" y="148209"/>
                      <a:pt x="74105" y="148209"/>
                    </a:cubicBezTo>
                    <a:cubicBezTo>
                      <a:pt x="33178" y="148209"/>
                      <a:pt x="0" y="115031"/>
                      <a:pt x="0" y="74104"/>
                    </a:cubicBezTo>
                    <a:cubicBezTo>
                      <a:pt x="0" y="33178"/>
                      <a:pt x="33178" y="0"/>
                      <a:pt x="74105" y="0"/>
                    </a:cubicBezTo>
                    <a:cubicBezTo>
                      <a:pt x="115031" y="0"/>
                      <a:pt x="148209" y="33178"/>
                      <a:pt x="148209" y="7410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2B4F48C3-8660-F87E-E78F-E03E43537F33}"/>
                  </a:ext>
                </a:extLst>
              </p:cNvPr>
              <p:cNvSpPr/>
              <p:nvPr/>
            </p:nvSpPr>
            <p:spPr>
              <a:xfrm>
                <a:off x="12266328" y="3204053"/>
                <a:ext cx="268332" cy="148400"/>
              </a:xfrm>
              <a:custGeom>
                <a:avLst/>
                <a:gdLst>
                  <a:gd name="connsiteX0" fmla="*/ 253556 w 268332"/>
                  <a:gd name="connsiteY0" fmla="*/ 44101 h 148400"/>
                  <a:gd name="connsiteX1" fmla="*/ 181070 w 268332"/>
                  <a:gd name="connsiteY1" fmla="*/ 9526 h 148400"/>
                  <a:gd name="connsiteX2" fmla="*/ 120110 w 268332"/>
                  <a:gd name="connsiteY2" fmla="*/ 1 h 148400"/>
                  <a:gd name="connsiteX3" fmla="*/ 59246 w 268332"/>
                  <a:gd name="connsiteY3" fmla="*/ 9526 h 148400"/>
                  <a:gd name="connsiteX4" fmla="*/ 3429 w 268332"/>
                  <a:gd name="connsiteY4" fmla="*/ 33529 h 148400"/>
                  <a:gd name="connsiteX5" fmla="*/ 0 w 268332"/>
                  <a:gd name="connsiteY5" fmla="*/ 37434 h 148400"/>
                  <a:gd name="connsiteX6" fmla="*/ 76200 w 268332"/>
                  <a:gd name="connsiteY6" fmla="*/ 75534 h 148400"/>
                  <a:gd name="connsiteX7" fmla="*/ 104013 w 268332"/>
                  <a:gd name="connsiteY7" fmla="*/ 131446 h 148400"/>
                  <a:gd name="connsiteX8" fmla="*/ 104013 w 268332"/>
                  <a:gd name="connsiteY8" fmla="*/ 148400 h 148400"/>
                  <a:gd name="connsiteX9" fmla="*/ 268319 w 268332"/>
                  <a:gd name="connsiteY9" fmla="*/ 148400 h 148400"/>
                  <a:gd name="connsiteX10" fmla="*/ 268319 w 268332"/>
                  <a:gd name="connsiteY10" fmla="*/ 73819 h 148400"/>
                  <a:gd name="connsiteX11" fmla="*/ 253556 w 268332"/>
                  <a:gd name="connsiteY11" fmla="*/ 44101 h 148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68332" h="148400">
                    <a:moveTo>
                      <a:pt x="253556" y="44101"/>
                    </a:moveTo>
                    <a:cubicBezTo>
                      <a:pt x="232176" y="27474"/>
                      <a:pt x="207446" y="15679"/>
                      <a:pt x="181070" y="9526"/>
                    </a:cubicBezTo>
                    <a:cubicBezTo>
                      <a:pt x="161246" y="3734"/>
                      <a:pt x="140756" y="532"/>
                      <a:pt x="120110" y="1"/>
                    </a:cubicBezTo>
                    <a:cubicBezTo>
                      <a:pt x="99448" y="-46"/>
                      <a:pt x="78906" y="3169"/>
                      <a:pt x="59246" y="9526"/>
                    </a:cubicBezTo>
                    <a:cubicBezTo>
                      <a:pt x="39570" y="14764"/>
                      <a:pt x="20765" y="22851"/>
                      <a:pt x="3429" y="33529"/>
                    </a:cubicBezTo>
                    <a:lnTo>
                      <a:pt x="0" y="37434"/>
                    </a:lnTo>
                    <a:cubicBezTo>
                      <a:pt x="27693" y="44909"/>
                      <a:pt x="53604" y="57865"/>
                      <a:pt x="76200" y="75534"/>
                    </a:cubicBezTo>
                    <a:cubicBezTo>
                      <a:pt x="93960" y="88582"/>
                      <a:pt x="104321" y="109409"/>
                      <a:pt x="104013" y="131446"/>
                    </a:cubicBezTo>
                    <a:lnTo>
                      <a:pt x="104013" y="148400"/>
                    </a:lnTo>
                    <a:lnTo>
                      <a:pt x="268319" y="148400"/>
                    </a:lnTo>
                    <a:lnTo>
                      <a:pt x="268319" y="73819"/>
                    </a:lnTo>
                    <a:cubicBezTo>
                      <a:pt x="268644" y="62075"/>
                      <a:pt x="263111" y="50937"/>
                      <a:pt x="253556" y="4410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F72CDCE0-7B61-4E22-61EF-1813533ADCEA}"/>
                  </a:ext>
                </a:extLst>
              </p:cNvPr>
              <p:cNvSpPr/>
              <p:nvPr/>
            </p:nvSpPr>
            <p:spPr>
              <a:xfrm>
                <a:off x="11842942" y="3204053"/>
                <a:ext cx="268700" cy="148400"/>
              </a:xfrm>
              <a:custGeom>
                <a:avLst/>
                <a:gdLst>
                  <a:gd name="connsiteX0" fmla="*/ 164687 w 268700"/>
                  <a:gd name="connsiteY0" fmla="*/ 131446 h 148400"/>
                  <a:gd name="connsiteX1" fmla="*/ 191453 w 268700"/>
                  <a:gd name="connsiteY1" fmla="*/ 76486 h 148400"/>
                  <a:gd name="connsiteX2" fmla="*/ 192500 w 268700"/>
                  <a:gd name="connsiteY2" fmla="*/ 75534 h 148400"/>
                  <a:gd name="connsiteX3" fmla="*/ 193739 w 268700"/>
                  <a:gd name="connsiteY3" fmla="*/ 74677 h 148400"/>
                  <a:gd name="connsiteX4" fmla="*/ 268700 w 268700"/>
                  <a:gd name="connsiteY4" fmla="*/ 37529 h 148400"/>
                  <a:gd name="connsiteX5" fmla="*/ 263271 w 268700"/>
                  <a:gd name="connsiteY5" fmla="*/ 31338 h 148400"/>
                  <a:gd name="connsiteX6" fmla="*/ 209169 w 268700"/>
                  <a:gd name="connsiteY6" fmla="*/ 9526 h 148400"/>
                  <a:gd name="connsiteX7" fmla="*/ 148304 w 268700"/>
                  <a:gd name="connsiteY7" fmla="*/ 1 h 148400"/>
                  <a:gd name="connsiteX8" fmla="*/ 87344 w 268700"/>
                  <a:gd name="connsiteY8" fmla="*/ 9526 h 148400"/>
                  <a:gd name="connsiteX9" fmla="*/ 14859 w 268700"/>
                  <a:gd name="connsiteY9" fmla="*/ 44101 h 148400"/>
                  <a:gd name="connsiteX10" fmla="*/ 0 w 268700"/>
                  <a:gd name="connsiteY10" fmla="*/ 73819 h 148400"/>
                  <a:gd name="connsiteX11" fmla="*/ 0 w 268700"/>
                  <a:gd name="connsiteY11" fmla="*/ 148400 h 148400"/>
                  <a:gd name="connsiteX12" fmla="*/ 164687 w 268700"/>
                  <a:gd name="connsiteY12" fmla="*/ 148400 h 148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68700" h="148400">
                    <a:moveTo>
                      <a:pt x="164687" y="131446"/>
                    </a:moveTo>
                    <a:cubicBezTo>
                      <a:pt x="164702" y="109990"/>
                      <a:pt x="174570" y="89728"/>
                      <a:pt x="191453" y="76486"/>
                    </a:cubicBezTo>
                    <a:lnTo>
                      <a:pt x="192500" y="75534"/>
                    </a:lnTo>
                    <a:lnTo>
                      <a:pt x="193739" y="74677"/>
                    </a:lnTo>
                    <a:cubicBezTo>
                      <a:pt x="216602" y="58406"/>
                      <a:pt x="241905" y="45867"/>
                      <a:pt x="268700" y="37529"/>
                    </a:cubicBezTo>
                    <a:cubicBezTo>
                      <a:pt x="266795" y="35529"/>
                      <a:pt x="264986" y="33433"/>
                      <a:pt x="263271" y="31338"/>
                    </a:cubicBezTo>
                    <a:cubicBezTo>
                      <a:pt x="246372" y="21520"/>
                      <a:pt x="228152" y="14175"/>
                      <a:pt x="209169" y="9526"/>
                    </a:cubicBezTo>
                    <a:cubicBezTo>
                      <a:pt x="189376" y="3742"/>
                      <a:pt x="168918" y="541"/>
                      <a:pt x="148304" y="1"/>
                    </a:cubicBezTo>
                    <a:cubicBezTo>
                      <a:pt x="127609" y="-53"/>
                      <a:pt x="107036" y="3162"/>
                      <a:pt x="87344" y="9526"/>
                    </a:cubicBezTo>
                    <a:cubicBezTo>
                      <a:pt x="61338" y="16700"/>
                      <a:pt x="36801" y="28404"/>
                      <a:pt x="14859" y="44101"/>
                    </a:cubicBezTo>
                    <a:cubicBezTo>
                      <a:pt x="5620" y="51212"/>
                      <a:pt x="146" y="62162"/>
                      <a:pt x="0" y="73819"/>
                    </a:cubicBezTo>
                    <a:lnTo>
                      <a:pt x="0" y="148400"/>
                    </a:lnTo>
                    <a:lnTo>
                      <a:pt x="164687" y="14840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9" name="Freeform: Shape 118">
                <a:extLst>
                  <a:ext uri="{FF2B5EF4-FFF2-40B4-BE49-F238E27FC236}">
                    <a16:creationId xmlns:a16="http://schemas.microsoft.com/office/drawing/2014/main" id="{F8FE74BC-E79F-15E1-8B98-8C5C472B9E1D}"/>
                  </a:ext>
                </a:extLst>
              </p:cNvPr>
              <p:cNvSpPr/>
              <p:nvPr/>
            </p:nvSpPr>
            <p:spPr>
              <a:xfrm>
                <a:off x="12040586" y="3261774"/>
                <a:ext cx="296525" cy="147829"/>
              </a:xfrm>
              <a:custGeom>
                <a:avLst/>
                <a:gdLst>
                  <a:gd name="connsiteX0" fmla="*/ 0 w 296525"/>
                  <a:gd name="connsiteY0" fmla="*/ 147830 h 147829"/>
                  <a:gd name="connsiteX1" fmla="*/ 0 w 296525"/>
                  <a:gd name="connsiteY1" fmla="*/ 73725 h 147829"/>
                  <a:gd name="connsiteX2" fmla="*/ 14859 w 296525"/>
                  <a:gd name="connsiteY2" fmla="*/ 44103 h 147829"/>
                  <a:gd name="connsiteX3" fmla="*/ 87344 w 296525"/>
                  <a:gd name="connsiteY3" fmla="*/ 9527 h 147829"/>
                  <a:gd name="connsiteX4" fmla="*/ 148209 w 296525"/>
                  <a:gd name="connsiteY4" fmla="*/ 2 h 147829"/>
                  <a:gd name="connsiteX5" fmla="*/ 209169 w 296525"/>
                  <a:gd name="connsiteY5" fmla="*/ 9527 h 147829"/>
                  <a:gd name="connsiteX6" fmla="*/ 281654 w 296525"/>
                  <a:gd name="connsiteY6" fmla="*/ 44103 h 147829"/>
                  <a:gd name="connsiteX7" fmla="*/ 296513 w 296525"/>
                  <a:gd name="connsiteY7" fmla="*/ 73725 h 147829"/>
                  <a:gd name="connsiteX8" fmla="*/ 296513 w 296525"/>
                  <a:gd name="connsiteY8" fmla="*/ 147830 h 1478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6525" h="147829">
                    <a:moveTo>
                      <a:pt x="0" y="147830"/>
                    </a:moveTo>
                    <a:lnTo>
                      <a:pt x="0" y="73725"/>
                    </a:lnTo>
                    <a:cubicBezTo>
                      <a:pt x="45" y="62070"/>
                      <a:pt x="5544" y="51107"/>
                      <a:pt x="14859" y="44103"/>
                    </a:cubicBezTo>
                    <a:cubicBezTo>
                      <a:pt x="36757" y="28332"/>
                      <a:pt x="61308" y="16621"/>
                      <a:pt x="87344" y="9527"/>
                    </a:cubicBezTo>
                    <a:cubicBezTo>
                      <a:pt x="106995" y="3128"/>
                      <a:pt x="127543" y="-88"/>
                      <a:pt x="148209" y="2"/>
                    </a:cubicBezTo>
                    <a:cubicBezTo>
                      <a:pt x="168859" y="487"/>
                      <a:pt x="189355" y="3690"/>
                      <a:pt x="209169" y="9527"/>
                    </a:cubicBezTo>
                    <a:cubicBezTo>
                      <a:pt x="235573" y="15599"/>
                      <a:pt x="260319" y="27402"/>
                      <a:pt x="281654" y="44103"/>
                    </a:cubicBezTo>
                    <a:cubicBezTo>
                      <a:pt x="291244" y="50876"/>
                      <a:pt x="296819" y="61990"/>
                      <a:pt x="296513" y="73725"/>
                    </a:cubicBezTo>
                    <a:lnTo>
                      <a:pt x="296513" y="14783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id="{5E65ADB0-981D-6C4E-395A-7F793E079228}"/>
                  </a:ext>
                </a:extLst>
              </p:cNvPr>
              <p:cNvSpPr/>
              <p:nvPr/>
            </p:nvSpPr>
            <p:spPr>
              <a:xfrm>
                <a:off x="12114691" y="3093374"/>
                <a:ext cx="148209" cy="148209"/>
              </a:xfrm>
              <a:custGeom>
                <a:avLst/>
                <a:gdLst>
                  <a:gd name="connsiteX0" fmla="*/ 148209 w 148209"/>
                  <a:gd name="connsiteY0" fmla="*/ 74105 h 148209"/>
                  <a:gd name="connsiteX1" fmla="*/ 74105 w 148209"/>
                  <a:gd name="connsiteY1" fmla="*/ 148209 h 148209"/>
                  <a:gd name="connsiteX2" fmla="*/ 0 w 148209"/>
                  <a:gd name="connsiteY2" fmla="*/ 74105 h 148209"/>
                  <a:gd name="connsiteX3" fmla="*/ 74105 w 148209"/>
                  <a:gd name="connsiteY3" fmla="*/ 0 h 148209"/>
                  <a:gd name="connsiteX4" fmla="*/ 148209 w 148209"/>
                  <a:gd name="connsiteY4" fmla="*/ 74105 h 148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8209" h="148209">
                    <a:moveTo>
                      <a:pt x="148209" y="74105"/>
                    </a:moveTo>
                    <a:cubicBezTo>
                      <a:pt x="148209" y="115031"/>
                      <a:pt x="115031" y="148209"/>
                      <a:pt x="74105" y="148209"/>
                    </a:cubicBezTo>
                    <a:cubicBezTo>
                      <a:pt x="33178" y="148209"/>
                      <a:pt x="0" y="115031"/>
                      <a:pt x="0" y="74105"/>
                    </a:cubicBezTo>
                    <a:cubicBezTo>
                      <a:pt x="0" y="33178"/>
                      <a:pt x="33178" y="0"/>
                      <a:pt x="74105" y="0"/>
                    </a:cubicBezTo>
                    <a:cubicBezTo>
                      <a:pt x="115031" y="0"/>
                      <a:pt x="148209" y="33178"/>
                      <a:pt x="148209" y="7410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EF938DD2-501E-6D7C-9386-92A1BF4266DA}"/>
                </a:ext>
              </a:extLst>
            </p:cNvPr>
            <p:cNvSpPr/>
            <p:nvPr/>
          </p:nvSpPr>
          <p:spPr>
            <a:xfrm>
              <a:off x="5779045" y="3604045"/>
              <a:ext cx="692943" cy="342900"/>
            </a:xfrm>
            <a:custGeom>
              <a:avLst/>
              <a:gdLst>
                <a:gd name="connsiteX0" fmla="*/ 654844 w 692943"/>
                <a:gd name="connsiteY0" fmla="*/ 0 h 342900"/>
                <a:gd name="connsiteX1" fmla="*/ 38100 w 692943"/>
                <a:gd name="connsiteY1" fmla="*/ 0 h 342900"/>
                <a:gd name="connsiteX2" fmla="*/ 0 w 692943"/>
                <a:gd name="connsiteY2" fmla="*/ 38100 h 342900"/>
                <a:gd name="connsiteX3" fmla="*/ 0 w 692943"/>
                <a:gd name="connsiteY3" fmla="*/ 247650 h 342900"/>
                <a:gd name="connsiteX4" fmla="*/ 38100 w 692943"/>
                <a:gd name="connsiteY4" fmla="*/ 285750 h 342900"/>
                <a:gd name="connsiteX5" fmla="*/ 178594 w 692943"/>
                <a:gd name="connsiteY5" fmla="*/ 285750 h 342900"/>
                <a:gd name="connsiteX6" fmla="*/ 178594 w 692943"/>
                <a:gd name="connsiteY6" fmla="*/ 342900 h 342900"/>
                <a:gd name="connsiteX7" fmla="*/ 238601 w 692943"/>
                <a:gd name="connsiteY7" fmla="*/ 285750 h 342900"/>
                <a:gd name="connsiteX8" fmla="*/ 303371 w 692943"/>
                <a:gd name="connsiteY8" fmla="*/ 285750 h 342900"/>
                <a:gd name="connsiteX9" fmla="*/ 340519 w 692943"/>
                <a:gd name="connsiteY9" fmla="*/ 342900 h 342900"/>
                <a:gd name="connsiteX10" fmla="*/ 374809 w 692943"/>
                <a:gd name="connsiteY10" fmla="*/ 285750 h 342900"/>
                <a:gd name="connsiteX11" fmla="*/ 442436 w 692943"/>
                <a:gd name="connsiteY11" fmla="*/ 285750 h 342900"/>
                <a:gd name="connsiteX12" fmla="*/ 502444 w 692943"/>
                <a:gd name="connsiteY12" fmla="*/ 342900 h 342900"/>
                <a:gd name="connsiteX13" fmla="*/ 502444 w 692943"/>
                <a:gd name="connsiteY13" fmla="*/ 285750 h 342900"/>
                <a:gd name="connsiteX14" fmla="*/ 654844 w 692943"/>
                <a:gd name="connsiteY14" fmla="*/ 285750 h 342900"/>
                <a:gd name="connsiteX15" fmla="*/ 692944 w 692943"/>
                <a:gd name="connsiteY15" fmla="*/ 247650 h 342900"/>
                <a:gd name="connsiteX16" fmla="*/ 692944 w 692943"/>
                <a:gd name="connsiteY16" fmla="*/ 38100 h 342900"/>
                <a:gd name="connsiteX17" fmla="*/ 654844 w 692943"/>
                <a:gd name="connsiteY17" fmla="*/ 0 h 342900"/>
                <a:gd name="connsiteX18" fmla="*/ 95250 w 692943"/>
                <a:gd name="connsiteY18" fmla="*/ 85725 h 342900"/>
                <a:gd name="connsiteX19" fmla="*/ 540544 w 692943"/>
                <a:gd name="connsiteY19" fmla="*/ 85725 h 342900"/>
                <a:gd name="connsiteX20" fmla="*/ 540544 w 692943"/>
                <a:gd name="connsiteY20" fmla="*/ 104775 h 342900"/>
                <a:gd name="connsiteX21" fmla="*/ 95250 w 692943"/>
                <a:gd name="connsiteY21" fmla="*/ 104775 h 342900"/>
                <a:gd name="connsiteX22" fmla="*/ 445294 w 692943"/>
                <a:gd name="connsiteY22" fmla="*/ 200025 h 342900"/>
                <a:gd name="connsiteX23" fmla="*/ 95250 w 692943"/>
                <a:gd name="connsiteY23" fmla="*/ 200025 h 342900"/>
                <a:gd name="connsiteX24" fmla="*/ 95250 w 692943"/>
                <a:gd name="connsiteY24" fmla="*/ 180975 h 342900"/>
                <a:gd name="connsiteX25" fmla="*/ 445294 w 692943"/>
                <a:gd name="connsiteY25" fmla="*/ 180975 h 342900"/>
                <a:gd name="connsiteX26" fmla="*/ 597694 w 692943"/>
                <a:gd name="connsiteY26" fmla="*/ 152400 h 342900"/>
                <a:gd name="connsiteX27" fmla="*/ 95250 w 692943"/>
                <a:gd name="connsiteY27" fmla="*/ 152400 h 342900"/>
                <a:gd name="connsiteX28" fmla="*/ 95250 w 692943"/>
                <a:gd name="connsiteY28" fmla="*/ 133350 h 342900"/>
                <a:gd name="connsiteX29" fmla="*/ 597694 w 692943"/>
                <a:gd name="connsiteY29" fmla="*/ 133350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692943" h="342900">
                  <a:moveTo>
                    <a:pt x="654844" y="0"/>
                  </a:moveTo>
                  <a:lnTo>
                    <a:pt x="38100" y="0"/>
                  </a:lnTo>
                  <a:cubicBezTo>
                    <a:pt x="17058" y="0"/>
                    <a:pt x="0" y="17058"/>
                    <a:pt x="0" y="38100"/>
                  </a:cubicBezTo>
                  <a:lnTo>
                    <a:pt x="0" y="247650"/>
                  </a:lnTo>
                  <a:cubicBezTo>
                    <a:pt x="0" y="268692"/>
                    <a:pt x="17058" y="285750"/>
                    <a:pt x="38100" y="285750"/>
                  </a:cubicBezTo>
                  <a:lnTo>
                    <a:pt x="178594" y="285750"/>
                  </a:lnTo>
                  <a:lnTo>
                    <a:pt x="178594" y="342900"/>
                  </a:lnTo>
                  <a:lnTo>
                    <a:pt x="238601" y="285750"/>
                  </a:lnTo>
                  <a:lnTo>
                    <a:pt x="303371" y="285750"/>
                  </a:lnTo>
                  <a:lnTo>
                    <a:pt x="340519" y="342900"/>
                  </a:lnTo>
                  <a:lnTo>
                    <a:pt x="374809" y="285750"/>
                  </a:lnTo>
                  <a:lnTo>
                    <a:pt x="442436" y="285750"/>
                  </a:lnTo>
                  <a:lnTo>
                    <a:pt x="502444" y="342900"/>
                  </a:lnTo>
                  <a:lnTo>
                    <a:pt x="502444" y="285750"/>
                  </a:lnTo>
                  <a:lnTo>
                    <a:pt x="654844" y="285750"/>
                  </a:lnTo>
                  <a:cubicBezTo>
                    <a:pt x="675885" y="285750"/>
                    <a:pt x="692944" y="268692"/>
                    <a:pt x="692944" y="247650"/>
                  </a:cubicBezTo>
                  <a:lnTo>
                    <a:pt x="692944" y="38100"/>
                  </a:lnTo>
                  <a:cubicBezTo>
                    <a:pt x="692944" y="17058"/>
                    <a:pt x="675885" y="0"/>
                    <a:pt x="654844" y="0"/>
                  </a:cubicBezTo>
                  <a:close/>
                  <a:moveTo>
                    <a:pt x="95250" y="85725"/>
                  </a:moveTo>
                  <a:lnTo>
                    <a:pt x="540544" y="85725"/>
                  </a:lnTo>
                  <a:lnTo>
                    <a:pt x="540544" y="104775"/>
                  </a:lnTo>
                  <a:lnTo>
                    <a:pt x="95250" y="104775"/>
                  </a:lnTo>
                  <a:close/>
                  <a:moveTo>
                    <a:pt x="445294" y="200025"/>
                  </a:moveTo>
                  <a:lnTo>
                    <a:pt x="95250" y="200025"/>
                  </a:lnTo>
                  <a:lnTo>
                    <a:pt x="95250" y="180975"/>
                  </a:lnTo>
                  <a:lnTo>
                    <a:pt x="445294" y="180975"/>
                  </a:lnTo>
                  <a:close/>
                  <a:moveTo>
                    <a:pt x="597694" y="152400"/>
                  </a:moveTo>
                  <a:lnTo>
                    <a:pt x="95250" y="152400"/>
                  </a:lnTo>
                  <a:lnTo>
                    <a:pt x="95250" y="133350"/>
                  </a:lnTo>
                  <a:lnTo>
                    <a:pt x="597694" y="1333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E8701D6A-C318-944C-7EFD-FD7D36FE3049}"/>
              </a:ext>
            </a:extLst>
          </p:cNvPr>
          <p:cNvGrpSpPr/>
          <p:nvPr/>
        </p:nvGrpSpPr>
        <p:grpSpPr>
          <a:xfrm>
            <a:off x="2374795" y="2501464"/>
            <a:ext cx="761418" cy="696333"/>
            <a:chOff x="2374795" y="2554014"/>
            <a:chExt cx="761418" cy="696333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CD0B8D54-A143-AE8B-EB58-1797B1EB4E24}"/>
                </a:ext>
              </a:extLst>
            </p:cNvPr>
            <p:cNvSpPr txBox="1"/>
            <p:nvPr/>
          </p:nvSpPr>
          <p:spPr>
            <a:xfrm>
              <a:off x="2374795" y="2554014"/>
              <a:ext cx="761418" cy="25227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</a:rPr>
                <a:t>ITEM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9E38A635-5F0B-3A6B-10D3-9005F4781B98}"/>
                </a:ext>
              </a:extLst>
            </p:cNvPr>
            <p:cNvSpPr txBox="1"/>
            <p:nvPr/>
          </p:nvSpPr>
          <p:spPr>
            <a:xfrm>
              <a:off x="2374795" y="2727127"/>
              <a:ext cx="761418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C119DDF-4FEF-C83B-6574-163B153C6C38}"/>
              </a:ext>
            </a:extLst>
          </p:cNvPr>
          <p:cNvGrpSpPr/>
          <p:nvPr/>
        </p:nvGrpSpPr>
        <p:grpSpPr>
          <a:xfrm>
            <a:off x="4602988" y="2501464"/>
            <a:ext cx="761418" cy="696333"/>
            <a:chOff x="2374795" y="2554014"/>
            <a:chExt cx="761418" cy="696333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AAA2DFE-1C46-F487-DD32-70A3A2CFCAAD}"/>
                </a:ext>
              </a:extLst>
            </p:cNvPr>
            <p:cNvSpPr txBox="1"/>
            <p:nvPr/>
          </p:nvSpPr>
          <p:spPr>
            <a:xfrm>
              <a:off x="2374795" y="2554014"/>
              <a:ext cx="761418" cy="25227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</a:rPr>
                <a:t>ITEM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9300F54-FFB6-7262-38EF-B4F447EC49E6}"/>
                </a:ext>
              </a:extLst>
            </p:cNvPr>
            <p:cNvSpPr txBox="1"/>
            <p:nvPr/>
          </p:nvSpPr>
          <p:spPr>
            <a:xfrm>
              <a:off x="2374795" y="2727127"/>
              <a:ext cx="761418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EA3FF78-8A63-1B6E-04DC-EB783FA43A40}"/>
              </a:ext>
            </a:extLst>
          </p:cNvPr>
          <p:cNvGrpSpPr/>
          <p:nvPr/>
        </p:nvGrpSpPr>
        <p:grpSpPr>
          <a:xfrm>
            <a:off x="6841692" y="2501464"/>
            <a:ext cx="761418" cy="696333"/>
            <a:chOff x="2374795" y="2554014"/>
            <a:chExt cx="761418" cy="696333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54B9DFC3-4C60-2BB8-A70E-8D334740AC35}"/>
                </a:ext>
              </a:extLst>
            </p:cNvPr>
            <p:cNvSpPr txBox="1"/>
            <p:nvPr/>
          </p:nvSpPr>
          <p:spPr>
            <a:xfrm>
              <a:off x="2374795" y="2554014"/>
              <a:ext cx="761418" cy="25227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</a:rPr>
                <a:t>ITEM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D166D91-5F23-009F-4DFA-6CD10497D65D}"/>
                </a:ext>
              </a:extLst>
            </p:cNvPr>
            <p:cNvSpPr txBox="1"/>
            <p:nvPr/>
          </p:nvSpPr>
          <p:spPr>
            <a:xfrm>
              <a:off x="2374795" y="2727127"/>
              <a:ext cx="761418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C6C8F18-134B-846D-2A08-B3B35AC3CE9E}"/>
              </a:ext>
            </a:extLst>
          </p:cNvPr>
          <p:cNvGrpSpPr/>
          <p:nvPr/>
        </p:nvGrpSpPr>
        <p:grpSpPr>
          <a:xfrm>
            <a:off x="9069885" y="2501464"/>
            <a:ext cx="761418" cy="696333"/>
            <a:chOff x="2374795" y="2554014"/>
            <a:chExt cx="761418" cy="696333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0AA6882A-40E7-A3C3-F190-E7CE5D32F4AE}"/>
                </a:ext>
              </a:extLst>
            </p:cNvPr>
            <p:cNvSpPr txBox="1"/>
            <p:nvPr/>
          </p:nvSpPr>
          <p:spPr>
            <a:xfrm>
              <a:off x="2374795" y="2554014"/>
              <a:ext cx="761418" cy="25227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</a:rPr>
                <a:t>ITEM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A8BF0758-53E0-D70A-FBF2-B5B463E67972}"/>
                </a:ext>
              </a:extLst>
            </p:cNvPr>
            <p:cNvSpPr txBox="1"/>
            <p:nvPr/>
          </p:nvSpPr>
          <p:spPr>
            <a:xfrm>
              <a:off x="2374795" y="2727127"/>
              <a:ext cx="761418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</a:rPr>
                <a:t>04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40E175A1-F6A6-56FB-D541-F7B6DF242AEB}"/>
              </a:ext>
            </a:extLst>
          </p:cNvPr>
          <p:cNvGrpSpPr/>
          <p:nvPr/>
        </p:nvGrpSpPr>
        <p:grpSpPr>
          <a:xfrm>
            <a:off x="2364285" y="4603533"/>
            <a:ext cx="761418" cy="696333"/>
            <a:chOff x="2374795" y="2554014"/>
            <a:chExt cx="761418" cy="696333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02042D89-FBD5-70E0-B207-E8B3F8D931B5}"/>
                </a:ext>
              </a:extLst>
            </p:cNvPr>
            <p:cNvSpPr txBox="1"/>
            <p:nvPr/>
          </p:nvSpPr>
          <p:spPr>
            <a:xfrm>
              <a:off x="2374795" y="2554014"/>
              <a:ext cx="761418" cy="25227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</a:rPr>
                <a:t>ITEM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DB2E664F-4153-D535-B334-61EC7E3C915D}"/>
                </a:ext>
              </a:extLst>
            </p:cNvPr>
            <p:cNvSpPr txBox="1"/>
            <p:nvPr/>
          </p:nvSpPr>
          <p:spPr>
            <a:xfrm>
              <a:off x="2374795" y="2727127"/>
              <a:ext cx="761418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</a:rPr>
                <a:t>08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4994B30D-4113-6956-454B-8FAB9A527941}"/>
              </a:ext>
            </a:extLst>
          </p:cNvPr>
          <p:cNvGrpSpPr/>
          <p:nvPr/>
        </p:nvGrpSpPr>
        <p:grpSpPr>
          <a:xfrm>
            <a:off x="4592478" y="4603533"/>
            <a:ext cx="761418" cy="696333"/>
            <a:chOff x="2374795" y="2554014"/>
            <a:chExt cx="761418" cy="696333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1327FE07-C7C0-DC4A-8B00-27AFEB6D7492}"/>
                </a:ext>
              </a:extLst>
            </p:cNvPr>
            <p:cNvSpPr txBox="1"/>
            <p:nvPr/>
          </p:nvSpPr>
          <p:spPr>
            <a:xfrm>
              <a:off x="2374795" y="2554014"/>
              <a:ext cx="761418" cy="25227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</a:rPr>
                <a:t>ITEM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3203D805-2071-E2AC-6E40-99613D9C6028}"/>
                </a:ext>
              </a:extLst>
            </p:cNvPr>
            <p:cNvSpPr txBox="1"/>
            <p:nvPr/>
          </p:nvSpPr>
          <p:spPr>
            <a:xfrm>
              <a:off x="2374795" y="2727127"/>
              <a:ext cx="761418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</a:rPr>
                <a:t>07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F20CB17C-8C87-0744-9B77-61E5307DDB6C}"/>
              </a:ext>
            </a:extLst>
          </p:cNvPr>
          <p:cNvGrpSpPr/>
          <p:nvPr/>
        </p:nvGrpSpPr>
        <p:grpSpPr>
          <a:xfrm>
            <a:off x="6831182" y="4603533"/>
            <a:ext cx="761418" cy="696333"/>
            <a:chOff x="2374795" y="2554014"/>
            <a:chExt cx="761418" cy="696333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CDEFFD56-A7EB-64A7-ECFC-117B5A76A6B5}"/>
                </a:ext>
              </a:extLst>
            </p:cNvPr>
            <p:cNvSpPr txBox="1"/>
            <p:nvPr/>
          </p:nvSpPr>
          <p:spPr>
            <a:xfrm>
              <a:off x="2374795" y="2554014"/>
              <a:ext cx="761418" cy="25227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</a:rPr>
                <a:t>ITEM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08BB9818-A1FD-4D83-122B-AD789168CD3A}"/>
                </a:ext>
              </a:extLst>
            </p:cNvPr>
            <p:cNvSpPr txBox="1"/>
            <p:nvPr/>
          </p:nvSpPr>
          <p:spPr>
            <a:xfrm>
              <a:off x="2374795" y="2727127"/>
              <a:ext cx="761418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</a:rPr>
                <a:t>06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97831EB5-19E0-11C4-77CE-2D54D1211762}"/>
              </a:ext>
            </a:extLst>
          </p:cNvPr>
          <p:cNvGrpSpPr/>
          <p:nvPr/>
        </p:nvGrpSpPr>
        <p:grpSpPr>
          <a:xfrm>
            <a:off x="9059375" y="4603533"/>
            <a:ext cx="761418" cy="696333"/>
            <a:chOff x="2374795" y="2554014"/>
            <a:chExt cx="761418" cy="696333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3B89BC2B-55F3-400D-7AB1-113C8007E69A}"/>
                </a:ext>
              </a:extLst>
            </p:cNvPr>
            <p:cNvSpPr txBox="1"/>
            <p:nvPr/>
          </p:nvSpPr>
          <p:spPr>
            <a:xfrm>
              <a:off x="2374795" y="2554014"/>
              <a:ext cx="761418" cy="25227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</a:rPr>
                <a:t>ITEM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2B2B377B-85FE-F32C-25EC-4961C9B9FBB2}"/>
                </a:ext>
              </a:extLst>
            </p:cNvPr>
            <p:cNvSpPr txBox="1"/>
            <p:nvPr/>
          </p:nvSpPr>
          <p:spPr>
            <a:xfrm>
              <a:off x="2374795" y="2727127"/>
              <a:ext cx="761418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</a:rPr>
                <a:t>05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441541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80316" y="-6439"/>
            <a:ext cx="12179305" cy="686443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69" y="1842732"/>
            <a:ext cx="5585326" cy="1367510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586" y="4649778"/>
            <a:ext cx="2836865" cy="60896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683" y="764086"/>
            <a:ext cx="2788938" cy="52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4096" y="4034370"/>
            <a:ext cx="1842755" cy="74217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1957" y="2005279"/>
            <a:ext cx="3621359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649" y="1373306"/>
            <a:ext cx="5023966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612" y="3362338"/>
            <a:ext cx="4152037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3148" y="711197"/>
            <a:ext cx="4320044" cy="357511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224" y="5341922"/>
            <a:ext cx="2546543" cy="303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0000" y="4850172"/>
            <a:ext cx="4716867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0003" y="4468203"/>
            <a:ext cx="5910650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" y="6121199"/>
            <a:ext cx="12179305" cy="67522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0EE79EB-D694-450E-B2FE-DA3243F8C51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2581" y="933552"/>
            <a:ext cx="3846530" cy="2151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019">
      <a:dk1>
        <a:sysClr val="windowText" lastClr="000000"/>
      </a:dk1>
      <a:lt1>
        <a:sysClr val="window" lastClr="FFFFFF"/>
      </a:lt1>
      <a:dk2>
        <a:srgbClr val="153153"/>
      </a:dk2>
      <a:lt2>
        <a:srgbClr val="EEECE1"/>
      </a:lt2>
      <a:accent1>
        <a:srgbClr val="E35A35"/>
      </a:accent1>
      <a:accent2>
        <a:srgbClr val="ECB448"/>
      </a:accent2>
      <a:accent3>
        <a:srgbClr val="8BB74C"/>
      </a:accent3>
      <a:accent4>
        <a:srgbClr val="5FB7A2"/>
      </a:accent4>
      <a:accent5>
        <a:srgbClr val="2179D9"/>
      </a:accent5>
      <a:accent6>
        <a:srgbClr val="A5A5A5"/>
      </a:accent6>
      <a:hlink>
        <a:srgbClr val="0000FF"/>
      </a:hlink>
      <a:folHlink>
        <a:srgbClr val="800080"/>
      </a:folHlink>
    </a:clrScheme>
    <a:fontScheme name="slidemodel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5560</TotalTime>
  <Words>298</Words>
  <Application>Microsoft Office PowerPoint</Application>
  <PresentationFormat>Custom</PresentationFormat>
  <Paragraphs>57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Open Sans</vt:lpstr>
      <vt:lpstr>Segoe UI</vt:lpstr>
      <vt:lpstr>Segoe UI Light</vt:lpstr>
      <vt:lpstr>Office Theme</vt:lpstr>
      <vt:lpstr>2_Office Theme</vt:lpstr>
      <vt:lpstr>8-Item Process Flow Slide Template</vt:lpstr>
      <vt:lpstr>8-Item Process Flow Slide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8-Item Process Flow PowerPoint Template</dc:title>
  <dc:creator>Julian</dc:creator>
  <cp:lastModifiedBy>user</cp:lastModifiedBy>
  <cp:revision>112</cp:revision>
  <dcterms:created xsi:type="dcterms:W3CDTF">2013-09-12T13:05:01Z</dcterms:created>
  <dcterms:modified xsi:type="dcterms:W3CDTF">2024-08-30T18:39:24Z</dcterms:modified>
</cp:coreProperties>
</file>