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73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>
        <p:scale>
          <a:sx n="100" d="100"/>
          <a:sy n="100" d="100"/>
        </p:scale>
        <p:origin x="1544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82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873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7/5/16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92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3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Arrow Concept For PowerPoint</a:t>
            </a:r>
            <a:endParaRPr lang="en-US" dirty="0"/>
          </a:p>
        </p:txBody>
      </p:sp>
      <p:grpSp>
        <p:nvGrpSpPr>
          <p:cNvPr id="53" name="Group 52"/>
          <p:cNvGrpSpPr/>
          <p:nvPr/>
        </p:nvGrpSpPr>
        <p:grpSpPr>
          <a:xfrm>
            <a:off x="2913150" y="1014413"/>
            <a:ext cx="6330775" cy="5586490"/>
            <a:chOff x="2336362" y="1014413"/>
            <a:chExt cx="6330775" cy="5586490"/>
          </a:xfrm>
        </p:grpSpPr>
        <p:sp>
          <p:nvSpPr>
            <p:cNvPr id="5" name="TextBox 4"/>
            <p:cNvSpPr txBox="1"/>
            <p:nvPr/>
          </p:nvSpPr>
          <p:spPr>
            <a:xfrm>
              <a:off x="5808662" y="231069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08662" y="1976992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336362" y="1014413"/>
              <a:ext cx="3377054" cy="5586490"/>
              <a:chOff x="2340172" y="1014413"/>
              <a:chExt cx="2971604" cy="491577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340172" y="3525128"/>
                <a:ext cx="2971604" cy="2405062"/>
                <a:chOff x="2340172" y="4279900"/>
                <a:chExt cx="2971604" cy="2405062"/>
              </a:xfrm>
              <a:effectLst>
                <a:outerShdw blurRad="88900" dist="38100" sx="102000" sy="102000" algn="t" rotWithShape="0">
                  <a:prstClr val="black">
                    <a:alpha val="31000"/>
                  </a:prstClr>
                </a:outerShdw>
              </a:effectLst>
            </p:grpSpPr>
            <p:sp>
              <p:nvSpPr>
                <p:cNvPr id="9" name="Freeform 5"/>
                <p:cNvSpPr>
                  <a:spLocks/>
                </p:cNvSpPr>
                <p:nvPr/>
              </p:nvSpPr>
              <p:spPr bwMode="auto">
                <a:xfrm>
                  <a:off x="2340172" y="4279900"/>
                  <a:ext cx="1408113" cy="1739900"/>
                </a:xfrm>
                <a:custGeom>
                  <a:avLst/>
                  <a:gdLst>
                    <a:gd name="T0" fmla="*/ 284 w 807"/>
                    <a:gd name="T1" fmla="*/ 0 h 998"/>
                    <a:gd name="T2" fmla="*/ 24 w 807"/>
                    <a:gd name="T3" fmla="*/ 454 h 998"/>
                    <a:gd name="T4" fmla="*/ 0 w 807"/>
                    <a:gd name="T5" fmla="*/ 545 h 998"/>
                    <a:gd name="T6" fmla="*/ 24 w 807"/>
                    <a:gd name="T7" fmla="*/ 636 h 998"/>
                    <a:gd name="T8" fmla="*/ 233 w 807"/>
                    <a:gd name="T9" fmla="*/ 998 h 998"/>
                    <a:gd name="T10" fmla="*/ 807 w 807"/>
                    <a:gd name="T11" fmla="*/ 0 h 998"/>
                    <a:gd name="T12" fmla="*/ 284 w 807"/>
                    <a:gd name="T13" fmla="*/ 0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998">
                      <a:moveTo>
                        <a:pt x="284" y="0"/>
                      </a:moveTo>
                      <a:cubicBezTo>
                        <a:pt x="246" y="66"/>
                        <a:pt x="24" y="454"/>
                        <a:pt x="24" y="454"/>
                      </a:cubicBezTo>
                      <a:cubicBezTo>
                        <a:pt x="9" y="481"/>
                        <a:pt x="0" y="512"/>
                        <a:pt x="0" y="545"/>
                      </a:cubicBezTo>
                      <a:cubicBezTo>
                        <a:pt x="0" y="578"/>
                        <a:pt x="9" y="609"/>
                        <a:pt x="24" y="636"/>
                      </a:cubicBezTo>
                      <a:cubicBezTo>
                        <a:pt x="233" y="998"/>
                        <a:pt x="233" y="998"/>
                        <a:pt x="233" y="998"/>
                      </a:cubicBezTo>
                      <a:cubicBezTo>
                        <a:pt x="233" y="998"/>
                        <a:pt x="667" y="242"/>
                        <a:pt x="807" y="0"/>
                      </a:cubicBezTo>
                      <a:lnTo>
                        <a:pt x="28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31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2374901" y="4943475"/>
                  <a:ext cx="2936875" cy="1741487"/>
                </a:xfrm>
                <a:custGeom>
                  <a:avLst/>
                  <a:gdLst>
                    <a:gd name="T0" fmla="*/ 785 w 1684"/>
                    <a:gd name="T1" fmla="*/ 999 h 999"/>
                    <a:gd name="T2" fmla="*/ 884 w 1684"/>
                    <a:gd name="T3" fmla="*/ 726 h 999"/>
                    <a:gd name="T4" fmla="*/ 865 w 1684"/>
                    <a:gd name="T5" fmla="*/ 726 h 999"/>
                    <a:gd name="T6" fmla="*/ 381 w 1684"/>
                    <a:gd name="T7" fmla="*/ 726 h 999"/>
                    <a:gd name="T8" fmla="*/ 290 w 1684"/>
                    <a:gd name="T9" fmla="*/ 702 h 999"/>
                    <a:gd name="T10" fmla="*/ 224 w 1684"/>
                    <a:gd name="T11" fmla="*/ 636 h 999"/>
                    <a:gd name="T12" fmla="*/ 0 w 1684"/>
                    <a:gd name="T13" fmla="*/ 246 h 999"/>
                    <a:gd name="T14" fmla="*/ 102 w 1684"/>
                    <a:gd name="T15" fmla="*/ 273 h 999"/>
                    <a:gd name="T16" fmla="*/ 865 w 1684"/>
                    <a:gd name="T17" fmla="*/ 273 h 999"/>
                    <a:gd name="T18" fmla="*/ 884 w 1684"/>
                    <a:gd name="T19" fmla="*/ 273 h 999"/>
                    <a:gd name="T20" fmla="*/ 785 w 1684"/>
                    <a:gd name="T21" fmla="*/ 0 h 999"/>
                    <a:gd name="T22" fmla="*/ 1683 w 1684"/>
                    <a:gd name="T23" fmla="*/ 500 h 999"/>
                    <a:gd name="T24" fmla="*/ 1684 w 1684"/>
                    <a:gd name="T25" fmla="*/ 500 h 999"/>
                    <a:gd name="T26" fmla="*/ 785 w 1684"/>
                    <a:gd name="T27" fmla="*/ 999 h 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84" h="999">
                      <a:moveTo>
                        <a:pt x="785" y="999"/>
                      </a:moveTo>
                      <a:cubicBezTo>
                        <a:pt x="884" y="726"/>
                        <a:pt x="884" y="726"/>
                        <a:pt x="884" y="726"/>
                      </a:cubicBezTo>
                      <a:cubicBezTo>
                        <a:pt x="865" y="726"/>
                        <a:pt x="865" y="726"/>
                        <a:pt x="865" y="726"/>
                      </a:cubicBezTo>
                      <a:cubicBezTo>
                        <a:pt x="381" y="726"/>
                        <a:pt x="381" y="726"/>
                        <a:pt x="381" y="726"/>
                      </a:cubicBezTo>
                      <a:cubicBezTo>
                        <a:pt x="350" y="726"/>
                        <a:pt x="319" y="719"/>
                        <a:pt x="290" y="702"/>
                      </a:cubicBezTo>
                      <a:cubicBezTo>
                        <a:pt x="262" y="686"/>
                        <a:pt x="240" y="662"/>
                        <a:pt x="224" y="636"/>
                      </a:cubicBezTo>
                      <a:cubicBezTo>
                        <a:pt x="0" y="246"/>
                        <a:pt x="0" y="246"/>
                        <a:pt x="0" y="246"/>
                      </a:cubicBezTo>
                      <a:cubicBezTo>
                        <a:pt x="0" y="246"/>
                        <a:pt x="39" y="273"/>
                        <a:pt x="102" y="273"/>
                      </a:cubicBezTo>
                      <a:cubicBezTo>
                        <a:pt x="165" y="273"/>
                        <a:pt x="865" y="273"/>
                        <a:pt x="865" y="273"/>
                      </a:cubicBezTo>
                      <a:cubicBezTo>
                        <a:pt x="884" y="273"/>
                        <a:pt x="884" y="273"/>
                        <a:pt x="884" y="273"/>
                      </a:cubicBezTo>
                      <a:cubicBezTo>
                        <a:pt x="785" y="0"/>
                        <a:pt x="785" y="0"/>
                        <a:pt x="785" y="0"/>
                      </a:cubicBezTo>
                      <a:cubicBezTo>
                        <a:pt x="1015" y="200"/>
                        <a:pt x="1385" y="389"/>
                        <a:pt x="1683" y="500"/>
                      </a:cubicBezTo>
                      <a:cubicBezTo>
                        <a:pt x="1683" y="500"/>
                        <a:pt x="1683" y="500"/>
                        <a:pt x="1684" y="500"/>
                      </a:cubicBezTo>
                      <a:cubicBezTo>
                        <a:pt x="1385" y="610"/>
                        <a:pt x="1015" y="799"/>
                        <a:pt x="785" y="99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2">
                        <a:lumMod val="50000"/>
                      </a:schemeClr>
                    </a:gs>
                    <a:gs pos="0">
                      <a:schemeClr val="tx2">
                        <a:lumMod val="20000"/>
                        <a:lumOff val="80000"/>
                      </a:schemeClr>
                    </a:gs>
                    <a:gs pos="55000">
                      <a:schemeClr val="tx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2345760" y="2133600"/>
                <a:ext cx="2966016" cy="2403475"/>
                <a:chOff x="2345760" y="2489200"/>
                <a:chExt cx="2966016" cy="2403475"/>
              </a:xfrm>
              <a:effectLst>
                <a:outerShdw blurRad="88900" dist="38100" sx="102000" sy="102000" algn="t" rotWithShape="0">
                  <a:prstClr val="black">
                    <a:alpha val="31000"/>
                  </a:prstClr>
                </a:outerShdw>
              </a:effectLst>
            </p:grpSpPr>
            <p:sp>
              <p:nvSpPr>
                <p:cNvPr id="11" name="Freeform 7"/>
                <p:cNvSpPr>
                  <a:spLocks/>
                </p:cNvSpPr>
                <p:nvPr/>
              </p:nvSpPr>
              <p:spPr bwMode="auto">
                <a:xfrm>
                  <a:off x="2345760" y="2489200"/>
                  <a:ext cx="1408113" cy="1738312"/>
                </a:xfrm>
                <a:custGeom>
                  <a:avLst/>
                  <a:gdLst>
                    <a:gd name="T0" fmla="*/ 284 w 807"/>
                    <a:gd name="T1" fmla="*/ 0 h 998"/>
                    <a:gd name="T2" fmla="*/ 24 w 807"/>
                    <a:gd name="T3" fmla="*/ 454 h 998"/>
                    <a:gd name="T4" fmla="*/ 0 w 807"/>
                    <a:gd name="T5" fmla="*/ 545 h 998"/>
                    <a:gd name="T6" fmla="*/ 24 w 807"/>
                    <a:gd name="T7" fmla="*/ 636 h 998"/>
                    <a:gd name="T8" fmla="*/ 233 w 807"/>
                    <a:gd name="T9" fmla="*/ 998 h 998"/>
                    <a:gd name="T10" fmla="*/ 807 w 807"/>
                    <a:gd name="T11" fmla="*/ 0 h 998"/>
                    <a:gd name="T12" fmla="*/ 284 w 807"/>
                    <a:gd name="T13" fmla="*/ 0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998">
                      <a:moveTo>
                        <a:pt x="284" y="0"/>
                      </a:moveTo>
                      <a:cubicBezTo>
                        <a:pt x="246" y="66"/>
                        <a:pt x="24" y="454"/>
                        <a:pt x="24" y="454"/>
                      </a:cubicBezTo>
                      <a:cubicBezTo>
                        <a:pt x="9" y="481"/>
                        <a:pt x="0" y="512"/>
                        <a:pt x="0" y="545"/>
                      </a:cubicBezTo>
                      <a:cubicBezTo>
                        <a:pt x="0" y="578"/>
                        <a:pt x="9" y="609"/>
                        <a:pt x="24" y="636"/>
                      </a:cubicBezTo>
                      <a:cubicBezTo>
                        <a:pt x="233" y="998"/>
                        <a:pt x="233" y="998"/>
                        <a:pt x="233" y="998"/>
                      </a:cubicBezTo>
                      <a:cubicBezTo>
                        <a:pt x="233" y="998"/>
                        <a:pt x="667" y="242"/>
                        <a:pt x="807" y="0"/>
                      </a:cubicBezTo>
                      <a:lnTo>
                        <a:pt x="28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31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Freeform 8"/>
                <p:cNvSpPr>
                  <a:spLocks/>
                </p:cNvSpPr>
                <p:nvPr/>
              </p:nvSpPr>
              <p:spPr bwMode="auto">
                <a:xfrm>
                  <a:off x="2374901" y="3152775"/>
                  <a:ext cx="2936875" cy="1739900"/>
                </a:xfrm>
                <a:custGeom>
                  <a:avLst/>
                  <a:gdLst>
                    <a:gd name="T0" fmla="*/ 785 w 1684"/>
                    <a:gd name="T1" fmla="*/ 999 h 999"/>
                    <a:gd name="T2" fmla="*/ 884 w 1684"/>
                    <a:gd name="T3" fmla="*/ 726 h 999"/>
                    <a:gd name="T4" fmla="*/ 865 w 1684"/>
                    <a:gd name="T5" fmla="*/ 726 h 999"/>
                    <a:gd name="T6" fmla="*/ 381 w 1684"/>
                    <a:gd name="T7" fmla="*/ 726 h 999"/>
                    <a:gd name="T8" fmla="*/ 290 w 1684"/>
                    <a:gd name="T9" fmla="*/ 702 h 999"/>
                    <a:gd name="T10" fmla="*/ 224 w 1684"/>
                    <a:gd name="T11" fmla="*/ 636 h 999"/>
                    <a:gd name="T12" fmla="*/ 0 w 1684"/>
                    <a:gd name="T13" fmla="*/ 246 h 999"/>
                    <a:gd name="T14" fmla="*/ 102 w 1684"/>
                    <a:gd name="T15" fmla="*/ 273 h 999"/>
                    <a:gd name="T16" fmla="*/ 865 w 1684"/>
                    <a:gd name="T17" fmla="*/ 273 h 999"/>
                    <a:gd name="T18" fmla="*/ 884 w 1684"/>
                    <a:gd name="T19" fmla="*/ 273 h 999"/>
                    <a:gd name="T20" fmla="*/ 785 w 1684"/>
                    <a:gd name="T21" fmla="*/ 0 h 999"/>
                    <a:gd name="T22" fmla="*/ 1683 w 1684"/>
                    <a:gd name="T23" fmla="*/ 500 h 999"/>
                    <a:gd name="T24" fmla="*/ 1684 w 1684"/>
                    <a:gd name="T25" fmla="*/ 500 h 999"/>
                    <a:gd name="T26" fmla="*/ 785 w 1684"/>
                    <a:gd name="T27" fmla="*/ 999 h 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84" h="999">
                      <a:moveTo>
                        <a:pt x="785" y="999"/>
                      </a:moveTo>
                      <a:cubicBezTo>
                        <a:pt x="884" y="726"/>
                        <a:pt x="884" y="726"/>
                        <a:pt x="884" y="726"/>
                      </a:cubicBezTo>
                      <a:cubicBezTo>
                        <a:pt x="865" y="726"/>
                        <a:pt x="865" y="726"/>
                        <a:pt x="865" y="726"/>
                      </a:cubicBezTo>
                      <a:cubicBezTo>
                        <a:pt x="381" y="726"/>
                        <a:pt x="381" y="726"/>
                        <a:pt x="381" y="726"/>
                      </a:cubicBezTo>
                      <a:cubicBezTo>
                        <a:pt x="350" y="726"/>
                        <a:pt x="319" y="719"/>
                        <a:pt x="290" y="702"/>
                      </a:cubicBezTo>
                      <a:cubicBezTo>
                        <a:pt x="262" y="686"/>
                        <a:pt x="240" y="662"/>
                        <a:pt x="224" y="636"/>
                      </a:cubicBezTo>
                      <a:cubicBezTo>
                        <a:pt x="0" y="246"/>
                        <a:pt x="0" y="246"/>
                        <a:pt x="0" y="246"/>
                      </a:cubicBezTo>
                      <a:cubicBezTo>
                        <a:pt x="0" y="246"/>
                        <a:pt x="39" y="273"/>
                        <a:pt x="102" y="273"/>
                      </a:cubicBezTo>
                      <a:cubicBezTo>
                        <a:pt x="165" y="273"/>
                        <a:pt x="865" y="273"/>
                        <a:pt x="865" y="273"/>
                      </a:cubicBezTo>
                      <a:cubicBezTo>
                        <a:pt x="884" y="273"/>
                        <a:pt x="884" y="273"/>
                        <a:pt x="884" y="273"/>
                      </a:cubicBezTo>
                      <a:cubicBezTo>
                        <a:pt x="785" y="0"/>
                        <a:pt x="785" y="0"/>
                        <a:pt x="785" y="0"/>
                      </a:cubicBezTo>
                      <a:cubicBezTo>
                        <a:pt x="1015" y="200"/>
                        <a:pt x="1385" y="389"/>
                        <a:pt x="1683" y="500"/>
                      </a:cubicBezTo>
                      <a:cubicBezTo>
                        <a:pt x="1683" y="500"/>
                        <a:pt x="1683" y="500"/>
                        <a:pt x="1684" y="500"/>
                      </a:cubicBezTo>
                      <a:cubicBezTo>
                        <a:pt x="1385" y="610"/>
                        <a:pt x="1015" y="799"/>
                        <a:pt x="785" y="99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>
                        <a:lumMod val="50000"/>
                      </a:schemeClr>
                    </a:gs>
                    <a:gs pos="0">
                      <a:schemeClr val="accent3">
                        <a:lumMod val="20000"/>
                        <a:lumOff val="80000"/>
                      </a:schemeClr>
                    </a:gs>
                    <a:gs pos="51000">
                      <a:schemeClr val="accent3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2345686" y="1014413"/>
                <a:ext cx="2966090" cy="2112962"/>
                <a:chOff x="2345686" y="1014413"/>
                <a:chExt cx="2966090" cy="2112962"/>
              </a:xfrm>
              <a:effectLst>
                <a:outerShdw blurRad="88900" dist="38100" sx="102000" sy="102000" algn="t" rotWithShape="0">
                  <a:prstClr val="black">
                    <a:alpha val="31000"/>
                  </a:prstClr>
                </a:outerShdw>
              </a:effectLst>
            </p:grpSpPr>
            <p:sp>
              <p:nvSpPr>
                <p:cNvPr id="13" name="Freeform 9"/>
                <p:cNvSpPr>
                  <a:spLocks/>
                </p:cNvSpPr>
                <p:nvPr/>
              </p:nvSpPr>
              <p:spPr bwMode="auto">
                <a:xfrm>
                  <a:off x="2345686" y="1014413"/>
                  <a:ext cx="1236663" cy="1446212"/>
                </a:xfrm>
                <a:custGeom>
                  <a:avLst/>
                  <a:gdLst>
                    <a:gd name="T0" fmla="*/ 186 w 709"/>
                    <a:gd name="T1" fmla="*/ 0 h 830"/>
                    <a:gd name="T2" fmla="*/ 24 w 709"/>
                    <a:gd name="T3" fmla="*/ 286 h 830"/>
                    <a:gd name="T4" fmla="*/ 0 w 709"/>
                    <a:gd name="T5" fmla="*/ 377 h 830"/>
                    <a:gd name="T6" fmla="*/ 24 w 709"/>
                    <a:gd name="T7" fmla="*/ 468 h 830"/>
                    <a:gd name="T8" fmla="*/ 233 w 709"/>
                    <a:gd name="T9" fmla="*/ 830 h 830"/>
                    <a:gd name="T10" fmla="*/ 709 w 709"/>
                    <a:gd name="T11" fmla="*/ 0 h 830"/>
                    <a:gd name="T12" fmla="*/ 186 w 709"/>
                    <a:gd name="T13" fmla="*/ 0 h 8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9" h="830">
                      <a:moveTo>
                        <a:pt x="186" y="0"/>
                      </a:moveTo>
                      <a:cubicBezTo>
                        <a:pt x="148" y="66"/>
                        <a:pt x="24" y="286"/>
                        <a:pt x="24" y="286"/>
                      </a:cubicBezTo>
                      <a:cubicBezTo>
                        <a:pt x="9" y="313"/>
                        <a:pt x="0" y="344"/>
                        <a:pt x="0" y="377"/>
                      </a:cubicBezTo>
                      <a:cubicBezTo>
                        <a:pt x="0" y="410"/>
                        <a:pt x="9" y="441"/>
                        <a:pt x="24" y="468"/>
                      </a:cubicBezTo>
                      <a:cubicBezTo>
                        <a:pt x="233" y="830"/>
                        <a:pt x="233" y="830"/>
                        <a:pt x="233" y="830"/>
                      </a:cubicBezTo>
                      <a:cubicBezTo>
                        <a:pt x="233" y="830"/>
                        <a:pt x="569" y="242"/>
                        <a:pt x="709" y="0"/>
                      </a:cubicBezTo>
                      <a:lnTo>
                        <a:pt x="1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31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Freeform 10"/>
                <p:cNvSpPr>
                  <a:spLocks/>
                </p:cNvSpPr>
                <p:nvPr/>
              </p:nvSpPr>
              <p:spPr bwMode="auto">
                <a:xfrm>
                  <a:off x="2374901" y="1385888"/>
                  <a:ext cx="2936875" cy="1741487"/>
                </a:xfrm>
                <a:custGeom>
                  <a:avLst/>
                  <a:gdLst>
                    <a:gd name="T0" fmla="*/ 785 w 1684"/>
                    <a:gd name="T1" fmla="*/ 1000 h 1000"/>
                    <a:gd name="T2" fmla="*/ 884 w 1684"/>
                    <a:gd name="T3" fmla="*/ 726 h 1000"/>
                    <a:gd name="T4" fmla="*/ 865 w 1684"/>
                    <a:gd name="T5" fmla="*/ 726 h 1000"/>
                    <a:gd name="T6" fmla="*/ 381 w 1684"/>
                    <a:gd name="T7" fmla="*/ 726 h 1000"/>
                    <a:gd name="T8" fmla="*/ 290 w 1684"/>
                    <a:gd name="T9" fmla="*/ 702 h 1000"/>
                    <a:gd name="T10" fmla="*/ 224 w 1684"/>
                    <a:gd name="T11" fmla="*/ 636 h 1000"/>
                    <a:gd name="T12" fmla="*/ 0 w 1684"/>
                    <a:gd name="T13" fmla="*/ 246 h 1000"/>
                    <a:gd name="T14" fmla="*/ 102 w 1684"/>
                    <a:gd name="T15" fmla="*/ 273 h 1000"/>
                    <a:gd name="T16" fmla="*/ 865 w 1684"/>
                    <a:gd name="T17" fmla="*/ 273 h 1000"/>
                    <a:gd name="T18" fmla="*/ 884 w 1684"/>
                    <a:gd name="T19" fmla="*/ 273 h 1000"/>
                    <a:gd name="T20" fmla="*/ 785 w 1684"/>
                    <a:gd name="T21" fmla="*/ 0 h 1000"/>
                    <a:gd name="T22" fmla="*/ 1683 w 1684"/>
                    <a:gd name="T23" fmla="*/ 500 h 1000"/>
                    <a:gd name="T24" fmla="*/ 1684 w 1684"/>
                    <a:gd name="T25" fmla="*/ 500 h 1000"/>
                    <a:gd name="T26" fmla="*/ 785 w 1684"/>
                    <a:gd name="T27" fmla="*/ 1000 h 10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84" h="1000">
                      <a:moveTo>
                        <a:pt x="785" y="1000"/>
                      </a:moveTo>
                      <a:cubicBezTo>
                        <a:pt x="884" y="726"/>
                        <a:pt x="884" y="726"/>
                        <a:pt x="884" y="726"/>
                      </a:cubicBezTo>
                      <a:cubicBezTo>
                        <a:pt x="865" y="726"/>
                        <a:pt x="865" y="726"/>
                        <a:pt x="865" y="726"/>
                      </a:cubicBezTo>
                      <a:cubicBezTo>
                        <a:pt x="381" y="726"/>
                        <a:pt x="381" y="726"/>
                        <a:pt x="381" y="726"/>
                      </a:cubicBezTo>
                      <a:cubicBezTo>
                        <a:pt x="350" y="726"/>
                        <a:pt x="319" y="719"/>
                        <a:pt x="290" y="702"/>
                      </a:cubicBezTo>
                      <a:cubicBezTo>
                        <a:pt x="262" y="686"/>
                        <a:pt x="240" y="662"/>
                        <a:pt x="224" y="636"/>
                      </a:cubicBezTo>
                      <a:cubicBezTo>
                        <a:pt x="0" y="246"/>
                        <a:pt x="0" y="246"/>
                        <a:pt x="0" y="246"/>
                      </a:cubicBezTo>
                      <a:cubicBezTo>
                        <a:pt x="0" y="246"/>
                        <a:pt x="39" y="273"/>
                        <a:pt x="102" y="273"/>
                      </a:cubicBezTo>
                      <a:cubicBezTo>
                        <a:pt x="165" y="273"/>
                        <a:pt x="865" y="273"/>
                        <a:pt x="865" y="273"/>
                      </a:cubicBezTo>
                      <a:cubicBezTo>
                        <a:pt x="884" y="273"/>
                        <a:pt x="884" y="273"/>
                        <a:pt x="884" y="273"/>
                      </a:cubicBezTo>
                      <a:cubicBezTo>
                        <a:pt x="785" y="0"/>
                        <a:pt x="785" y="0"/>
                        <a:pt x="785" y="0"/>
                      </a:cubicBezTo>
                      <a:cubicBezTo>
                        <a:pt x="1015" y="200"/>
                        <a:pt x="1385" y="389"/>
                        <a:pt x="1683" y="500"/>
                      </a:cubicBezTo>
                      <a:cubicBezTo>
                        <a:pt x="1683" y="500"/>
                        <a:pt x="1683" y="500"/>
                        <a:pt x="1684" y="500"/>
                      </a:cubicBezTo>
                      <a:cubicBezTo>
                        <a:pt x="1385" y="611"/>
                        <a:pt x="1015" y="799"/>
                        <a:pt x="785" y="100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50000"/>
                      </a:schemeClr>
                    </a:gs>
                    <a:gs pos="0">
                      <a:schemeClr val="bg2">
                        <a:lumMod val="20000"/>
                        <a:lumOff val="80000"/>
                      </a:schemeClr>
                    </a:gs>
                    <a:gs pos="51000">
                      <a:schemeClr val="bg2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0" name="TextBox 19"/>
            <p:cNvSpPr txBox="1"/>
            <p:nvPr/>
          </p:nvSpPr>
          <p:spPr>
            <a:xfrm>
              <a:off x="5808662" y="3901771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08662" y="3568069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08662" y="5488136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8662" y="5154434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17790" y="1221229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617790" y="2860147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17790" y="444542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4243372" y="5353702"/>
              <a:ext cx="694930" cy="571082"/>
              <a:chOff x="7000875" y="2609851"/>
              <a:chExt cx="481013" cy="395288"/>
            </a:xfrm>
            <a:solidFill>
              <a:schemeClr val="bg1"/>
            </a:solidFill>
          </p:grpSpPr>
          <p:sp>
            <p:nvSpPr>
              <p:cNvPr id="32" name="Freeform 39"/>
              <p:cNvSpPr>
                <a:spLocks/>
              </p:cNvSpPr>
              <p:nvPr/>
            </p:nvSpPr>
            <p:spPr bwMode="auto">
              <a:xfrm>
                <a:off x="7000875" y="26384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40"/>
              <p:cNvSpPr>
                <a:spLocks noEditPoints="1"/>
              </p:cNvSpPr>
              <p:nvPr/>
            </p:nvSpPr>
            <p:spPr bwMode="auto">
              <a:xfrm>
                <a:off x="7332663" y="26098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289852" y="3708907"/>
              <a:ext cx="601970" cy="606064"/>
              <a:chOff x="7156450" y="2708275"/>
              <a:chExt cx="233363" cy="234950"/>
            </a:xfrm>
            <a:solidFill>
              <a:schemeClr val="bg1"/>
            </a:solidFill>
          </p:grpSpPr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7156450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34"/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299577" y="2083569"/>
              <a:ext cx="582521" cy="639922"/>
              <a:chOff x="4776788" y="2243138"/>
              <a:chExt cx="434976" cy="477838"/>
            </a:xfrm>
            <a:solidFill>
              <a:schemeClr val="bg1"/>
            </a:solidFill>
          </p:grpSpPr>
          <p:sp>
            <p:nvSpPr>
              <p:cNvPr id="38" name="Freeform 17"/>
              <p:cNvSpPr>
                <a:spLocks noEditPoints="1"/>
              </p:cNvSpPr>
              <p:nvPr/>
            </p:nvSpPr>
            <p:spPr bwMode="auto">
              <a:xfrm>
                <a:off x="4848226" y="231616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4984751" y="224313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auto">
              <a:xfrm>
                <a:off x="4881563" y="227171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20"/>
              <p:cNvSpPr>
                <a:spLocks/>
              </p:cNvSpPr>
              <p:nvPr/>
            </p:nvSpPr>
            <p:spPr bwMode="auto">
              <a:xfrm>
                <a:off x="4805363" y="234632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21"/>
              <p:cNvSpPr>
                <a:spLocks/>
              </p:cNvSpPr>
              <p:nvPr/>
            </p:nvSpPr>
            <p:spPr bwMode="auto">
              <a:xfrm>
                <a:off x="4776788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22"/>
              <p:cNvSpPr>
                <a:spLocks/>
              </p:cNvSpPr>
              <p:nvPr/>
            </p:nvSpPr>
            <p:spPr bwMode="auto">
              <a:xfrm>
                <a:off x="4805363" y="254000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23"/>
              <p:cNvSpPr>
                <a:spLocks/>
              </p:cNvSpPr>
              <p:nvPr/>
            </p:nvSpPr>
            <p:spPr bwMode="auto">
              <a:xfrm>
                <a:off x="5141913" y="254000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24"/>
              <p:cNvSpPr>
                <a:spLocks/>
              </p:cNvSpPr>
              <p:nvPr/>
            </p:nvSpPr>
            <p:spPr bwMode="auto">
              <a:xfrm>
                <a:off x="5165726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auto">
              <a:xfrm>
                <a:off x="5141913" y="234632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auto">
              <a:xfrm>
                <a:off x="5075238" y="227171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auto">
              <a:xfrm>
                <a:off x="4972051" y="238283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accent2">
                <a:lumMod val="75000"/>
              </a:schemeClr>
            </a:gs>
            <a:gs pos="0">
              <a:schemeClr val="accent2"/>
            </a:gs>
            <a:gs pos="100000">
              <a:schemeClr val="accent2">
                <a:lumMod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Arrow Concept For PowerPoint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85450" y="231069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5450" y="197699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906800" y="3867692"/>
            <a:ext cx="3383400" cy="2733211"/>
            <a:chOff x="2334587" y="4279900"/>
            <a:chExt cx="2977189" cy="2405062"/>
          </a:xfrm>
          <a:effectLst>
            <a:outerShdw blurRad="88900" dist="38100" sx="102000" sy="102000" algn="t" rotWithShape="0">
              <a:prstClr val="black">
                <a:alpha val="31000"/>
              </a:prstClr>
            </a:outerShdw>
          </a:effectLst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2334587" y="4279900"/>
              <a:ext cx="1408113" cy="1739900"/>
            </a:xfrm>
            <a:custGeom>
              <a:avLst/>
              <a:gdLst>
                <a:gd name="T0" fmla="*/ 284 w 807"/>
                <a:gd name="T1" fmla="*/ 0 h 998"/>
                <a:gd name="T2" fmla="*/ 24 w 807"/>
                <a:gd name="T3" fmla="*/ 454 h 998"/>
                <a:gd name="T4" fmla="*/ 0 w 807"/>
                <a:gd name="T5" fmla="*/ 545 h 998"/>
                <a:gd name="T6" fmla="*/ 24 w 807"/>
                <a:gd name="T7" fmla="*/ 636 h 998"/>
                <a:gd name="T8" fmla="*/ 233 w 807"/>
                <a:gd name="T9" fmla="*/ 998 h 998"/>
                <a:gd name="T10" fmla="*/ 807 w 807"/>
                <a:gd name="T11" fmla="*/ 0 h 998"/>
                <a:gd name="T12" fmla="*/ 284 w 807"/>
                <a:gd name="T13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" h="998">
                  <a:moveTo>
                    <a:pt x="284" y="0"/>
                  </a:moveTo>
                  <a:cubicBezTo>
                    <a:pt x="246" y="66"/>
                    <a:pt x="24" y="454"/>
                    <a:pt x="24" y="454"/>
                  </a:cubicBezTo>
                  <a:cubicBezTo>
                    <a:pt x="9" y="481"/>
                    <a:pt x="0" y="512"/>
                    <a:pt x="0" y="545"/>
                  </a:cubicBezTo>
                  <a:cubicBezTo>
                    <a:pt x="0" y="578"/>
                    <a:pt x="9" y="609"/>
                    <a:pt x="24" y="636"/>
                  </a:cubicBezTo>
                  <a:cubicBezTo>
                    <a:pt x="233" y="998"/>
                    <a:pt x="233" y="998"/>
                    <a:pt x="233" y="998"/>
                  </a:cubicBezTo>
                  <a:cubicBezTo>
                    <a:pt x="233" y="998"/>
                    <a:pt x="667" y="242"/>
                    <a:pt x="807" y="0"/>
                  </a:cubicBezTo>
                  <a:lnTo>
                    <a:pt x="28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31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2374901" y="4943475"/>
              <a:ext cx="2936875" cy="1741487"/>
            </a:xfrm>
            <a:custGeom>
              <a:avLst/>
              <a:gdLst>
                <a:gd name="T0" fmla="*/ 785 w 1684"/>
                <a:gd name="T1" fmla="*/ 999 h 999"/>
                <a:gd name="T2" fmla="*/ 884 w 1684"/>
                <a:gd name="T3" fmla="*/ 726 h 999"/>
                <a:gd name="T4" fmla="*/ 865 w 1684"/>
                <a:gd name="T5" fmla="*/ 726 h 999"/>
                <a:gd name="T6" fmla="*/ 381 w 1684"/>
                <a:gd name="T7" fmla="*/ 726 h 999"/>
                <a:gd name="T8" fmla="*/ 290 w 1684"/>
                <a:gd name="T9" fmla="*/ 702 h 999"/>
                <a:gd name="T10" fmla="*/ 224 w 1684"/>
                <a:gd name="T11" fmla="*/ 636 h 999"/>
                <a:gd name="T12" fmla="*/ 0 w 1684"/>
                <a:gd name="T13" fmla="*/ 246 h 999"/>
                <a:gd name="T14" fmla="*/ 102 w 1684"/>
                <a:gd name="T15" fmla="*/ 273 h 999"/>
                <a:gd name="T16" fmla="*/ 865 w 1684"/>
                <a:gd name="T17" fmla="*/ 273 h 999"/>
                <a:gd name="T18" fmla="*/ 884 w 1684"/>
                <a:gd name="T19" fmla="*/ 273 h 999"/>
                <a:gd name="T20" fmla="*/ 785 w 1684"/>
                <a:gd name="T21" fmla="*/ 0 h 999"/>
                <a:gd name="T22" fmla="*/ 1683 w 1684"/>
                <a:gd name="T23" fmla="*/ 500 h 999"/>
                <a:gd name="T24" fmla="*/ 1684 w 1684"/>
                <a:gd name="T25" fmla="*/ 500 h 999"/>
                <a:gd name="T26" fmla="*/ 785 w 1684"/>
                <a:gd name="T27" fmla="*/ 999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84" h="999">
                  <a:moveTo>
                    <a:pt x="785" y="999"/>
                  </a:moveTo>
                  <a:cubicBezTo>
                    <a:pt x="884" y="726"/>
                    <a:pt x="884" y="726"/>
                    <a:pt x="884" y="726"/>
                  </a:cubicBezTo>
                  <a:cubicBezTo>
                    <a:pt x="865" y="726"/>
                    <a:pt x="865" y="726"/>
                    <a:pt x="865" y="726"/>
                  </a:cubicBezTo>
                  <a:cubicBezTo>
                    <a:pt x="381" y="726"/>
                    <a:pt x="381" y="726"/>
                    <a:pt x="381" y="726"/>
                  </a:cubicBezTo>
                  <a:cubicBezTo>
                    <a:pt x="350" y="726"/>
                    <a:pt x="319" y="719"/>
                    <a:pt x="290" y="702"/>
                  </a:cubicBezTo>
                  <a:cubicBezTo>
                    <a:pt x="262" y="686"/>
                    <a:pt x="240" y="662"/>
                    <a:pt x="224" y="63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246"/>
                    <a:pt x="39" y="273"/>
                    <a:pt x="102" y="273"/>
                  </a:cubicBezTo>
                  <a:cubicBezTo>
                    <a:pt x="165" y="273"/>
                    <a:pt x="865" y="273"/>
                    <a:pt x="865" y="273"/>
                  </a:cubicBezTo>
                  <a:cubicBezTo>
                    <a:pt x="884" y="273"/>
                    <a:pt x="884" y="273"/>
                    <a:pt x="884" y="273"/>
                  </a:cubicBezTo>
                  <a:cubicBezTo>
                    <a:pt x="785" y="0"/>
                    <a:pt x="785" y="0"/>
                    <a:pt x="785" y="0"/>
                  </a:cubicBezTo>
                  <a:cubicBezTo>
                    <a:pt x="1015" y="200"/>
                    <a:pt x="1385" y="389"/>
                    <a:pt x="1683" y="500"/>
                  </a:cubicBezTo>
                  <a:cubicBezTo>
                    <a:pt x="1683" y="500"/>
                    <a:pt x="1683" y="500"/>
                    <a:pt x="1684" y="500"/>
                  </a:cubicBezTo>
                  <a:cubicBezTo>
                    <a:pt x="1385" y="610"/>
                    <a:pt x="1015" y="799"/>
                    <a:pt x="785" y="999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lumMod val="50000"/>
                  </a:schemeClr>
                </a:gs>
                <a:gs pos="0">
                  <a:schemeClr val="tx2">
                    <a:lumMod val="20000"/>
                    <a:lumOff val="80000"/>
                  </a:schemeClr>
                </a:gs>
                <a:gs pos="55000">
                  <a:schemeClr val="tx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08081" y="2286303"/>
            <a:ext cx="3382120" cy="2731407"/>
            <a:chOff x="2335713" y="2489200"/>
            <a:chExt cx="2976063" cy="2403475"/>
          </a:xfrm>
          <a:effectLst>
            <a:outerShdw blurRad="88900" dist="38100" sx="102000" sy="102000" algn="t" rotWithShape="0">
              <a:prstClr val="black">
                <a:alpha val="31000"/>
              </a:prstClr>
            </a:outerShdw>
          </a:effectLst>
        </p:grpSpPr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335713" y="2489200"/>
              <a:ext cx="1408113" cy="1738312"/>
            </a:xfrm>
            <a:custGeom>
              <a:avLst/>
              <a:gdLst>
                <a:gd name="T0" fmla="*/ 284 w 807"/>
                <a:gd name="T1" fmla="*/ 0 h 998"/>
                <a:gd name="T2" fmla="*/ 24 w 807"/>
                <a:gd name="T3" fmla="*/ 454 h 998"/>
                <a:gd name="T4" fmla="*/ 0 w 807"/>
                <a:gd name="T5" fmla="*/ 545 h 998"/>
                <a:gd name="T6" fmla="*/ 24 w 807"/>
                <a:gd name="T7" fmla="*/ 636 h 998"/>
                <a:gd name="T8" fmla="*/ 233 w 807"/>
                <a:gd name="T9" fmla="*/ 998 h 998"/>
                <a:gd name="T10" fmla="*/ 807 w 807"/>
                <a:gd name="T11" fmla="*/ 0 h 998"/>
                <a:gd name="T12" fmla="*/ 284 w 807"/>
                <a:gd name="T13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" h="998">
                  <a:moveTo>
                    <a:pt x="284" y="0"/>
                  </a:moveTo>
                  <a:cubicBezTo>
                    <a:pt x="246" y="66"/>
                    <a:pt x="24" y="454"/>
                    <a:pt x="24" y="454"/>
                  </a:cubicBezTo>
                  <a:cubicBezTo>
                    <a:pt x="9" y="481"/>
                    <a:pt x="0" y="512"/>
                    <a:pt x="0" y="545"/>
                  </a:cubicBezTo>
                  <a:cubicBezTo>
                    <a:pt x="0" y="578"/>
                    <a:pt x="9" y="609"/>
                    <a:pt x="24" y="636"/>
                  </a:cubicBezTo>
                  <a:cubicBezTo>
                    <a:pt x="233" y="998"/>
                    <a:pt x="233" y="998"/>
                    <a:pt x="233" y="998"/>
                  </a:cubicBezTo>
                  <a:cubicBezTo>
                    <a:pt x="233" y="998"/>
                    <a:pt x="667" y="242"/>
                    <a:pt x="807" y="0"/>
                  </a:cubicBezTo>
                  <a:lnTo>
                    <a:pt x="28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31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2374901" y="3152775"/>
              <a:ext cx="2936875" cy="1739900"/>
            </a:xfrm>
            <a:custGeom>
              <a:avLst/>
              <a:gdLst>
                <a:gd name="T0" fmla="*/ 785 w 1684"/>
                <a:gd name="T1" fmla="*/ 999 h 999"/>
                <a:gd name="T2" fmla="*/ 884 w 1684"/>
                <a:gd name="T3" fmla="*/ 726 h 999"/>
                <a:gd name="T4" fmla="*/ 865 w 1684"/>
                <a:gd name="T5" fmla="*/ 726 h 999"/>
                <a:gd name="T6" fmla="*/ 381 w 1684"/>
                <a:gd name="T7" fmla="*/ 726 h 999"/>
                <a:gd name="T8" fmla="*/ 290 w 1684"/>
                <a:gd name="T9" fmla="*/ 702 h 999"/>
                <a:gd name="T10" fmla="*/ 224 w 1684"/>
                <a:gd name="T11" fmla="*/ 636 h 999"/>
                <a:gd name="T12" fmla="*/ 0 w 1684"/>
                <a:gd name="T13" fmla="*/ 246 h 999"/>
                <a:gd name="T14" fmla="*/ 102 w 1684"/>
                <a:gd name="T15" fmla="*/ 273 h 999"/>
                <a:gd name="T16" fmla="*/ 865 w 1684"/>
                <a:gd name="T17" fmla="*/ 273 h 999"/>
                <a:gd name="T18" fmla="*/ 884 w 1684"/>
                <a:gd name="T19" fmla="*/ 273 h 999"/>
                <a:gd name="T20" fmla="*/ 785 w 1684"/>
                <a:gd name="T21" fmla="*/ 0 h 999"/>
                <a:gd name="T22" fmla="*/ 1683 w 1684"/>
                <a:gd name="T23" fmla="*/ 500 h 999"/>
                <a:gd name="T24" fmla="*/ 1684 w 1684"/>
                <a:gd name="T25" fmla="*/ 500 h 999"/>
                <a:gd name="T26" fmla="*/ 785 w 1684"/>
                <a:gd name="T27" fmla="*/ 999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84" h="999">
                  <a:moveTo>
                    <a:pt x="785" y="999"/>
                  </a:moveTo>
                  <a:cubicBezTo>
                    <a:pt x="884" y="726"/>
                    <a:pt x="884" y="726"/>
                    <a:pt x="884" y="726"/>
                  </a:cubicBezTo>
                  <a:cubicBezTo>
                    <a:pt x="865" y="726"/>
                    <a:pt x="865" y="726"/>
                    <a:pt x="865" y="726"/>
                  </a:cubicBezTo>
                  <a:cubicBezTo>
                    <a:pt x="381" y="726"/>
                    <a:pt x="381" y="726"/>
                    <a:pt x="381" y="726"/>
                  </a:cubicBezTo>
                  <a:cubicBezTo>
                    <a:pt x="350" y="726"/>
                    <a:pt x="319" y="719"/>
                    <a:pt x="290" y="702"/>
                  </a:cubicBezTo>
                  <a:cubicBezTo>
                    <a:pt x="262" y="686"/>
                    <a:pt x="240" y="662"/>
                    <a:pt x="224" y="63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246"/>
                    <a:pt x="39" y="273"/>
                    <a:pt x="102" y="273"/>
                  </a:cubicBezTo>
                  <a:cubicBezTo>
                    <a:pt x="165" y="273"/>
                    <a:pt x="865" y="273"/>
                    <a:pt x="865" y="273"/>
                  </a:cubicBezTo>
                  <a:cubicBezTo>
                    <a:pt x="884" y="273"/>
                    <a:pt x="884" y="273"/>
                    <a:pt x="884" y="273"/>
                  </a:cubicBezTo>
                  <a:cubicBezTo>
                    <a:pt x="785" y="0"/>
                    <a:pt x="785" y="0"/>
                    <a:pt x="785" y="0"/>
                  </a:cubicBezTo>
                  <a:cubicBezTo>
                    <a:pt x="1015" y="200"/>
                    <a:pt x="1385" y="389"/>
                    <a:pt x="1683" y="500"/>
                  </a:cubicBezTo>
                  <a:cubicBezTo>
                    <a:pt x="1683" y="500"/>
                    <a:pt x="1683" y="500"/>
                    <a:pt x="1684" y="500"/>
                  </a:cubicBezTo>
                  <a:cubicBezTo>
                    <a:pt x="1385" y="610"/>
                    <a:pt x="1015" y="799"/>
                    <a:pt x="785" y="99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lumMod val="50000"/>
                  </a:schemeClr>
                </a:gs>
                <a:gs pos="0">
                  <a:schemeClr val="accent3">
                    <a:lumMod val="20000"/>
                    <a:lumOff val="80000"/>
                  </a:schemeClr>
                </a:gs>
                <a:gs pos="51000">
                  <a:schemeClr val="accent3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902696" y="1014413"/>
            <a:ext cx="3387504" cy="2401256"/>
            <a:chOff x="2330975" y="1014413"/>
            <a:chExt cx="2980801" cy="2112962"/>
          </a:xfrm>
          <a:effectLst>
            <a:outerShdw blurRad="88900" dist="38100" sx="102000" sy="102000" algn="t" rotWithShape="0">
              <a:prstClr val="black">
                <a:alpha val="31000"/>
              </a:prstClr>
            </a:outerShdw>
          </a:effectLst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330975" y="1014413"/>
              <a:ext cx="1236663" cy="1446212"/>
            </a:xfrm>
            <a:custGeom>
              <a:avLst/>
              <a:gdLst>
                <a:gd name="T0" fmla="*/ 186 w 709"/>
                <a:gd name="T1" fmla="*/ 0 h 830"/>
                <a:gd name="T2" fmla="*/ 24 w 709"/>
                <a:gd name="T3" fmla="*/ 286 h 830"/>
                <a:gd name="T4" fmla="*/ 0 w 709"/>
                <a:gd name="T5" fmla="*/ 377 h 830"/>
                <a:gd name="T6" fmla="*/ 24 w 709"/>
                <a:gd name="T7" fmla="*/ 468 h 830"/>
                <a:gd name="T8" fmla="*/ 233 w 709"/>
                <a:gd name="T9" fmla="*/ 830 h 830"/>
                <a:gd name="T10" fmla="*/ 709 w 709"/>
                <a:gd name="T11" fmla="*/ 0 h 830"/>
                <a:gd name="T12" fmla="*/ 186 w 709"/>
                <a:gd name="T13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830">
                  <a:moveTo>
                    <a:pt x="186" y="0"/>
                  </a:moveTo>
                  <a:cubicBezTo>
                    <a:pt x="148" y="66"/>
                    <a:pt x="24" y="286"/>
                    <a:pt x="24" y="286"/>
                  </a:cubicBezTo>
                  <a:cubicBezTo>
                    <a:pt x="9" y="313"/>
                    <a:pt x="0" y="344"/>
                    <a:pt x="0" y="377"/>
                  </a:cubicBezTo>
                  <a:cubicBezTo>
                    <a:pt x="0" y="410"/>
                    <a:pt x="9" y="441"/>
                    <a:pt x="24" y="468"/>
                  </a:cubicBezTo>
                  <a:cubicBezTo>
                    <a:pt x="233" y="830"/>
                    <a:pt x="233" y="830"/>
                    <a:pt x="233" y="830"/>
                  </a:cubicBezTo>
                  <a:cubicBezTo>
                    <a:pt x="233" y="830"/>
                    <a:pt x="569" y="242"/>
                    <a:pt x="709" y="0"/>
                  </a:cubicBezTo>
                  <a:lnTo>
                    <a:pt x="18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31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374901" y="1385888"/>
              <a:ext cx="2936875" cy="1741487"/>
            </a:xfrm>
            <a:custGeom>
              <a:avLst/>
              <a:gdLst>
                <a:gd name="T0" fmla="*/ 785 w 1684"/>
                <a:gd name="T1" fmla="*/ 1000 h 1000"/>
                <a:gd name="T2" fmla="*/ 884 w 1684"/>
                <a:gd name="T3" fmla="*/ 726 h 1000"/>
                <a:gd name="T4" fmla="*/ 865 w 1684"/>
                <a:gd name="T5" fmla="*/ 726 h 1000"/>
                <a:gd name="T6" fmla="*/ 381 w 1684"/>
                <a:gd name="T7" fmla="*/ 726 h 1000"/>
                <a:gd name="T8" fmla="*/ 290 w 1684"/>
                <a:gd name="T9" fmla="*/ 702 h 1000"/>
                <a:gd name="T10" fmla="*/ 224 w 1684"/>
                <a:gd name="T11" fmla="*/ 636 h 1000"/>
                <a:gd name="T12" fmla="*/ 0 w 1684"/>
                <a:gd name="T13" fmla="*/ 246 h 1000"/>
                <a:gd name="T14" fmla="*/ 102 w 1684"/>
                <a:gd name="T15" fmla="*/ 273 h 1000"/>
                <a:gd name="T16" fmla="*/ 865 w 1684"/>
                <a:gd name="T17" fmla="*/ 273 h 1000"/>
                <a:gd name="T18" fmla="*/ 884 w 1684"/>
                <a:gd name="T19" fmla="*/ 273 h 1000"/>
                <a:gd name="T20" fmla="*/ 785 w 1684"/>
                <a:gd name="T21" fmla="*/ 0 h 1000"/>
                <a:gd name="T22" fmla="*/ 1683 w 1684"/>
                <a:gd name="T23" fmla="*/ 500 h 1000"/>
                <a:gd name="T24" fmla="*/ 1684 w 1684"/>
                <a:gd name="T25" fmla="*/ 500 h 1000"/>
                <a:gd name="T26" fmla="*/ 785 w 1684"/>
                <a:gd name="T2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84" h="1000">
                  <a:moveTo>
                    <a:pt x="785" y="1000"/>
                  </a:moveTo>
                  <a:cubicBezTo>
                    <a:pt x="884" y="726"/>
                    <a:pt x="884" y="726"/>
                    <a:pt x="884" y="726"/>
                  </a:cubicBezTo>
                  <a:cubicBezTo>
                    <a:pt x="865" y="726"/>
                    <a:pt x="865" y="726"/>
                    <a:pt x="865" y="726"/>
                  </a:cubicBezTo>
                  <a:cubicBezTo>
                    <a:pt x="381" y="726"/>
                    <a:pt x="381" y="726"/>
                    <a:pt x="381" y="726"/>
                  </a:cubicBezTo>
                  <a:cubicBezTo>
                    <a:pt x="350" y="726"/>
                    <a:pt x="319" y="719"/>
                    <a:pt x="290" y="702"/>
                  </a:cubicBezTo>
                  <a:cubicBezTo>
                    <a:pt x="262" y="686"/>
                    <a:pt x="240" y="662"/>
                    <a:pt x="224" y="63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246"/>
                    <a:pt x="39" y="273"/>
                    <a:pt x="102" y="273"/>
                  </a:cubicBezTo>
                  <a:cubicBezTo>
                    <a:pt x="165" y="273"/>
                    <a:pt x="865" y="273"/>
                    <a:pt x="865" y="273"/>
                  </a:cubicBezTo>
                  <a:cubicBezTo>
                    <a:pt x="884" y="273"/>
                    <a:pt x="884" y="273"/>
                    <a:pt x="884" y="273"/>
                  </a:cubicBezTo>
                  <a:cubicBezTo>
                    <a:pt x="785" y="0"/>
                    <a:pt x="785" y="0"/>
                    <a:pt x="785" y="0"/>
                  </a:cubicBezTo>
                  <a:cubicBezTo>
                    <a:pt x="1015" y="200"/>
                    <a:pt x="1385" y="389"/>
                    <a:pt x="1683" y="500"/>
                  </a:cubicBezTo>
                  <a:cubicBezTo>
                    <a:pt x="1683" y="500"/>
                    <a:pt x="1683" y="500"/>
                    <a:pt x="1684" y="500"/>
                  </a:cubicBezTo>
                  <a:cubicBezTo>
                    <a:pt x="1385" y="611"/>
                    <a:pt x="1015" y="799"/>
                    <a:pt x="785" y="100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2">
                    <a:lumMod val="50000"/>
                  </a:schemeClr>
                </a:gs>
                <a:gs pos="0">
                  <a:schemeClr val="bg2">
                    <a:lumMod val="20000"/>
                    <a:lumOff val="80000"/>
                  </a:schemeClr>
                </a:gs>
                <a:gs pos="51000">
                  <a:schemeClr val="bg2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385450" y="390177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85450" y="356806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85450" y="548813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85450" y="515443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94578" y="1221229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94578" y="2860147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94578" y="444542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820160" y="5353702"/>
            <a:ext cx="694930" cy="571082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866640" y="3708907"/>
            <a:ext cx="601970" cy="606064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876365" y="2083569"/>
            <a:ext cx="582521" cy="639922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3900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88" y="90883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132012" y="990600"/>
            <a:ext cx="1752600" cy="2171590"/>
            <a:chOff x="2336362" y="1014413"/>
            <a:chExt cx="3377054" cy="5586490"/>
          </a:xfrm>
        </p:grpSpPr>
        <p:grpSp>
          <p:nvGrpSpPr>
            <p:cNvPr id="32" name="Group 31"/>
            <p:cNvGrpSpPr/>
            <p:nvPr/>
          </p:nvGrpSpPr>
          <p:grpSpPr>
            <a:xfrm>
              <a:off x="2336362" y="1014413"/>
              <a:ext cx="3377054" cy="5586490"/>
              <a:chOff x="2340172" y="1014413"/>
              <a:chExt cx="2971604" cy="4915777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2340172" y="3525128"/>
                <a:ext cx="2971604" cy="2405062"/>
                <a:chOff x="2340172" y="4279900"/>
                <a:chExt cx="2971604" cy="2405062"/>
              </a:xfrm>
              <a:effectLst>
                <a:outerShdw blurRad="88900" dist="38100" sx="102000" sy="102000" algn="t" rotWithShape="0">
                  <a:prstClr val="black">
                    <a:alpha val="31000"/>
                  </a:prstClr>
                </a:outerShdw>
              </a:effectLst>
            </p:grpSpPr>
            <p:sp>
              <p:nvSpPr>
                <p:cNvPr id="69" name="Freeform 5"/>
                <p:cNvSpPr>
                  <a:spLocks/>
                </p:cNvSpPr>
                <p:nvPr/>
              </p:nvSpPr>
              <p:spPr bwMode="auto">
                <a:xfrm>
                  <a:off x="2340172" y="4279900"/>
                  <a:ext cx="1408113" cy="1739900"/>
                </a:xfrm>
                <a:custGeom>
                  <a:avLst/>
                  <a:gdLst>
                    <a:gd name="T0" fmla="*/ 284 w 807"/>
                    <a:gd name="T1" fmla="*/ 0 h 998"/>
                    <a:gd name="T2" fmla="*/ 24 w 807"/>
                    <a:gd name="T3" fmla="*/ 454 h 998"/>
                    <a:gd name="T4" fmla="*/ 0 w 807"/>
                    <a:gd name="T5" fmla="*/ 545 h 998"/>
                    <a:gd name="T6" fmla="*/ 24 w 807"/>
                    <a:gd name="T7" fmla="*/ 636 h 998"/>
                    <a:gd name="T8" fmla="*/ 233 w 807"/>
                    <a:gd name="T9" fmla="*/ 998 h 998"/>
                    <a:gd name="T10" fmla="*/ 807 w 807"/>
                    <a:gd name="T11" fmla="*/ 0 h 998"/>
                    <a:gd name="T12" fmla="*/ 284 w 807"/>
                    <a:gd name="T13" fmla="*/ 0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998">
                      <a:moveTo>
                        <a:pt x="284" y="0"/>
                      </a:moveTo>
                      <a:cubicBezTo>
                        <a:pt x="246" y="66"/>
                        <a:pt x="24" y="454"/>
                        <a:pt x="24" y="454"/>
                      </a:cubicBezTo>
                      <a:cubicBezTo>
                        <a:pt x="9" y="481"/>
                        <a:pt x="0" y="512"/>
                        <a:pt x="0" y="545"/>
                      </a:cubicBezTo>
                      <a:cubicBezTo>
                        <a:pt x="0" y="578"/>
                        <a:pt x="9" y="609"/>
                        <a:pt x="24" y="636"/>
                      </a:cubicBezTo>
                      <a:cubicBezTo>
                        <a:pt x="233" y="998"/>
                        <a:pt x="233" y="998"/>
                        <a:pt x="233" y="998"/>
                      </a:cubicBezTo>
                      <a:cubicBezTo>
                        <a:pt x="233" y="998"/>
                        <a:pt x="667" y="242"/>
                        <a:pt x="807" y="0"/>
                      </a:cubicBezTo>
                      <a:lnTo>
                        <a:pt x="28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31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" name="Freeform 6"/>
                <p:cNvSpPr>
                  <a:spLocks/>
                </p:cNvSpPr>
                <p:nvPr/>
              </p:nvSpPr>
              <p:spPr bwMode="auto">
                <a:xfrm>
                  <a:off x="2374901" y="4943475"/>
                  <a:ext cx="2936875" cy="1741487"/>
                </a:xfrm>
                <a:custGeom>
                  <a:avLst/>
                  <a:gdLst>
                    <a:gd name="T0" fmla="*/ 785 w 1684"/>
                    <a:gd name="T1" fmla="*/ 999 h 999"/>
                    <a:gd name="T2" fmla="*/ 884 w 1684"/>
                    <a:gd name="T3" fmla="*/ 726 h 999"/>
                    <a:gd name="T4" fmla="*/ 865 w 1684"/>
                    <a:gd name="T5" fmla="*/ 726 h 999"/>
                    <a:gd name="T6" fmla="*/ 381 w 1684"/>
                    <a:gd name="T7" fmla="*/ 726 h 999"/>
                    <a:gd name="T8" fmla="*/ 290 w 1684"/>
                    <a:gd name="T9" fmla="*/ 702 h 999"/>
                    <a:gd name="T10" fmla="*/ 224 w 1684"/>
                    <a:gd name="T11" fmla="*/ 636 h 999"/>
                    <a:gd name="T12" fmla="*/ 0 w 1684"/>
                    <a:gd name="T13" fmla="*/ 246 h 999"/>
                    <a:gd name="T14" fmla="*/ 102 w 1684"/>
                    <a:gd name="T15" fmla="*/ 273 h 999"/>
                    <a:gd name="T16" fmla="*/ 865 w 1684"/>
                    <a:gd name="T17" fmla="*/ 273 h 999"/>
                    <a:gd name="T18" fmla="*/ 884 w 1684"/>
                    <a:gd name="T19" fmla="*/ 273 h 999"/>
                    <a:gd name="T20" fmla="*/ 785 w 1684"/>
                    <a:gd name="T21" fmla="*/ 0 h 999"/>
                    <a:gd name="T22" fmla="*/ 1683 w 1684"/>
                    <a:gd name="T23" fmla="*/ 500 h 999"/>
                    <a:gd name="T24" fmla="*/ 1684 w 1684"/>
                    <a:gd name="T25" fmla="*/ 500 h 999"/>
                    <a:gd name="T26" fmla="*/ 785 w 1684"/>
                    <a:gd name="T27" fmla="*/ 999 h 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84" h="999">
                      <a:moveTo>
                        <a:pt x="785" y="999"/>
                      </a:moveTo>
                      <a:cubicBezTo>
                        <a:pt x="884" y="726"/>
                        <a:pt x="884" y="726"/>
                        <a:pt x="884" y="726"/>
                      </a:cubicBezTo>
                      <a:cubicBezTo>
                        <a:pt x="865" y="726"/>
                        <a:pt x="865" y="726"/>
                        <a:pt x="865" y="726"/>
                      </a:cubicBezTo>
                      <a:cubicBezTo>
                        <a:pt x="381" y="726"/>
                        <a:pt x="381" y="726"/>
                        <a:pt x="381" y="726"/>
                      </a:cubicBezTo>
                      <a:cubicBezTo>
                        <a:pt x="350" y="726"/>
                        <a:pt x="319" y="719"/>
                        <a:pt x="290" y="702"/>
                      </a:cubicBezTo>
                      <a:cubicBezTo>
                        <a:pt x="262" y="686"/>
                        <a:pt x="240" y="662"/>
                        <a:pt x="224" y="636"/>
                      </a:cubicBezTo>
                      <a:cubicBezTo>
                        <a:pt x="0" y="246"/>
                        <a:pt x="0" y="246"/>
                        <a:pt x="0" y="246"/>
                      </a:cubicBezTo>
                      <a:cubicBezTo>
                        <a:pt x="0" y="246"/>
                        <a:pt x="39" y="273"/>
                        <a:pt x="102" y="273"/>
                      </a:cubicBezTo>
                      <a:cubicBezTo>
                        <a:pt x="165" y="273"/>
                        <a:pt x="865" y="273"/>
                        <a:pt x="865" y="273"/>
                      </a:cubicBezTo>
                      <a:cubicBezTo>
                        <a:pt x="884" y="273"/>
                        <a:pt x="884" y="273"/>
                        <a:pt x="884" y="273"/>
                      </a:cubicBezTo>
                      <a:cubicBezTo>
                        <a:pt x="785" y="0"/>
                        <a:pt x="785" y="0"/>
                        <a:pt x="785" y="0"/>
                      </a:cubicBezTo>
                      <a:cubicBezTo>
                        <a:pt x="1015" y="200"/>
                        <a:pt x="1385" y="389"/>
                        <a:pt x="1683" y="500"/>
                      </a:cubicBezTo>
                      <a:cubicBezTo>
                        <a:pt x="1683" y="500"/>
                        <a:pt x="1683" y="500"/>
                        <a:pt x="1684" y="500"/>
                      </a:cubicBezTo>
                      <a:cubicBezTo>
                        <a:pt x="1385" y="610"/>
                        <a:pt x="1015" y="799"/>
                        <a:pt x="785" y="99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2">
                        <a:lumMod val="50000"/>
                      </a:schemeClr>
                    </a:gs>
                    <a:gs pos="0">
                      <a:schemeClr val="tx2">
                        <a:lumMod val="20000"/>
                        <a:lumOff val="80000"/>
                      </a:schemeClr>
                    </a:gs>
                    <a:gs pos="55000">
                      <a:schemeClr val="tx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2345760" y="2133600"/>
                <a:ext cx="2966016" cy="2403475"/>
                <a:chOff x="2345760" y="2489200"/>
                <a:chExt cx="2966016" cy="2403475"/>
              </a:xfrm>
              <a:effectLst>
                <a:outerShdw blurRad="88900" dist="38100" sx="102000" sy="102000" algn="t" rotWithShape="0">
                  <a:prstClr val="black">
                    <a:alpha val="31000"/>
                  </a:prstClr>
                </a:outerShdw>
              </a:effectLst>
            </p:grpSpPr>
            <p:sp>
              <p:nvSpPr>
                <p:cNvPr id="67" name="Freeform 7"/>
                <p:cNvSpPr>
                  <a:spLocks/>
                </p:cNvSpPr>
                <p:nvPr/>
              </p:nvSpPr>
              <p:spPr bwMode="auto">
                <a:xfrm>
                  <a:off x="2345760" y="2489200"/>
                  <a:ext cx="1408113" cy="1738312"/>
                </a:xfrm>
                <a:custGeom>
                  <a:avLst/>
                  <a:gdLst>
                    <a:gd name="T0" fmla="*/ 284 w 807"/>
                    <a:gd name="T1" fmla="*/ 0 h 998"/>
                    <a:gd name="T2" fmla="*/ 24 w 807"/>
                    <a:gd name="T3" fmla="*/ 454 h 998"/>
                    <a:gd name="T4" fmla="*/ 0 w 807"/>
                    <a:gd name="T5" fmla="*/ 545 h 998"/>
                    <a:gd name="T6" fmla="*/ 24 w 807"/>
                    <a:gd name="T7" fmla="*/ 636 h 998"/>
                    <a:gd name="T8" fmla="*/ 233 w 807"/>
                    <a:gd name="T9" fmla="*/ 998 h 998"/>
                    <a:gd name="T10" fmla="*/ 807 w 807"/>
                    <a:gd name="T11" fmla="*/ 0 h 998"/>
                    <a:gd name="T12" fmla="*/ 284 w 807"/>
                    <a:gd name="T13" fmla="*/ 0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998">
                      <a:moveTo>
                        <a:pt x="284" y="0"/>
                      </a:moveTo>
                      <a:cubicBezTo>
                        <a:pt x="246" y="66"/>
                        <a:pt x="24" y="454"/>
                        <a:pt x="24" y="454"/>
                      </a:cubicBezTo>
                      <a:cubicBezTo>
                        <a:pt x="9" y="481"/>
                        <a:pt x="0" y="512"/>
                        <a:pt x="0" y="545"/>
                      </a:cubicBezTo>
                      <a:cubicBezTo>
                        <a:pt x="0" y="578"/>
                        <a:pt x="9" y="609"/>
                        <a:pt x="24" y="636"/>
                      </a:cubicBezTo>
                      <a:cubicBezTo>
                        <a:pt x="233" y="998"/>
                        <a:pt x="233" y="998"/>
                        <a:pt x="233" y="998"/>
                      </a:cubicBezTo>
                      <a:cubicBezTo>
                        <a:pt x="233" y="998"/>
                        <a:pt x="667" y="242"/>
                        <a:pt x="807" y="0"/>
                      </a:cubicBezTo>
                      <a:lnTo>
                        <a:pt x="28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31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" name="Freeform 8"/>
                <p:cNvSpPr>
                  <a:spLocks/>
                </p:cNvSpPr>
                <p:nvPr/>
              </p:nvSpPr>
              <p:spPr bwMode="auto">
                <a:xfrm>
                  <a:off x="2374901" y="3152775"/>
                  <a:ext cx="2936875" cy="1739900"/>
                </a:xfrm>
                <a:custGeom>
                  <a:avLst/>
                  <a:gdLst>
                    <a:gd name="T0" fmla="*/ 785 w 1684"/>
                    <a:gd name="T1" fmla="*/ 999 h 999"/>
                    <a:gd name="T2" fmla="*/ 884 w 1684"/>
                    <a:gd name="T3" fmla="*/ 726 h 999"/>
                    <a:gd name="T4" fmla="*/ 865 w 1684"/>
                    <a:gd name="T5" fmla="*/ 726 h 999"/>
                    <a:gd name="T6" fmla="*/ 381 w 1684"/>
                    <a:gd name="T7" fmla="*/ 726 h 999"/>
                    <a:gd name="T8" fmla="*/ 290 w 1684"/>
                    <a:gd name="T9" fmla="*/ 702 h 999"/>
                    <a:gd name="T10" fmla="*/ 224 w 1684"/>
                    <a:gd name="T11" fmla="*/ 636 h 999"/>
                    <a:gd name="T12" fmla="*/ 0 w 1684"/>
                    <a:gd name="T13" fmla="*/ 246 h 999"/>
                    <a:gd name="T14" fmla="*/ 102 w 1684"/>
                    <a:gd name="T15" fmla="*/ 273 h 999"/>
                    <a:gd name="T16" fmla="*/ 865 w 1684"/>
                    <a:gd name="T17" fmla="*/ 273 h 999"/>
                    <a:gd name="T18" fmla="*/ 884 w 1684"/>
                    <a:gd name="T19" fmla="*/ 273 h 999"/>
                    <a:gd name="T20" fmla="*/ 785 w 1684"/>
                    <a:gd name="T21" fmla="*/ 0 h 999"/>
                    <a:gd name="T22" fmla="*/ 1683 w 1684"/>
                    <a:gd name="T23" fmla="*/ 500 h 999"/>
                    <a:gd name="T24" fmla="*/ 1684 w 1684"/>
                    <a:gd name="T25" fmla="*/ 500 h 999"/>
                    <a:gd name="T26" fmla="*/ 785 w 1684"/>
                    <a:gd name="T27" fmla="*/ 999 h 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84" h="999">
                      <a:moveTo>
                        <a:pt x="785" y="999"/>
                      </a:moveTo>
                      <a:cubicBezTo>
                        <a:pt x="884" y="726"/>
                        <a:pt x="884" y="726"/>
                        <a:pt x="884" y="726"/>
                      </a:cubicBezTo>
                      <a:cubicBezTo>
                        <a:pt x="865" y="726"/>
                        <a:pt x="865" y="726"/>
                        <a:pt x="865" y="726"/>
                      </a:cubicBezTo>
                      <a:cubicBezTo>
                        <a:pt x="381" y="726"/>
                        <a:pt x="381" y="726"/>
                        <a:pt x="381" y="726"/>
                      </a:cubicBezTo>
                      <a:cubicBezTo>
                        <a:pt x="350" y="726"/>
                        <a:pt x="319" y="719"/>
                        <a:pt x="290" y="702"/>
                      </a:cubicBezTo>
                      <a:cubicBezTo>
                        <a:pt x="262" y="686"/>
                        <a:pt x="240" y="662"/>
                        <a:pt x="224" y="636"/>
                      </a:cubicBezTo>
                      <a:cubicBezTo>
                        <a:pt x="0" y="246"/>
                        <a:pt x="0" y="246"/>
                        <a:pt x="0" y="246"/>
                      </a:cubicBezTo>
                      <a:cubicBezTo>
                        <a:pt x="0" y="246"/>
                        <a:pt x="39" y="273"/>
                        <a:pt x="102" y="273"/>
                      </a:cubicBezTo>
                      <a:cubicBezTo>
                        <a:pt x="165" y="273"/>
                        <a:pt x="865" y="273"/>
                        <a:pt x="865" y="273"/>
                      </a:cubicBezTo>
                      <a:cubicBezTo>
                        <a:pt x="884" y="273"/>
                        <a:pt x="884" y="273"/>
                        <a:pt x="884" y="273"/>
                      </a:cubicBezTo>
                      <a:cubicBezTo>
                        <a:pt x="785" y="0"/>
                        <a:pt x="785" y="0"/>
                        <a:pt x="785" y="0"/>
                      </a:cubicBezTo>
                      <a:cubicBezTo>
                        <a:pt x="1015" y="200"/>
                        <a:pt x="1385" y="389"/>
                        <a:pt x="1683" y="500"/>
                      </a:cubicBezTo>
                      <a:cubicBezTo>
                        <a:pt x="1683" y="500"/>
                        <a:pt x="1683" y="500"/>
                        <a:pt x="1684" y="500"/>
                      </a:cubicBezTo>
                      <a:cubicBezTo>
                        <a:pt x="1385" y="610"/>
                        <a:pt x="1015" y="799"/>
                        <a:pt x="785" y="99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>
                        <a:lumMod val="50000"/>
                      </a:schemeClr>
                    </a:gs>
                    <a:gs pos="0">
                      <a:schemeClr val="accent3">
                        <a:lumMod val="20000"/>
                        <a:lumOff val="80000"/>
                      </a:schemeClr>
                    </a:gs>
                    <a:gs pos="51000">
                      <a:schemeClr val="accent3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2345686" y="1014413"/>
                <a:ext cx="2966090" cy="2112962"/>
                <a:chOff x="2345686" y="1014413"/>
                <a:chExt cx="2966090" cy="2112962"/>
              </a:xfrm>
              <a:effectLst>
                <a:outerShdw blurRad="88900" dist="38100" sx="102000" sy="102000" algn="t" rotWithShape="0">
                  <a:prstClr val="black">
                    <a:alpha val="31000"/>
                  </a:prstClr>
                </a:outerShdw>
              </a:effectLst>
            </p:grpSpPr>
            <p:sp>
              <p:nvSpPr>
                <p:cNvPr id="65" name="Freeform 9"/>
                <p:cNvSpPr>
                  <a:spLocks/>
                </p:cNvSpPr>
                <p:nvPr/>
              </p:nvSpPr>
              <p:spPr bwMode="auto">
                <a:xfrm>
                  <a:off x="2345686" y="1014413"/>
                  <a:ext cx="1236663" cy="1446212"/>
                </a:xfrm>
                <a:custGeom>
                  <a:avLst/>
                  <a:gdLst>
                    <a:gd name="T0" fmla="*/ 186 w 709"/>
                    <a:gd name="T1" fmla="*/ 0 h 830"/>
                    <a:gd name="T2" fmla="*/ 24 w 709"/>
                    <a:gd name="T3" fmla="*/ 286 h 830"/>
                    <a:gd name="T4" fmla="*/ 0 w 709"/>
                    <a:gd name="T5" fmla="*/ 377 h 830"/>
                    <a:gd name="T6" fmla="*/ 24 w 709"/>
                    <a:gd name="T7" fmla="*/ 468 h 830"/>
                    <a:gd name="T8" fmla="*/ 233 w 709"/>
                    <a:gd name="T9" fmla="*/ 830 h 830"/>
                    <a:gd name="T10" fmla="*/ 709 w 709"/>
                    <a:gd name="T11" fmla="*/ 0 h 830"/>
                    <a:gd name="T12" fmla="*/ 186 w 709"/>
                    <a:gd name="T13" fmla="*/ 0 h 8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9" h="830">
                      <a:moveTo>
                        <a:pt x="186" y="0"/>
                      </a:moveTo>
                      <a:cubicBezTo>
                        <a:pt x="148" y="66"/>
                        <a:pt x="24" y="286"/>
                        <a:pt x="24" y="286"/>
                      </a:cubicBezTo>
                      <a:cubicBezTo>
                        <a:pt x="9" y="313"/>
                        <a:pt x="0" y="344"/>
                        <a:pt x="0" y="377"/>
                      </a:cubicBezTo>
                      <a:cubicBezTo>
                        <a:pt x="0" y="410"/>
                        <a:pt x="9" y="441"/>
                        <a:pt x="24" y="468"/>
                      </a:cubicBezTo>
                      <a:cubicBezTo>
                        <a:pt x="233" y="830"/>
                        <a:pt x="233" y="830"/>
                        <a:pt x="233" y="830"/>
                      </a:cubicBezTo>
                      <a:cubicBezTo>
                        <a:pt x="233" y="830"/>
                        <a:pt x="569" y="242"/>
                        <a:pt x="709" y="0"/>
                      </a:cubicBezTo>
                      <a:lnTo>
                        <a:pt x="1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31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" name="Freeform 10"/>
                <p:cNvSpPr>
                  <a:spLocks/>
                </p:cNvSpPr>
                <p:nvPr/>
              </p:nvSpPr>
              <p:spPr bwMode="auto">
                <a:xfrm>
                  <a:off x="2374901" y="1385888"/>
                  <a:ext cx="2936875" cy="1741487"/>
                </a:xfrm>
                <a:custGeom>
                  <a:avLst/>
                  <a:gdLst>
                    <a:gd name="T0" fmla="*/ 785 w 1684"/>
                    <a:gd name="T1" fmla="*/ 1000 h 1000"/>
                    <a:gd name="T2" fmla="*/ 884 w 1684"/>
                    <a:gd name="T3" fmla="*/ 726 h 1000"/>
                    <a:gd name="T4" fmla="*/ 865 w 1684"/>
                    <a:gd name="T5" fmla="*/ 726 h 1000"/>
                    <a:gd name="T6" fmla="*/ 381 w 1684"/>
                    <a:gd name="T7" fmla="*/ 726 h 1000"/>
                    <a:gd name="T8" fmla="*/ 290 w 1684"/>
                    <a:gd name="T9" fmla="*/ 702 h 1000"/>
                    <a:gd name="T10" fmla="*/ 224 w 1684"/>
                    <a:gd name="T11" fmla="*/ 636 h 1000"/>
                    <a:gd name="T12" fmla="*/ 0 w 1684"/>
                    <a:gd name="T13" fmla="*/ 246 h 1000"/>
                    <a:gd name="T14" fmla="*/ 102 w 1684"/>
                    <a:gd name="T15" fmla="*/ 273 h 1000"/>
                    <a:gd name="T16" fmla="*/ 865 w 1684"/>
                    <a:gd name="T17" fmla="*/ 273 h 1000"/>
                    <a:gd name="T18" fmla="*/ 884 w 1684"/>
                    <a:gd name="T19" fmla="*/ 273 h 1000"/>
                    <a:gd name="T20" fmla="*/ 785 w 1684"/>
                    <a:gd name="T21" fmla="*/ 0 h 1000"/>
                    <a:gd name="T22" fmla="*/ 1683 w 1684"/>
                    <a:gd name="T23" fmla="*/ 500 h 1000"/>
                    <a:gd name="T24" fmla="*/ 1684 w 1684"/>
                    <a:gd name="T25" fmla="*/ 500 h 1000"/>
                    <a:gd name="T26" fmla="*/ 785 w 1684"/>
                    <a:gd name="T27" fmla="*/ 1000 h 10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84" h="1000">
                      <a:moveTo>
                        <a:pt x="785" y="1000"/>
                      </a:moveTo>
                      <a:cubicBezTo>
                        <a:pt x="884" y="726"/>
                        <a:pt x="884" y="726"/>
                        <a:pt x="884" y="726"/>
                      </a:cubicBezTo>
                      <a:cubicBezTo>
                        <a:pt x="865" y="726"/>
                        <a:pt x="865" y="726"/>
                        <a:pt x="865" y="726"/>
                      </a:cubicBezTo>
                      <a:cubicBezTo>
                        <a:pt x="381" y="726"/>
                        <a:pt x="381" y="726"/>
                        <a:pt x="381" y="726"/>
                      </a:cubicBezTo>
                      <a:cubicBezTo>
                        <a:pt x="350" y="726"/>
                        <a:pt x="319" y="719"/>
                        <a:pt x="290" y="702"/>
                      </a:cubicBezTo>
                      <a:cubicBezTo>
                        <a:pt x="262" y="686"/>
                        <a:pt x="240" y="662"/>
                        <a:pt x="224" y="636"/>
                      </a:cubicBezTo>
                      <a:cubicBezTo>
                        <a:pt x="0" y="246"/>
                        <a:pt x="0" y="246"/>
                        <a:pt x="0" y="246"/>
                      </a:cubicBezTo>
                      <a:cubicBezTo>
                        <a:pt x="0" y="246"/>
                        <a:pt x="39" y="273"/>
                        <a:pt x="102" y="273"/>
                      </a:cubicBezTo>
                      <a:cubicBezTo>
                        <a:pt x="165" y="273"/>
                        <a:pt x="865" y="273"/>
                        <a:pt x="865" y="273"/>
                      </a:cubicBezTo>
                      <a:cubicBezTo>
                        <a:pt x="884" y="273"/>
                        <a:pt x="884" y="273"/>
                        <a:pt x="884" y="273"/>
                      </a:cubicBezTo>
                      <a:cubicBezTo>
                        <a:pt x="785" y="0"/>
                        <a:pt x="785" y="0"/>
                        <a:pt x="785" y="0"/>
                      </a:cubicBezTo>
                      <a:cubicBezTo>
                        <a:pt x="1015" y="200"/>
                        <a:pt x="1385" y="389"/>
                        <a:pt x="1683" y="500"/>
                      </a:cubicBezTo>
                      <a:cubicBezTo>
                        <a:pt x="1683" y="500"/>
                        <a:pt x="1683" y="500"/>
                        <a:pt x="1684" y="500"/>
                      </a:cubicBezTo>
                      <a:cubicBezTo>
                        <a:pt x="1385" y="611"/>
                        <a:pt x="1015" y="799"/>
                        <a:pt x="785" y="100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50000"/>
                      </a:schemeClr>
                    </a:gs>
                    <a:gs pos="0">
                      <a:schemeClr val="bg2">
                        <a:lumMod val="20000"/>
                        <a:lumOff val="80000"/>
                      </a:schemeClr>
                    </a:gs>
                    <a:gs pos="51000">
                      <a:schemeClr val="bg2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3" name="TextBox 32"/>
            <p:cNvSpPr txBox="1"/>
            <p:nvPr/>
          </p:nvSpPr>
          <p:spPr>
            <a:xfrm>
              <a:off x="2617792" y="1221229"/>
              <a:ext cx="685798" cy="1187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17792" y="2860147"/>
              <a:ext cx="685798" cy="1187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617792" y="4445420"/>
              <a:ext cx="685798" cy="1187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243372" y="5353702"/>
              <a:ext cx="694930" cy="571082"/>
              <a:chOff x="7000875" y="2609851"/>
              <a:chExt cx="481013" cy="395288"/>
            </a:xfrm>
            <a:solidFill>
              <a:schemeClr val="bg1"/>
            </a:solidFill>
          </p:grpSpPr>
          <p:sp>
            <p:nvSpPr>
              <p:cNvPr id="60" name="Freeform 39"/>
              <p:cNvSpPr>
                <a:spLocks/>
              </p:cNvSpPr>
              <p:nvPr/>
            </p:nvSpPr>
            <p:spPr bwMode="auto">
              <a:xfrm>
                <a:off x="7000875" y="26384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40"/>
              <p:cNvSpPr>
                <a:spLocks noEditPoints="1"/>
              </p:cNvSpPr>
              <p:nvPr/>
            </p:nvSpPr>
            <p:spPr bwMode="auto">
              <a:xfrm>
                <a:off x="7332663" y="26098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4289852" y="3708907"/>
              <a:ext cx="601970" cy="606064"/>
              <a:chOff x="7156450" y="2708275"/>
              <a:chExt cx="233363" cy="234950"/>
            </a:xfrm>
            <a:solidFill>
              <a:schemeClr val="bg1"/>
            </a:solidFill>
          </p:grpSpPr>
          <p:sp>
            <p:nvSpPr>
              <p:cNvPr id="58" name="Rectangle 33"/>
              <p:cNvSpPr>
                <a:spLocks noChangeArrowheads="1"/>
              </p:cNvSpPr>
              <p:nvPr/>
            </p:nvSpPr>
            <p:spPr bwMode="auto">
              <a:xfrm>
                <a:off x="7156450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34"/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299577" y="2083569"/>
              <a:ext cx="582521" cy="639922"/>
              <a:chOff x="4776788" y="2243138"/>
              <a:chExt cx="434976" cy="477838"/>
            </a:xfrm>
            <a:solidFill>
              <a:schemeClr val="bg1"/>
            </a:solidFill>
          </p:grpSpPr>
          <p:sp>
            <p:nvSpPr>
              <p:cNvPr id="46" name="Freeform 17"/>
              <p:cNvSpPr>
                <a:spLocks noEditPoints="1"/>
              </p:cNvSpPr>
              <p:nvPr/>
            </p:nvSpPr>
            <p:spPr bwMode="auto">
              <a:xfrm>
                <a:off x="4848226" y="231616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18"/>
              <p:cNvSpPr>
                <a:spLocks/>
              </p:cNvSpPr>
              <p:nvPr/>
            </p:nvSpPr>
            <p:spPr bwMode="auto">
              <a:xfrm>
                <a:off x="4984751" y="224313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19"/>
              <p:cNvSpPr>
                <a:spLocks/>
              </p:cNvSpPr>
              <p:nvPr/>
            </p:nvSpPr>
            <p:spPr bwMode="auto">
              <a:xfrm>
                <a:off x="4881563" y="227171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4805363" y="234632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21"/>
              <p:cNvSpPr>
                <a:spLocks/>
              </p:cNvSpPr>
              <p:nvPr/>
            </p:nvSpPr>
            <p:spPr bwMode="auto">
              <a:xfrm>
                <a:off x="4776788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22"/>
              <p:cNvSpPr>
                <a:spLocks/>
              </p:cNvSpPr>
              <p:nvPr/>
            </p:nvSpPr>
            <p:spPr bwMode="auto">
              <a:xfrm>
                <a:off x="4805363" y="254000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23"/>
              <p:cNvSpPr>
                <a:spLocks/>
              </p:cNvSpPr>
              <p:nvPr/>
            </p:nvSpPr>
            <p:spPr bwMode="auto">
              <a:xfrm>
                <a:off x="5141913" y="254000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24"/>
              <p:cNvSpPr>
                <a:spLocks/>
              </p:cNvSpPr>
              <p:nvPr/>
            </p:nvSpPr>
            <p:spPr bwMode="auto">
              <a:xfrm>
                <a:off x="5165726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25"/>
              <p:cNvSpPr>
                <a:spLocks/>
              </p:cNvSpPr>
              <p:nvPr/>
            </p:nvSpPr>
            <p:spPr bwMode="auto">
              <a:xfrm>
                <a:off x="5141913" y="234632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26"/>
              <p:cNvSpPr>
                <a:spLocks/>
              </p:cNvSpPr>
              <p:nvPr/>
            </p:nvSpPr>
            <p:spPr bwMode="auto">
              <a:xfrm>
                <a:off x="5075238" y="227171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27"/>
              <p:cNvSpPr>
                <a:spLocks/>
              </p:cNvSpPr>
              <p:nvPr/>
            </p:nvSpPr>
            <p:spPr bwMode="auto">
              <a:xfrm>
                <a:off x="4972051" y="238283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28"/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71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90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56" y="316482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09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F1AC24"/>
      </a:dk2>
      <a:lt2>
        <a:srgbClr val="D00D7C"/>
      </a:lt2>
      <a:accent1>
        <a:srgbClr val="BAB80E"/>
      </a:accent1>
      <a:accent2>
        <a:srgbClr val="005492"/>
      </a:accent2>
      <a:accent3>
        <a:srgbClr val="26ABBF"/>
      </a:accent3>
      <a:accent4>
        <a:srgbClr val="104953"/>
      </a:accent4>
      <a:accent5>
        <a:srgbClr val="6D5743"/>
      </a:accent5>
      <a:accent6>
        <a:srgbClr val="A3402C"/>
      </a:accent6>
      <a:hlink>
        <a:srgbClr val="005768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5389</TotalTime>
  <Words>203</Words>
  <Application>Microsoft Macintosh PowerPoint</Application>
  <PresentationFormat>Custom</PresentationFormat>
  <Paragraphs>43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Arrow Concept For PowerPoint</vt:lpstr>
      <vt:lpstr>Arrow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115</cp:revision>
  <dcterms:created xsi:type="dcterms:W3CDTF">2013-09-12T13:05:01Z</dcterms:created>
  <dcterms:modified xsi:type="dcterms:W3CDTF">2016-07-04T17:17:41Z</dcterms:modified>
</cp:coreProperties>
</file>