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66" r:id="rId3"/>
    <p:sldId id="269" r:id="rId4"/>
    <p:sldId id="264" r:id="rId5"/>
    <p:sldId id="273" r:id="rId6"/>
    <p:sldId id="267" r:id="rId7"/>
    <p:sldId id="279" r:id="rId8"/>
    <p:sldId id="271" r:id="rId9"/>
    <p:sldId id="272" r:id="rId10"/>
    <p:sldId id="278" r:id="rId11"/>
    <p:sldId id="28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1A7C"/>
    <a:srgbClr val="6329B1"/>
    <a:srgbClr val="5727B6"/>
    <a:srgbClr val="8794A1"/>
    <a:srgbClr val="7532D0"/>
    <a:srgbClr val="027BD1"/>
    <a:srgbClr val="0B5CD1"/>
    <a:srgbClr val="794CCF"/>
    <a:srgbClr val="CB3A35"/>
    <a:srgbClr val="E859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0" autoAdjust="0"/>
    <p:restoredTop sz="90015" autoAdjust="0"/>
  </p:normalViewPr>
  <p:slideViewPr>
    <p:cSldViewPr snapToGrid="0">
      <p:cViewPr varScale="1">
        <p:scale>
          <a:sx n="62" d="100"/>
          <a:sy n="62" d="100"/>
        </p:scale>
        <p:origin x="89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31666-ECA4-4B49-8C7C-3B710802D24D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215C6-7033-424A-9F2E-693042D3A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554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215C6-7033-424A-9F2E-693042D3AFF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099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4324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226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390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554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33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90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2" y="1122363"/>
            <a:ext cx="9144000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2" y="3602038"/>
            <a:ext cx="9144000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24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500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2"/>
            <a:ext cx="10515600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7"/>
            <a:ext cx="10515600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017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2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063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6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690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481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177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2035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500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775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5330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8"/>
            <a:ext cx="5932223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04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44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4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36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8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05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45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239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E0C34-94BD-41A1-853A-3D4D9615125F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8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83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2" name="Group 571"/>
          <p:cNvGrpSpPr/>
          <p:nvPr/>
        </p:nvGrpSpPr>
        <p:grpSpPr>
          <a:xfrm>
            <a:off x="7504137" y="4648627"/>
            <a:ext cx="3667123" cy="1861707"/>
            <a:chOff x="7504137" y="4648627"/>
            <a:chExt cx="3667123" cy="1861707"/>
          </a:xfrm>
          <a:effectLst>
            <a:outerShdw blurRad="279400" dist="38100" dir="8100000" sx="102000" sy="102000" algn="tr" rotWithShape="0">
              <a:prstClr val="black">
                <a:alpha val="24000"/>
              </a:prstClr>
            </a:outerShdw>
          </a:effectLst>
        </p:grpSpPr>
        <p:sp>
          <p:nvSpPr>
            <p:cNvPr id="550" name="Freeform 533"/>
            <p:cNvSpPr>
              <a:spLocks/>
            </p:cNvSpPr>
            <p:nvPr/>
          </p:nvSpPr>
          <p:spPr bwMode="auto">
            <a:xfrm>
              <a:off x="7504137" y="4648627"/>
              <a:ext cx="3667123" cy="1861707"/>
            </a:xfrm>
            <a:custGeom>
              <a:avLst/>
              <a:gdLst>
                <a:gd name="T0" fmla="*/ 852 w 1400"/>
                <a:gd name="T1" fmla="*/ 175 h 589"/>
                <a:gd name="T2" fmla="*/ 10 w 1400"/>
                <a:gd name="T3" fmla="*/ 175 h 589"/>
                <a:gd name="T4" fmla="*/ 0 w 1400"/>
                <a:gd name="T5" fmla="*/ 408 h 589"/>
                <a:gd name="T6" fmla="*/ 852 w 1400"/>
                <a:gd name="T7" fmla="*/ 408 h 589"/>
                <a:gd name="T8" fmla="*/ 852 w 1400"/>
                <a:gd name="T9" fmla="*/ 533 h 589"/>
                <a:gd name="T10" fmla="*/ 921 w 1400"/>
                <a:gd name="T11" fmla="*/ 574 h 589"/>
                <a:gd name="T12" fmla="*/ 1365 w 1400"/>
                <a:gd name="T13" fmla="*/ 335 h 589"/>
                <a:gd name="T14" fmla="*/ 1363 w 1400"/>
                <a:gd name="T15" fmla="*/ 253 h 589"/>
                <a:gd name="T16" fmla="*/ 922 w 1400"/>
                <a:gd name="T17" fmla="*/ 15 h 589"/>
                <a:gd name="T18" fmla="*/ 852 w 1400"/>
                <a:gd name="T19" fmla="*/ 57 h 589"/>
                <a:gd name="T20" fmla="*/ 852 w 1400"/>
                <a:gd name="T21" fmla="*/ 175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0" h="589">
                  <a:moveTo>
                    <a:pt x="852" y="175"/>
                  </a:moveTo>
                  <a:cubicBezTo>
                    <a:pt x="10" y="175"/>
                    <a:pt x="10" y="175"/>
                    <a:pt x="10" y="175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852" y="408"/>
                    <a:pt x="852" y="408"/>
                    <a:pt x="852" y="408"/>
                  </a:cubicBezTo>
                  <a:cubicBezTo>
                    <a:pt x="852" y="533"/>
                    <a:pt x="852" y="533"/>
                    <a:pt x="852" y="533"/>
                  </a:cubicBezTo>
                  <a:cubicBezTo>
                    <a:pt x="852" y="575"/>
                    <a:pt x="894" y="589"/>
                    <a:pt x="921" y="574"/>
                  </a:cubicBezTo>
                  <a:cubicBezTo>
                    <a:pt x="1365" y="335"/>
                    <a:pt x="1365" y="335"/>
                    <a:pt x="1365" y="335"/>
                  </a:cubicBezTo>
                  <a:cubicBezTo>
                    <a:pt x="1400" y="316"/>
                    <a:pt x="1395" y="270"/>
                    <a:pt x="1363" y="253"/>
                  </a:cubicBezTo>
                  <a:cubicBezTo>
                    <a:pt x="922" y="15"/>
                    <a:pt x="922" y="15"/>
                    <a:pt x="922" y="15"/>
                  </a:cubicBezTo>
                  <a:cubicBezTo>
                    <a:pt x="894" y="0"/>
                    <a:pt x="852" y="14"/>
                    <a:pt x="852" y="57"/>
                  </a:cubicBezTo>
                  <a:lnTo>
                    <a:pt x="852" y="17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Rectangle 565"/>
            <p:cNvSpPr/>
            <p:nvPr/>
          </p:nvSpPr>
          <p:spPr>
            <a:xfrm>
              <a:off x="9813009" y="5071649"/>
              <a:ext cx="1077905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05</a:t>
              </a:r>
            </a:p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</a:t>
              </a:r>
            </a:p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Text. </a:t>
              </a:r>
            </a:p>
          </p:txBody>
        </p:sp>
      </p:grpSp>
      <p:grpSp>
        <p:nvGrpSpPr>
          <p:cNvPr id="571" name="Group 570"/>
          <p:cNvGrpSpPr/>
          <p:nvPr/>
        </p:nvGrpSpPr>
        <p:grpSpPr>
          <a:xfrm>
            <a:off x="6137836" y="4402259"/>
            <a:ext cx="3132751" cy="2313516"/>
            <a:chOff x="6137836" y="4402259"/>
            <a:chExt cx="3132751" cy="2313516"/>
          </a:xfrm>
          <a:effectLst>
            <a:outerShdw blurRad="279400" dist="38100" dir="8100000" sx="102000" sy="102000" algn="tr" rotWithShape="0">
              <a:prstClr val="black">
                <a:alpha val="24000"/>
              </a:prstClr>
            </a:outerShdw>
          </a:effectLst>
        </p:grpSpPr>
        <p:sp>
          <p:nvSpPr>
            <p:cNvPr id="546" name="Freeform 529"/>
            <p:cNvSpPr>
              <a:spLocks/>
            </p:cNvSpPr>
            <p:nvPr/>
          </p:nvSpPr>
          <p:spPr bwMode="auto">
            <a:xfrm>
              <a:off x="6137836" y="4402259"/>
              <a:ext cx="3132751" cy="2313516"/>
            </a:xfrm>
            <a:custGeom>
              <a:avLst/>
              <a:gdLst>
                <a:gd name="T0" fmla="*/ 486 w 1274"/>
                <a:gd name="T1" fmla="*/ 254 h 847"/>
                <a:gd name="T2" fmla="*/ 9 w 1274"/>
                <a:gd name="T3" fmla="*/ 254 h 847"/>
                <a:gd name="T4" fmla="*/ 0 w 1274"/>
                <a:gd name="T5" fmla="*/ 593 h 847"/>
                <a:gd name="T6" fmla="*/ 486 w 1274"/>
                <a:gd name="T7" fmla="*/ 593 h 847"/>
                <a:gd name="T8" fmla="*/ 486 w 1274"/>
                <a:gd name="T9" fmla="*/ 767 h 847"/>
                <a:gd name="T10" fmla="*/ 586 w 1274"/>
                <a:gd name="T11" fmla="*/ 826 h 847"/>
                <a:gd name="T12" fmla="*/ 1223 w 1274"/>
                <a:gd name="T13" fmla="*/ 482 h 847"/>
                <a:gd name="T14" fmla="*/ 1221 w 1274"/>
                <a:gd name="T15" fmla="*/ 364 h 847"/>
                <a:gd name="T16" fmla="*/ 587 w 1274"/>
                <a:gd name="T17" fmla="*/ 22 h 847"/>
                <a:gd name="T18" fmla="*/ 486 w 1274"/>
                <a:gd name="T19" fmla="*/ 82 h 847"/>
                <a:gd name="T20" fmla="*/ 486 w 1274"/>
                <a:gd name="T21" fmla="*/ 254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4" h="847">
                  <a:moveTo>
                    <a:pt x="486" y="254"/>
                  </a:moveTo>
                  <a:cubicBezTo>
                    <a:pt x="9" y="254"/>
                    <a:pt x="9" y="254"/>
                    <a:pt x="9" y="254"/>
                  </a:cubicBezTo>
                  <a:cubicBezTo>
                    <a:pt x="0" y="593"/>
                    <a:pt x="0" y="593"/>
                    <a:pt x="0" y="593"/>
                  </a:cubicBezTo>
                  <a:cubicBezTo>
                    <a:pt x="486" y="593"/>
                    <a:pt x="486" y="593"/>
                    <a:pt x="486" y="593"/>
                  </a:cubicBezTo>
                  <a:cubicBezTo>
                    <a:pt x="486" y="767"/>
                    <a:pt x="486" y="767"/>
                    <a:pt x="486" y="767"/>
                  </a:cubicBezTo>
                  <a:cubicBezTo>
                    <a:pt x="486" y="827"/>
                    <a:pt x="546" y="847"/>
                    <a:pt x="586" y="826"/>
                  </a:cubicBezTo>
                  <a:cubicBezTo>
                    <a:pt x="1223" y="482"/>
                    <a:pt x="1223" y="482"/>
                    <a:pt x="1223" y="482"/>
                  </a:cubicBezTo>
                  <a:cubicBezTo>
                    <a:pt x="1274" y="455"/>
                    <a:pt x="1267" y="388"/>
                    <a:pt x="1221" y="364"/>
                  </a:cubicBezTo>
                  <a:cubicBezTo>
                    <a:pt x="587" y="22"/>
                    <a:pt x="587" y="22"/>
                    <a:pt x="587" y="22"/>
                  </a:cubicBezTo>
                  <a:cubicBezTo>
                    <a:pt x="546" y="0"/>
                    <a:pt x="486" y="20"/>
                    <a:pt x="486" y="82"/>
                  </a:cubicBezTo>
                  <a:lnTo>
                    <a:pt x="486" y="25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Rectangle 564"/>
            <p:cNvSpPr/>
            <p:nvPr/>
          </p:nvSpPr>
          <p:spPr>
            <a:xfrm>
              <a:off x="7416295" y="4850303"/>
              <a:ext cx="1487037" cy="14157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04</a:t>
              </a:r>
            </a:p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</a:t>
              </a:r>
            </a:p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text. </a:t>
              </a:r>
            </a:p>
          </p:txBody>
        </p:sp>
      </p:grpSp>
      <p:grpSp>
        <p:nvGrpSpPr>
          <p:cNvPr id="570" name="Group 569"/>
          <p:cNvGrpSpPr/>
          <p:nvPr/>
        </p:nvGrpSpPr>
        <p:grpSpPr>
          <a:xfrm>
            <a:off x="4844955" y="1549912"/>
            <a:ext cx="2536035" cy="4561207"/>
            <a:chOff x="4844955" y="1549912"/>
            <a:chExt cx="2536035" cy="4561207"/>
          </a:xfrm>
          <a:effectLst>
            <a:outerShdw blurRad="279400" dist="38100" dir="8100000" sx="102000" sy="102000" algn="tr" rotWithShape="0">
              <a:prstClr val="black">
                <a:alpha val="24000"/>
              </a:prstClr>
            </a:outerShdw>
          </a:effectLst>
        </p:grpSpPr>
        <p:sp>
          <p:nvSpPr>
            <p:cNvPr id="542" name="Freeform 525"/>
            <p:cNvSpPr>
              <a:spLocks/>
            </p:cNvSpPr>
            <p:nvPr/>
          </p:nvSpPr>
          <p:spPr bwMode="auto">
            <a:xfrm>
              <a:off x="4844955" y="1549912"/>
              <a:ext cx="2536035" cy="4561207"/>
            </a:xfrm>
            <a:custGeom>
              <a:avLst/>
              <a:gdLst>
                <a:gd name="T0" fmla="*/ 316 w 1045"/>
                <a:gd name="T1" fmla="*/ 0 h 1780"/>
                <a:gd name="T2" fmla="*/ 316 w 1045"/>
                <a:gd name="T3" fmla="*/ 809 h 1780"/>
                <a:gd name="T4" fmla="*/ 100 w 1045"/>
                <a:gd name="T5" fmla="*/ 809 h 1780"/>
                <a:gd name="T6" fmla="*/ 27 w 1045"/>
                <a:gd name="T7" fmla="*/ 932 h 1780"/>
                <a:gd name="T8" fmla="*/ 450 w 1045"/>
                <a:gd name="T9" fmla="*/ 1718 h 1780"/>
                <a:gd name="T10" fmla="*/ 597 w 1045"/>
                <a:gd name="T11" fmla="*/ 1715 h 1780"/>
                <a:gd name="T12" fmla="*/ 1018 w 1045"/>
                <a:gd name="T13" fmla="*/ 933 h 1780"/>
                <a:gd name="T14" fmla="*/ 943 w 1045"/>
                <a:gd name="T15" fmla="*/ 809 h 1780"/>
                <a:gd name="T16" fmla="*/ 724 w 1045"/>
                <a:gd name="T17" fmla="*/ 809 h 1780"/>
                <a:gd name="T18" fmla="*/ 724 w 1045"/>
                <a:gd name="T19" fmla="*/ 6 h 1780"/>
                <a:gd name="T20" fmla="*/ 316 w 1045"/>
                <a:gd name="T21" fmla="*/ 0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5" h="1780">
                  <a:moveTo>
                    <a:pt x="316" y="0"/>
                  </a:moveTo>
                  <a:cubicBezTo>
                    <a:pt x="316" y="809"/>
                    <a:pt x="316" y="809"/>
                    <a:pt x="316" y="809"/>
                  </a:cubicBezTo>
                  <a:cubicBezTo>
                    <a:pt x="100" y="809"/>
                    <a:pt x="100" y="809"/>
                    <a:pt x="100" y="809"/>
                  </a:cubicBezTo>
                  <a:cubicBezTo>
                    <a:pt x="25" y="809"/>
                    <a:pt x="0" y="883"/>
                    <a:pt x="27" y="932"/>
                  </a:cubicBezTo>
                  <a:cubicBezTo>
                    <a:pt x="450" y="1718"/>
                    <a:pt x="450" y="1718"/>
                    <a:pt x="450" y="1718"/>
                  </a:cubicBezTo>
                  <a:cubicBezTo>
                    <a:pt x="484" y="1780"/>
                    <a:pt x="566" y="1772"/>
                    <a:pt x="597" y="1715"/>
                  </a:cubicBezTo>
                  <a:cubicBezTo>
                    <a:pt x="1018" y="933"/>
                    <a:pt x="1018" y="933"/>
                    <a:pt x="1018" y="933"/>
                  </a:cubicBezTo>
                  <a:cubicBezTo>
                    <a:pt x="1045" y="883"/>
                    <a:pt x="1019" y="809"/>
                    <a:pt x="943" y="809"/>
                  </a:cubicBezTo>
                  <a:cubicBezTo>
                    <a:pt x="724" y="809"/>
                    <a:pt x="724" y="809"/>
                    <a:pt x="724" y="809"/>
                  </a:cubicBezTo>
                  <a:cubicBezTo>
                    <a:pt x="724" y="6"/>
                    <a:pt x="724" y="6"/>
                    <a:pt x="724" y="6"/>
                  </a:cubicBezTo>
                  <a:lnTo>
                    <a:pt x="31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Rectangle 563"/>
            <p:cNvSpPr/>
            <p:nvPr/>
          </p:nvSpPr>
          <p:spPr>
            <a:xfrm>
              <a:off x="5261819" y="3738357"/>
              <a:ext cx="1702306" cy="14157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03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text. </a:t>
              </a:r>
            </a:p>
          </p:txBody>
        </p:sp>
      </p:grpSp>
      <p:grpSp>
        <p:nvGrpSpPr>
          <p:cNvPr id="569" name="Group 568"/>
          <p:cNvGrpSpPr/>
          <p:nvPr/>
        </p:nvGrpSpPr>
        <p:grpSpPr>
          <a:xfrm>
            <a:off x="5093586" y="498337"/>
            <a:ext cx="5159093" cy="2983844"/>
            <a:chOff x="5093586" y="498337"/>
            <a:chExt cx="5159093" cy="2983844"/>
          </a:xfrm>
          <a:effectLst>
            <a:outerShdw blurRad="279400" dist="38100" dir="8100000" sx="102000" sy="102000" algn="tr" rotWithShape="0">
              <a:prstClr val="black">
                <a:alpha val="24000"/>
              </a:prstClr>
            </a:outerShdw>
          </a:effectLst>
        </p:grpSpPr>
        <p:sp>
          <p:nvSpPr>
            <p:cNvPr id="538" name="Freeform 521"/>
            <p:cNvSpPr>
              <a:spLocks/>
            </p:cNvSpPr>
            <p:nvPr/>
          </p:nvSpPr>
          <p:spPr bwMode="auto">
            <a:xfrm>
              <a:off x="5093586" y="498337"/>
              <a:ext cx="5159093" cy="2983844"/>
            </a:xfrm>
            <a:custGeom>
              <a:avLst/>
              <a:gdLst>
                <a:gd name="T0" fmla="*/ 2141 w 2145"/>
                <a:gd name="T1" fmla="*/ 332 h 1149"/>
                <a:gd name="T2" fmla="*/ 1069 w 2145"/>
                <a:gd name="T3" fmla="*/ 332 h 1149"/>
                <a:gd name="T4" fmla="*/ 1069 w 2145"/>
                <a:gd name="T5" fmla="*/ 112 h 1149"/>
                <a:gd name="T6" fmla="*/ 931 w 2145"/>
                <a:gd name="T7" fmla="*/ 30 h 1149"/>
                <a:gd name="T8" fmla="*/ 72 w 2145"/>
                <a:gd name="T9" fmla="*/ 493 h 1149"/>
                <a:gd name="T10" fmla="*/ 69 w 2145"/>
                <a:gd name="T11" fmla="*/ 654 h 1149"/>
                <a:gd name="T12" fmla="*/ 933 w 2145"/>
                <a:gd name="T13" fmla="*/ 1120 h 1149"/>
                <a:gd name="T14" fmla="*/ 1069 w 2145"/>
                <a:gd name="T15" fmla="*/ 1040 h 1149"/>
                <a:gd name="T16" fmla="*/ 1069 w 2145"/>
                <a:gd name="T17" fmla="*/ 813 h 1149"/>
                <a:gd name="T18" fmla="*/ 2145 w 2145"/>
                <a:gd name="T19" fmla="*/ 813 h 1149"/>
                <a:gd name="T20" fmla="*/ 2141 w 2145"/>
                <a:gd name="T21" fmla="*/ 332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5" h="1149">
                  <a:moveTo>
                    <a:pt x="2141" y="332"/>
                  </a:moveTo>
                  <a:cubicBezTo>
                    <a:pt x="1069" y="332"/>
                    <a:pt x="1069" y="332"/>
                    <a:pt x="1069" y="332"/>
                  </a:cubicBezTo>
                  <a:cubicBezTo>
                    <a:pt x="1069" y="112"/>
                    <a:pt x="1069" y="112"/>
                    <a:pt x="1069" y="112"/>
                  </a:cubicBezTo>
                  <a:cubicBezTo>
                    <a:pt x="1069" y="28"/>
                    <a:pt x="987" y="0"/>
                    <a:pt x="931" y="30"/>
                  </a:cubicBezTo>
                  <a:cubicBezTo>
                    <a:pt x="72" y="493"/>
                    <a:pt x="72" y="493"/>
                    <a:pt x="72" y="493"/>
                  </a:cubicBezTo>
                  <a:cubicBezTo>
                    <a:pt x="9" y="527"/>
                    <a:pt x="0" y="617"/>
                    <a:pt x="69" y="654"/>
                  </a:cubicBezTo>
                  <a:cubicBezTo>
                    <a:pt x="933" y="1120"/>
                    <a:pt x="933" y="1120"/>
                    <a:pt x="933" y="1120"/>
                  </a:cubicBezTo>
                  <a:cubicBezTo>
                    <a:pt x="986" y="1149"/>
                    <a:pt x="1069" y="1122"/>
                    <a:pt x="1069" y="1040"/>
                  </a:cubicBezTo>
                  <a:cubicBezTo>
                    <a:pt x="1069" y="813"/>
                    <a:pt x="1069" y="813"/>
                    <a:pt x="1069" y="813"/>
                  </a:cubicBezTo>
                  <a:cubicBezTo>
                    <a:pt x="2145" y="813"/>
                    <a:pt x="2145" y="813"/>
                    <a:pt x="2145" y="813"/>
                  </a:cubicBezTo>
                  <a:lnTo>
                    <a:pt x="2141" y="33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Rectangle 562"/>
            <p:cNvSpPr/>
            <p:nvPr/>
          </p:nvSpPr>
          <p:spPr>
            <a:xfrm>
              <a:off x="5539836" y="1170039"/>
              <a:ext cx="1979456" cy="14157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32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02</a:t>
              </a:r>
            </a:p>
            <a:p>
              <a:pPr algn="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</a:p>
          </p:txBody>
        </p:sp>
      </p:grpSp>
      <p:grpSp>
        <p:nvGrpSpPr>
          <p:cNvPr id="568" name="Group 567"/>
          <p:cNvGrpSpPr/>
          <p:nvPr/>
        </p:nvGrpSpPr>
        <p:grpSpPr>
          <a:xfrm>
            <a:off x="8102021" y="248587"/>
            <a:ext cx="4089979" cy="3470199"/>
            <a:chOff x="8102021" y="248587"/>
            <a:chExt cx="4089979" cy="3470199"/>
          </a:xfrm>
          <a:effectLst>
            <a:outerShdw blurRad="279400" dist="38100" dir="8100000" sx="102000" sy="102000" algn="tr" rotWithShape="0">
              <a:prstClr val="black">
                <a:alpha val="24000"/>
              </a:prstClr>
            </a:outerShdw>
          </a:effectLst>
        </p:grpSpPr>
        <p:sp>
          <p:nvSpPr>
            <p:cNvPr id="534" name="Freeform 517"/>
            <p:cNvSpPr>
              <a:spLocks/>
            </p:cNvSpPr>
            <p:nvPr/>
          </p:nvSpPr>
          <p:spPr bwMode="auto">
            <a:xfrm>
              <a:off x="8102021" y="248587"/>
              <a:ext cx="4089979" cy="3470199"/>
            </a:xfrm>
            <a:custGeom>
              <a:avLst/>
              <a:gdLst>
                <a:gd name="T0" fmla="*/ 82 w 1679"/>
                <a:gd name="T1" fmla="*/ 775 h 1361"/>
                <a:gd name="T2" fmla="*/ 86 w 1679"/>
                <a:gd name="T3" fmla="*/ 584 h 1361"/>
                <a:gd name="T4" fmla="*/ 1104 w 1679"/>
                <a:gd name="T5" fmla="*/ 35 h 1361"/>
                <a:gd name="T6" fmla="*/ 1267 w 1679"/>
                <a:gd name="T7" fmla="*/ 132 h 1361"/>
                <a:gd name="T8" fmla="*/ 1267 w 1679"/>
                <a:gd name="T9" fmla="*/ 386 h 1361"/>
                <a:gd name="T10" fmla="*/ 1679 w 1679"/>
                <a:gd name="T11" fmla="*/ 386 h 1361"/>
                <a:gd name="T12" fmla="*/ 1679 w 1679"/>
                <a:gd name="T13" fmla="*/ 976 h 1361"/>
                <a:gd name="T14" fmla="*/ 1267 w 1679"/>
                <a:gd name="T15" fmla="*/ 976 h 1361"/>
                <a:gd name="T16" fmla="*/ 1267 w 1679"/>
                <a:gd name="T17" fmla="*/ 1232 h 1361"/>
                <a:gd name="T18" fmla="*/ 1106 w 1679"/>
                <a:gd name="T19" fmla="*/ 1327 h 1361"/>
                <a:gd name="T20" fmla="*/ 82 w 1679"/>
                <a:gd name="T21" fmla="*/ 775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79" h="1361">
                  <a:moveTo>
                    <a:pt x="82" y="775"/>
                  </a:moveTo>
                  <a:cubicBezTo>
                    <a:pt x="0" y="731"/>
                    <a:pt x="11" y="624"/>
                    <a:pt x="86" y="584"/>
                  </a:cubicBezTo>
                  <a:cubicBezTo>
                    <a:pt x="1104" y="35"/>
                    <a:pt x="1104" y="35"/>
                    <a:pt x="1104" y="35"/>
                  </a:cubicBezTo>
                  <a:cubicBezTo>
                    <a:pt x="1170" y="0"/>
                    <a:pt x="1267" y="33"/>
                    <a:pt x="1267" y="132"/>
                  </a:cubicBezTo>
                  <a:cubicBezTo>
                    <a:pt x="1267" y="386"/>
                    <a:pt x="1267" y="386"/>
                    <a:pt x="1267" y="386"/>
                  </a:cubicBezTo>
                  <a:cubicBezTo>
                    <a:pt x="1679" y="386"/>
                    <a:pt x="1679" y="386"/>
                    <a:pt x="1679" y="386"/>
                  </a:cubicBezTo>
                  <a:cubicBezTo>
                    <a:pt x="1679" y="976"/>
                    <a:pt x="1679" y="976"/>
                    <a:pt x="1679" y="976"/>
                  </a:cubicBezTo>
                  <a:cubicBezTo>
                    <a:pt x="1267" y="976"/>
                    <a:pt x="1267" y="976"/>
                    <a:pt x="1267" y="976"/>
                  </a:cubicBezTo>
                  <a:cubicBezTo>
                    <a:pt x="1267" y="1232"/>
                    <a:pt x="1267" y="1232"/>
                    <a:pt x="1267" y="1232"/>
                  </a:cubicBezTo>
                  <a:cubicBezTo>
                    <a:pt x="1267" y="1329"/>
                    <a:pt x="1170" y="1361"/>
                    <a:pt x="1106" y="1327"/>
                  </a:cubicBezTo>
                  <a:lnTo>
                    <a:pt x="82" y="77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Rectangle 561"/>
            <p:cNvSpPr/>
            <p:nvPr/>
          </p:nvSpPr>
          <p:spPr>
            <a:xfrm>
              <a:off x="9034326" y="1275800"/>
              <a:ext cx="1979456" cy="14157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32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01</a:t>
              </a:r>
            </a:p>
            <a:p>
              <a:pPr algn="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93347" y="2035158"/>
            <a:ext cx="4990951" cy="2787684"/>
            <a:chOff x="340947" y="920606"/>
            <a:chExt cx="4990951" cy="2787684"/>
          </a:xfrm>
        </p:grpSpPr>
        <p:sp>
          <p:nvSpPr>
            <p:cNvPr id="20" name="Rectangle 19"/>
            <p:cNvSpPr/>
            <p:nvPr/>
          </p:nvSpPr>
          <p:spPr>
            <a:xfrm>
              <a:off x="340947" y="920606"/>
              <a:ext cx="4990951" cy="8210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4800" spc="-3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 Goes Here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80709" y="1953964"/>
              <a:ext cx="3710291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This is a sample text.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589556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92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2129050" y="1020147"/>
            <a:ext cx="8056539" cy="4248361"/>
            <a:chOff x="918" y="582"/>
            <a:chExt cx="5840" cy="3160"/>
          </a:xfrm>
          <a:gradFill>
            <a:gsLst>
              <a:gs pos="77000">
                <a:schemeClr val="accent5"/>
              </a:gs>
              <a:gs pos="53975">
                <a:schemeClr val="accent3"/>
              </a:gs>
              <a:gs pos="30000">
                <a:schemeClr val="accent2"/>
              </a:gs>
              <a:gs pos="0">
                <a:schemeClr val="accent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path path="circle">
              <a:fillToRect r="100000" b="100000"/>
            </a:path>
          </a:gradFill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918" y="582"/>
              <a:ext cx="5840" cy="3160"/>
            </a:xfrm>
            <a:custGeom>
              <a:avLst/>
              <a:gdLst>
                <a:gd name="T0" fmla="*/ 609 w 2787"/>
                <a:gd name="T1" fmla="*/ 204 h 1508"/>
                <a:gd name="T2" fmla="*/ 798 w 2787"/>
                <a:gd name="T3" fmla="*/ 348 h 1508"/>
                <a:gd name="T4" fmla="*/ 534 w 2787"/>
                <a:gd name="T5" fmla="*/ 165 h 1508"/>
                <a:gd name="T6" fmla="*/ 430 w 2787"/>
                <a:gd name="T7" fmla="*/ 244 h 1508"/>
                <a:gd name="T8" fmla="*/ 659 w 2787"/>
                <a:gd name="T9" fmla="*/ 331 h 1508"/>
                <a:gd name="T10" fmla="*/ 648 w 2787"/>
                <a:gd name="T11" fmla="*/ 65 h 1508"/>
                <a:gd name="T12" fmla="*/ 724 w 2787"/>
                <a:gd name="T13" fmla="*/ 94 h 1508"/>
                <a:gd name="T14" fmla="*/ 1257 w 2787"/>
                <a:gd name="T15" fmla="*/ 471 h 1508"/>
                <a:gd name="T16" fmla="*/ 482 w 2787"/>
                <a:gd name="T17" fmla="*/ 125 h 1508"/>
                <a:gd name="T18" fmla="*/ 457 w 2787"/>
                <a:gd name="T19" fmla="*/ 166 h 1508"/>
                <a:gd name="T20" fmla="*/ 560 w 2787"/>
                <a:gd name="T21" fmla="*/ 67 h 1508"/>
                <a:gd name="T22" fmla="*/ 608 w 2787"/>
                <a:gd name="T23" fmla="*/ 140 h 1508"/>
                <a:gd name="T24" fmla="*/ 1753 w 2787"/>
                <a:gd name="T25" fmla="*/ 58 h 1508"/>
                <a:gd name="T26" fmla="*/ 1255 w 2787"/>
                <a:gd name="T27" fmla="*/ 441 h 1508"/>
                <a:gd name="T28" fmla="*/ 2013 w 2787"/>
                <a:gd name="T29" fmla="*/ 68 h 1508"/>
                <a:gd name="T30" fmla="*/ 1264 w 2787"/>
                <a:gd name="T31" fmla="*/ 427 h 1508"/>
                <a:gd name="T32" fmla="*/ 1280 w 2787"/>
                <a:gd name="T33" fmla="*/ 404 h 1508"/>
                <a:gd name="T34" fmla="*/ 1455 w 2787"/>
                <a:gd name="T35" fmla="*/ 251 h 1508"/>
                <a:gd name="T36" fmla="*/ 2293 w 2787"/>
                <a:gd name="T37" fmla="*/ 957 h 1508"/>
                <a:gd name="T38" fmla="*/ 2292 w 2787"/>
                <a:gd name="T39" fmla="*/ 1259 h 1508"/>
                <a:gd name="T40" fmla="*/ 2402 w 2787"/>
                <a:gd name="T41" fmla="*/ 997 h 1508"/>
                <a:gd name="T42" fmla="*/ 2409 w 2787"/>
                <a:gd name="T43" fmla="*/ 466 h 1508"/>
                <a:gd name="T44" fmla="*/ 2256 w 2787"/>
                <a:gd name="T45" fmla="*/ 1010 h 1508"/>
                <a:gd name="T46" fmla="*/ 1554 w 2787"/>
                <a:gd name="T47" fmla="*/ 659 h 1508"/>
                <a:gd name="T48" fmla="*/ 2505 w 2787"/>
                <a:gd name="T49" fmla="*/ 1024 h 1508"/>
                <a:gd name="T50" fmla="*/ 2663 w 2787"/>
                <a:gd name="T51" fmla="*/ 1334 h 1508"/>
                <a:gd name="T52" fmla="*/ 2534 w 2787"/>
                <a:gd name="T53" fmla="*/ 365 h 1508"/>
                <a:gd name="T54" fmla="*/ 2238 w 2787"/>
                <a:gd name="T55" fmla="*/ 707 h 1508"/>
                <a:gd name="T56" fmla="*/ 1926 w 2787"/>
                <a:gd name="T57" fmla="*/ 863 h 1508"/>
                <a:gd name="T58" fmla="*/ 1658 w 2787"/>
                <a:gd name="T59" fmla="*/ 858 h 1508"/>
                <a:gd name="T60" fmla="*/ 1440 w 2787"/>
                <a:gd name="T61" fmla="*/ 1246 h 1508"/>
                <a:gd name="T62" fmla="*/ 1381 w 2787"/>
                <a:gd name="T63" fmla="*/ 668 h 1508"/>
                <a:gd name="T64" fmla="*/ 1603 w 2787"/>
                <a:gd name="T65" fmla="*/ 537 h 1508"/>
                <a:gd name="T66" fmla="*/ 1427 w 2787"/>
                <a:gd name="T67" fmla="*/ 595 h 1508"/>
                <a:gd name="T68" fmla="*/ 1284 w 2787"/>
                <a:gd name="T69" fmla="*/ 534 h 1508"/>
                <a:gd name="T70" fmla="*/ 1469 w 2787"/>
                <a:gd name="T71" fmla="*/ 425 h 1508"/>
                <a:gd name="T72" fmla="*/ 1406 w 2787"/>
                <a:gd name="T73" fmla="*/ 301 h 1508"/>
                <a:gd name="T74" fmla="*/ 1719 w 2787"/>
                <a:gd name="T75" fmla="*/ 265 h 1508"/>
                <a:gd name="T76" fmla="*/ 1983 w 2787"/>
                <a:gd name="T77" fmla="*/ 166 h 1508"/>
                <a:gd name="T78" fmla="*/ 2607 w 2787"/>
                <a:gd name="T79" fmla="*/ 255 h 1508"/>
                <a:gd name="T80" fmla="*/ 1713 w 2787"/>
                <a:gd name="T81" fmla="*/ 603 h 1508"/>
                <a:gd name="T82" fmla="*/ 719 w 2787"/>
                <a:gd name="T83" fmla="*/ 801 h 1508"/>
                <a:gd name="T84" fmla="*/ 779 w 2787"/>
                <a:gd name="T85" fmla="*/ 1397 h 1508"/>
                <a:gd name="T86" fmla="*/ 486 w 2787"/>
                <a:gd name="T87" fmla="*/ 787 h 1508"/>
                <a:gd name="T88" fmla="*/ 128 w 2787"/>
                <a:gd name="T89" fmla="*/ 392 h 1508"/>
                <a:gd name="T90" fmla="*/ 42 w 2787"/>
                <a:gd name="T91" fmla="*/ 248 h 1508"/>
                <a:gd name="T92" fmla="*/ 570 w 2787"/>
                <a:gd name="T93" fmla="*/ 255 h 1508"/>
                <a:gd name="T94" fmla="*/ 629 w 2787"/>
                <a:gd name="T95" fmla="*/ 318 h 1508"/>
                <a:gd name="T96" fmla="*/ 829 w 2787"/>
                <a:gd name="T97" fmla="*/ 435 h 1508"/>
                <a:gd name="T98" fmla="*/ 805 w 2787"/>
                <a:gd name="T99" fmla="*/ 559 h 1508"/>
                <a:gd name="T100" fmla="*/ 669 w 2787"/>
                <a:gd name="T101" fmla="*/ 746 h 1508"/>
                <a:gd name="T102" fmla="*/ 693 w 2787"/>
                <a:gd name="T103" fmla="*/ 893 h 1508"/>
                <a:gd name="T104" fmla="*/ 621 w 2787"/>
                <a:gd name="T105" fmla="*/ 564 h 1508"/>
                <a:gd name="T106" fmla="*/ 350 w 2787"/>
                <a:gd name="T107" fmla="*/ 304 h 1508"/>
                <a:gd name="T108" fmla="*/ 553 w 2787"/>
                <a:gd name="T109" fmla="*/ 487 h 1508"/>
                <a:gd name="T110" fmla="*/ 386 w 2787"/>
                <a:gd name="T111" fmla="*/ 137 h 1508"/>
                <a:gd name="T112" fmla="*/ 1645 w 2787"/>
                <a:gd name="T113" fmla="*/ 1191 h 1508"/>
                <a:gd name="T114" fmla="*/ 2263 w 2787"/>
                <a:gd name="T115" fmla="*/ 904 h 1508"/>
                <a:gd name="T116" fmla="*/ 2159 w 2787"/>
                <a:gd name="T117" fmla="*/ 997 h 1508"/>
                <a:gd name="T118" fmla="*/ 734 w 2787"/>
                <a:gd name="T119" fmla="*/ 803 h 1508"/>
                <a:gd name="T120" fmla="*/ 1155 w 2787"/>
                <a:gd name="T121" fmla="*/ 122 h 1508"/>
                <a:gd name="T122" fmla="*/ 909 w 2787"/>
                <a:gd name="T123" fmla="*/ 264 h 1508"/>
                <a:gd name="T124" fmla="*/ 2094 w 2787"/>
                <a:gd name="T125" fmla="*/ 1003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87" h="1508">
                  <a:moveTo>
                    <a:pt x="1256" y="418"/>
                  </a:moveTo>
                  <a:cubicBezTo>
                    <a:pt x="1255" y="420"/>
                    <a:pt x="1257" y="421"/>
                    <a:pt x="1260" y="421"/>
                  </a:cubicBezTo>
                  <a:cubicBezTo>
                    <a:pt x="1257" y="426"/>
                    <a:pt x="1253" y="420"/>
                    <a:pt x="1251" y="418"/>
                  </a:cubicBezTo>
                  <a:cubicBezTo>
                    <a:pt x="1251" y="418"/>
                    <a:pt x="1251" y="417"/>
                    <a:pt x="1252" y="416"/>
                  </a:cubicBezTo>
                  <a:cubicBezTo>
                    <a:pt x="1253" y="417"/>
                    <a:pt x="1253" y="417"/>
                    <a:pt x="1254" y="418"/>
                  </a:cubicBezTo>
                  <a:cubicBezTo>
                    <a:pt x="1254" y="417"/>
                    <a:pt x="1254" y="416"/>
                    <a:pt x="1254" y="416"/>
                  </a:cubicBezTo>
                  <a:cubicBezTo>
                    <a:pt x="1255" y="416"/>
                    <a:pt x="1255" y="416"/>
                    <a:pt x="1256" y="418"/>
                  </a:cubicBezTo>
                  <a:close/>
                  <a:moveTo>
                    <a:pt x="554" y="204"/>
                  </a:moveTo>
                  <a:cubicBezTo>
                    <a:pt x="553" y="205"/>
                    <a:pt x="552" y="205"/>
                    <a:pt x="551" y="206"/>
                  </a:cubicBezTo>
                  <a:cubicBezTo>
                    <a:pt x="548" y="199"/>
                    <a:pt x="546" y="200"/>
                    <a:pt x="539" y="200"/>
                  </a:cubicBezTo>
                  <a:cubicBezTo>
                    <a:pt x="543" y="198"/>
                    <a:pt x="546" y="196"/>
                    <a:pt x="550" y="193"/>
                  </a:cubicBezTo>
                  <a:cubicBezTo>
                    <a:pt x="549" y="193"/>
                    <a:pt x="548" y="192"/>
                    <a:pt x="547" y="191"/>
                  </a:cubicBezTo>
                  <a:cubicBezTo>
                    <a:pt x="548" y="190"/>
                    <a:pt x="550" y="189"/>
                    <a:pt x="552" y="188"/>
                  </a:cubicBezTo>
                  <a:cubicBezTo>
                    <a:pt x="548" y="186"/>
                    <a:pt x="546" y="184"/>
                    <a:pt x="542" y="186"/>
                  </a:cubicBezTo>
                  <a:cubicBezTo>
                    <a:pt x="538" y="187"/>
                    <a:pt x="536" y="188"/>
                    <a:pt x="532" y="186"/>
                  </a:cubicBezTo>
                  <a:cubicBezTo>
                    <a:pt x="528" y="184"/>
                    <a:pt x="526" y="186"/>
                    <a:pt x="521" y="186"/>
                  </a:cubicBezTo>
                  <a:cubicBezTo>
                    <a:pt x="520" y="186"/>
                    <a:pt x="517" y="190"/>
                    <a:pt x="516" y="192"/>
                  </a:cubicBezTo>
                  <a:cubicBezTo>
                    <a:pt x="517" y="192"/>
                    <a:pt x="525" y="195"/>
                    <a:pt x="525" y="196"/>
                  </a:cubicBezTo>
                  <a:cubicBezTo>
                    <a:pt x="525" y="200"/>
                    <a:pt x="525" y="206"/>
                    <a:pt x="520" y="205"/>
                  </a:cubicBezTo>
                  <a:cubicBezTo>
                    <a:pt x="517" y="204"/>
                    <a:pt x="514" y="198"/>
                    <a:pt x="511" y="199"/>
                  </a:cubicBezTo>
                  <a:cubicBezTo>
                    <a:pt x="509" y="200"/>
                    <a:pt x="505" y="202"/>
                    <a:pt x="508" y="205"/>
                  </a:cubicBezTo>
                  <a:cubicBezTo>
                    <a:pt x="515" y="210"/>
                    <a:pt x="522" y="212"/>
                    <a:pt x="528" y="219"/>
                  </a:cubicBezTo>
                  <a:cubicBezTo>
                    <a:pt x="530" y="222"/>
                    <a:pt x="532" y="226"/>
                    <a:pt x="536" y="227"/>
                  </a:cubicBezTo>
                  <a:cubicBezTo>
                    <a:pt x="539" y="228"/>
                    <a:pt x="544" y="225"/>
                    <a:pt x="542" y="221"/>
                  </a:cubicBezTo>
                  <a:cubicBezTo>
                    <a:pt x="547" y="223"/>
                    <a:pt x="561" y="214"/>
                    <a:pt x="552" y="211"/>
                  </a:cubicBezTo>
                  <a:cubicBezTo>
                    <a:pt x="554" y="210"/>
                    <a:pt x="555" y="210"/>
                    <a:pt x="556" y="209"/>
                  </a:cubicBezTo>
                  <a:cubicBezTo>
                    <a:pt x="556" y="208"/>
                    <a:pt x="555" y="206"/>
                    <a:pt x="554" y="204"/>
                  </a:cubicBezTo>
                  <a:close/>
                  <a:moveTo>
                    <a:pt x="1246" y="417"/>
                  </a:moveTo>
                  <a:cubicBezTo>
                    <a:pt x="1247" y="418"/>
                    <a:pt x="1245" y="421"/>
                    <a:pt x="1247" y="423"/>
                  </a:cubicBezTo>
                  <a:cubicBezTo>
                    <a:pt x="1247" y="420"/>
                    <a:pt x="1247" y="419"/>
                    <a:pt x="1249" y="416"/>
                  </a:cubicBezTo>
                  <a:cubicBezTo>
                    <a:pt x="1248" y="416"/>
                    <a:pt x="1246" y="416"/>
                    <a:pt x="1245" y="416"/>
                  </a:cubicBezTo>
                  <a:cubicBezTo>
                    <a:pt x="1245" y="417"/>
                    <a:pt x="1246" y="417"/>
                    <a:pt x="1246" y="417"/>
                  </a:cubicBezTo>
                  <a:close/>
                  <a:moveTo>
                    <a:pt x="706" y="285"/>
                  </a:moveTo>
                  <a:cubicBezTo>
                    <a:pt x="708" y="287"/>
                    <a:pt x="716" y="292"/>
                    <a:pt x="719" y="287"/>
                  </a:cubicBezTo>
                  <a:cubicBezTo>
                    <a:pt x="722" y="282"/>
                    <a:pt x="719" y="280"/>
                    <a:pt x="721" y="275"/>
                  </a:cubicBezTo>
                  <a:cubicBezTo>
                    <a:pt x="715" y="266"/>
                    <a:pt x="699" y="279"/>
                    <a:pt x="706" y="285"/>
                  </a:cubicBezTo>
                  <a:close/>
                  <a:moveTo>
                    <a:pt x="751" y="228"/>
                  </a:moveTo>
                  <a:cubicBezTo>
                    <a:pt x="749" y="221"/>
                    <a:pt x="740" y="222"/>
                    <a:pt x="735" y="224"/>
                  </a:cubicBezTo>
                  <a:cubicBezTo>
                    <a:pt x="732" y="225"/>
                    <a:pt x="725" y="213"/>
                    <a:pt x="722" y="211"/>
                  </a:cubicBezTo>
                  <a:cubicBezTo>
                    <a:pt x="719" y="207"/>
                    <a:pt x="711" y="204"/>
                    <a:pt x="706" y="204"/>
                  </a:cubicBezTo>
                  <a:cubicBezTo>
                    <a:pt x="704" y="205"/>
                    <a:pt x="699" y="204"/>
                    <a:pt x="697" y="206"/>
                  </a:cubicBezTo>
                  <a:cubicBezTo>
                    <a:pt x="696" y="207"/>
                    <a:pt x="691" y="212"/>
                    <a:pt x="690" y="211"/>
                  </a:cubicBezTo>
                  <a:cubicBezTo>
                    <a:pt x="685" y="208"/>
                    <a:pt x="685" y="208"/>
                    <a:pt x="681" y="212"/>
                  </a:cubicBezTo>
                  <a:cubicBezTo>
                    <a:pt x="679" y="215"/>
                    <a:pt x="675" y="215"/>
                    <a:pt x="678" y="211"/>
                  </a:cubicBezTo>
                  <a:cubicBezTo>
                    <a:pt x="680" y="206"/>
                    <a:pt x="681" y="206"/>
                    <a:pt x="678" y="201"/>
                  </a:cubicBezTo>
                  <a:cubicBezTo>
                    <a:pt x="677" y="197"/>
                    <a:pt x="675" y="198"/>
                    <a:pt x="673" y="195"/>
                  </a:cubicBezTo>
                  <a:cubicBezTo>
                    <a:pt x="672" y="193"/>
                    <a:pt x="672" y="188"/>
                    <a:pt x="669" y="188"/>
                  </a:cubicBezTo>
                  <a:cubicBezTo>
                    <a:pt x="667" y="188"/>
                    <a:pt x="663" y="187"/>
                    <a:pt x="660" y="188"/>
                  </a:cubicBezTo>
                  <a:cubicBezTo>
                    <a:pt x="655" y="190"/>
                    <a:pt x="649" y="193"/>
                    <a:pt x="643" y="194"/>
                  </a:cubicBezTo>
                  <a:cubicBezTo>
                    <a:pt x="643" y="192"/>
                    <a:pt x="644" y="189"/>
                    <a:pt x="644" y="187"/>
                  </a:cubicBezTo>
                  <a:cubicBezTo>
                    <a:pt x="635" y="186"/>
                    <a:pt x="631" y="186"/>
                    <a:pt x="622" y="190"/>
                  </a:cubicBezTo>
                  <a:cubicBezTo>
                    <a:pt x="616" y="192"/>
                    <a:pt x="612" y="196"/>
                    <a:pt x="609" y="204"/>
                  </a:cubicBezTo>
                  <a:cubicBezTo>
                    <a:pt x="608" y="207"/>
                    <a:pt x="604" y="213"/>
                    <a:pt x="605" y="216"/>
                  </a:cubicBezTo>
                  <a:cubicBezTo>
                    <a:pt x="605" y="217"/>
                    <a:pt x="606" y="226"/>
                    <a:pt x="607" y="226"/>
                  </a:cubicBezTo>
                  <a:cubicBezTo>
                    <a:pt x="615" y="227"/>
                    <a:pt x="621" y="226"/>
                    <a:pt x="627" y="233"/>
                  </a:cubicBezTo>
                  <a:cubicBezTo>
                    <a:pt x="621" y="232"/>
                    <a:pt x="615" y="232"/>
                    <a:pt x="609" y="231"/>
                  </a:cubicBezTo>
                  <a:cubicBezTo>
                    <a:pt x="611" y="236"/>
                    <a:pt x="616" y="239"/>
                    <a:pt x="620" y="242"/>
                  </a:cubicBezTo>
                  <a:cubicBezTo>
                    <a:pt x="623" y="244"/>
                    <a:pt x="625" y="241"/>
                    <a:pt x="628" y="241"/>
                  </a:cubicBezTo>
                  <a:cubicBezTo>
                    <a:pt x="634" y="240"/>
                    <a:pt x="630" y="242"/>
                    <a:pt x="633" y="245"/>
                  </a:cubicBezTo>
                  <a:cubicBezTo>
                    <a:pt x="635" y="247"/>
                    <a:pt x="640" y="247"/>
                    <a:pt x="642" y="247"/>
                  </a:cubicBezTo>
                  <a:cubicBezTo>
                    <a:pt x="648" y="248"/>
                    <a:pt x="656" y="246"/>
                    <a:pt x="661" y="249"/>
                  </a:cubicBezTo>
                  <a:cubicBezTo>
                    <a:pt x="663" y="249"/>
                    <a:pt x="665" y="250"/>
                    <a:pt x="667" y="251"/>
                  </a:cubicBezTo>
                  <a:cubicBezTo>
                    <a:pt x="668" y="251"/>
                    <a:pt x="669" y="248"/>
                    <a:pt x="670" y="248"/>
                  </a:cubicBezTo>
                  <a:cubicBezTo>
                    <a:pt x="673" y="249"/>
                    <a:pt x="673" y="253"/>
                    <a:pt x="676" y="251"/>
                  </a:cubicBezTo>
                  <a:cubicBezTo>
                    <a:pt x="674" y="249"/>
                    <a:pt x="672" y="247"/>
                    <a:pt x="669" y="245"/>
                  </a:cubicBezTo>
                  <a:cubicBezTo>
                    <a:pt x="679" y="248"/>
                    <a:pt x="685" y="250"/>
                    <a:pt x="694" y="247"/>
                  </a:cubicBezTo>
                  <a:cubicBezTo>
                    <a:pt x="692" y="244"/>
                    <a:pt x="692" y="242"/>
                    <a:pt x="688" y="241"/>
                  </a:cubicBezTo>
                  <a:cubicBezTo>
                    <a:pt x="693" y="236"/>
                    <a:pt x="692" y="243"/>
                    <a:pt x="696" y="245"/>
                  </a:cubicBezTo>
                  <a:cubicBezTo>
                    <a:pt x="697" y="245"/>
                    <a:pt x="700" y="243"/>
                    <a:pt x="701" y="245"/>
                  </a:cubicBezTo>
                  <a:cubicBezTo>
                    <a:pt x="701" y="247"/>
                    <a:pt x="701" y="249"/>
                    <a:pt x="702" y="251"/>
                  </a:cubicBezTo>
                  <a:cubicBezTo>
                    <a:pt x="706" y="247"/>
                    <a:pt x="714" y="257"/>
                    <a:pt x="717" y="260"/>
                  </a:cubicBezTo>
                  <a:cubicBezTo>
                    <a:pt x="711" y="261"/>
                    <a:pt x="709" y="260"/>
                    <a:pt x="709" y="268"/>
                  </a:cubicBezTo>
                  <a:cubicBezTo>
                    <a:pt x="712" y="267"/>
                    <a:pt x="715" y="266"/>
                    <a:pt x="718" y="264"/>
                  </a:cubicBezTo>
                  <a:cubicBezTo>
                    <a:pt x="722" y="263"/>
                    <a:pt x="722" y="263"/>
                    <a:pt x="724" y="267"/>
                  </a:cubicBezTo>
                  <a:cubicBezTo>
                    <a:pt x="727" y="272"/>
                    <a:pt x="734" y="270"/>
                    <a:pt x="737" y="276"/>
                  </a:cubicBezTo>
                  <a:cubicBezTo>
                    <a:pt x="739" y="280"/>
                    <a:pt x="741" y="283"/>
                    <a:pt x="743" y="287"/>
                  </a:cubicBezTo>
                  <a:cubicBezTo>
                    <a:pt x="744" y="289"/>
                    <a:pt x="742" y="290"/>
                    <a:pt x="740" y="291"/>
                  </a:cubicBezTo>
                  <a:cubicBezTo>
                    <a:pt x="735" y="296"/>
                    <a:pt x="731" y="301"/>
                    <a:pt x="726" y="306"/>
                  </a:cubicBezTo>
                  <a:cubicBezTo>
                    <a:pt x="727" y="307"/>
                    <a:pt x="733" y="310"/>
                    <a:pt x="732" y="313"/>
                  </a:cubicBezTo>
                  <a:cubicBezTo>
                    <a:pt x="732" y="314"/>
                    <a:pt x="723" y="315"/>
                    <a:pt x="722" y="316"/>
                  </a:cubicBezTo>
                  <a:cubicBezTo>
                    <a:pt x="716" y="317"/>
                    <a:pt x="709" y="315"/>
                    <a:pt x="704" y="315"/>
                  </a:cubicBezTo>
                  <a:cubicBezTo>
                    <a:pt x="704" y="318"/>
                    <a:pt x="699" y="319"/>
                    <a:pt x="697" y="323"/>
                  </a:cubicBezTo>
                  <a:cubicBezTo>
                    <a:pt x="696" y="325"/>
                    <a:pt x="700" y="330"/>
                    <a:pt x="703" y="330"/>
                  </a:cubicBezTo>
                  <a:cubicBezTo>
                    <a:pt x="707" y="330"/>
                    <a:pt x="711" y="331"/>
                    <a:pt x="714" y="328"/>
                  </a:cubicBezTo>
                  <a:cubicBezTo>
                    <a:pt x="717" y="325"/>
                    <a:pt x="721" y="328"/>
                    <a:pt x="725" y="328"/>
                  </a:cubicBezTo>
                  <a:cubicBezTo>
                    <a:pt x="725" y="327"/>
                    <a:pt x="725" y="326"/>
                    <a:pt x="725" y="325"/>
                  </a:cubicBezTo>
                  <a:cubicBezTo>
                    <a:pt x="728" y="324"/>
                    <a:pt x="729" y="326"/>
                    <a:pt x="729" y="328"/>
                  </a:cubicBezTo>
                  <a:cubicBezTo>
                    <a:pt x="735" y="324"/>
                    <a:pt x="735" y="328"/>
                    <a:pt x="739" y="334"/>
                  </a:cubicBezTo>
                  <a:cubicBezTo>
                    <a:pt x="742" y="338"/>
                    <a:pt x="746" y="337"/>
                    <a:pt x="749" y="339"/>
                  </a:cubicBezTo>
                  <a:cubicBezTo>
                    <a:pt x="747" y="340"/>
                    <a:pt x="745" y="341"/>
                    <a:pt x="743" y="342"/>
                  </a:cubicBezTo>
                  <a:cubicBezTo>
                    <a:pt x="747" y="345"/>
                    <a:pt x="749" y="346"/>
                    <a:pt x="753" y="346"/>
                  </a:cubicBezTo>
                  <a:cubicBezTo>
                    <a:pt x="753" y="347"/>
                    <a:pt x="752" y="348"/>
                    <a:pt x="752" y="348"/>
                  </a:cubicBezTo>
                  <a:cubicBezTo>
                    <a:pt x="756" y="349"/>
                    <a:pt x="760" y="350"/>
                    <a:pt x="764" y="351"/>
                  </a:cubicBezTo>
                  <a:cubicBezTo>
                    <a:pt x="765" y="352"/>
                    <a:pt x="765" y="355"/>
                    <a:pt x="768" y="356"/>
                  </a:cubicBezTo>
                  <a:cubicBezTo>
                    <a:pt x="776" y="358"/>
                    <a:pt x="784" y="360"/>
                    <a:pt x="791" y="362"/>
                  </a:cubicBezTo>
                  <a:cubicBezTo>
                    <a:pt x="792" y="358"/>
                    <a:pt x="793" y="357"/>
                    <a:pt x="790" y="355"/>
                  </a:cubicBezTo>
                  <a:cubicBezTo>
                    <a:pt x="787" y="353"/>
                    <a:pt x="784" y="351"/>
                    <a:pt x="781" y="349"/>
                  </a:cubicBezTo>
                  <a:cubicBezTo>
                    <a:pt x="780" y="347"/>
                    <a:pt x="775" y="348"/>
                    <a:pt x="774" y="346"/>
                  </a:cubicBezTo>
                  <a:cubicBezTo>
                    <a:pt x="773" y="343"/>
                    <a:pt x="771" y="340"/>
                    <a:pt x="769" y="338"/>
                  </a:cubicBezTo>
                  <a:cubicBezTo>
                    <a:pt x="772" y="339"/>
                    <a:pt x="775" y="340"/>
                    <a:pt x="778" y="341"/>
                  </a:cubicBezTo>
                  <a:cubicBezTo>
                    <a:pt x="777" y="340"/>
                    <a:pt x="777" y="339"/>
                    <a:pt x="777" y="337"/>
                  </a:cubicBezTo>
                  <a:cubicBezTo>
                    <a:pt x="781" y="340"/>
                    <a:pt x="786" y="343"/>
                    <a:pt x="791" y="346"/>
                  </a:cubicBezTo>
                  <a:cubicBezTo>
                    <a:pt x="793" y="348"/>
                    <a:pt x="798" y="354"/>
                    <a:pt x="800" y="353"/>
                  </a:cubicBezTo>
                  <a:cubicBezTo>
                    <a:pt x="799" y="351"/>
                    <a:pt x="798" y="350"/>
                    <a:pt x="798" y="348"/>
                  </a:cubicBezTo>
                  <a:cubicBezTo>
                    <a:pt x="798" y="349"/>
                    <a:pt x="800" y="349"/>
                    <a:pt x="801" y="349"/>
                  </a:cubicBezTo>
                  <a:cubicBezTo>
                    <a:pt x="802" y="345"/>
                    <a:pt x="796" y="344"/>
                    <a:pt x="799" y="340"/>
                  </a:cubicBezTo>
                  <a:cubicBezTo>
                    <a:pt x="800" y="341"/>
                    <a:pt x="801" y="343"/>
                    <a:pt x="803" y="345"/>
                  </a:cubicBezTo>
                  <a:cubicBezTo>
                    <a:pt x="802" y="342"/>
                    <a:pt x="803" y="337"/>
                    <a:pt x="801" y="334"/>
                  </a:cubicBezTo>
                  <a:cubicBezTo>
                    <a:pt x="800" y="332"/>
                    <a:pt x="796" y="333"/>
                    <a:pt x="796" y="329"/>
                  </a:cubicBezTo>
                  <a:cubicBezTo>
                    <a:pt x="795" y="325"/>
                    <a:pt x="795" y="324"/>
                    <a:pt x="792" y="322"/>
                  </a:cubicBezTo>
                  <a:cubicBezTo>
                    <a:pt x="789" y="321"/>
                    <a:pt x="786" y="319"/>
                    <a:pt x="785" y="323"/>
                  </a:cubicBezTo>
                  <a:cubicBezTo>
                    <a:pt x="784" y="320"/>
                    <a:pt x="783" y="317"/>
                    <a:pt x="782" y="314"/>
                  </a:cubicBezTo>
                  <a:cubicBezTo>
                    <a:pt x="781" y="310"/>
                    <a:pt x="780" y="312"/>
                    <a:pt x="777" y="313"/>
                  </a:cubicBezTo>
                  <a:cubicBezTo>
                    <a:pt x="776" y="311"/>
                    <a:pt x="775" y="309"/>
                    <a:pt x="775" y="306"/>
                  </a:cubicBezTo>
                  <a:cubicBezTo>
                    <a:pt x="777" y="307"/>
                    <a:pt x="779" y="307"/>
                    <a:pt x="781" y="307"/>
                  </a:cubicBezTo>
                  <a:cubicBezTo>
                    <a:pt x="781" y="303"/>
                    <a:pt x="776" y="303"/>
                    <a:pt x="779" y="299"/>
                  </a:cubicBezTo>
                  <a:cubicBezTo>
                    <a:pt x="781" y="297"/>
                    <a:pt x="783" y="297"/>
                    <a:pt x="786" y="299"/>
                  </a:cubicBezTo>
                  <a:cubicBezTo>
                    <a:pt x="788" y="300"/>
                    <a:pt x="791" y="305"/>
                    <a:pt x="793" y="306"/>
                  </a:cubicBezTo>
                  <a:cubicBezTo>
                    <a:pt x="795" y="306"/>
                    <a:pt x="799" y="303"/>
                    <a:pt x="801" y="303"/>
                  </a:cubicBezTo>
                  <a:cubicBezTo>
                    <a:pt x="803" y="307"/>
                    <a:pt x="798" y="308"/>
                    <a:pt x="795" y="309"/>
                  </a:cubicBezTo>
                  <a:cubicBezTo>
                    <a:pt x="800" y="316"/>
                    <a:pt x="803" y="318"/>
                    <a:pt x="810" y="321"/>
                  </a:cubicBezTo>
                  <a:cubicBezTo>
                    <a:pt x="812" y="317"/>
                    <a:pt x="810" y="312"/>
                    <a:pt x="810" y="308"/>
                  </a:cubicBezTo>
                  <a:cubicBezTo>
                    <a:pt x="816" y="312"/>
                    <a:pt x="818" y="309"/>
                    <a:pt x="824" y="306"/>
                  </a:cubicBezTo>
                  <a:cubicBezTo>
                    <a:pt x="822" y="305"/>
                    <a:pt x="820" y="304"/>
                    <a:pt x="818" y="303"/>
                  </a:cubicBezTo>
                  <a:cubicBezTo>
                    <a:pt x="820" y="301"/>
                    <a:pt x="824" y="302"/>
                    <a:pt x="826" y="303"/>
                  </a:cubicBezTo>
                  <a:cubicBezTo>
                    <a:pt x="827" y="297"/>
                    <a:pt x="829" y="294"/>
                    <a:pt x="824" y="291"/>
                  </a:cubicBezTo>
                  <a:cubicBezTo>
                    <a:pt x="821" y="290"/>
                    <a:pt x="814" y="292"/>
                    <a:pt x="811" y="292"/>
                  </a:cubicBezTo>
                  <a:cubicBezTo>
                    <a:pt x="812" y="290"/>
                    <a:pt x="813" y="288"/>
                    <a:pt x="814" y="287"/>
                  </a:cubicBezTo>
                  <a:cubicBezTo>
                    <a:pt x="809" y="286"/>
                    <a:pt x="807" y="286"/>
                    <a:pt x="803" y="282"/>
                  </a:cubicBezTo>
                  <a:cubicBezTo>
                    <a:pt x="800" y="279"/>
                    <a:pt x="799" y="277"/>
                    <a:pt x="795" y="276"/>
                  </a:cubicBezTo>
                  <a:cubicBezTo>
                    <a:pt x="786" y="273"/>
                    <a:pt x="778" y="269"/>
                    <a:pt x="769" y="266"/>
                  </a:cubicBezTo>
                  <a:cubicBezTo>
                    <a:pt x="772" y="265"/>
                    <a:pt x="774" y="265"/>
                    <a:pt x="777" y="265"/>
                  </a:cubicBezTo>
                  <a:cubicBezTo>
                    <a:pt x="776" y="263"/>
                    <a:pt x="776" y="260"/>
                    <a:pt x="775" y="258"/>
                  </a:cubicBezTo>
                  <a:cubicBezTo>
                    <a:pt x="779" y="259"/>
                    <a:pt x="782" y="259"/>
                    <a:pt x="785" y="260"/>
                  </a:cubicBezTo>
                  <a:cubicBezTo>
                    <a:pt x="783" y="255"/>
                    <a:pt x="784" y="255"/>
                    <a:pt x="779" y="256"/>
                  </a:cubicBezTo>
                  <a:cubicBezTo>
                    <a:pt x="776" y="256"/>
                    <a:pt x="773" y="255"/>
                    <a:pt x="771" y="254"/>
                  </a:cubicBezTo>
                  <a:cubicBezTo>
                    <a:pt x="775" y="251"/>
                    <a:pt x="777" y="250"/>
                    <a:pt x="782" y="251"/>
                  </a:cubicBezTo>
                  <a:cubicBezTo>
                    <a:pt x="782" y="247"/>
                    <a:pt x="778" y="245"/>
                    <a:pt x="775" y="243"/>
                  </a:cubicBezTo>
                  <a:cubicBezTo>
                    <a:pt x="774" y="247"/>
                    <a:pt x="770" y="248"/>
                    <a:pt x="767" y="249"/>
                  </a:cubicBezTo>
                  <a:cubicBezTo>
                    <a:pt x="768" y="245"/>
                    <a:pt x="765" y="246"/>
                    <a:pt x="762" y="245"/>
                  </a:cubicBezTo>
                  <a:cubicBezTo>
                    <a:pt x="766" y="244"/>
                    <a:pt x="772" y="244"/>
                    <a:pt x="773" y="239"/>
                  </a:cubicBezTo>
                  <a:cubicBezTo>
                    <a:pt x="770" y="238"/>
                    <a:pt x="754" y="227"/>
                    <a:pt x="752" y="232"/>
                  </a:cubicBezTo>
                  <a:cubicBezTo>
                    <a:pt x="750" y="235"/>
                    <a:pt x="744" y="239"/>
                    <a:pt x="743" y="234"/>
                  </a:cubicBezTo>
                  <a:cubicBezTo>
                    <a:pt x="742" y="232"/>
                    <a:pt x="750" y="229"/>
                    <a:pt x="751" y="228"/>
                  </a:cubicBezTo>
                  <a:close/>
                  <a:moveTo>
                    <a:pt x="507" y="150"/>
                  </a:moveTo>
                  <a:cubicBezTo>
                    <a:pt x="505" y="150"/>
                    <a:pt x="503" y="151"/>
                    <a:pt x="502" y="153"/>
                  </a:cubicBezTo>
                  <a:cubicBezTo>
                    <a:pt x="504" y="153"/>
                    <a:pt x="506" y="153"/>
                    <a:pt x="508" y="153"/>
                  </a:cubicBezTo>
                  <a:cubicBezTo>
                    <a:pt x="501" y="158"/>
                    <a:pt x="511" y="158"/>
                    <a:pt x="514" y="157"/>
                  </a:cubicBezTo>
                  <a:cubicBezTo>
                    <a:pt x="520" y="156"/>
                    <a:pt x="525" y="156"/>
                    <a:pt x="530" y="155"/>
                  </a:cubicBezTo>
                  <a:cubicBezTo>
                    <a:pt x="529" y="157"/>
                    <a:pt x="528" y="158"/>
                    <a:pt x="526" y="158"/>
                  </a:cubicBezTo>
                  <a:cubicBezTo>
                    <a:pt x="526" y="158"/>
                    <a:pt x="527" y="158"/>
                    <a:pt x="527" y="159"/>
                  </a:cubicBezTo>
                  <a:cubicBezTo>
                    <a:pt x="525" y="158"/>
                    <a:pt x="523" y="159"/>
                    <a:pt x="522" y="161"/>
                  </a:cubicBezTo>
                  <a:cubicBezTo>
                    <a:pt x="524" y="161"/>
                    <a:pt x="526" y="161"/>
                    <a:pt x="528" y="162"/>
                  </a:cubicBezTo>
                  <a:cubicBezTo>
                    <a:pt x="527" y="162"/>
                    <a:pt x="525" y="163"/>
                    <a:pt x="524" y="163"/>
                  </a:cubicBezTo>
                  <a:cubicBezTo>
                    <a:pt x="524" y="166"/>
                    <a:pt x="527" y="166"/>
                    <a:pt x="530" y="167"/>
                  </a:cubicBezTo>
                  <a:cubicBezTo>
                    <a:pt x="531" y="168"/>
                    <a:pt x="532" y="165"/>
                    <a:pt x="534" y="165"/>
                  </a:cubicBezTo>
                  <a:cubicBezTo>
                    <a:pt x="538" y="165"/>
                    <a:pt x="543" y="167"/>
                    <a:pt x="547" y="164"/>
                  </a:cubicBezTo>
                  <a:cubicBezTo>
                    <a:pt x="546" y="163"/>
                    <a:pt x="545" y="162"/>
                    <a:pt x="543" y="161"/>
                  </a:cubicBezTo>
                  <a:cubicBezTo>
                    <a:pt x="545" y="160"/>
                    <a:pt x="545" y="159"/>
                    <a:pt x="545" y="157"/>
                  </a:cubicBezTo>
                  <a:cubicBezTo>
                    <a:pt x="546" y="157"/>
                    <a:pt x="547" y="158"/>
                    <a:pt x="548" y="158"/>
                  </a:cubicBezTo>
                  <a:cubicBezTo>
                    <a:pt x="549" y="155"/>
                    <a:pt x="547" y="155"/>
                    <a:pt x="546" y="152"/>
                  </a:cubicBezTo>
                  <a:cubicBezTo>
                    <a:pt x="546" y="150"/>
                    <a:pt x="548" y="148"/>
                    <a:pt x="547" y="145"/>
                  </a:cubicBezTo>
                  <a:cubicBezTo>
                    <a:pt x="547" y="144"/>
                    <a:pt x="545" y="140"/>
                    <a:pt x="544" y="140"/>
                  </a:cubicBezTo>
                  <a:cubicBezTo>
                    <a:pt x="542" y="139"/>
                    <a:pt x="539" y="137"/>
                    <a:pt x="537" y="138"/>
                  </a:cubicBezTo>
                  <a:cubicBezTo>
                    <a:pt x="533" y="141"/>
                    <a:pt x="529" y="137"/>
                    <a:pt x="523" y="139"/>
                  </a:cubicBezTo>
                  <a:cubicBezTo>
                    <a:pt x="516" y="141"/>
                    <a:pt x="527" y="142"/>
                    <a:pt x="528" y="145"/>
                  </a:cubicBezTo>
                  <a:cubicBezTo>
                    <a:pt x="527" y="144"/>
                    <a:pt x="525" y="145"/>
                    <a:pt x="524" y="145"/>
                  </a:cubicBezTo>
                  <a:cubicBezTo>
                    <a:pt x="526" y="147"/>
                    <a:pt x="528" y="149"/>
                    <a:pt x="529" y="151"/>
                  </a:cubicBezTo>
                  <a:cubicBezTo>
                    <a:pt x="527" y="150"/>
                    <a:pt x="511" y="134"/>
                    <a:pt x="511" y="145"/>
                  </a:cubicBezTo>
                  <a:cubicBezTo>
                    <a:pt x="513" y="145"/>
                    <a:pt x="515" y="145"/>
                    <a:pt x="516" y="145"/>
                  </a:cubicBezTo>
                  <a:cubicBezTo>
                    <a:pt x="513" y="147"/>
                    <a:pt x="513" y="151"/>
                    <a:pt x="517" y="149"/>
                  </a:cubicBezTo>
                  <a:cubicBezTo>
                    <a:pt x="516" y="153"/>
                    <a:pt x="510" y="150"/>
                    <a:pt x="507" y="150"/>
                  </a:cubicBezTo>
                  <a:close/>
                  <a:moveTo>
                    <a:pt x="507" y="254"/>
                  </a:moveTo>
                  <a:cubicBezTo>
                    <a:pt x="508" y="248"/>
                    <a:pt x="511" y="250"/>
                    <a:pt x="515" y="252"/>
                  </a:cubicBezTo>
                  <a:cubicBezTo>
                    <a:pt x="515" y="251"/>
                    <a:pt x="516" y="251"/>
                    <a:pt x="516" y="250"/>
                  </a:cubicBezTo>
                  <a:cubicBezTo>
                    <a:pt x="521" y="257"/>
                    <a:pt x="520" y="247"/>
                    <a:pt x="520" y="244"/>
                  </a:cubicBezTo>
                  <a:cubicBezTo>
                    <a:pt x="515" y="245"/>
                    <a:pt x="509" y="241"/>
                    <a:pt x="503" y="238"/>
                  </a:cubicBezTo>
                  <a:cubicBezTo>
                    <a:pt x="501" y="237"/>
                    <a:pt x="493" y="234"/>
                    <a:pt x="492" y="231"/>
                  </a:cubicBezTo>
                  <a:cubicBezTo>
                    <a:pt x="491" y="229"/>
                    <a:pt x="494" y="225"/>
                    <a:pt x="493" y="222"/>
                  </a:cubicBezTo>
                  <a:cubicBezTo>
                    <a:pt x="490" y="214"/>
                    <a:pt x="488" y="203"/>
                    <a:pt x="481" y="199"/>
                  </a:cubicBezTo>
                  <a:cubicBezTo>
                    <a:pt x="478" y="198"/>
                    <a:pt x="475" y="193"/>
                    <a:pt x="473" y="197"/>
                  </a:cubicBezTo>
                  <a:cubicBezTo>
                    <a:pt x="472" y="198"/>
                    <a:pt x="467" y="194"/>
                    <a:pt x="465" y="194"/>
                  </a:cubicBezTo>
                  <a:cubicBezTo>
                    <a:pt x="467" y="197"/>
                    <a:pt x="463" y="197"/>
                    <a:pt x="464" y="199"/>
                  </a:cubicBezTo>
                  <a:cubicBezTo>
                    <a:pt x="465" y="201"/>
                    <a:pt x="465" y="203"/>
                    <a:pt x="466" y="205"/>
                  </a:cubicBezTo>
                  <a:cubicBezTo>
                    <a:pt x="468" y="210"/>
                    <a:pt x="469" y="215"/>
                    <a:pt x="471" y="219"/>
                  </a:cubicBezTo>
                  <a:cubicBezTo>
                    <a:pt x="468" y="221"/>
                    <a:pt x="466" y="223"/>
                    <a:pt x="465" y="219"/>
                  </a:cubicBezTo>
                  <a:cubicBezTo>
                    <a:pt x="463" y="215"/>
                    <a:pt x="462" y="211"/>
                    <a:pt x="461" y="206"/>
                  </a:cubicBezTo>
                  <a:cubicBezTo>
                    <a:pt x="459" y="200"/>
                    <a:pt x="449" y="200"/>
                    <a:pt x="444" y="201"/>
                  </a:cubicBezTo>
                  <a:cubicBezTo>
                    <a:pt x="447" y="203"/>
                    <a:pt x="449" y="206"/>
                    <a:pt x="452" y="208"/>
                  </a:cubicBezTo>
                  <a:cubicBezTo>
                    <a:pt x="450" y="208"/>
                    <a:pt x="445" y="206"/>
                    <a:pt x="444" y="207"/>
                  </a:cubicBezTo>
                  <a:cubicBezTo>
                    <a:pt x="441" y="211"/>
                    <a:pt x="441" y="211"/>
                    <a:pt x="437" y="211"/>
                  </a:cubicBezTo>
                  <a:cubicBezTo>
                    <a:pt x="438" y="209"/>
                    <a:pt x="439" y="208"/>
                    <a:pt x="440" y="206"/>
                  </a:cubicBezTo>
                  <a:cubicBezTo>
                    <a:pt x="437" y="205"/>
                    <a:pt x="429" y="199"/>
                    <a:pt x="426" y="200"/>
                  </a:cubicBezTo>
                  <a:cubicBezTo>
                    <a:pt x="424" y="200"/>
                    <a:pt x="424" y="205"/>
                    <a:pt x="422" y="205"/>
                  </a:cubicBezTo>
                  <a:cubicBezTo>
                    <a:pt x="419" y="205"/>
                    <a:pt x="417" y="206"/>
                    <a:pt x="415" y="206"/>
                  </a:cubicBezTo>
                  <a:cubicBezTo>
                    <a:pt x="418" y="203"/>
                    <a:pt x="422" y="199"/>
                    <a:pt x="417" y="195"/>
                  </a:cubicBezTo>
                  <a:cubicBezTo>
                    <a:pt x="413" y="193"/>
                    <a:pt x="411" y="195"/>
                    <a:pt x="407" y="196"/>
                  </a:cubicBezTo>
                  <a:cubicBezTo>
                    <a:pt x="397" y="200"/>
                    <a:pt x="391" y="203"/>
                    <a:pt x="383" y="209"/>
                  </a:cubicBezTo>
                  <a:cubicBezTo>
                    <a:pt x="385" y="209"/>
                    <a:pt x="386" y="211"/>
                    <a:pt x="387" y="211"/>
                  </a:cubicBezTo>
                  <a:cubicBezTo>
                    <a:pt x="384" y="214"/>
                    <a:pt x="379" y="216"/>
                    <a:pt x="379" y="222"/>
                  </a:cubicBezTo>
                  <a:cubicBezTo>
                    <a:pt x="382" y="222"/>
                    <a:pt x="385" y="222"/>
                    <a:pt x="387" y="222"/>
                  </a:cubicBezTo>
                  <a:cubicBezTo>
                    <a:pt x="387" y="222"/>
                    <a:pt x="387" y="224"/>
                    <a:pt x="386" y="225"/>
                  </a:cubicBezTo>
                  <a:cubicBezTo>
                    <a:pt x="392" y="224"/>
                    <a:pt x="397" y="224"/>
                    <a:pt x="403" y="224"/>
                  </a:cubicBezTo>
                  <a:cubicBezTo>
                    <a:pt x="397" y="227"/>
                    <a:pt x="391" y="229"/>
                    <a:pt x="385" y="232"/>
                  </a:cubicBezTo>
                  <a:cubicBezTo>
                    <a:pt x="389" y="235"/>
                    <a:pt x="390" y="237"/>
                    <a:pt x="394" y="237"/>
                  </a:cubicBezTo>
                  <a:cubicBezTo>
                    <a:pt x="400" y="237"/>
                    <a:pt x="406" y="237"/>
                    <a:pt x="412" y="237"/>
                  </a:cubicBezTo>
                  <a:cubicBezTo>
                    <a:pt x="420" y="237"/>
                    <a:pt x="427" y="239"/>
                    <a:pt x="436" y="241"/>
                  </a:cubicBezTo>
                  <a:cubicBezTo>
                    <a:pt x="442" y="242"/>
                    <a:pt x="432" y="244"/>
                    <a:pt x="430" y="244"/>
                  </a:cubicBezTo>
                  <a:cubicBezTo>
                    <a:pt x="426" y="244"/>
                    <a:pt x="421" y="243"/>
                    <a:pt x="417" y="242"/>
                  </a:cubicBezTo>
                  <a:cubicBezTo>
                    <a:pt x="410" y="241"/>
                    <a:pt x="401" y="245"/>
                    <a:pt x="394" y="247"/>
                  </a:cubicBezTo>
                  <a:cubicBezTo>
                    <a:pt x="398" y="261"/>
                    <a:pt x="411" y="258"/>
                    <a:pt x="422" y="259"/>
                  </a:cubicBezTo>
                  <a:cubicBezTo>
                    <a:pt x="422" y="266"/>
                    <a:pt x="423" y="270"/>
                    <a:pt x="430" y="269"/>
                  </a:cubicBezTo>
                  <a:cubicBezTo>
                    <a:pt x="438" y="269"/>
                    <a:pt x="445" y="268"/>
                    <a:pt x="453" y="267"/>
                  </a:cubicBezTo>
                  <a:cubicBezTo>
                    <a:pt x="459" y="267"/>
                    <a:pt x="461" y="263"/>
                    <a:pt x="466" y="262"/>
                  </a:cubicBezTo>
                  <a:cubicBezTo>
                    <a:pt x="469" y="262"/>
                    <a:pt x="471" y="261"/>
                    <a:pt x="473" y="259"/>
                  </a:cubicBezTo>
                  <a:cubicBezTo>
                    <a:pt x="476" y="257"/>
                    <a:pt x="476" y="254"/>
                    <a:pt x="479" y="256"/>
                  </a:cubicBezTo>
                  <a:cubicBezTo>
                    <a:pt x="478" y="256"/>
                    <a:pt x="479" y="258"/>
                    <a:pt x="478" y="259"/>
                  </a:cubicBezTo>
                  <a:cubicBezTo>
                    <a:pt x="482" y="260"/>
                    <a:pt x="486" y="260"/>
                    <a:pt x="489" y="261"/>
                  </a:cubicBezTo>
                  <a:cubicBezTo>
                    <a:pt x="489" y="262"/>
                    <a:pt x="488" y="262"/>
                    <a:pt x="487" y="263"/>
                  </a:cubicBezTo>
                  <a:cubicBezTo>
                    <a:pt x="494" y="263"/>
                    <a:pt x="500" y="266"/>
                    <a:pt x="506" y="266"/>
                  </a:cubicBezTo>
                  <a:cubicBezTo>
                    <a:pt x="508" y="266"/>
                    <a:pt x="514" y="263"/>
                    <a:pt x="514" y="262"/>
                  </a:cubicBezTo>
                  <a:cubicBezTo>
                    <a:pt x="514" y="259"/>
                    <a:pt x="510" y="260"/>
                    <a:pt x="513" y="256"/>
                  </a:cubicBezTo>
                  <a:cubicBezTo>
                    <a:pt x="508" y="255"/>
                    <a:pt x="506" y="257"/>
                    <a:pt x="503" y="260"/>
                  </a:cubicBezTo>
                  <a:cubicBezTo>
                    <a:pt x="503" y="257"/>
                    <a:pt x="503" y="255"/>
                    <a:pt x="501" y="252"/>
                  </a:cubicBezTo>
                  <a:cubicBezTo>
                    <a:pt x="502" y="252"/>
                    <a:pt x="503" y="252"/>
                    <a:pt x="504" y="253"/>
                  </a:cubicBezTo>
                  <a:cubicBezTo>
                    <a:pt x="505" y="253"/>
                    <a:pt x="506" y="254"/>
                    <a:pt x="507" y="254"/>
                  </a:cubicBezTo>
                  <a:close/>
                  <a:moveTo>
                    <a:pt x="531" y="262"/>
                  </a:moveTo>
                  <a:cubicBezTo>
                    <a:pt x="532" y="263"/>
                    <a:pt x="533" y="264"/>
                    <a:pt x="534" y="265"/>
                  </a:cubicBezTo>
                  <a:cubicBezTo>
                    <a:pt x="535" y="264"/>
                    <a:pt x="536" y="264"/>
                    <a:pt x="536" y="263"/>
                  </a:cubicBezTo>
                  <a:cubicBezTo>
                    <a:pt x="536" y="265"/>
                    <a:pt x="538" y="266"/>
                    <a:pt x="539" y="266"/>
                  </a:cubicBezTo>
                  <a:cubicBezTo>
                    <a:pt x="540" y="266"/>
                    <a:pt x="540" y="265"/>
                    <a:pt x="540" y="265"/>
                  </a:cubicBezTo>
                  <a:cubicBezTo>
                    <a:pt x="542" y="269"/>
                    <a:pt x="549" y="270"/>
                    <a:pt x="553" y="270"/>
                  </a:cubicBezTo>
                  <a:cubicBezTo>
                    <a:pt x="557" y="271"/>
                    <a:pt x="561" y="267"/>
                    <a:pt x="565" y="265"/>
                  </a:cubicBezTo>
                  <a:cubicBezTo>
                    <a:pt x="560" y="260"/>
                    <a:pt x="555" y="257"/>
                    <a:pt x="550" y="253"/>
                  </a:cubicBezTo>
                  <a:cubicBezTo>
                    <a:pt x="547" y="251"/>
                    <a:pt x="545" y="248"/>
                    <a:pt x="542" y="251"/>
                  </a:cubicBezTo>
                  <a:cubicBezTo>
                    <a:pt x="540" y="253"/>
                    <a:pt x="537" y="255"/>
                    <a:pt x="540" y="258"/>
                  </a:cubicBezTo>
                  <a:cubicBezTo>
                    <a:pt x="539" y="258"/>
                    <a:pt x="539" y="258"/>
                    <a:pt x="538" y="258"/>
                  </a:cubicBezTo>
                  <a:cubicBezTo>
                    <a:pt x="536" y="262"/>
                    <a:pt x="533" y="259"/>
                    <a:pt x="531" y="262"/>
                  </a:cubicBezTo>
                  <a:close/>
                  <a:moveTo>
                    <a:pt x="1250" y="413"/>
                  </a:moveTo>
                  <a:cubicBezTo>
                    <a:pt x="1249" y="413"/>
                    <a:pt x="1249" y="413"/>
                    <a:pt x="1248" y="413"/>
                  </a:cubicBezTo>
                  <a:cubicBezTo>
                    <a:pt x="1249" y="414"/>
                    <a:pt x="1249" y="414"/>
                    <a:pt x="1249" y="415"/>
                  </a:cubicBezTo>
                  <a:cubicBezTo>
                    <a:pt x="1251" y="413"/>
                    <a:pt x="1252" y="412"/>
                    <a:pt x="1254" y="412"/>
                  </a:cubicBezTo>
                  <a:cubicBezTo>
                    <a:pt x="1254" y="411"/>
                    <a:pt x="1253" y="411"/>
                    <a:pt x="1253" y="410"/>
                  </a:cubicBezTo>
                  <a:cubicBezTo>
                    <a:pt x="1256" y="410"/>
                    <a:pt x="1256" y="405"/>
                    <a:pt x="1254" y="406"/>
                  </a:cubicBezTo>
                  <a:cubicBezTo>
                    <a:pt x="1252" y="407"/>
                    <a:pt x="1245" y="409"/>
                    <a:pt x="1250" y="413"/>
                  </a:cubicBezTo>
                  <a:close/>
                  <a:moveTo>
                    <a:pt x="681" y="337"/>
                  </a:moveTo>
                  <a:cubicBezTo>
                    <a:pt x="676" y="333"/>
                    <a:pt x="675" y="333"/>
                    <a:pt x="669" y="334"/>
                  </a:cubicBezTo>
                  <a:cubicBezTo>
                    <a:pt x="674" y="328"/>
                    <a:pt x="660" y="321"/>
                    <a:pt x="657" y="319"/>
                  </a:cubicBezTo>
                  <a:cubicBezTo>
                    <a:pt x="655" y="318"/>
                    <a:pt x="652" y="318"/>
                    <a:pt x="650" y="317"/>
                  </a:cubicBezTo>
                  <a:cubicBezTo>
                    <a:pt x="648" y="314"/>
                    <a:pt x="647" y="312"/>
                    <a:pt x="644" y="316"/>
                  </a:cubicBezTo>
                  <a:cubicBezTo>
                    <a:pt x="643" y="316"/>
                    <a:pt x="642" y="314"/>
                    <a:pt x="642" y="313"/>
                  </a:cubicBezTo>
                  <a:cubicBezTo>
                    <a:pt x="648" y="312"/>
                    <a:pt x="646" y="304"/>
                    <a:pt x="641" y="306"/>
                  </a:cubicBezTo>
                  <a:cubicBezTo>
                    <a:pt x="636" y="309"/>
                    <a:pt x="637" y="313"/>
                    <a:pt x="635" y="318"/>
                  </a:cubicBezTo>
                  <a:cubicBezTo>
                    <a:pt x="634" y="321"/>
                    <a:pt x="634" y="323"/>
                    <a:pt x="634" y="325"/>
                  </a:cubicBezTo>
                  <a:cubicBezTo>
                    <a:pt x="633" y="327"/>
                    <a:pt x="635" y="330"/>
                    <a:pt x="634" y="331"/>
                  </a:cubicBezTo>
                  <a:cubicBezTo>
                    <a:pt x="634" y="333"/>
                    <a:pt x="628" y="337"/>
                    <a:pt x="627" y="339"/>
                  </a:cubicBezTo>
                  <a:cubicBezTo>
                    <a:pt x="628" y="339"/>
                    <a:pt x="637" y="337"/>
                    <a:pt x="638" y="337"/>
                  </a:cubicBezTo>
                  <a:cubicBezTo>
                    <a:pt x="639" y="338"/>
                    <a:pt x="640" y="347"/>
                    <a:pt x="642" y="346"/>
                  </a:cubicBezTo>
                  <a:cubicBezTo>
                    <a:pt x="645" y="344"/>
                    <a:pt x="647" y="339"/>
                    <a:pt x="650" y="338"/>
                  </a:cubicBezTo>
                  <a:cubicBezTo>
                    <a:pt x="655" y="337"/>
                    <a:pt x="654" y="333"/>
                    <a:pt x="659" y="331"/>
                  </a:cubicBezTo>
                  <a:cubicBezTo>
                    <a:pt x="658" y="338"/>
                    <a:pt x="670" y="340"/>
                    <a:pt x="675" y="341"/>
                  </a:cubicBezTo>
                  <a:cubicBezTo>
                    <a:pt x="677" y="340"/>
                    <a:pt x="679" y="338"/>
                    <a:pt x="681" y="337"/>
                  </a:cubicBezTo>
                  <a:close/>
                  <a:moveTo>
                    <a:pt x="590" y="170"/>
                  </a:moveTo>
                  <a:cubicBezTo>
                    <a:pt x="591" y="174"/>
                    <a:pt x="597" y="170"/>
                    <a:pt x="599" y="168"/>
                  </a:cubicBezTo>
                  <a:cubicBezTo>
                    <a:pt x="601" y="172"/>
                    <a:pt x="601" y="173"/>
                    <a:pt x="605" y="173"/>
                  </a:cubicBezTo>
                  <a:cubicBezTo>
                    <a:pt x="608" y="174"/>
                    <a:pt x="611" y="175"/>
                    <a:pt x="612" y="170"/>
                  </a:cubicBezTo>
                  <a:cubicBezTo>
                    <a:pt x="612" y="171"/>
                    <a:pt x="613" y="172"/>
                    <a:pt x="614" y="173"/>
                  </a:cubicBezTo>
                  <a:cubicBezTo>
                    <a:pt x="614" y="171"/>
                    <a:pt x="615" y="170"/>
                    <a:pt x="615" y="168"/>
                  </a:cubicBezTo>
                  <a:cubicBezTo>
                    <a:pt x="619" y="170"/>
                    <a:pt x="614" y="175"/>
                    <a:pt x="619" y="175"/>
                  </a:cubicBezTo>
                  <a:cubicBezTo>
                    <a:pt x="624" y="175"/>
                    <a:pt x="629" y="176"/>
                    <a:pt x="634" y="176"/>
                  </a:cubicBezTo>
                  <a:cubicBezTo>
                    <a:pt x="633" y="175"/>
                    <a:pt x="634" y="173"/>
                    <a:pt x="633" y="172"/>
                  </a:cubicBezTo>
                  <a:cubicBezTo>
                    <a:pt x="636" y="176"/>
                    <a:pt x="642" y="177"/>
                    <a:pt x="644" y="172"/>
                  </a:cubicBezTo>
                  <a:cubicBezTo>
                    <a:pt x="645" y="177"/>
                    <a:pt x="652" y="174"/>
                    <a:pt x="656" y="173"/>
                  </a:cubicBezTo>
                  <a:cubicBezTo>
                    <a:pt x="656" y="171"/>
                    <a:pt x="655" y="169"/>
                    <a:pt x="655" y="167"/>
                  </a:cubicBezTo>
                  <a:cubicBezTo>
                    <a:pt x="660" y="167"/>
                    <a:pt x="657" y="173"/>
                    <a:pt x="661" y="174"/>
                  </a:cubicBezTo>
                  <a:cubicBezTo>
                    <a:pt x="664" y="175"/>
                    <a:pt x="666" y="176"/>
                    <a:pt x="669" y="176"/>
                  </a:cubicBezTo>
                  <a:cubicBezTo>
                    <a:pt x="671" y="176"/>
                    <a:pt x="680" y="175"/>
                    <a:pt x="681" y="173"/>
                  </a:cubicBezTo>
                  <a:cubicBezTo>
                    <a:pt x="682" y="169"/>
                    <a:pt x="684" y="169"/>
                    <a:pt x="688" y="168"/>
                  </a:cubicBezTo>
                  <a:cubicBezTo>
                    <a:pt x="686" y="166"/>
                    <a:pt x="684" y="166"/>
                    <a:pt x="681" y="165"/>
                  </a:cubicBezTo>
                  <a:cubicBezTo>
                    <a:pt x="683" y="164"/>
                    <a:pt x="685" y="162"/>
                    <a:pt x="687" y="161"/>
                  </a:cubicBezTo>
                  <a:cubicBezTo>
                    <a:pt x="679" y="155"/>
                    <a:pt x="670" y="150"/>
                    <a:pt x="660" y="153"/>
                  </a:cubicBezTo>
                  <a:cubicBezTo>
                    <a:pt x="656" y="154"/>
                    <a:pt x="653" y="152"/>
                    <a:pt x="649" y="154"/>
                  </a:cubicBezTo>
                  <a:cubicBezTo>
                    <a:pt x="644" y="155"/>
                    <a:pt x="640" y="156"/>
                    <a:pt x="636" y="157"/>
                  </a:cubicBezTo>
                  <a:cubicBezTo>
                    <a:pt x="637" y="158"/>
                    <a:pt x="638" y="159"/>
                    <a:pt x="639" y="159"/>
                  </a:cubicBezTo>
                  <a:cubicBezTo>
                    <a:pt x="634" y="158"/>
                    <a:pt x="628" y="155"/>
                    <a:pt x="624" y="156"/>
                  </a:cubicBezTo>
                  <a:cubicBezTo>
                    <a:pt x="622" y="156"/>
                    <a:pt x="620" y="159"/>
                    <a:pt x="618" y="158"/>
                  </a:cubicBezTo>
                  <a:cubicBezTo>
                    <a:pt x="616" y="156"/>
                    <a:pt x="614" y="155"/>
                    <a:pt x="612" y="154"/>
                  </a:cubicBezTo>
                  <a:cubicBezTo>
                    <a:pt x="611" y="153"/>
                    <a:pt x="602" y="148"/>
                    <a:pt x="602" y="148"/>
                  </a:cubicBezTo>
                  <a:cubicBezTo>
                    <a:pt x="601" y="145"/>
                    <a:pt x="610" y="148"/>
                    <a:pt x="611" y="144"/>
                  </a:cubicBezTo>
                  <a:cubicBezTo>
                    <a:pt x="608" y="144"/>
                    <a:pt x="606" y="143"/>
                    <a:pt x="603" y="142"/>
                  </a:cubicBezTo>
                  <a:cubicBezTo>
                    <a:pt x="600" y="141"/>
                    <a:pt x="602" y="140"/>
                    <a:pt x="599" y="138"/>
                  </a:cubicBezTo>
                  <a:cubicBezTo>
                    <a:pt x="595" y="135"/>
                    <a:pt x="590" y="139"/>
                    <a:pt x="585" y="138"/>
                  </a:cubicBezTo>
                  <a:cubicBezTo>
                    <a:pt x="581" y="137"/>
                    <a:pt x="578" y="133"/>
                    <a:pt x="574" y="132"/>
                  </a:cubicBezTo>
                  <a:cubicBezTo>
                    <a:pt x="569" y="132"/>
                    <a:pt x="563" y="129"/>
                    <a:pt x="559" y="131"/>
                  </a:cubicBezTo>
                  <a:cubicBezTo>
                    <a:pt x="551" y="133"/>
                    <a:pt x="553" y="136"/>
                    <a:pt x="558" y="141"/>
                  </a:cubicBezTo>
                  <a:cubicBezTo>
                    <a:pt x="563" y="146"/>
                    <a:pt x="566" y="145"/>
                    <a:pt x="572" y="144"/>
                  </a:cubicBezTo>
                  <a:cubicBezTo>
                    <a:pt x="577" y="143"/>
                    <a:pt x="580" y="141"/>
                    <a:pt x="583" y="146"/>
                  </a:cubicBezTo>
                  <a:cubicBezTo>
                    <a:pt x="586" y="148"/>
                    <a:pt x="592" y="153"/>
                    <a:pt x="588" y="157"/>
                  </a:cubicBezTo>
                  <a:cubicBezTo>
                    <a:pt x="586" y="163"/>
                    <a:pt x="587" y="164"/>
                    <a:pt x="590" y="170"/>
                  </a:cubicBezTo>
                  <a:close/>
                  <a:moveTo>
                    <a:pt x="724" y="277"/>
                  </a:moveTo>
                  <a:cubicBezTo>
                    <a:pt x="722" y="281"/>
                    <a:pt x="733" y="281"/>
                    <a:pt x="735" y="281"/>
                  </a:cubicBezTo>
                  <a:cubicBezTo>
                    <a:pt x="733" y="275"/>
                    <a:pt x="728" y="274"/>
                    <a:pt x="724" y="277"/>
                  </a:cubicBezTo>
                  <a:close/>
                  <a:moveTo>
                    <a:pt x="615" y="44"/>
                  </a:moveTo>
                  <a:cubicBezTo>
                    <a:pt x="611" y="47"/>
                    <a:pt x="607" y="50"/>
                    <a:pt x="603" y="53"/>
                  </a:cubicBezTo>
                  <a:cubicBezTo>
                    <a:pt x="610" y="58"/>
                    <a:pt x="616" y="54"/>
                    <a:pt x="624" y="54"/>
                  </a:cubicBezTo>
                  <a:cubicBezTo>
                    <a:pt x="631" y="53"/>
                    <a:pt x="638" y="51"/>
                    <a:pt x="644" y="49"/>
                  </a:cubicBezTo>
                  <a:cubicBezTo>
                    <a:pt x="638" y="52"/>
                    <a:pt x="634" y="55"/>
                    <a:pt x="627" y="55"/>
                  </a:cubicBezTo>
                  <a:cubicBezTo>
                    <a:pt x="620" y="56"/>
                    <a:pt x="616" y="55"/>
                    <a:pt x="610" y="58"/>
                  </a:cubicBezTo>
                  <a:cubicBezTo>
                    <a:pt x="617" y="60"/>
                    <a:pt x="623" y="64"/>
                    <a:pt x="629" y="60"/>
                  </a:cubicBezTo>
                  <a:cubicBezTo>
                    <a:pt x="637" y="55"/>
                    <a:pt x="640" y="55"/>
                    <a:pt x="649" y="54"/>
                  </a:cubicBezTo>
                  <a:cubicBezTo>
                    <a:pt x="641" y="56"/>
                    <a:pt x="637" y="58"/>
                    <a:pt x="631" y="64"/>
                  </a:cubicBezTo>
                  <a:cubicBezTo>
                    <a:pt x="637" y="64"/>
                    <a:pt x="642" y="65"/>
                    <a:pt x="648" y="65"/>
                  </a:cubicBezTo>
                  <a:cubicBezTo>
                    <a:pt x="652" y="65"/>
                    <a:pt x="653" y="66"/>
                    <a:pt x="653" y="61"/>
                  </a:cubicBezTo>
                  <a:cubicBezTo>
                    <a:pt x="653" y="60"/>
                    <a:pt x="658" y="59"/>
                    <a:pt x="660" y="59"/>
                  </a:cubicBezTo>
                  <a:cubicBezTo>
                    <a:pt x="659" y="59"/>
                    <a:pt x="658" y="61"/>
                    <a:pt x="657" y="61"/>
                  </a:cubicBezTo>
                  <a:cubicBezTo>
                    <a:pt x="661" y="60"/>
                    <a:pt x="664" y="59"/>
                    <a:pt x="668" y="58"/>
                  </a:cubicBezTo>
                  <a:cubicBezTo>
                    <a:pt x="665" y="61"/>
                    <a:pt x="663" y="63"/>
                    <a:pt x="660" y="65"/>
                  </a:cubicBezTo>
                  <a:cubicBezTo>
                    <a:pt x="664" y="64"/>
                    <a:pt x="669" y="63"/>
                    <a:pt x="673" y="62"/>
                  </a:cubicBezTo>
                  <a:cubicBezTo>
                    <a:pt x="676" y="62"/>
                    <a:pt x="682" y="62"/>
                    <a:pt x="684" y="60"/>
                  </a:cubicBezTo>
                  <a:cubicBezTo>
                    <a:pt x="691" y="54"/>
                    <a:pt x="697" y="51"/>
                    <a:pt x="705" y="47"/>
                  </a:cubicBezTo>
                  <a:cubicBezTo>
                    <a:pt x="701" y="51"/>
                    <a:pt x="698" y="54"/>
                    <a:pt x="694" y="57"/>
                  </a:cubicBezTo>
                  <a:cubicBezTo>
                    <a:pt x="697" y="58"/>
                    <a:pt x="699" y="59"/>
                    <a:pt x="701" y="60"/>
                  </a:cubicBezTo>
                  <a:cubicBezTo>
                    <a:pt x="687" y="63"/>
                    <a:pt x="673" y="66"/>
                    <a:pt x="659" y="69"/>
                  </a:cubicBezTo>
                  <a:cubicBezTo>
                    <a:pt x="664" y="73"/>
                    <a:pt x="669" y="78"/>
                    <a:pt x="673" y="82"/>
                  </a:cubicBezTo>
                  <a:cubicBezTo>
                    <a:pt x="667" y="78"/>
                    <a:pt x="660" y="72"/>
                    <a:pt x="653" y="70"/>
                  </a:cubicBezTo>
                  <a:cubicBezTo>
                    <a:pt x="652" y="70"/>
                    <a:pt x="633" y="70"/>
                    <a:pt x="634" y="69"/>
                  </a:cubicBezTo>
                  <a:cubicBezTo>
                    <a:pt x="628" y="80"/>
                    <a:pt x="639" y="79"/>
                    <a:pt x="645" y="84"/>
                  </a:cubicBezTo>
                  <a:cubicBezTo>
                    <a:pt x="651" y="88"/>
                    <a:pt x="656" y="94"/>
                    <a:pt x="659" y="100"/>
                  </a:cubicBezTo>
                  <a:cubicBezTo>
                    <a:pt x="650" y="96"/>
                    <a:pt x="636" y="94"/>
                    <a:pt x="628" y="102"/>
                  </a:cubicBezTo>
                  <a:cubicBezTo>
                    <a:pt x="620" y="110"/>
                    <a:pt x="627" y="110"/>
                    <a:pt x="634" y="112"/>
                  </a:cubicBezTo>
                  <a:cubicBezTo>
                    <a:pt x="639" y="113"/>
                    <a:pt x="643" y="106"/>
                    <a:pt x="646" y="103"/>
                  </a:cubicBezTo>
                  <a:cubicBezTo>
                    <a:pt x="644" y="111"/>
                    <a:pt x="637" y="116"/>
                    <a:pt x="645" y="121"/>
                  </a:cubicBezTo>
                  <a:cubicBezTo>
                    <a:pt x="652" y="126"/>
                    <a:pt x="660" y="116"/>
                    <a:pt x="663" y="112"/>
                  </a:cubicBezTo>
                  <a:cubicBezTo>
                    <a:pt x="657" y="121"/>
                    <a:pt x="653" y="128"/>
                    <a:pt x="642" y="125"/>
                  </a:cubicBezTo>
                  <a:cubicBezTo>
                    <a:pt x="637" y="124"/>
                    <a:pt x="637" y="117"/>
                    <a:pt x="633" y="117"/>
                  </a:cubicBezTo>
                  <a:cubicBezTo>
                    <a:pt x="627" y="116"/>
                    <a:pt x="625" y="116"/>
                    <a:pt x="619" y="118"/>
                  </a:cubicBezTo>
                  <a:cubicBezTo>
                    <a:pt x="623" y="124"/>
                    <a:pt x="623" y="124"/>
                    <a:pt x="629" y="125"/>
                  </a:cubicBezTo>
                  <a:cubicBezTo>
                    <a:pt x="625" y="129"/>
                    <a:pt x="622" y="128"/>
                    <a:pt x="617" y="130"/>
                  </a:cubicBezTo>
                  <a:cubicBezTo>
                    <a:pt x="615" y="131"/>
                    <a:pt x="610" y="132"/>
                    <a:pt x="609" y="134"/>
                  </a:cubicBezTo>
                  <a:cubicBezTo>
                    <a:pt x="608" y="135"/>
                    <a:pt x="611" y="137"/>
                    <a:pt x="609" y="138"/>
                  </a:cubicBezTo>
                  <a:cubicBezTo>
                    <a:pt x="612" y="143"/>
                    <a:pt x="613" y="140"/>
                    <a:pt x="616" y="136"/>
                  </a:cubicBezTo>
                  <a:cubicBezTo>
                    <a:pt x="617" y="142"/>
                    <a:pt x="624" y="145"/>
                    <a:pt x="626" y="139"/>
                  </a:cubicBezTo>
                  <a:cubicBezTo>
                    <a:pt x="626" y="145"/>
                    <a:pt x="630" y="142"/>
                    <a:pt x="633" y="142"/>
                  </a:cubicBezTo>
                  <a:cubicBezTo>
                    <a:pt x="637" y="142"/>
                    <a:pt x="640" y="143"/>
                    <a:pt x="643" y="143"/>
                  </a:cubicBezTo>
                  <a:cubicBezTo>
                    <a:pt x="648" y="143"/>
                    <a:pt x="649" y="139"/>
                    <a:pt x="652" y="140"/>
                  </a:cubicBezTo>
                  <a:cubicBezTo>
                    <a:pt x="654" y="141"/>
                    <a:pt x="658" y="143"/>
                    <a:pt x="657" y="138"/>
                  </a:cubicBezTo>
                  <a:cubicBezTo>
                    <a:pt x="659" y="142"/>
                    <a:pt x="666" y="145"/>
                    <a:pt x="667" y="139"/>
                  </a:cubicBezTo>
                  <a:cubicBezTo>
                    <a:pt x="670" y="143"/>
                    <a:pt x="672" y="138"/>
                    <a:pt x="674" y="140"/>
                  </a:cubicBezTo>
                  <a:cubicBezTo>
                    <a:pt x="677" y="142"/>
                    <a:pt x="676" y="144"/>
                    <a:pt x="675" y="148"/>
                  </a:cubicBezTo>
                  <a:cubicBezTo>
                    <a:pt x="680" y="146"/>
                    <a:pt x="684" y="145"/>
                    <a:pt x="689" y="144"/>
                  </a:cubicBezTo>
                  <a:cubicBezTo>
                    <a:pt x="690" y="143"/>
                    <a:pt x="691" y="141"/>
                    <a:pt x="692" y="140"/>
                  </a:cubicBezTo>
                  <a:cubicBezTo>
                    <a:pt x="693" y="140"/>
                    <a:pt x="694" y="142"/>
                    <a:pt x="696" y="141"/>
                  </a:cubicBezTo>
                  <a:cubicBezTo>
                    <a:pt x="697" y="141"/>
                    <a:pt x="701" y="141"/>
                    <a:pt x="700" y="139"/>
                  </a:cubicBezTo>
                  <a:cubicBezTo>
                    <a:pt x="700" y="137"/>
                    <a:pt x="701" y="134"/>
                    <a:pt x="699" y="133"/>
                  </a:cubicBezTo>
                  <a:cubicBezTo>
                    <a:pt x="696" y="131"/>
                    <a:pt x="696" y="130"/>
                    <a:pt x="693" y="132"/>
                  </a:cubicBezTo>
                  <a:cubicBezTo>
                    <a:pt x="691" y="133"/>
                    <a:pt x="690" y="134"/>
                    <a:pt x="688" y="131"/>
                  </a:cubicBezTo>
                  <a:cubicBezTo>
                    <a:pt x="687" y="129"/>
                    <a:pt x="695" y="123"/>
                    <a:pt x="697" y="121"/>
                  </a:cubicBezTo>
                  <a:cubicBezTo>
                    <a:pt x="701" y="117"/>
                    <a:pt x="694" y="115"/>
                    <a:pt x="696" y="113"/>
                  </a:cubicBezTo>
                  <a:cubicBezTo>
                    <a:pt x="698" y="112"/>
                    <a:pt x="704" y="116"/>
                    <a:pt x="707" y="115"/>
                  </a:cubicBezTo>
                  <a:cubicBezTo>
                    <a:pt x="713" y="113"/>
                    <a:pt x="714" y="112"/>
                    <a:pt x="718" y="107"/>
                  </a:cubicBezTo>
                  <a:cubicBezTo>
                    <a:pt x="715" y="106"/>
                    <a:pt x="712" y="104"/>
                    <a:pt x="710" y="103"/>
                  </a:cubicBezTo>
                  <a:cubicBezTo>
                    <a:pt x="714" y="102"/>
                    <a:pt x="719" y="102"/>
                    <a:pt x="723" y="101"/>
                  </a:cubicBezTo>
                  <a:cubicBezTo>
                    <a:pt x="724" y="95"/>
                    <a:pt x="712" y="95"/>
                    <a:pt x="708" y="94"/>
                  </a:cubicBezTo>
                  <a:cubicBezTo>
                    <a:pt x="713" y="94"/>
                    <a:pt x="719" y="94"/>
                    <a:pt x="724" y="94"/>
                  </a:cubicBezTo>
                  <a:cubicBezTo>
                    <a:pt x="725" y="88"/>
                    <a:pt x="710" y="89"/>
                    <a:pt x="706" y="89"/>
                  </a:cubicBezTo>
                  <a:cubicBezTo>
                    <a:pt x="716" y="88"/>
                    <a:pt x="725" y="87"/>
                    <a:pt x="735" y="85"/>
                  </a:cubicBezTo>
                  <a:cubicBezTo>
                    <a:pt x="734" y="83"/>
                    <a:pt x="734" y="82"/>
                    <a:pt x="733" y="80"/>
                  </a:cubicBezTo>
                  <a:cubicBezTo>
                    <a:pt x="737" y="81"/>
                    <a:pt x="741" y="83"/>
                    <a:pt x="745" y="82"/>
                  </a:cubicBezTo>
                  <a:cubicBezTo>
                    <a:pt x="749" y="79"/>
                    <a:pt x="752" y="77"/>
                    <a:pt x="755" y="73"/>
                  </a:cubicBezTo>
                  <a:cubicBezTo>
                    <a:pt x="752" y="73"/>
                    <a:pt x="748" y="73"/>
                    <a:pt x="745" y="73"/>
                  </a:cubicBezTo>
                  <a:cubicBezTo>
                    <a:pt x="750" y="72"/>
                    <a:pt x="756" y="70"/>
                    <a:pt x="762" y="69"/>
                  </a:cubicBezTo>
                  <a:cubicBezTo>
                    <a:pt x="766" y="68"/>
                    <a:pt x="772" y="63"/>
                    <a:pt x="777" y="60"/>
                  </a:cubicBezTo>
                  <a:cubicBezTo>
                    <a:pt x="782" y="57"/>
                    <a:pt x="801" y="52"/>
                    <a:pt x="802" y="45"/>
                  </a:cubicBezTo>
                  <a:cubicBezTo>
                    <a:pt x="787" y="48"/>
                    <a:pt x="773" y="51"/>
                    <a:pt x="759" y="53"/>
                  </a:cubicBezTo>
                  <a:cubicBezTo>
                    <a:pt x="767" y="51"/>
                    <a:pt x="776" y="48"/>
                    <a:pt x="785" y="46"/>
                  </a:cubicBezTo>
                  <a:cubicBezTo>
                    <a:pt x="780" y="45"/>
                    <a:pt x="775" y="44"/>
                    <a:pt x="770" y="43"/>
                  </a:cubicBezTo>
                  <a:cubicBezTo>
                    <a:pt x="781" y="42"/>
                    <a:pt x="792" y="41"/>
                    <a:pt x="803" y="41"/>
                  </a:cubicBezTo>
                  <a:cubicBezTo>
                    <a:pt x="811" y="40"/>
                    <a:pt x="821" y="32"/>
                    <a:pt x="829" y="28"/>
                  </a:cubicBezTo>
                  <a:cubicBezTo>
                    <a:pt x="819" y="24"/>
                    <a:pt x="810" y="22"/>
                    <a:pt x="799" y="20"/>
                  </a:cubicBezTo>
                  <a:cubicBezTo>
                    <a:pt x="791" y="18"/>
                    <a:pt x="783" y="21"/>
                    <a:pt x="774" y="23"/>
                  </a:cubicBezTo>
                  <a:cubicBezTo>
                    <a:pt x="779" y="20"/>
                    <a:pt x="783" y="18"/>
                    <a:pt x="788" y="15"/>
                  </a:cubicBezTo>
                  <a:cubicBezTo>
                    <a:pt x="779" y="14"/>
                    <a:pt x="770" y="11"/>
                    <a:pt x="761" y="11"/>
                  </a:cubicBezTo>
                  <a:cubicBezTo>
                    <a:pt x="753" y="11"/>
                    <a:pt x="743" y="14"/>
                    <a:pt x="735" y="15"/>
                  </a:cubicBezTo>
                  <a:cubicBezTo>
                    <a:pt x="736" y="17"/>
                    <a:pt x="737" y="20"/>
                    <a:pt x="738" y="22"/>
                  </a:cubicBezTo>
                  <a:cubicBezTo>
                    <a:pt x="734" y="19"/>
                    <a:pt x="729" y="14"/>
                    <a:pt x="724" y="13"/>
                  </a:cubicBezTo>
                  <a:cubicBezTo>
                    <a:pt x="717" y="13"/>
                    <a:pt x="710" y="13"/>
                    <a:pt x="703" y="13"/>
                  </a:cubicBezTo>
                  <a:cubicBezTo>
                    <a:pt x="707" y="17"/>
                    <a:pt x="712" y="20"/>
                    <a:pt x="716" y="23"/>
                  </a:cubicBezTo>
                  <a:cubicBezTo>
                    <a:pt x="711" y="21"/>
                    <a:pt x="706" y="19"/>
                    <a:pt x="701" y="17"/>
                  </a:cubicBezTo>
                  <a:cubicBezTo>
                    <a:pt x="698" y="16"/>
                    <a:pt x="690" y="14"/>
                    <a:pt x="688" y="15"/>
                  </a:cubicBezTo>
                  <a:cubicBezTo>
                    <a:pt x="686" y="16"/>
                    <a:pt x="685" y="18"/>
                    <a:pt x="683" y="19"/>
                  </a:cubicBezTo>
                  <a:cubicBezTo>
                    <a:pt x="680" y="19"/>
                    <a:pt x="676" y="19"/>
                    <a:pt x="673" y="19"/>
                  </a:cubicBezTo>
                  <a:cubicBezTo>
                    <a:pt x="670" y="19"/>
                    <a:pt x="666" y="25"/>
                    <a:pt x="663" y="27"/>
                  </a:cubicBezTo>
                  <a:cubicBezTo>
                    <a:pt x="671" y="31"/>
                    <a:pt x="679" y="36"/>
                    <a:pt x="688" y="40"/>
                  </a:cubicBezTo>
                  <a:cubicBezTo>
                    <a:pt x="678" y="38"/>
                    <a:pt x="669" y="36"/>
                    <a:pt x="660" y="34"/>
                  </a:cubicBezTo>
                  <a:cubicBezTo>
                    <a:pt x="656" y="32"/>
                    <a:pt x="652" y="28"/>
                    <a:pt x="648" y="26"/>
                  </a:cubicBezTo>
                  <a:cubicBezTo>
                    <a:pt x="645" y="24"/>
                    <a:pt x="641" y="25"/>
                    <a:pt x="638" y="25"/>
                  </a:cubicBezTo>
                  <a:cubicBezTo>
                    <a:pt x="638" y="26"/>
                    <a:pt x="639" y="28"/>
                    <a:pt x="640" y="30"/>
                  </a:cubicBezTo>
                  <a:cubicBezTo>
                    <a:pt x="636" y="30"/>
                    <a:pt x="633" y="30"/>
                    <a:pt x="629" y="30"/>
                  </a:cubicBezTo>
                  <a:cubicBezTo>
                    <a:pt x="632" y="32"/>
                    <a:pt x="634" y="33"/>
                    <a:pt x="637" y="34"/>
                  </a:cubicBezTo>
                  <a:cubicBezTo>
                    <a:pt x="628" y="34"/>
                    <a:pt x="615" y="29"/>
                    <a:pt x="610" y="40"/>
                  </a:cubicBezTo>
                  <a:cubicBezTo>
                    <a:pt x="604" y="34"/>
                    <a:pt x="596" y="39"/>
                    <a:pt x="589" y="42"/>
                  </a:cubicBezTo>
                  <a:cubicBezTo>
                    <a:pt x="594" y="45"/>
                    <a:pt x="598" y="47"/>
                    <a:pt x="602" y="49"/>
                  </a:cubicBezTo>
                  <a:cubicBezTo>
                    <a:pt x="606" y="47"/>
                    <a:pt x="610" y="45"/>
                    <a:pt x="615" y="44"/>
                  </a:cubicBezTo>
                  <a:close/>
                  <a:moveTo>
                    <a:pt x="521" y="118"/>
                  </a:moveTo>
                  <a:cubicBezTo>
                    <a:pt x="518" y="115"/>
                    <a:pt x="515" y="115"/>
                    <a:pt x="511" y="116"/>
                  </a:cubicBezTo>
                  <a:cubicBezTo>
                    <a:pt x="507" y="117"/>
                    <a:pt x="509" y="120"/>
                    <a:pt x="512" y="120"/>
                  </a:cubicBezTo>
                  <a:cubicBezTo>
                    <a:pt x="515" y="119"/>
                    <a:pt x="518" y="117"/>
                    <a:pt x="521" y="118"/>
                  </a:cubicBezTo>
                  <a:close/>
                  <a:moveTo>
                    <a:pt x="684" y="367"/>
                  </a:moveTo>
                  <a:cubicBezTo>
                    <a:pt x="686" y="365"/>
                    <a:pt x="693" y="358"/>
                    <a:pt x="687" y="355"/>
                  </a:cubicBezTo>
                  <a:cubicBezTo>
                    <a:pt x="684" y="354"/>
                    <a:pt x="681" y="358"/>
                    <a:pt x="681" y="360"/>
                  </a:cubicBezTo>
                  <a:cubicBezTo>
                    <a:pt x="680" y="364"/>
                    <a:pt x="682" y="364"/>
                    <a:pt x="684" y="367"/>
                  </a:cubicBezTo>
                  <a:close/>
                  <a:moveTo>
                    <a:pt x="1228" y="485"/>
                  </a:moveTo>
                  <a:cubicBezTo>
                    <a:pt x="1227" y="486"/>
                    <a:pt x="1227" y="487"/>
                    <a:pt x="1226" y="488"/>
                  </a:cubicBezTo>
                  <a:cubicBezTo>
                    <a:pt x="1233" y="494"/>
                    <a:pt x="1242" y="482"/>
                    <a:pt x="1249" y="481"/>
                  </a:cubicBezTo>
                  <a:cubicBezTo>
                    <a:pt x="1252" y="480"/>
                    <a:pt x="1253" y="482"/>
                    <a:pt x="1254" y="479"/>
                  </a:cubicBezTo>
                  <a:cubicBezTo>
                    <a:pt x="1255" y="477"/>
                    <a:pt x="1256" y="474"/>
                    <a:pt x="1257" y="471"/>
                  </a:cubicBezTo>
                  <a:cubicBezTo>
                    <a:pt x="1258" y="468"/>
                    <a:pt x="1256" y="464"/>
                    <a:pt x="1254" y="461"/>
                  </a:cubicBezTo>
                  <a:cubicBezTo>
                    <a:pt x="1258" y="458"/>
                    <a:pt x="1260" y="458"/>
                    <a:pt x="1260" y="452"/>
                  </a:cubicBezTo>
                  <a:cubicBezTo>
                    <a:pt x="1258" y="452"/>
                    <a:pt x="1257" y="448"/>
                    <a:pt x="1255" y="446"/>
                  </a:cubicBezTo>
                  <a:cubicBezTo>
                    <a:pt x="1254" y="444"/>
                    <a:pt x="1250" y="446"/>
                    <a:pt x="1248" y="447"/>
                  </a:cubicBezTo>
                  <a:cubicBezTo>
                    <a:pt x="1249" y="446"/>
                    <a:pt x="1249" y="445"/>
                    <a:pt x="1249" y="445"/>
                  </a:cubicBezTo>
                  <a:cubicBezTo>
                    <a:pt x="1244" y="441"/>
                    <a:pt x="1238" y="448"/>
                    <a:pt x="1236" y="452"/>
                  </a:cubicBezTo>
                  <a:cubicBezTo>
                    <a:pt x="1238" y="453"/>
                    <a:pt x="1239" y="453"/>
                    <a:pt x="1241" y="454"/>
                  </a:cubicBezTo>
                  <a:cubicBezTo>
                    <a:pt x="1239" y="456"/>
                    <a:pt x="1238" y="457"/>
                    <a:pt x="1235" y="457"/>
                  </a:cubicBezTo>
                  <a:cubicBezTo>
                    <a:pt x="1233" y="456"/>
                    <a:pt x="1231" y="455"/>
                    <a:pt x="1229" y="456"/>
                  </a:cubicBezTo>
                  <a:cubicBezTo>
                    <a:pt x="1226" y="457"/>
                    <a:pt x="1227" y="458"/>
                    <a:pt x="1228" y="461"/>
                  </a:cubicBezTo>
                  <a:cubicBezTo>
                    <a:pt x="1229" y="463"/>
                    <a:pt x="1226" y="465"/>
                    <a:pt x="1225" y="466"/>
                  </a:cubicBezTo>
                  <a:cubicBezTo>
                    <a:pt x="1228" y="467"/>
                    <a:pt x="1230" y="468"/>
                    <a:pt x="1234" y="469"/>
                  </a:cubicBezTo>
                  <a:cubicBezTo>
                    <a:pt x="1231" y="471"/>
                    <a:pt x="1229" y="473"/>
                    <a:pt x="1226" y="476"/>
                  </a:cubicBezTo>
                  <a:cubicBezTo>
                    <a:pt x="1229" y="476"/>
                    <a:pt x="1233" y="474"/>
                    <a:pt x="1236" y="475"/>
                  </a:cubicBezTo>
                  <a:cubicBezTo>
                    <a:pt x="1234" y="476"/>
                    <a:pt x="1229" y="476"/>
                    <a:pt x="1228" y="478"/>
                  </a:cubicBezTo>
                  <a:cubicBezTo>
                    <a:pt x="1227" y="480"/>
                    <a:pt x="1225" y="480"/>
                    <a:pt x="1223" y="481"/>
                  </a:cubicBezTo>
                  <a:cubicBezTo>
                    <a:pt x="1224" y="481"/>
                    <a:pt x="1225" y="482"/>
                    <a:pt x="1227" y="482"/>
                  </a:cubicBezTo>
                  <a:cubicBezTo>
                    <a:pt x="1225" y="483"/>
                    <a:pt x="1224" y="484"/>
                    <a:pt x="1223" y="484"/>
                  </a:cubicBezTo>
                  <a:cubicBezTo>
                    <a:pt x="1225" y="485"/>
                    <a:pt x="1226" y="485"/>
                    <a:pt x="1228" y="485"/>
                  </a:cubicBezTo>
                  <a:close/>
                  <a:moveTo>
                    <a:pt x="652" y="355"/>
                  </a:moveTo>
                  <a:cubicBezTo>
                    <a:pt x="653" y="356"/>
                    <a:pt x="653" y="359"/>
                    <a:pt x="654" y="359"/>
                  </a:cubicBezTo>
                  <a:cubicBezTo>
                    <a:pt x="661" y="359"/>
                    <a:pt x="668" y="356"/>
                    <a:pt x="669" y="348"/>
                  </a:cubicBezTo>
                  <a:cubicBezTo>
                    <a:pt x="667" y="348"/>
                    <a:pt x="666" y="348"/>
                    <a:pt x="664" y="347"/>
                  </a:cubicBezTo>
                  <a:cubicBezTo>
                    <a:pt x="660" y="348"/>
                    <a:pt x="657" y="348"/>
                    <a:pt x="654" y="351"/>
                  </a:cubicBezTo>
                  <a:cubicBezTo>
                    <a:pt x="652" y="353"/>
                    <a:pt x="651" y="352"/>
                    <a:pt x="652" y="355"/>
                  </a:cubicBezTo>
                  <a:close/>
                  <a:moveTo>
                    <a:pt x="578" y="165"/>
                  </a:moveTo>
                  <a:cubicBezTo>
                    <a:pt x="577" y="161"/>
                    <a:pt x="572" y="154"/>
                    <a:pt x="568" y="156"/>
                  </a:cubicBezTo>
                  <a:cubicBezTo>
                    <a:pt x="565" y="156"/>
                    <a:pt x="552" y="159"/>
                    <a:pt x="554" y="166"/>
                  </a:cubicBezTo>
                  <a:cubicBezTo>
                    <a:pt x="555" y="168"/>
                    <a:pt x="565" y="172"/>
                    <a:pt x="568" y="173"/>
                  </a:cubicBezTo>
                  <a:cubicBezTo>
                    <a:pt x="574" y="173"/>
                    <a:pt x="580" y="173"/>
                    <a:pt x="578" y="165"/>
                  </a:cubicBezTo>
                  <a:close/>
                  <a:moveTo>
                    <a:pt x="489" y="98"/>
                  </a:moveTo>
                  <a:cubicBezTo>
                    <a:pt x="493" y="99"/>
                    <a:pt x="494" y="93"/>
                    <a:pt x="498" y="96"/>
                  </a:cubicBezTo>
                  <a:cubicBezTo>
                    <a:pt x="497" y="97"/>
                    <a:pt x="496" y="98"/>
                    <a:pt x="495" y="98"/>
                  </a:cubicBezTo>
                  <a:cubicBezTo>
                    <a:pt x="497" y="99"/>
                    <a:pt x="500" y="99"/>
                    <a:pt x="502" y="99"/>
                  </a:cubicBezTo>
                  <a:cubicBezTo>
                    <a:pt x="502" y="106"/>
                    <a:pt x="493" y="101"/>
                    <a:pt x="489" y="104"/>
                  </a:cubicBezTo>
                  <a:cubicBezTo>
                    <a:pt x="490" y="115"/>
                    <a:pt x="503" y="104"/>
                    <a:pt x="506" y="107"/>
                  </a:cubicBezTo>
                  <a:cubicBezTo>
                    <a:pt x="508" y="110"/>
                    <a:pt x="513" y="109"/>
                    <a:pt x="517" y="110"/>
                  </a:cubicBezTo>
                  <a:cubicBezTo>
                    <a:pt x="520" y="110"/>
                    <a:pt x="521" y="112"/>
                    <a:pt x="523" y="116"/>
                  </a:cubicBezTo>
                  <a:cubicBezTo>
                    <a:pt x="524" y="119"/>
                    <a:pt x="541" y="118"/>
                    <a:pt x="533" y="109"/>
                  </a:cubicBezTo>
                  <a:cubicBezTo>
                    <a:pt x="531" y="108"/>
                    <a:pt x="529" y="106"/>
                    <a:pt x="529" y="104"/>
                  </a:cubicBezTo>
                  <a:cubicBezTo>
                    <a:pt x="530" y="101"/>
                    <a:pt x="530" y="102"/>
                    <a:pt x="528" y="100"/>
                  </a:cubicBezTo>
                  <a:cubicBezTo>
                    <a:pt x="525" y="97"/>
                    <a:pt x="524" y="98"/>
                    <a:pt x="519" y="99"/>
                  </a:cubicBezTo>
                  <a:cubicBezTo>
                    <a:pt x="521" y="90"/>
                    <a:pt x="510" y="94"/>
                    <a:pt x="507" y="96"/>
                  </a:cubicBezTo>
                  <a:cubicBezTo>
                    <a:pt x="505" y="91"/>
                    <a:pt x="502" y="87"/>
                    <a:pt x="496" y="88"/>
                  </a:cubicBezTo>
                  <a:cubicBezTo>
                    <a:pt x="490" y="89"/>
                    <a:pt x="486" y="87"/>
                    <a:pt x="484" y="94"/>
                  </a:cubicBezTo>
                  <a:cubicBezTo>
                    <a:pt x="486" y="94"/>
                    <a:pt x="488" y="94"/>
                    <a:pt x="491" y="94"/>
                  </a:cubicBezTo>
                  <a:cubicBezTo>
                    <a:pt x="490" y="95"/>
                    <a:pt x="489" y="97"/>
                    <a:pt x="489" y="98"/>
                  </a:cubicBezTo>
                  <a:close/>
                  <a:moveTo>
                    <a:pt x="490" y="129"/>
                  </a:moveTo>
                  <a:cubicBezTo>
                    <a:pt x="492" y="131"/>
                    <a:pt x="495" y="128"/>
                    <a:pt x="493" y="126"/>
                  </a:cubicBezTo>
                  <a:cubicBezTo>
                    <a:pt x="491" y="124"/>
                    <a:pt x="490" y="122"/>
                    <a:pt x="488" y="121"/>
                  </a:cubicBezTo>
                  <a:cubicBezTo>
                    <a:pt x="486" y="119"/>
                    <a:pt x="484" y="117"/>
                    <a:pt x="481" y="118"/>
                  </a:cubicBezTo>
                  <a:cubicBezTo>
                    <a:pt x="481" y="120"/>
                    <a:pt x="482" y="123"/>
                    <a:pt x="482" y="125"/>
                  </a:cubicBezTo>
                  <a:cubicBezTo>
                    <a:pt x="485" y="127"/>
                    <a:pt x="489" y="127"/>
                    <a:pt x="490" y="129"/>
                  </a:cubicBezTo>
                  <a:close/>
                  <a:moveTo>
                    <a:pt x="537" y="75"/>
                  </a:moveTo>
                  <a:cubicBezTo>
                    <a:pt x="535" y="70"/>
                    <a:pt x="524" y="72"/>
                    <a:pt x="527" y="78"/>
                  </a:cubicBezTo>
                  <a:cubicBezTo>
                    <a:pt x="532" y="80"/>
                    <a:pt x="541" y="85"/>
                    <a:pt x="537" y="75"/>
                  </a:cubicBezTo>
                  <a:close/>
                  <a:moveTo>
                    <a:pt x="552" y="111"/>
                  </a:moveTo>
                  <a:cubicBezTo>
                    <a:pt x="550" y="112"/>
                    <a:pt x="547" y="112"/>
                    <a:pt x="545" y="113"/>
                  </a:cubicBezTo>
                  <a:cubicBezTo>
                    <a:pt x="547" y="114"/>
                    <a:pt x="551" y="117"/>
                    <a:pt x="551" y="117"/>
                  </a:cubicBezTo>
                  <a:cubicBezTo>
                    <a:pt x="554" y="117"/>
                    <a:pt x="556" y="116"/>
                    <a:pt x="558" y="116"/>
                  </a:cubicBezTo>
                  <a:cubicBezTo>
                    <a:pt x="561" y="115"/>
                    <a:pt x="565" y="115"/>
                    <a:pt x="567" y="113"/>
                  </a:cubicBezTo>
                  <a:cubicBezTo>
                    <a:pt x="568" y="110"/>
                    <a:pt x="565" y="109"/>
                    <a:pt x="568" y="106"/>
                  </a:cubicBezTo>
                  <a:cubicBezTo>
                    <a:pt x="565" y="105"/>
                    <a:pt x="561" y="105"/>
                    <a:pt x="559" y="104"/>
                  </a:cubicBezTo>
                  <a:cubicBezTo>
                    <a:pt x="557" y="103"/>
                    <a:pt x="555" y="101"/>
                    <a:pt x="552" y="100"/>
                  </a:cubicBezTo>
                  <a:cubicBezTo>
                    <a:pt x="549" y="98"/>
                    <a:pt x="536" y="96"/>
                    <a:pt x="543" y="103"/>
                  </a:cubicBezTo>
                  <a:cubicBezTo>
                    <a:pt x="542" y="104"/>
                    <a:pt x="541" y="104"/>
                    <a:pt x="540" y="104"/>
                  </a:cubicBezTo>
                  <a:cubicBezTo>
                    <a:pt x="542" y="111"/>
                    <a:pt x="548" y="107"/>
                    <a:pt x="552" y="111"/>
                  </a:cubicBezTo>
                  <a:close/>
                  <a:moveTo>
                    <a:pt x="434" y="114"/>
                  </a:moveTo>
                  <a:cubicBezTo>
                    <a:pt x="427" y="115"/>
                    <a:pt x="424" y="113"/>
                    <a:pt x="425" y="122"/>
                  </a:cubicBezTo>
                  <a:cubicBezTo>
                    <a:pt x="429" y="122"/>
                    <a:pt x="431" y="127"/>
                    <a:pt x="434" y="126"/>
                  </a:cubicBezTo>
                  <a:cubicBezTo>
                    <a:pt x="438" y="125"/>
                    <a:pt x="443" y="124"/>
                    <a:pt x="447" y="123"/>
                  </a:cubicBezTo>
                  <a:cubicBezTo>
                    <a:pt x="450" y="122"/>
                    <a:pt x="449" y="121"/>
                    <a:pt x="449" y="118"/>
                  </a:cubicBezTo>
                  <a:cubicBezTo>
                    <a:pt x="450" y="117"/>
                    <a:pt x="445" y="118"/>
                    <a:pt x="443" y="116"/>
                  </a:cubicBezTo>
                  <a:cubicBezTo>
                    <a:pt x="447" y="115"/>
                    <a:pt x="451" y="115"/>
                    <a:pt x="453" y="112"/>
                  </a:cubicBezTo>
                  <a:cubicBezTo>
                    <a:pt x="448" y="110"/>
                    <a:pt x="440" y="113"/>
                    <a:pt x="434" y="114"/>
                  </a:cubicBezTo>
                  <a:close/>
                  <a:moveTo>
                    <a:pt x="447" y="144"/>
                  </a:moveTo>
                  <a:cubicBezTo>
                    <a:pt x="450" y="145"/>
                    <a:pt x="453" y="147"/>
                    <a:pt x="456" y="149"/>
                  </a:cubicBezTo>
                  <a:cubicBezTo>
                    <a:pt x="454" y="150"/>
                    <a:pt x="452" y="150"/>
                    <a:pt x="450" y="151"/>
                  </a:cubicBezTo>
                  <a:cubicBezTo>
                    <a:pt x="452" y="152"/>
                    <a:pt x="459" y="154"/>
                    <a:pt x="459" y="156"/>
                  </a:cubicBezTo>
                  <a:cubicBezTo>
                    <a:pt x="458" y="160"/>
                    <a:pt x="454" y="158"/>
                    <a:pt x="450" y="158"/>
                  </a:cubicBezTo>
                  <a:cubicBezTo>
                    <a:pt x="448" y="158"/>
                    <a:pt x="440" y="159"/>
                    <a:pt x="440" y="156"/>
                  </a:cubicBezTo>
                  <a:cubicBezTo>
                    <a:pt x="439" y="151"/>
                    <a:pt x="438" y="152"/>
                    <a:pt x="433" y="152"/>
                  </a:cubicBezTo>
                  <a:cubicBezTo>
                    <a:pt x="434" y="152"/>
                    <a:pt x="435" y="152"/>
                    <a:pt x="436" y="151"/>
                  </a:cubicBezTo>
                  <a:cubicBezTo>
                    <a:pt x="433" y="149"/>
                    <a:pt x="429" y="144"/>
                    <a:pt x="425" y="144"/>
                  </a:cubicBezTo>
                  <a:cubicBezTo>
                    <a:pt x="418" y="146"/>
                    <a:pt x="421" y="143"/>
                    <a:pt x="415" y="140"/>
                  </a:cubicBezTo>
                  <a:cubicBezTo>
                    <a:pt x="414" y="140"/>
                    <a:pt x="405" y="141"/>
                    <a:pt x="405" y="143"/>
                  </a:cubicBezTo>
                  <a:cubicBezTo>
                    <a:pt x="405" y="145"/>
                    <a:pt x="412" y="146"/>
                    <a:pt x="414" y="146"/>
                  </a:cubicBezTo>
                  <a:cubicBezTo>
                    <a:pt x="408" y="146"/>
                    <a:pt x="404" y="145"/>
                    <a:pt x="398" y="148"/>
                  </a:cubicBezTo>
                  <a:cubicBezTo>
                    <a:pt x="398" y="151"/>
                    <a:pt x="398" y="151"/>
                    <a:pt x="398" y="151"/>
                  </a:cubicBezTo>
                  <a:cubicBezTo>
                    <a:pt x="402" y="153"/>
                    <a:pt x="408" y="151"/>
                    <a:pt x="413" y="151"/>
                  </a:cubicBezTo>
                  <a:cubicBezTo>
                    <a:pt x="411" y="152"/>
                    <a:pt x="394" y="151"/>
                    <a:pt x="394" y="155"/>
                  </a:cubicBezTo>
                  <a:cubicBezTo>
                    <a:pt x="395" y="159"/>
                    <a:pt x="409" y="155"/>
                    <a:pt x="411" y="154"/>
                  </a:cubicBezTo>
                  <a:cubicBezTo>
                    <a:pt x="405" y="159"/>
                    <a:pt x="394" y="156"/>
                    <a:pt x="391" y="162"/>
                  </a:cubicBezTo>
                  <a:cubicBezTo>
                    <a:pt x="395" y="164"/>
                    <a:pt x="397" y="164"/>
                    <a:pt x="402" y="163"/>
                  </a:cubicBezTo>
                  <a:cubicBezTo>
                    <a:pt x="402" y="164"/>
                    <a:pt x="402" y="165"/>
                    <a:pt x="401" y="165"/>
                  </a:cubicBezTo>
                  <a:cubicBezTo>
                    <a:pt x="403" y="166"/>
                    <a:pt x="405" y="167"/>
                    <a:pt x="407" y="167"/>
                  </a:cubicBezTo>
                  <a:cubicBezTo>
                    <a:pt x="406" y="163"/>
                    <a:pt x="410" y="164"/>
                    <a:pt x="411" y="167"/>
                  </a:cubicBezTo>
                  <a:cubicBezTo>
                    <a:pt x="416" y="164"/>
                    <a:pt x="417" y="164"/>
                    <a:pt x="418" y="158"/>
                  </a:cubicBezTo>
                  <a:cubicBezTo>
                    <a:pt x="422" y="159"/>
                    <a:pt x="421" y="162"/>
                    <a:pt x="420" y="165"/>
                  </a:cubicBezTo>
                  <a:cubicBezTo>
                    <a:pt x="423" y="165"/>
                    <a:pt x="429" y="166"/>
                    <a:pt x="430" y="162"/>
                  </a:cubicBezTo>
                  <a:cubicBezTo>
                    <a:pt x="431" y="166"/>
                    <a:pt x="438" y="164"/>
                    <a:pt x="441" y="162"/>
                  </a:cubicBezTo>
                  <a:cubicBezTo>
                    <a:pt x="435" y="168"/>
                    <a:pt x="424" y="169"/>
                    <a:pt x="416" y="172"/>
                  </a:cubicBezTo>
                  <a:cubicBezTo>
                    <a:pt x="425" y="178"/>
                    <a:pt x="429" y="176"/>
                    <a:pt x="440" y="173"/>
                  </a:cubicBezTo>
                  <a:cubicBezTo>
                    <a:pt x="446" y="171"/>
                    <a:pt x="451" y="168"/>
                    <a:pt x="457" y="166"/>
                  </a:cubicBezTo>
                  <a:cubicBezTo>
                    <a:pt x="461" y="165"/>
                    <a:pt x="462" y="168"/>
                    <a:pt x="466" y="168"/>
                  </a:cubicBezTo>
                  <a:cubicBezTo>
                    <a:pt x="467" y="168"/>
                    <a:pt x="467" y="165"/>
                    <a:pt x="470" y="165"/>
                  </a:cubicBezTo>
                  <a:cubicBezTo>
                    <a:pt x="473" y="165"/>
                    <a:pt x="476" y="165"/>
                    <a:pt x="478" y="165"/>
                  </a:cubicBezTo>
                  <a:cubicBezTo>
                    <a:pt x="482" y="165"/>
                    <a:pt x="484" y="161"/>
                    <a:pt x="485" y="157"/>
                  </a:cubicBezTo>
                  <a:cubicBezTo>
                    <a:pt x="486" y="152"/>
                    <a:pt x="485" y="148"/>
                    <a:pt x="479" y="148"/>
                  </a:cubicBezTo>
                  <a:cubicBezTo>
                    <a:pt x="471" y="149"/>
                    <a:pt x="478" y="152"/>
                    <a:pt x="474" y="156"/>
                  </a:cubicBezTo>
                  <a:cubicBezTo>
                    <a:pt x="473" y="152"/>
                    <a:pt x="472" y="151"/>
                    <a:pt x="469" y="150"/>
                  </a:cubicBezTo>
                  <a:cubicBezTo>
                    <a:pt x="467" y="149"/>
                    <a:pt x="466" y="145"/>
                    <a:pt x="464" y="144"/>
                  </a:cubicBezTo>
                  <a:cubicBezTo>
                    <a:pt x="460" y="141"/>
                    <a:pt x="463" y="132"/>
                    <a:pt x="456" y="135"/>
                  </a:cubicBezTo>
                  <a:cubicBezTo>
                    <a:pt x="453" y="139"/>
                    <a:pt x="451" y="141"/>
                    <a:pt x="447" y="144"/>
                  </a:cubicBezTo>
                  <a:close/>
                  <a:moveTo>
                    <a:pt x="553" y="74"/>
                  </a:moveTo>
                  <a:cubicBezTo>
                    <a:pt x="554" y="83"/>
                    <a:pt x="564" y="83"/>
                    <a:pt x="570" y="80"/>
                  </a:cubicBezTo>
                  <a:cubicBezTo>
                    <a:pt x="568" y="84"/>
                    <a:pt x="565" y="83"/>
                    <a:pt x="562" y="84"/>
                  </a:cubicBezTo>
                  <a:cubicBezTo>
                    <a:pt x="559" y="84"/>
                    <a:pt x="560" y="87"/>
                    <a:pt x="563" y="87"/>
                  </a:cubicBezTo>
                  <a:cubicBezTo>
                    <a:pt x="565" y="87"/>
                    <a:pt x="565" y="91"/>
                    <a:pt x="567" y="89"/>
                  </a:cubicBezTo>
                  <a:cubicBezTo>
                    <a:pt x="569" y="88"/>
                    <a:pt x="571" y="86"/>
                    <a:pt x="573" y="87"/>
                  </a:cubicBezTo>
                  <a:cubicBezTo>
                    <a:pt x="573" y="88"/>
                    <a:pt x="573" y="88"/>
                    <a:pt x="573" y="89"/>
                  </a:cubicBezTo>
                  <a:cubicBezTo>
                    <a:pt x="576" y="90"/>
                    <a:pt x="576" y="88"/>
                    <a:pt x="579" y="87"/>
                  </a:cubicBezTo>
                  <a:cubicBezTo>
                    <a:pt x="579" y="87"/>
                    <a:pt x="582" y="90"/>
                    <a:pt x="581" y="86"/>
                  </a:cubicBezTo>
                  <a:cubicBezTo>
                    <a:pt x="586" y="87"/>
                    <a:pt x="593" y="85"/>
                    <a:pt x="596" y="88"/>
                  </a:cubicBezTo>
                  <a:cubicBezTo>
                    <a:pt x="593" y="88"/>
                    <a:pt x="589" y="89"/>
                    <a:pt x="585" y="89"/>
                  </a:cubicBezTo>
                  <a:cubicBezTo>
                    <a:pt x="591" y="91"/>
                    <a:pt x="596" y="90"/>
                    <a:pt x="602" y="90"/>
                  </a:cubicBezTo>
                  <a:cubicBezTo>
                    <a:pt x="591" y="92"/>
                    <a:pt x="582" y="91"/>
                    <a:pt x="572" y="95"/>
                  </a:cubicBezTo>
                  <a:cubicBezTo>
                    <a:pt x="575" y="97"/>
                    <a:pt x="578" y="98"/>
                    <a:pt x="582" y="99"/>
                  </a:cubicBezTo>
                  <a:cubicBezTo>
                    <a:pt x="580" y="99"/>
                    <a:pt x="578" y="99"/>
                    <a:pt x="576" y="99"/>
                  </a:cubicBezTo>
                  <a:cubicBezTo>
                    <a:pt x="579" y="104"/>
                    <a:pt x="587" y="102"/>
                    <a:pt x="592" y="103"/>
                  </a:cubicBezTo>
                  <a:cubicBezTo>
                    <a:pt x="589" y="103"/>
                    <a:pt x="585" y="104"/>
                    <a:pt x="582" y="104"/>
                  </a:cubicBezTo>
                  <a:cubicBezTo>
                    <a:pt x="587" y="111"/>
                    <a:pt x="596" y="110"/>
                    <a:pt x="603" y="110"/>
                  </a:cubicBezTo>
                  <a:cubicBezTo>
                    <a:pt x="603" y="109"/>
                    <a:pt x="601" y="107"/>
                    <a:pt x="600" y="107"/>
                  </a:cubicBezTo>
                  <a:cubicBezTo>
                    <a:pt x="604" y="106"/>
                    <a:pt x="606" y="108"/>
                    <a:pt x="609" y="111"/>
                  </a:cubicBezTo>
                  <a:cubicBezTo>
                    <a:pt x="608" y="108"/>
                    <a:pt x="606" y="105"/>
                    <a:pt x="605" y="101"/>
                  </a:cubicBezTo>
                  <a:cubicBezTo>
                    <a:pt x="608" y="105"/>
                    <a:pt x="611" y="108"/>
                    <a:pt x="614" y="111"/>
                  </a:cubicBezTo>
                  <a:cubicBezTo>
                    <a:pt x="616" y="107"/>
                    <a:pt x="617" y="105"/>
                    <a:pt x="614" y="102"/>
                  </a:cubicBezTo>
                  <a:cubicBezTo>
                    <a:pt x="628" y="109"/>
                    <a:pt x="613" y="96"/>
                    <a:pt x="622" y="93"/>
                  </a:cubicBezTo>
                  <a:cubicBezTo>
                    <a:pt x="622" y="96"/>
                    <a:pt x="623" y="99"/>
                    <a:pt x="624" y="101"/>
                  </a:cubicBezTo>
                  <a:cubicBezTo>
                    <a:pt x="626" y="99"/>
                    <a:pt x="630" y="98"/>
                    <a:pt x="629" y="94"/>
                  </a:cubicBezTo>
                  <a:cubicBezTo>
                    <a:pt x="631" y="96"/>
                    <a:pt x="641" y="91"/>
                    <a:pt x="645" y="89"/>
                  </a:cubicBezTo>
                  <a:cubicBezTo>
                    <a:pt x="643" y="86"/>
                    <a:pt x="640" y="85"/>
                    <a:pt x="638" y="82"/>
                  </a:cubicBezTo>
                  <a:cubicBezTo>
                    <a:pt x="638" y="84"/>
                    <a:pt x="637" y="85"/>
                    <a:pt x="636" y="86"/>
                  </a:cubicBezTo>
                  <a:cubicBezTo>
                    <a:pt x="636" y="79"/>
                    <a:pt x="628" y="83"/>
                    <a:pt x="625" y="85"/>
                  </a:cubicBezTo>
                  <a:cubicBezTo>
                    <a:pt x="629" y="78"/>
                    <a:pt x="630" y="75"/>
                    <a:pt x="622" y="74"/>
                  </a:cubicBezTo>
                  <a:cubicBezTo>
                    <a:pt x="627" y="69"/>
                    <a:pt x="620" y="63"/>
                    <a:pt x="615" y="67"/>
                  </a:cubicBezTo>
                  <a:cubicBezTo>
                    <a:pt x="616" y="69"/>
                    <a:pt x="617" y="71"/>
                    <a:pt x="618" y="73"/>
                  </a:cubicBezTo>
                  <a:cubicBezTo>
                    <a:pt x="615" y="73"/>
                    <a:pt x="613" y="72"/>
                    <a:pt x="611" y="70"/>
                  </a:cubicBezTo>
                  <a:cubicBezTo>
                    <a:pt x="610" y="68"/>
                    <a:pt x="613" y="63"/>
                    <a:pt x="609" y="65"/>
                  </a:cubicBezTo>
                  <a:cubicBezTo>
                    <a:pt x="605" y="66"/>
                    <a:pt x="601" y="64"/>
                    <a:pt x="598" y="61"/>
                  </a:cubicBezTo>
                  <a:cubicBezTo>
                    <a:pt x="593" y="55"/>
                    <a:pt x="590" y="51"/>
                    <a:pt x="584" y="49"/>
                  </a:cubicBezTo>
                  <a:cubicBezTo>
                    <a:pt x="580" y="48"/>
                    <a:pt x="574" y="46"/>
                    <a:pt x="571" y="50"/>
                  </a:cubicBezTo>
                  <a:cubicBezTo>
                    <a:pt x="574" y="51"/>
                    <a:pt x="578" y="50"/>
                    <a:pt x="581" y="52"/>
                  </a:cubicBezTo>
                  <a:cubicBezTo>
                    <a:pt x="578" y="58"/>
                    <a:pt x="566" y="49"/>
                    <a:pt x="563" y="59"/>
                  </a:cubicBezTo>
                  <a:cubicBezTo>
                    <a:pt x="566" y="60"/>
                    <a:pt x="570" y="59"/>
                    <a:pt x="572" y="61"/>
                  </a:cubicBezTo>
                  <a:cubicBezTo>
                    <a:pt x="569" y="62"/>
                    <a:pt x="556" y="62"/>
                    <a:pt x="560" y="67"/>
                  </a:cubicBezTo>
                  <a:cubicBezTo>
                    <a:pt x="558" y="67"/>
                    <a:pt x="556" y="68"/>
                    <a:pt x="554" y="69"/>
                  </a:cubicBezTo>
                  <a:cubicBezTo>
                    <a:pt x="557" y="71"/>
                    <a:pt x="560" y="70"/>
                    <a:pt x="563" y="71"/>
                  </a:cubicBezTo>
                  <a:cubicBezTo>
                    <a:pt x="563" y="71"/>
                    <a:pt x="562" y="71"/>
                    <a:pt x="561" y="72"/>
                  </a:cubicBezTo>
                  <a:cubicBezTo>
                    <a:pt x="565" y="73"/>
                    <a:pt x="568" y="70"/>
                    <a:pt x="571" y="72"/>
                  </a:cubicBezTo>
                  <a:cubicBezTo>
                    <a:pt x="570" y="72"/>
                    <a:pt x="569" y="73"/>
                    <a:pt x="568" y="73"/>
                  </a:cubicBezTo>
                  <a:cubicBezTo>
                    <a:pt x="569" y="74"/>
                    <a:pt x="570" y="75"/>
                    <a:pt x="570" y="76"/>
                  </a:cubicBezTo>
                  <a:cubicBezTo>
                    <a:pt x="569" y="75"/>
                    <a:pt x="568" y="75"/>
                    <a:pt x="567" y="75"/>
                  </a:cubicBezTo>
                  <a:cubicBezTo>
                    <a:pt x="562" y="74"/>
                    <a:pt x="558" y="74"/>
                    <a:pt x="553" y="74"/>
                  </a:cubicBezTo>
                  <a:close/>
                  <a:moveTo>
                    <a:pt x="493" y="146"/>
                  </a:moveTo>
                  <a:cubicBezTo>
                    <a:pt x="496" y="150"/>
                    <a:pt x="509" y="151"/>
                    <a:pt x="507" y="144"/>
                  </a:cubicBezTo>
                  <a:cubicBezTo>
                    <a:pt x="504" y="143"/>
                    <a:pt x="496" y="144"/>
                    <a:pt x="493" y="146"/>
                  </a:cubicBezTo>
                  <a:close/>
                  <a:moveTo>
                    <a:pt x="391" y="147"/>
                  </a:moveTo>
                  <a:cubicBezTo>
                    <a:pt x="389" y="148"/>
                    <a:pt x="377" y="153"/>
                    <a:pt x="378" y="156"/>
                  </a:cubicBezTo>
                  <a:cubicBezTo>
                    <a:pt x="379" y="159"/>
                    <a:pt x="385" y="158"/>
                    <a:pt x="386" y="156"/>
                  </a:cubicBezTo>
                  <a:cubicBezTo>
                    <a:pt x="388" y="154"/>
                    <a:pt x="392" y="150"/>
                    <a:pt x="391" y="147"/>
                  </a:cubicBezTo>
                  <a:close/>
                  <a:moveTo>
                    <a:pt x="1255" y="423"/>
                  </a:moveTo>
                  <a:cubicBezTo>
                    <a:pt x="1254" y="424"/>
                    <a:pt x="1254" y="424"/>
                    <a:pt x="1254" y="424"/>
                  </a:cubicBezTo>
                  <a:cubicBezTo>
                    <a:pt x="1254" y="425"/>
                    <a:pt x="1254" y="425"/>
                    <a:pt x="1254" y="425"/>
                  </a:cubicBezTo>
                  <a:cubicBezTo>
                    <a:pt x="1254" y="424"/>
                    <a:pt x="1255" y="424"/>
                    <a:pt x="1255" y="423"/>
                  </a:cubicBezTo>
                  <a:close/>
                  <a:moveTo>
                    <a:pt x="473" y="192"/>
                  </a:moveTo>
                  <a:cubicBezTo>
                    <a:pt x="477" y="194"/>
                    <a:pt x="478" y="194"/>
                    <a:pt x="481" y="197"/>
                  </a:cubicBezTo>
                  <a:cubicBezTo>
                    <a:pt x="483" y="199"/>
                    <a:pt x="485" y="202"/>
                    <a:pt x="488" y="201"/>
                  </a:cubicBezTo>
                  <a:cubicBezTo>
                    <a:pt x="490" y="200"/>
                    <a:pt x="493" y="196"/>
                    <a:pt x="493" y="193"/>
                  </a:cubicBezTo>
                  <a:cubicBezTo>
                    <a:pt x="492" y="189"/>
                    <a:pt x="490" y="189"/>
                    <a:pt x="487" y="187"/>
                  </a:cubicBezTo>
                  <a:cubicBezTo>
                    <a:pt x="482" y="188"/>
                    <a:pt x="476" y="186"/>
                    <a:pt x="473" y="192"/>
                  </a:cubicBezTo>
                  <a:close/>
                  <a:moveTo>
                    <a:pt x="500" y="164"/>
                  </a:moveTo>
                  <a:cubicBezTo>
                    <a:pt x="498" y="158"/>
                    <a:pt x="495" y="159"/>
                    <a:pt x="491" y="161"/>
                  </a:cubicBezTo>
                  <a:cubicBezTo>
                    <a:pt x="486" y="168"/>
                    <a:pt x="497" y="165"/>
                    <a:pt x="500" y="164"/>
                  </a:cubicBezTo>
                  <a:close/>
                  <a:moveTo>
                    <a:pt x="491" y="139"/>
                  </a:moveTo>
                  <a:cubicBezTo>
                    <a:pt x="493" y="141"/>
                    <a:pt x="493" y="141"/>
                    <a:pt x="494" y="143"/>
                  </a:cubicBezTo>
                  <a:cubicBezTo>
                    <a:pt x="497" y="144"/>
                    <a:pt x="502" y="145"/>
                    <a:pt x="505" y="142"/>
                  </a:cubicBezTo>
                  <a:cubicBezTo>
                    <a:pt x="503" y="141"/>
                    <a:pt x="501" y="139"/>
                    <a:pt x="499" y="138"/>
                  </a:cubicBezTo>
                  <a:cubicBezTo>
                    <a:pt x="497" y="137"/>
                    <a:pt x="494" y="138"/>
                    <a:pt x="491" y="139"/>
                  </a:cubicBezTo>
                  <a:close/>
                  <a:moveTo>
                    <a:pt x="577" y="124"/>
                  </a:moveTo>
                  <a:cubicBezTo>
                    <a:pt x="578" y="122"/>
                    <a:pt x="580" y="120"/>
                    <a:pt x="581" y="118"/>
                  </a:cubicBezTo>
                  <a:cubicBezTo>
                    <a:pt x="573" y="116"/>
                    <a:pt x="564" y="116"/>
                    <a:pt x="557" y="120"/>
                  </a:cubicBezTo>
                  <a:cubicBezTo>
                    <a:pt x="558" y="126"/>
                    <a:pt x="573" y="123"/>
                    <a:pt x="577" y="124"/>
                  </a:cubicBezTo>
                  <a:close/>
                  <a:moveTo>
                    <a:pt x="681" y="201"/>
                  </a:moveTo>
                  <a:cubicBezTo>
                    <a:pt x="682" y="202"/>
                    <a:pt x="685" y="203"/>
                    <a:pt x="687" y="204"/>
                  </a:cubicBezTo>
                  <a:cubicBezTo>
                    <a:pt x="689" y="206"/>
                    <a:pt x="698" y="202"/>
                    <a:pt x="701" y="201"/>
                  </a:cubicBezTo>
                  <a:cubicBezTo>
                    <a:pt x="705" y="201"/>
                    <a:pt x="709" y="202"/>
                    <a:pt x="713" y="202"/>
                  </a:cubicBezTo>
                  <a:cubicBezTo>
                    <a:pt x="708" y="195"/>
                    <a:pt x="704" y="193"/>
                    <a:pt x="697" y="189"/>
                  </a:cubicBezTo>
                  <a:cubicBezTo>
                    <a:pt x="695" y="188"/>
                    <a:pt x="692" y="190"/>
                    <a:pt x="689" y="189"/>
                  </a:cubicBezTo>
                  <a:cubicBezTo>
                    <a:pt x="686" y="188"/>
                    <a:pt x="683" y="187"/>
                    <a:pt x="680" y="185"/>
                  </a:cubicBezTo>
                  <a:cubicBezTo>
                    <a:pt x="675" y="186"/>
                    <a:pt x="674" y="193"/>
                    <a:pt x="679" y="195"/>
                  </a:cubicBezTo>
                  <a:cubicBezTo>
                    <a:pt x="682" y="197"/>
                    <a:pt x="679" y="198"/>
                    <a:pt x="681" y="201"/>
                  </a:cubicBezTo>
                  <a:close/>
                  <a:moveTo>
                    <a:pt x="596" y="122"/>
                  </a:moveTo>
                  <a:cubicBezTo>
                    <a:pt x="594" y="124"/>
                    <a:pt x="599" y="126"/>
                    <a:pt x="601" y="127"/>
                  </a:cubicBezTo>
                  <a:cubicBezTo>
                    <a:pt x="603" y="129"/>
                    <a:pt x="606" y="127"/>
                    <a:pt x="609" y="126"/>
                  </a:cubicBezTo>
                  <a:cubicBezTo>
                    <a:pt x="608" y="120"/>
                    <a:pt x="600" y="118"/>
                    <a:pt x="596" y="122"/>
                  </a:cubicBezTo>
                  <a:close/>
                  <a:moveTo>
                    <a:pt x="602" y="135"/>
                  </a:moveTo>
                  <a:cubicBezTo>
                    <a:pt x="599" y="137"/>
                    <a:pt x="605" y="141"/>
                    <a:pt x="608" y="140"/>
                  </a:cubicBezTo>
                  <a:cubicBezTo>
                    <a:pt x="607" y="140"/>
                    <a:pt x="607" y="138"/>
                    <a:pt x="607" y="138"/>
                  </a:cubicBezTo>
                  <a:cubicBezTo>
                    <a:pt x="610" y="135"/>
                    <a:pt x="604" y="133"/>
                    <a:pt x="602" y="135"/>
                  </a:cubicBezTo>
                  <a:close/>
                  <a:moveTo>
                    <a:pt x="2449" y="172"/>
                  </a:moveTo>
                  <a:cubicBezTo>
                    <a:pt x="2458" y="172"/>
                    <a:pt x="2464" y="172"/>
                    <a:pt x="2473" y="169"/>
                  </a:cubicBezTo>
                  <a:cubicBezTo>
                    <a:pt x="2474" y="169"/>
                    <a:pt x="2474" y="164"/>
                    <a:pt x="2474" y="164"/>
                  </a:cubicBezTo>
                  <a:cubicBezTo>
                    <a:pt x="2473" y="163"/>
                    <a:pt x="2469" y="162"/>
                    <a:pt x="2468" y="162"/>
                  </a:cubicBezTo>
                  <a:cubicBezTo>
                    <a:pt x="2463" y="160"/>
                    <a:pt x="2461" y="161"/>
                    <a:pt x="2456" y="162"/>
                  </a:cubicBezTo>
                  <a:cubicBezTo>
                    <a:pt x="2457" y="161"/>
                    <a:pt x="2456" y="160"/>
                    <a:pt x="2457" y="159"/>
                  </a:cubicBezTo>
                  <a:cubicBezTo>
                    <a:pt x="2452" y="159"/>
                    <a:pt x="2448" y="158"/>
                    <a:pt x="2445" y="161"/>
                  </a:cubicBezTo>
                  <a:cubicBezTo>
                    <a:pt x="2445" y="153"/>
                    <a:pt x="2435" y="158"/>
                    <a:pt x="2436" y="163"/>
                  </a:cubicBezTo>
                  <a:cubicBezTo>
                    <a:pt x="2437" y="165"/>
                    <a:pt x="2447" y="170"/>
                    <a:pt x="2449" y="172"/>
                  </a:cubicBezTo>
                  <a:close/>
                  <a:moveTo>
                    <a:pt x="1708" y="227"/>
                  </a:moveTo>
                  <a:cubicBezTo>
                    <a:pt x="1713" y="232"/>
                    <a:pt x="1719" y="236"/>
                    <a:pt x="1726" y="236"/>
                  </a:cubicBezTo>
                  <a:cubicBezTo>
                    <a:pt x="1732" y="237"/>
                    <a:pt x="1744" y="241"/>
                    <a:pt x="1750" y="236"/>
                  </a:cubicBezTo>
                  <a:cubicBezTo>
                    <a:pt x="1741" y="230"/>
                    <a:pt x="1734" y="225"/>
                    <a:pt x="1734" y="214"/>
                  </a:cubicBezTo>
                  <a:cubicBezTo>
                    <a:pt x="1734" y="205"/>
                    <a:pt x="1743" y="197"/>
                    <a:pt x="1748" y="191"/>
                  </a:cubicBezTo>
                  <a:cubicBezTo>
                    <a:pt x="1751" y="187"/>
                    <a:pt x="1754" y="183"/>
                    <a:pt x="1757" y="179"/>
                  </a:cubicBezTo>
                  <a:cubicBezTo>
                    <a:pt x="1759" y="176"/>
                    <a:pt x="1765" y="174"/>
                    <a:pt x="1769" y="171"/>
                  </a:cubicBezTo>
                  <a:cubicBezTo>
                    <a:pt x="1776" y="167"/>
                    <a:pt x="1780" y="161"/>
                    <a:pt x="1788" y="159"/>
                  </a:cubicBezTo>
                  <a:cubicBezTo>
                    <a:pt x="1797" y="156"/>
                    <a:pt x="1806" y="154"/>
                    <a:pt x="1816" y="151"/>
                  </a:cubicBezTo>
                  <a:cubicBezTo>
                    <a:pt x="1820" y="149"/>
                    <a:pt x="1839" y="146"/>
                    <a:pt x="1839" y="137"/>
                  </a:cubicBezTo>
                  <a:cubicBezTo>
                    <a:pt x="1840" y="128"/>
                    <a:pt x="1821" y="132"/>
                    <a:pt x="1818" y="135"/>
                  </a:cubicBezTo>
                  <a:cubicBezTo>
                    <a:pt x="1810" y="141"/>
                    <a:pt x="1802" y="142"/>
                    <a:pt x="1793" y="145"/>
                  </a:cubicBezTo>
                  <a:cubicBezTo>
                    <a:pt x="1784" y="145"/>
                    <a:pt x="1779" y="145"/>
                    <a:pt x="1771" y="148"/>
                  </a:cubicBezTo>
                  <a:cubicBezTo>
                    <a:pt x="1765" y="151"/>
                    <a:pt x="1755" y="153"/>
                    <a:pt x="1750" y="157"/>
                  </a:cubicBezTo>
                  <a:cubicBezTo>
                    <a:pt x="1745" y="162"/>
                    <a:pt x="1739" y="167"/>
                    <a:pt x="1734" y="173"/>
                  </a:cubicBezTo>
                  <a:cubicBezTo>
                    <a:pt x="1730" y="177"/>
                    <a:pt x="1727" y="181"/>
                    <a:pt x="1723" y="185"/>
                  </a:cubicBezTo>
                  <a:cubicBezTo>
                    <a:pt x="1720" y="188"/>
                    <a:pt x="1722" y="190"/>
                    <a:pt x="1723" y="194"/>
                  </a:cubicBezTo>
                  <a:cubicBezTo>
                    <a:pt x="1723" y="196"/>
                    <a:pt x="1715" y="200"/>
                    <a:pt x="1714" y="201"/>
                  </a:cubicBezTo>
                  <a:cubicBezTo>
                    <a:pt x="1709" y="204"/>
                    <a:pt x="1714" y="205"/>
                    <a:pt x="1711" y="209"/>
                  </a:cubicBezTo>
                  <a:cubicBezTo>
                    <a:pt x="1710" y="213"/>
                    <a:pt x="1704" y="211"/>
                    <a:pt x="1704" y="216"/>
                  </a:cubicBezTo>
                  <a:cubicBezTo>
                    <a:pt x="1704" y="222"/>
                    <a:pt x="1704" y="223"/>
                    <a:pt x="1708" y="227"/>
                  </a:cubicBezTo>
                  <a:close/>
                  <a:moveTo>
                    <a:pt x="1725" y="69"/>
                  </a:moveTo>
                  <a:cubicBezTo>
                    <a:pt x="1716" y="66"/>
                    <a:pt x="1716" y="66"/>
                    <a:pt x="1709" y="72"/>
                  </a:cubicBezTo>
                  <a:cubicBezTo>
                    <a:pt x="1712" y="73"/>
                    <a:pt x="1716" y="73"/>
                    <a:pt x="1719" y="73"/>
                  </a:cubicBezTo>
                  <a:cubicBezTo>
                    <a:pt x="1721" y="72"/>
                    <a:pt x="1723" y="70"/>
                    <a:pt x="1725" y="69"/>
                  </a:cubicBezTo>
                  <a:close/>
                  <a:moveTo>
                    <a:pt x="1758" y="48"/>
                  </a:moveTo>
                  <a:cubicBezTo>
                    <a:pt x="1756" y="47"/>
                    <a:pt x="1754" y="45"/>
                    <a:pt x="1751" y="43"/>
                  </a:cubicBezTo>
                  <a:cubicBezTo>
                    <a:pt x="1756" y="42"/>
                    <a:pt x="1760" y="41"/>
                    <a:pt x="1764" y="40"/>
                  </a:cubicBezTo>
                  <a:cubicBezTo>
                    <a:pt x="1757" y="39"/>
                    <a:pt x="1754" y="37"/>
                    <a:pt x="1749" y="41"/>
                  </a:cubicBezTo>
                  <a:cubicBezTo>
                    <a:pt x="1744" y="45"/>
                    <a:pt x="1739" y="48"/>
                    <a:pt x="1735" y="51"/>
                  </a:cubicBezTo>
                  <a:cubicBezTo>
                    <a:pt x="1739" y="51"/>
                    <a:pt x="1743" y="52"/>
                    <a:pt x="1747" y="52"/>
                  </a:cubicBezTo>
                  <a:cubicBezTo>
                    <a:pt x="1751" y="51"/>
                    <a:pt x="1754" y="50"/>
                    <a:pt x="1758" y="48"/>
                  </a:cubicBezTo>
                  <a:close/>
                  <a:moveTo>
                    <a:pt x="1757" y="243"/>
                  </a:moveTo>
                  <a:cubicBezTo>
                    <a:pt x="1759" y="246"/>
                    <a:pt x="1768" y="254"/>
                    <a:pt x="1772" y="251"/>
                  </a:cubicBezTo>
                  <a:cubicBezTo>
                    <a:pt x="1775" y="248"/>
                    <a:pt x="1763" y="242"/>
                    <a:pt x="1762" y="240"/>
                  </a:cubicBezTo>
                  <a:cubicBezTo>
                    <a:pt x="1760" y="241"/>
                    <a:pt x="1759" y="242"/>
                    <a:pt x="1757" y="243"/>
                  </a:cubicBezTo>
                  <a:close/>
                  <a:moveTo>
                    <a:pt x="1768" y="75"/>
                  </a:moveTo>
                  <a:cubicBezTo>
                    <a:pt x="1767" y="72"/>
                    <a:pt x="1763" y="74"/>
                    <a:pt x="1760" y="75"/>
                  </a:cubicBezTo>
                  <a:cubicBezTo>
                    <a:pt x="1762" y="75"/>
                    <a:pt x="1763" y="77"/>
                    <a:pt x="1764" y="77"/>
                  </a:cubicBezTo>
                  <a:cubicBezTo>
                    <a:pt x="1765" y="77"/>
                    <a:pt x="1767" y="76"/>
                    <a:pt x="1768" y="75"/>
                  </a:cubicBezTo>
                  <a:close/>
                  <a:moveTo>
                    <a:pt x="1753" y="58"/>
                  </a:moveTo>
                  <a:cubicBezTo>
                    <a:pt x="1748" y="56"/>
                    <a:pt x="1743" y="54"/>
                    <a:pt x="1738" y="54"/>
                  </a:cubicBezTo>
                  <a:cubicBezTo>
                    <a:pt x="1730" y="55"/>
                    <a:pt x="1727" y="54"/>
                    <a:pt x="1722" y="60"/>
                  </a:cubicBezTo>
                  <a:cubicBezTo>
                    <a:pt x="1727" y="61"/>
                    <a:pt x="1732" y="62"/>
                    <a:pt x="1737" y="64"/>
                  </a:cubicBezTo>
                  <a:cubicBezTo>
                    <a:pt x="1744" y="63"/>
                    <a:pt x="1748" y="62"/>
                    <a:pt x="1753" y="58"/>
                  </a:cubicBezTo>
                  <a:close/>
                  <a:moveTo>
                    <a:pt x="1677" y="62"/>
                  </a:moveTo>
                  <a:cubicBezTo>
                    <a:pt x="1673" y="65"/>
                    <a:pt x="1670" y="67"/>
                    <a:pt x="1666" y="70"/>
                  </a:cubicBezTo>
                  <a:cubicBezTo>
                    <a:pt x="1673" y="72"/>
                    <a:pt x="1677" y="73"/>
                    <a:pt x="1684" y="73"/>
                  </a:cubicBezTo>
                  <a:cubicBezTo>
                    <a:pt x="1684" y="71"/>
                    <a:pt x="1683" y="69"/>
                    <a:pt x="1683" y="67"/>
                  </a:cubicBezTo>
                  <a:cubicBezTo>
                    <a:pt x="1690" y="65"/>
                    <a:pt x="1697" y="63"/>
                    <a:pt x="1704" y="61"/>
                  </a:cubicBezTo>
                  <a:cubicBezTo>
                    <a:pt x="1700" y="59"/>
                    <a:pt x="1698" y="56"/>
                    <a:pt x="1693" y="58"/>
                  </a:cubicBezTo>
                  <a:cubicBezTo>
                    <a:pt x="1688" y="59"/>
                    <a:pt x="1684" y="61"/>
                    <a:pt x="1679" y="60"/>
                  </a:cubicBezTo>
                  <a:cubicBezTo>
                    <a:pt x="1669" y="57"/>
                    <a:pt x="1663" y="60"/>
                    <a:pt x="1653" y="63"/>
                  </a:cubicBezTo>
                  <a:cubicBezTo>
                    <a:pt x="1656" y="64"/>
                    <a:pt x="1660" y="65"/>
                    <a:pt x="1663" y="66"/>
                  </a:cubicBezTo>
                  <a:cubicBezTo>
                    <a:pt x="1668" y="65"/>
                    <a:pt x="1673" y="64"/>
                    <a:pt x="1677" y="62"/>
                  </a:cubicBezTo>
                  <a:close/>
                  <a:moveTo>
                    <a:pt x="1681" y="266"/>
                  </a:moveTo>
                  <a:cubicBezTo>
                    <a:pt x="1684" y="268"/>
                    <a:pt x="1691" y="261"/>
                    <a:pt x="1693" y="260"/>
                  </a:cubicBezTo>
                  <a:cubicBezTo>
                    <a:pt x="1690" y="257"/>
                    <a:pt x="1688" y="256"/>
                    <a:pt x="1683" y="255"/>
                  </a:cubicBezTo>
                  <a:cubicBezTo>
                    <a:pt x="1678" y="257"/>
                    <a:pt x="1676" y="260"/>
                    <a:pt x="1681" y="266"/>
                  </a:cubicBezTo>
                  <a:close/>
                  <a:moveTo>
                    <a:pt x="1471" y="245"/>
                  </a:moveTo>
                  <a:cubicBezTo>
                    <a:pt x="1479" y="244"/>
                    <a:pt x="1483" y="242"/>
                    <a:pt x="1488" y="236"/>
                  </a:cubicBezTo>
                  <a:cubicBezTo>
                    <a:pt x="1485" y="236"/>
                    <a:pt x="1485" y="239"/>
                    <a:pt x="1482" y="240"/>
                  </a:cubicBezTo>
                  <a:cubicBezTo>
                    <a:pt x="1480" y="242"/>
                    <a:pt x="1476" y="241"/>
                    <a:pt x="1473" y="241"/>
                  </a:cubicBezTo>
                  <a:cubicBezTo>
                    <a:pt x="1475" y="243"/>
                    <a:pt x="1473" y="245"/>
                    <a:pt x="1471" y="245"/>
                  </a:cubicBezTo>
                  <a:close/>
                  <a:moveTo>
                    <a:pt x="435" y="107"/>
                  </a:moveTo>
                  <a:cubicBezTo>
                    <a:pt x="439" y="109"/>
                    <a:pt x="438" y="106"/>
                    <a:pt x="441" y="106"/>
                  </a:cubicBezTo>
                  <a:cubicBezTo>
                    <a:pt x="444" y="106"/>
                    <a:pt x="457" y="111"/>
                    <a:pt x="456" y="104"/>
                  </a:cubicBezTo>
                  <a:cubicBezTo>
                    <a:pt x="455" y="99"/>
                    <a:pt x="444" y="99"/>
                    <a:pt x="441" y="100"/>
                  </a:cubicBezTo>
                  <a:cubicBezTo>
                    <a:pt x="436" y="102"/>
                    <a:pt x="428" y="102"/>
                    <a:pt x="425" y="107"/>
                  </a:cubicBezTo>
                  <a:cubicBezTo>
                    <a:pt x="425" y="107"/>
                    <a:pt x="426" y="108"/>
                    <a:pt x="426" y="108"/>
                  </a:cubicBezTo>
                  <a:cubicBezTo>
                    <a:pt x="429" y="108"/>
                    <a:pt x="433" y="106"/>
                    <a:pt x="435" y="107"/>
                  </a:cubicBezTo>
                  <a:close/>
                  <a:moveTo>
                    <a:pt x="1757" y="66"/>
                  </a:moveTo>
                  <a:cubicBezTo>
                    <a:pt x="1755" y="66"/>
                    <a:pt x="1735" y="66"/>
                    <a:pt x="1737" y="72"/>
                  </a:cubicBezTo>
                  <a:cubicBezTo>
                    <a:pt x="1739" y="78"/>
                    <a:pt x="1753" y="73"/>
                    <a:pt x="1758" y="72"/>
                  </a:cubicBezTo>
                  <a:cubicBezTo>
                    <a:pt x="1757" y="72"/>
                    <a:pt x="1757" y="70"/>
                    <a:pt x="1756" y="70"/>
                  </a:cubicBezTo>
                  <a:cubicBezTo>
                    <a:pt x="1758" y="69"/>
                    <a:pt x="1761" y="69"/>
                    <a:pt x="1763" y="69"/>
                  </a:cubicBezTo>
                  <a:cubicBezTo>
                    <a:pt x="1761" y="68"/>
                    <a:pt x="1759" y="67"/>
                    <a:pt x="1757" y="66"/>
                  </a:cubicBezTo>
                  <a:close/>
                  <a:moveTo>
                    <a:pt x="2372" y="168"/>
                  </a:moveTo>
                  <a:cubicBezTo>
                    <a:pt x="2374" y="170"/>
                    <a:pt x="2377" y="173"/>
                    <a:pt x="2380" y="173"/>
                  </a:cubicBezTo>
                  <a:cubicBezTo>
                    <a:pt x="2386" y="172"/>
                    <a:pt x="2385" y="172"/>
                    <a:pt x="2388" y="166"/>
                  </a:cubicBezTo>
                  <a:cubicBezTo>
                    <a:pt x="2392" y="173"/>
                    <a:pt x="2398" y="168"/>
                    <a:pt x="2404" y="165"/>
                  </a:cubicBezTo>
                  <a:cubicBezTo>
                    <a:pt x="2406" y="165"/>
                    <a:pt x="2408" y="170"/>
                    <a:pt x="2409" y="170"/>
                  </a:cubicBezTo>
                  <a:cubicBezTo>
                    <a:pt x="2412" y="169"/>
                    <a:pt x="2415" y="169"/>
                    <a:pt x="2418" y="168"/>
                  </a:cubicBezTo>
                  <a:cubicBezTo>
                    <a:pt x="2417" y="166"/>
                    <a:pt x="2416" y="165"/>
                    <a:pt x="2415" y="163"/>
                  </a:cubicBezTo>
                  <a:cubicBezTo>
                    <a:pt x="2419" y="165"/>
                    <a:pt x="2420" y="166"/>
                    <a:pt x="2424" y="164"/>
                  </a:cubicBezTo>
                  <a:cubicBezTo>
                    <a:pt x="2426" y="162"/>
                    <a:pt x="2429" y="161"/>
                    <a:pt x="2431" y="158"/>
                  </a:cubicBezTo>
                  <a:cubicBezTo>
                    <a:pt x="2423" y="155"/>
                    <a:pt x="2415" y="152"/>
                    <a:pt x="2407" y="149"/>
                  </a:cubicBezTo>
                  <a:cubicBezTo>
                    <a:pt x="2405" y="148"/>
                    <a:pt x="2401" y="146"/>
                    <a:pt x="2399" y="147"/>
                  </a:cubicBezTo>
                  <a:cubicBezTo>
                    <a:pt x="2395" y="148"/>
                    <a:pt x="2397" y="151"/>
                    <a:pt x="2398" y="156"/>
                  </a:cubicBezTo>
                  <a:cubicBezTo>
                    <a:pt x="2392" y="153"/>
                    <a:pt x="2381" y="142"/>
                    <a:pt x="2375" y="147"/>
                  </a:cubicBezTo>
                  <a:cubicBezTo>
                    <a:pt x="2370" y="151"/>
                    <a:pt x="2368" y="152"/>
                    <a:pt x="2366" y="159"/>
                  </a:cubicBezTo>
                  <a:cubicBezTo>
                    <a:pt x="2365" y="162"/>
                    <a:pt x="2369" y="166"/>
                    <a:pt x="2372" y="168"/>
                  </a:cubicBezTo>
                  <a:close/>
                  <a:moveTo>
                    <a:pt x="1255" y="441"/>
                  </a:moveTo>
                  <a:cubicBezTo>
                    <a:pt x="1257" y="441"/>
                    <a:pt x="1257" y="439"/>
                    <a:pt x="1256" y="437"/>
                  </a:cubicBezTo>
                  <a:cubicBezTo>
                    <a:pt x="1255" y="437"/>
                    <a:pt x="1254" y="438"/>
                    <a:pt x="1253" y="439"/>
                  </a:cubicBezTo>
                  <a:cubicBezTo>
                    <a:pt x="1255" y="439"/>
                    <a:pt x="1254" y="440"/>
                    <a:pt x="1255" y="441"/>
                  </a:cubicBezTo>
                  <a:close/>
                  <a:moveTo>
                    <a:pt x="2402" y="194"/>
                  </a:moveTo>
                  <a:cubicBezTo>
                    <a:pt x="2407" y="198"/>
                    <a:pt x="2411" y="197"/>
                    <a:pt x="2417" y="197"/>
                  </a:cubicBezTo>
                  <a:cubicBezTo>
                    <a:pt x="2416" y="191"/>
                    <a:pt x="2415" y="191"/>
                    <a:pt x="2411" y="188"/>
                  </a:cubicBezTo>
                  <a:cubicBezTo>
                    <a:pt x="2409" y="187"/>
                    <a:pt x="2401" y="183"/>
                    <a:pt x="2401" y="183"/>
                  </a:cubicBezTo>
                  <a:cubicBezTo>
                    <a:pt x="2401" y="179"/>
                    <a:pt x="2397" y="175"/>
                    <a:pt x="2393" y="178"/>
                  </a:cubicBezTo>
                  <a:cubicBezTo>
                    <a:pt x="2387" y="182"/>
                    <a:pt x="2394" y="185"/>
                    <a:pt x="2396" y="187"/>
                  </a:cubicBezTo>
                  <a:cubicBezTo>
                    <a:pt x="2393" y="189"/>
                    <a:pt x="2390" y="192"/>
                    <a:pt x="2387" y="194"/>
                  </a:cubicBezTo>
                  <a:cubicBezTo>
                    <a:pt x="2391" y="193"/>
                    <a:pt x="2399" y="191"/>
                    <a:pt x="2402" y="194"/>
                  </a:cubicBezTo>
                  <a:close/>
                  <a:moveTo>
                    <a:pt x="1808" y="59"/>
                  </a:moveTo>
                  <a:cubicBezTo>
                    <a:pt x="1813" y="58"/>
                    <a:pt x="1811" y="56"/>
                    <a:pt x="1811" y="50"/>
                  </a:cubicBezTo>
                  <a:cubicBezTo>
                    <a:pt x="1809" y="51"/>
                    <a:pt x="1805" y="50"/>
                    <a:pt x="1804" y="51"/>
                  </a:cubicBezTo>
                  <a:cubicBezTo>
                    <a:pt x="1802" y="52"/>
                    <a:pt x="1802" y="56"/>
                    <a:pt x="1801" y="56"/>
                  </a:cubicBezTo>
                  <a:cubicBezTo>
                    <a:pt x="1797" y="59"/>
                    <a:pt x="1792" y="53"/>
                    <a:pt x="1789" y="59"/>
                  </a:cubicBezTo>
                  <a:cubicBezTo>
                    <a:pt x="1790" y="60"/>
                    <a:pt x="1792" y="61"/>
                    <a:pt x="1793" y="62"/>
                  </a:cubicBezTo>
                  <a:cubicBezTo>
                    <a:pt x="1798" y="61"/>
                    <a:pt x="1803" y="60"/>
                    <a:pt x="1808" y="59"/>
                  </a:cubicBezTo>
                  <a:close/>
                  <a:moveTo>
                    <a:pt x="1766" y="66"/>
                  </a:moveTo>
                  <a:cubicBezTo>
                    <a:pt x="1769" y="66"/>
                    <a:pt x="1770" y="65"/>
                    <a:pt x="1772" y="68"/>
                  </a:cubicBezTo>
                  <a:cubicBezTo>
                    <a:pt x="1775" y="71"/>
                    <a:pt x="1783" y="66"/>
                    <a:pt x="1786" y="63"/>
                  </a:cubicBezTo>
                  <a:cubicBezTo>
                    <a:pt x="1789" y="59"/>
                    <a:pt x="1782" y="54"/>
                    <a:pt x="1778" y="55"/>
                  </a:cubicBezTo>
                  <a:cubicBezTo>
                    <a:pt x="1772" y="56"/>
                    <a:pt x="1768" y="58"/>
                    <a:pt x="1762" y="61"/>
                  </a:cubicBezTo>
                  <a:cubicBezTo>
                    <a:pt x="1763" y="63"/>
                    <a:pt x="1763" y="66"/>
                    <a:pt x="1766" y="66"/>
                  </a:cubicBezTo>
                  <a:close/>
                  <a:moveTo>
                    <a:pt x="2074" y="112"/>
                  </a:moveTo>
                  <a:cubicBezTo>
                    <a:pt x="2078" y="118"/>
                    <a:pt x="2089" y="110"/>
                    <a:pt x="2094" y="108"/>
                  </a:cubicBezTo>
                  <a:cubicBezTo>
                    <a:pt x="2096" y="108"/>
                    <a:pt x="2099" y="111"/>
                    <a:pt x="2101" y="111"/>
                  </a:cubicBezTo>
                  <a:cubicBezTo>
                    <a:pt x="2106" y="110"/>
                    <a:pt x="2110" y="109"/>
                    <a:pt x="2115" y="108"/>
                  </a:cubicBezTo>
                  <a:cubicBezTo>
                    <a:pt x="2118" y="108"/>
                    <a:pt x="2119" y="107"/>
                    <a:pt x="2122" y="104"/>
                  </a:cubicBezTo>
                  <a:cubicBezTo>
                    <a:pt x="2124" y="103"/>
                    <a:pt x="2120" y="98"/>
                    <a:pt x="2118" y="98"/>
                  </a:cubicBezTo>
                  <a:cubicBezTo>
                    <a:pt x="2114" y="97"/>
                    <a:pt x="2113" y="95"/>
                    <a:pt x="2110" y="92"/>
                  </a:cubicBezTo>
                  <a:cubicBezTo>
                    <a:pt x="2109" y="90"/>
                    <a:pt x="2103" y="92"/>
                    <a:pt x="2101" y="92"/>
                  </a:cubicBezTo>
                  <a:cubicBezTo>
                    <a:pt x="2102" y="91"/>
                    <a:pt x="2103" y="90"/>
                    <a:pt x="2105" y="88"/>
                  </a:cubicBezTo>
                  <a:cubicBezTo>
                    <a:pt x="2098" y="86"/>
                    <a:pt x="2094" y="86"/>
                    <a:pt x="2089" y="91"/>
                  </a:cubicBezTo>
                  <a:cubicBezTo>
                    <a:pt x="2085" y="96"/>
                    <a:pt x="2082" y="102"/>
                    <a:pt x="2078" y="108"/>
                  </a:cubicBezTo>
                  <a:cubicBezTo>
                    <a:pt x="2077" y="109"/>
                    <a:pt x="2075" y="110"/>
                    <a:pt x="2074" y="112"/>
                  </a:cubicBezTo>
                  <a:close/>
                  <a:moveTo>
                    <a:pt x="2015" y="82"/>
                  </a:moveTo>
                  <a:cubicBezTo>
                    <a:pt x="2020" y="82"/>
                    <a:pt x="2029" y="79"/>
                    <a:pt x="2032" y="83"/>
                  </a:cubicBezTo>
                  <a:cubicBezTo>
                    <a:pt x="2036" y="88"/>
                    <a:pt x="2038" y="95"/>
                    <a:pt x="2044" y="94"/>
                  </a:cubicBezTo>
                  <a:cubicBezTo>
                    <a:pt x="2052" y="93"/>
                    <a:pt x="2055" y="93"/>
                    <a:pt x="2062" y="96"/>
                  </a:cubicBezTo>
                  <a:cubicBezTo>
                    <a:pt x="2069" y="98"/>
                    <a:pt x="2072" y="97"/>
                    <a:pt x="2078" y="95"/>
                  </a:cubicBezTo>
                  <a:cubicBezTo>
                    <a:pt x="2078" y="93"/>
                    <a:pt x="2075" y="88"/>
                    <a:pt x="2076" y="86"/>
                  </a:cubicBezTo>
                  <a:cubicBezTo>
                    <a:pt x="2077" y="83"/>
                    <a:pt x="2080" y="80"/>
                    <a:pt x="2077" y="78"/>
                  </a:cubicBezTo>
                  <a:cubicBezTo>
                    <a:pt x="2071" y="75"/>
                    <a:pt x="2068" y="78"/>
                    <a:pt x="2061" y="80"/>
                  </a:cubicBezTo>
                  <a:cubicBezTo>
                    <a:pt x="2064" y="78"/>
                    <a:pt x="2066" y="76"/>
                    <a:pt x="2068" y="74"/>
                  </a:cubicBezTo>
                  <a:cubicBezTo>
                    <a:pt x="2065" y="73"/>
                    <a:pt x="2058" y="73"/>
                    <a:pt x="2057" y="70"/>
                  </a:cubicBezTo>
                  <a:cubicBezTo>
                    <a:pt x="2056" y="62"/>
                    <a:pt x="2056" y="63"/>
                    <a:pt x="2062" y="61"/>
                  </a:cubicBezTo>
                  <a:cubicBezTo>
                    <a:pt x="2058" y="58"/>
                    <a:pt x="2050" y="49"/>
                    <a:pt x="2045" y="49"/>
                  </a:cubicBezTo>
                  <a:cubicBezTo>
                    <a:pt x="2039" y="49"/>
                    <a:pt x="2043" y="52"/>
                    <a:pt x="2039" y="53"/>
                  </a:cubicBezTo>
                  <a:cubicBezTo>
                    <a:pt x="2035" y="55"/>
                    <a:pt x="2032" y="56"/>
                    <a:pt x="2028" y="57"/>
                  </a:cubicBezTo>
                  <a:cubicBezTo>
                    <a:pt x="2023" y="58"/>
                    <a:pt x="2024" y="60"/>
                    <a:pt x="2022" y="65"/>
                  </a:cubicBezTo>
                  <a:cubicBezTo>
                    <a:pt x="2022" y="67"/>
                    <a:pt x="2015" y="67"/>
                    <a:pt x="2013" y="68"/>
                  </a:cubicBezTo>
                  <a:cubicBezTo>
                    <a:pt x="2012" y="68"/>
                    <a:pt x="2010" y="75"/>
                    <a:pt x="2009" y="77"/>
                  </a:cubicBezTo>
                  <a:cubicBezTo>
                    <a:pt x="2009" y="78"/>
                    <a:pt x="2014" y="81"/>
                    <a:pt x="2015" y="82"/>
                  </a:cubicBezTo>
                  <a:close/>
                  <a:moveTo>
                    <a:pt x="2699" y="234"/>
                  </a:moveTo>
                  <a:cubicBezTo>
                    <a:pt x="2701" y="233"/>
                    <a:pt x="2703" y="235"/>
                    <a:pt x="2705" y="235"/>
                  </a:cubicBezTo>
                  <a:cubicBezTo>
                    <a:pt x="2712" y="233"/>
                    <a:pt x="2717" y="233"/>
                    <a:pt x="2722" y="228"/>
                  </a:cubicBezTo>
                  <a:cubicBezTo>
                    <a:pt x="2719" y="226"/>
                    <a:pt x="2717" y="223"/>
                    <a:pt x="2713" y="222"/>
                  </a:cubicBezTo>
                  <a:cubicBezTo>
                    <a:pt x="2709" y="222"/>
                    <a:pt x="2704" y="222"/>
                    <a:pt x="2699" y="222"/>
                  </a:cubicBezTo>
                  <a:cubicBezTo>
                    <a:pt x="2696" y="222"/>
                    <a:pt x="2691" y="225"/>
                    <a:pt x="2688" y="226"/>
                  </a:cubicBezTo>
                  <a:cubicBezTo>
                    <a:pt x="2687" y="227"/>
                    <a:pt x="2690" y="235"/>
                    <a:pt x="2690" y="237"/>
                  </a:cubicBezTo>
                  <a:cubicBezTo>
                    <a:pt x="2693" y="236"/>
                    <a:pt x="2696" y="235"/>
                    <a:pt x="2699" y="234"/>
                  </a:cubicBezTo>
                  <a:close/>
                  <a:moveTo>
                    <a:pt x="1429" y="258"/>
                  </a:moveTo>
                  <a:cubicBezTo>
                    <a:pt x="1427" y="260"/>
                    <a:pt x="1423" y="260"/>
                    <a:pt x="1424" y="264"/>
                  </a:cubicBezTo>
                  <a:cubicBezTo>
                    <a:pt x="1426" y="263"/>
                    <a:pt x="1427" y="261"/>
                    <a:pt x="1428" y="260"/>
                  </a:cubicBezTo>
                  <a:cubicBezTo>
                    <a:pt x="1429" y="260"/>
                    <a:pt x="1429" y="259"/>
                    <a:pt x="1429" y="258"/>
                  </a:cubicBezTo>
                  <a:close/>
                  <a:moveTo>
                    <a:pt x="1409" y="276"/>
                  </a:moveTo>
                  <a:cubicBezTo>
                    <a:pt x="1411" y="276"/>
                    <a:pt x="1413" y="275"/>
                    <a:pt x="1413" y="273"/>
                  </a:cubicBezTo>
                  <a:cubicBezTo>
                    <a:pt x="1412" y="272"/>
                    <a:pt x="1411" y="272"/>
                    <a:pt x="1409" y="274"/>
                  </a:cubicBezTo>
                  <a:cubicBezTo>
                    <a:pt x="1409" y="274"/>
                    <a:pt x="1409" y="275"/>
                    <a:pt x="1409" y="276"/>
                  </a:cubicBezTo>
                  <a:close/>
                  <a:moveTo>
                    <a:pt x="1420" y="262"/>
                  </a:moveTo>
                  <a:cubicBezTo>
                    <a:pt x="1419" y="264"/>
                    <a:pt x="1417" y="266"/>
                    <a:pt x="1415" y="268"/>
                  </a:cubicBezTo>
                  <a:cubicBezTo>
                    <a:pt x="1417" y="268"/>
                    <a:pt x="1419" y="268"/>
                    <a:pt x="1420" y="269"/>
                  </a:cubicBezTo>
                  <a:cubicBezTo>
                    <a:pt x="1424" y="267"/>
                    <a:pt x="1423" y="264"/>
                    <a:pt x="1420" y="262"/>
                  </a:cubicBezTo>
                  <a:close/>
                  <a:moveTo>
                    <a:pt x="1279" y="401"/>
                  </a:moveTo>
                  <a:cubicBezTo>
                    <a:pt x="1281" y="401"/>
                    <a:pt x="1281" y="401"/>
                    <a:pt x="1283" y="400"/>
                  </a:cubicBezTo>
                  <a:cubicBezTo>
                    <a:pt x="1281" y="400"/>
                    <a:pt x="1281" y="399"/>
                    <a:pt x="1279" y="399"/>
                  </a:cubicBezTo>
                  <a:cubicBezTo>
                    <a:pt x="1280" y="399"/>
                    <a:pt x="1280" y="399"/>
                    <a:pt x="1280" y="399"/>
                  </a:cubicBezTo>
                  <a:cubicBezTo>
                    <a:pt x="1278" y="397"/>
                    <a:pt x="1277" y="399"/>
                    <a:pt x="1277" y="401"/>
                  </a:cubicBezTo>
                  <a:cubicBezTo>
                    <a:pt x="1278" y="401"/>
                    <a:pt x="1278" y="402"/>
                    <a:pt x="1278" y="402"/>
                  </a:cubicBezTo>
                  <a:cubicBezTo>
                    <a:pt x="1278" y="402"/>
                    <a:pt x="1279" y="401"/>
                    <a:pt x="1279" y="401"/>
                  </a:cubicBezTo>
                  <a:close/>
                  <a:moveTo>
                    <a:pt x="1482" y="240"/>
                  </a:moveTo>
                  <a:cubicBezTo>
                    <a:pt x="1483" y="238"/>
                    <a:pt x="1485" y="237"/>
                    <a:pt x="1485" y="235"/>
                  </a:cubicBezTo>
                  <a:cubicBezTo>
                    <a:pt x="1483" y="236"/>
                    <a:pt x="1483" y="237"/>
                    <a:pt x="1480" y="237"/>
                  </a:cubicBezTo>
                  <a:cubicBezTo>
                    <a:pt x="1478" y="236"/>
                    <a:pt x="1476" y="236"/>
                    <a:pt x="1474" y="236"/>
                  </a:cubicBezTo>
                  <a:cubicBezTo>
                    <a:pt x="1475" y="241"/>
                    <a:pt x="1478" y="240"/>
                    <a:pt x="1482" y="240"/>
                  </a:cubicBezTo>
                  <a:close/>
                  <a:moveTo>
                    <a:pt x="1257" y="439"/>
                  </a:moveTo>
                  <a:cubicBezTo>
                    <a:pt x="1258" y="437"/>
                    <a:pt x="1259" y="436"/>
                    <a:pt x="1259" y="435"/>
                  </a:cubicBezTo>
                  <a:cubicBezTo>
                    <a:pt x="1258" y="435"/>
                    <a:pt x="1256" y="436"/>
                    <a:pt x="1257" y="439"/>
                  </a:cubicBezTo>
                  <a:close/>
                  <a:moveTo>
                    <a:pt x="1421" y="270"/>
                  </a:moveTo>
                  <a:cubicBezTo>
                    <a:pt x="1418" y="270"/>
                    <a:pt x="1415" y="269"/>
                    <a:pt x="1415" y="274"/>
                  </a:cubicBezTo>
                  <a:cubicBezTo>
                    <a:pt x="1417" y="273"/>
                    <a:pt x="1419" y="271"/>
                    <a:pt x="1421" y="270"/>
                  </a:cubicBezTo>
                  <a:close/>
                  <a:moveTo>
                    <a:pt x="1262" y="440"/>
                  </a:moveTo>
                  <a:cubicBezTo>
                    <a:pt x="1262" y="441"/>
                    <a:pt x="1263" y="442"/>
                    <a:pt x="1263" y="443"/>
                  </a:cubicBezTo>
                  <a:cubicBezTo>
                    <a:pt x="1264" y="441"/>
                    <a:pt x="1264" y="440"/>
                    <a:pt x="1262" y="440"/>
                  </a:cubicBezTo>
                  <a:close/>
                  <a:moveTo>
                    <a:pt x="1260" y="419"/>
                  </a:moveTo>
                  <a:cubicBezTo>
                    <a:pt x="1260" y="420"/>
                    <a:pt x="1259" y="420"/>
                    <a:pt x="1259" y="420"/>
                  </a:cubicBezTo>
                  <a:cubicBezTo>
                    <a:pt x="1260" y="420"/>
                    <a:pt x="1260" y="420"/>
                    <a:pt x="1261" y="421"/>
                  </a:cubicBezTo>
                  <a:cubicBezTo>
                    <a:pt x="1259" y="422"/>
                    <a:pt x="1259" y="424"/>
                    <a:pt x="1258" y="426"/>
                  </a:cubicBezTo>
                  <a:cubicBezTo>
                    <a:pt x="1258" y="427"/>
                    <a:pt x="1255" y="428"/>
                    <a:pt x="1254" y="429"/>
                  </a:cubicBezTo>
                  <a:cubicBezTo>
                    <a:pt x="1258" y="430"/>
                    <a:pt x="1258" y="431"/>
                    <a:pt x="1254" y="432"/>
                  </a:cubicBezTo>
                  <a:cubicBezTo>
                    <a:pt x="1256" y="434"/>
                    <a:pt x="1262" y="432"/>
                    <a:pt x="1257" y="429"/>
                  </a:cubicBezTo>
                  <a:cubicBezTo>
                    <a:pt x="1260" y="431"/>
                    <a:pt x="1261" y="428"/>
                    <a:pt x="1263" y="426"/>
                  </a:cubicBezTo>
                  <a:cubicBezTo>
                    <a:pt x="1264" y="427"/>
                    <a:pt x="1264" y="427"/>
                    <a:pt x="1264" y="427"/>
                  </a:cubicBezTo>
                  <a:cubicBezTo>
                    <a:pt x="1261" y="429"/>
                    <a:pt x="1261" y="433"/>
                    <a:pt x="1260" y="436"/>
                  </a:cubicBezTo>
                  <a:cubicBezTo>
                    <a:pt x="1259" y="438"/>
                    <a:pt x="1261" y="439"/>
                    <a:pt x="1259" y="441"/>
                  </a:cubicBezTo>
                  <a:cubicBezTo>
                    <a:pt x="1259" y="443"/>
                    <a:pt x="1258" y="444"/>
                    <a:pt x="1259" y="445"/>
                  </a:cubicBezTo>
                  <a:cubicBezTo>
                    <a:pt x="1261" y="447"/>
                    <a:pt x="1261" y="442"/>
                    <a:pt x="1261" y="440"/>
                  </a:cubicBezTo>
                  <a:cubicBezTo>
                    <a:pt x="1261" y="437"/>
                    <a:pt x="1261" y="434"/>
                    <a:pt x="1265" y="433"/>
                  </a:cubicBezTo>
                  <a:cubicBezTo>
                    <a:pt x="1261" y="436"/>
                    <a:pt x="1264" y="439"/>
                    <a:pt x="1266" y="434"/>
                  </a:cubicBezTo>
                  <a:cubicBezTo>
                    <a:pt x="1267" y="435"/>
                    <a:pt x="1267" y="436"/>
                    <a:pt x="1267" y="437"/>
                  </a:cubicBezTo>
                  <a:cubicBezTo>
                    <a:pt x="1265" y="437"/>
                    <a:pt x="1266" y="438"/>
                    <a:pt x="1266" y="440"/>
                  </a:cubicBezTo>
                  <a:cubicBezTo>
                    <a:pt x="1267" y="443"/>
                    <a:pt x="1267" y="442"/>
                    <a:pt x="1266" y="445"/>
                  </a:cubicBezTo>
                  <a:cubicBezTo>
                    <a:pt x="1265" y="449"/>
                    <a:pt x="1262" y="449"/>
                    <a:pt x="1266" y="452"/>
                  </a:cubicBezTo>
                  <a:cubicBezTo>
                    <a:pt x="1266" y="452"/>
                    <a:pt x="1266" y="451"/>
                    <a:pt x="1265" y="450"/>
                  </a:cubicBezTo>
                  <a:cubicBezTo>
                    <a:pt x="1267" y="451"/>
                    <a:pt x="1270" y="453"/>
                    <a:pt x="1269" y="450"/>
                  </a:cubicBezTo>
                  <a:cubicBezTo>
                    <a:pt x="1272" y="452"/>
                    <a:pt x="1276" y="448"/>
                    <a:pt x="1280" y="448"/>
                  </a:cubicBezTo>
                  <a:cubicBezTo>
                    <a:pt x="1273" y="450"/>
                    <a:pt x="1277" y="461"/>
                    <a:pt x="1281" y="458"/>
                  </a:cubicBezTo>
                  <a:cubicBezTo>
                    <a:pt x="1279" y="461"/>
                    <a:pt x="1279" y="466"/>
                    <a:pt x="1282" y="468"/>
                  </a:cubicBezTo>
                  <a:cubicBezTo>
                    <a:pt x="1281" y="468"/>
                    <a:pt x="1281" y="468"/>
                    <a:pt x="1281" y="468"/>
                  </a:cubicBezTo>
                  <a:cubicBezTo>
                    <a:pt x="1280" y="467"/>
                    <a:pt x="1280" y="468"/>
                    <a:pt x="1279" y="467"/>
                  </a:cubicBezTo>
                  <a:cubicBezTo>
                    <a:pt x="1279" y="468"/>
                    <a:pt x="1279" y="468"/>
                    <a:pt x="1279" y="469"/>
                  </a:cubicBezTo>
                  <a:cubicBezTo>
                    <a:pt x="1277" y="468"/>
                    <a:pt x="1274" y="467"/>
                    <a:pt x="1272" y="469"/>
                  </a:cubicBezTo>
                  <a:cubicBezTo>
                    <a:pt x="1271" y="467"/>
                    <a:pt x="1270" y="466"/>
                    <a:pt x="1268" y="467"/>
                  </a:cubicBezTo>
                  <a:cubicBezTo>
                    <a:pt x="1271" y="470"/>
                    <a:pt x="1269" y="472"/>
                    <a:pt x="1267" y="474"/>
                  </a:cubicBezTo>
                  <a:cubicBezTo>
                    <a:pt x="1268" y="473"/>
                    <a:pt x="1270" y="473"/>
                    <a:pt x="1272" y="473"/>
                  </a:cubicBezTo>
                  <a:cubicBezTo>
                    <a:pt x="1271" y="476"/>
                    <a:pt x="1273" y="477"/>
                    <a:pt x="1271" y="481"/>
                  </a:cubicBezTo>
                  <a:cubicBezTo>
                    <a:pt x="1270" y="482"/>
                    <a:pt x="1265" y="483"/>
                    <a:pt x="1263" y="484"/>
                  </a:cubicBezTo>
                  <a:cubicBezTo>
                    <a:pt x="1263" y="485"/>
                    <a:pt x="1263" y="486"/>
                    <a:pt x="1263" y="486"/>
                  </a:cubicBezTo>
                  <a:cubicBezTo>
                    <a:pt x="1265" y="490"/>
                    <a:pt x="1268" y="485"/>
                    <a:pt x="1272" y="487"/>
                  </a:cubicBezTo>
                  <a:cubicBezTo>
                    <a:pt x="1271" y="487"/>
                    <a:pt x="1271" y="487"/>
                    <a:pt x="1270" y="488"/>
                  </a:cubicBezTo>
                  <a:cubicBezTo>
                    <a:pt x="1272" y="488"/>
                    <a:pt x="1275" y="490"/>
                    <a:pt x="1276" y="490"/>
                  </a:cubicBezTo>
                  <a:cubicBezTo>
                    <a:pt x="1278" y="489"/>
                    <a:pt x="1281" y="488"/>
                    <a:pt x="1284" y="487"/>
                  </a:cubicBezTo>
                  <a:cubicBezTo>
                    <a:pt x="1282" y="489"/>
                    <a:pt x="1280" y="490"/>
                    <a:pt x="1280" y="493"/>
                  </a:cubicBezTo>
                  <a:cubicBezTo>
                    <a:pt x="1275" y="492"/>
                    <a:pt x="1270" y="490"/>
                    <a:pt x="1268" y="496"/>
                  </a:cubicBezTo>
                  <a:cubicBezTo>
                    <a:pt x="1268" y="500"/>
                    <a:pt x="1262" y="502"/>
                    <a:pt x="1260" y="505"/>
                  </a:cubicBezTo>
                  <a:cubicBezTo>
                    <a:pt x="1264" y="508"/>
                    <a:pt x="1269" y="499"/>
                    <a:pt x="1275" y="504"/>
                  </a:cubicBezTo>
                  <a:cubicBezTo>
                    <a:pt x="1278" y="495"/>
                    <a:pt x="1279" y="502"/>
                    <a:pt x="1286" y="499"/>
                  </a:cubicBezTo>
                  <a:cubicBezTo>
                    <a:pt x="1287" y="498"/>
                    <a:pt x="1291" y="495"/>
                    <a:pt x="1293" y="495"/>
                  </a:cubicBezTo>
                  <a:cubicBezTo>
                    <a:pt x="1296" y="495"/>
                    <a:pt x="1296" y="498"/>
                    <a:pt x="1299" y="497"/>
                  </a:cubicBezTo>
                  <a:cubicBezTo>
                    <a:pt x="1304" y="496"/>
                    <a:pt x="1308" y="496"/>
                    <a:pt x="1313" y="494"/>
                  </a:cubicBezTo>
                  <a:cubicBezTo>
                    <a:pt x="1320" y="491"/>
                    <a:pt x="1309" y="489"/>
                    <a:pt x="1307" y="489"/>
                  </a:cubicBezTo>
                  <a:cubicBezTo>
                    <a:pt x="1313" y="485"/>
                    <a:pt x="1316" y="483"/>
                    <a:pt x="1317" y="476"/>
                  </a:cubicBezTo>
                  <a:cubicBezTo>
                    <a:pt x="1318" y="469"/>
                    <a:pt x="1306" y="474"/>
                    <a:pt x="1304" y="473"/>
                  </a:cubicBezTo>
                  <a:cubicBezTo>
                    <a:pt x="1309" y="469"/>
                    <a:pt x="1302" y="463"/>
                    <a:pt x="1299" y="463"/>
                  </a:cubicBezTo>
                  <a:cubicBezTo>
                    <a:pt x="1301" y="462"/>
                    <a:pt x="1303" y="463"/>
                    <a:pt x="1304" y="465"/>
                  </a:cubicBezTo>
                  <a:cubicBezTo>
                    <a:pt x="1303" y="456"/>
                    <a:pt x="1295" y="455"/>
                    <a:pt x="1293" y="448"/>
                  </a:cubicBezTo>
                  <a:cubicBezTo>
                    <a:pt x="1290" y="438"/>
                    <a:pt x="1286" y="437"/>
                    <a:pt x="1277" y="436"/>
                  </a:cubicBezTo>
                  <a:cubicBezTo>
                    <a:pt x="1278" y="434"/>
                    <a:pt x="1280" y="433"/>
                    <a:pt x="1283" y="434"/>
                  </a:cubicBezTo>
                  <a:cubicBezTo>
                    <a:pt x="1280" y="428"/>
                    <a:pt x="1292" y="422"/>
                    <a:pt x="1289" y="417"/>
                  </a:cubicBezTo>
                  <a:cubicBezTo>
                    <a:pt x="1287" y="413"/>
                    <a:pt x="1273" y="415"/>
                    <a:pt x="1271" y="418"/>
                  </a:cubicBezTo>
                  <a:cubicBezTo>
                    <a:pt x="1270" y="418"/>
                    <a:pt x="1270" y="418"/>
                    <a:pt x="1270" y="418"/>
                  </a:cubicBezTo>
                  <a:cubicBezTo>
                    <a:pt x="1271" y="417"/>
                    <a:pt x="1272" y="415"/>
                    <a:pt x="1273" y="414"/>
                  </a:cubicBezTo>
                  <a:cubicBezTo>
                    <a:pt x="1272" y="414"/>
                    <a:pt x="1271" y="413"/>
                    <a:pt x="1269" y="413"/>
                  </a:cubicBezTo>
                  <a:cubicBezTo>
                    <a:pt x="1270" y="413"/>
                    <a:pt x="1271" y="413"/>
                    <a:pt x="1272" y="413"/>
                  </a:cubicBezTo>
                  <a:cubicBezTo>
                    <a:pt x="1273" y="410"/>
                    <a:pt x="1279" y="409"/>
                    <a:pt x="1280" y="404"/>
                  </a:cubicBezTo>
                  <a:cubicBezTo>
                    <a:pt x="1277" y="403"/>
                    <a:pt x="1272" y="404"/>
                    <a:pt x="1269" y="406"/>
                  </a:cubicBezTo>
                  <a:cubicBezTo>
                    <a:pt x="1267" y="405"/>
                    <a:pt x="1269" y="405"/>
                    <a:pt x="1267" y="406"/>
                  </a:cubicBezTo>
                  <a:cubicBezTo>
                    <a:pt x="1266" y="402"/>
                    <a:pt x="1263" y="405"/>
                    <a:pt x="1264" y="408"/>
                  </a:cubicBezTo>
                  <a:cubicBezTo>
                    <a:pt x="1264" y="408"/>
                    <a:pt x="1263" y="409"/>
                    <a:pt x="1262" y="409"/>
                  </a:cubicBezTo>
                  <a:cubicBezTo>
                    <a:pt x="1262" y="410"/>
                    <a:pt x="1262" y="410"/>
                    <a:pt x="1261" y="411"/>
                  </a:cubicBezTo>
                  <a:cubicBezTo>
                    <a:pt x="1262" y="412"/>
                    <a:pt x="1263" y="413"/>
                    <a:pt x="1264" y="414"/>
                  </a:cubicBezTo>
                  <a:cubicBezTo>
                    <a:pt x="1263" y="413"/>
                    <a:pt x="1261" y="413"/>
                    <a:pt x="1259" y="413"/>
                  </a:cubicBezTo>
                  <a:cubicBezTo>
                    <a:pt x="1260" y="415"/>
                    <a:pt x="1260" y="416"/>
                    <a:pt x="1260" y="418"/>
                  </a:cubicBezTo>
                  <a:cubicBezTo>
                    <a:pt x="1260" y="417"/>
                    <a:pt x="1259" y="417"/>
                    <a:pt x="1258" y="417"/>
                  </a:cubicBezTo>
                  <a:cubicBezTo>
                    <a:pt x="1258" y="419"/>
                    <a:pt x="1259" y="419"/>
                    <a:pt x="1260" y="419"/>
                  </a:cubicBezTo>
                  <a:close/>
                  <a:moveTo>
                    <a:pt x="1270" y="455"/>
                  </a:moveTo>
                  <a:cubicBezTo>
                    <a:pt x="1268" y="456"/>
                    <a:pt x="1267" y="457"/>
                    <a:pt x="1267" y="459"/>
                  </a:cubicBezTo>
                  <a:cubicBezTo>
                    <a:pt x="1267" y="459"/>
                    <a:pt x="1268" y="459"/>
                    <a:pt x="1268" y="459"/>
                  </a:cubicBezTo>
                  <a:cubicBezTo>
                    <a:pt x="1270" y="458"/>
                    <a:pt x="1270" y="457"/>
                    <a:pt x="1270" y="455"/>
                  </a:cubicBezTo>
                  <a:close/>
                  <a:moveTo>
                    <a:pt x="1434" y="267"/>
                  </a:moveTo>
                  <a:cubicBezTo>
                    <a:pt x="1436" y="264"/>
                    <a:pt x="1439" y="261"/>
                    <a:pt x="1442" y="258"/>
                  </a:cubicBezTo>
                  <a:cubicBezTo>
                    <a:pt x="1440" y="260"/>
                    <a:pt x="1438" y="261"/>
                    <a:pt x="1436" y="263"/>
                  </a:cubicBezTo>
                  <a:cubicBezTo>
                    <a:pt x="1434" y="263"/>
                    <a:pt x="1433" y="265"/>
                    <a:pt x="1434" y="267"/>
                  </a:cubicBezTo>
                  <a:close/>
                  <a:moveTo>
                    <a:pt x="1449" y="249"/>
                  </a:moveTo>
                  <a:cubicBezTo>
                    <a:pt x="1448" y="251"/>
                    <a:pt x="1446" y="251"/>
                    <a:pt x="1444" y="254"/>
                  </a:cubicBezTo>
                  <a:cubicBezTo>
                    <a:pt x="1446" y="254"/>
                    <a:pt x="1447" y="254"/>
                    <a:pt x="1449" y="254"/>
                  </a:cubicBezTo>
                  <a:cubicBezTo>
                    <a:pt x="1451" y="251"/>
                    <a:pt x="1453" y="250"/>
                    <a:pt x="1449" y="249"/>
                  </a:cubicBezTo>
                  <a:close/>
                  <a:moveTo>
                    <a:pt x="1439" y="254"/>
                  </a:moveTo>
                  <a:cubicBezTo>
                    <a:pt x="1435" y="255"/>
                    <a:pt x="1435" y="255"/>
                    <a:pt x="1435" y="259"/>
                  </a:cubicBezTo>
                  <a:cubicBezTo>
                    <a:pt x="1434" y="265"/>
                    <a:pt x="1443" y="257"/>
                    <a:pt x="1444" y="256"/>
                  </a:cubicBezTo>
                  <a:cubicBezTo>
                    <a:pt x="1443" y="252"/>
                    <a:pt x="1441" y="253"/>
                    <a:pt x="1439" y="254"/>
                  </a:cubicBezTo>
                  <a:close/>
                  <a:moveTo>
                    <a:pt x="1456" y="247"/>
                  </a:moveTo>
                  <a:cubicBezTo>
                    <a:pt x="1454" y="246"/>
                    <a:pt x="1451" y="245"/>
                    <a:pt x="1450" y="249"/>
                  </a:cubicBezTo>
                  <a:cubicBezTo>
                    <a:pt x="1451" y="249"/>
                    <a:pt x="1452" y="250"/>
                    <a:pt x="1453" y="250"/>
                  </a:cubicBezTo>
                  <a:cubicBezTo>
                    <a:pt x="1454" y="250"/>
                    <a:pt x="1456" y="249"/>
                    <a:pt x="1456" y="247"/>
                  </a:cubicBezTo>
                  <a:close/>
                  <a:moveTo>
                    <a:pt x="1430" y="264"/>
                  </a:moveTo>
                  <a:cubicBezTo>
                    <a:pt x="1428" y="265"/>
                    <a:pt x="1429" y="267"/>
                    <a:pt x="1426" y="269"/>
                  </a:cubicBezTo>
                  <a:cubicBezTo>
                    <a:pt x="1427" y="267"/>
                    <a:pt x="1427" y="265"/>
                    <a:pt x="1427" y="263"/>
                  </a:cubicBezTo>
                  <a:cubicBezTo>
                    <a:pt x="1425" y="263"/>
                    <a:pt x="1424" y="265"/>
                    <a:pt x="1425" y="268"/>
                  </a:cubicBezTo>
                  <a:cubicBezTo>
                    <a:pt x="1424" y="268"/>
                    <a:pt x="1423" y="268"/>
                    <a:pt x="1422" y="268"/>
                  </a:cubicBezTo>
                  <a:cubicBezTo>
                    <a:pt x="1422" y="271"/>
                    <a:pt x="1423" y="270"/>
                    <a:pt x="1421" y="272"/>
                  </a:cubicBezTo>
                  <a:cubicBezTo>
                    <a:pt x="1424" y="272"/>
                    <a:pt x="1425" y="273"/>
                    <a:pt x="1427" y="271"/>
                  </a:cubicBezTo>
                  <a:cubicBezTo>
                    <a:pt x="1428" y="269"/>
                    <a:pt x="1430" y="268"/>
                    <a:pt x="1432" y="268"/>
                  </a:cubicBezTo>
                  <a:cubicBezTo>
                    <a:pt x="1433" y="266"/>
                    <a:pt x="1432" y="262"/>
                    <a:pt x="1430" y="264"/>
                  </a:cubicBezTo>
                  <a:close/>
                  <a:moveTo>
                    <a:pt x="1423" y="275"/>
                  </a:moveTo>
                  <a:cubicBezTo>
                    <a:pt x="1423" y="279"/>
                    <a:pt x="1421" y="279"/>
                    <a:pt x="1418" y="280"/>
                  </a:cubicBezTo>
                  <a:cubicBezTo>
                    <a:pt x="1419" y="281"/>
                    <a:pt x="1419" y="281"/>
                    <a:pt x="1420" y="282"/>
                  </a:cubicBezTo>
                  <a:cubicBezTo>
                    <a:pt x="1420" y="283"/>
                    <a:pt x="1419" y="284"/>
                    <a:pt x="1418" y="284"/>
                  </a:cubicBezTo>
                  <a:cubicBezTo>
                    <a:pt x="1422" y="281"/>
                    <a:pt x="1423" y="280"/>
                    <a:pt x="1423" y="275"/>
                  </a:cubicBezTo>
                  <a:close/>
                  <a:moveTo>
                    <a:pt x="1426" y="274"/>
                  </a:moveTo>
                  <a:cubicBezTo>
                    <a:pt x="1425" y="273"/>
                    <a:pt x="1424" y="274"/>
                    <a:pt x="1424" y="273"/>
                  </a:cubicBezTo>
                  <a:cubicBezTo>
                    <a:pt x="1423" y="275"/>
                    <a:pt x="1424" y="276"/>
                    <a:pt x="1424" y="277"/>
                  </a:cubicBezTo>
                  <a:cubicBezTo>
                    <a:pt x="1426" y="275"/>
                    <a:pt x="1429" y="272"/>
                    <a:pt x="1431" y="270"/>
                  </a:cubicBezTo>
                  <a:cubicBezTo>
                    <a:pt x="1429" y="270"/>
                    <a:pt x="1427" y="271"/>
                    <a:pt x="1426" y="274"/>
                  </a:cubicBezTo>
                  <a:close/>
                  <a:moveTo>
                    <a:pt x="1462" y="248"/>
                  </a:moveTo>
                  <a:cubicBezTo>
                    <a:pt x="1459" y="246"/>
                    <a:pt x="1453" y="250"/>
                    <a:pt x="1451" y="253"/>
                  </a:cubicBezTo>
                  <a:cubicBezTo>
                    <a:pt x="1452" y="253"/>
                    <a:pt x="1454" y="252"/>
                    <a:pt x="1455" y="251"/>
                  </a:cubicBezTo>
                  <a:cubicBezTo>
                    <a:pt x="1458" y="250"/>
                    <a:pt x="1460" y="249"/>
                    <a:pt x="1462" y="248"/>
                  </a:cubicBezTo>
                  <a:close/>
                  <a:moveTo>
                    <a:pt x="1465" y="244"/>
                  </a:moveTo>
                  <a:cubicBezTo>
                    <a:pt x="1464" y="244"/>
                    <a:pt x="1462" y="244"/>
                    <a:pt x="1462" y="244"/>
                  </a:cubicBezTo>
                  <a:cubicBezTo>
                    <a:pt x="1462" y="245"/>
                    <a:pt x="1462" y="246"/>
                    <a:pt x="1462" y="246"/>
                  </a:cubicBezTo>
                  <a:cubicBezTo>
                    <a:pt x="1464" y="248"/>
                    <a:pt x="1465" y="247"/>
                    <a:pt x="1465" y="244"/>
                  </a:cubicBezTo>
                  <a:close/>
                  <a:moveTo>
                    <a:pt x="1850" y="192"/>
                  </a:moveTo>
                  <a:cubicBezTo>
                    <a:pt x="1845" y="192"/>
                    <a:pt x="1846" y="194"/>
                    <a:pt x="1846" y="200"/>
                  </a:cubicBezTo>
                  <a:cubicBezTo>
                    <a:pt x="1850" y="199"/>
                    <a:pt x="1855" y="198"/>
                    <a:pt x="1859" y="197"/>
                  </a:cubicBezTo>
                  <a:cubicBezTo>
                    <a:pt x="1857" y="193"/>
                    <a:pt x="1854" y="191"/>
                    <a:pt x="1850" y="192"/>
                  </a:cubicBezTo>
                  <a:close/>
                  <a:moveTo>
                    <a:pt x="2309" y="678"/>
                  </a:moveTo>
                  <a:cubicBezTo>
                    <a:pt x="2309" y="680"/>
                    <a:pt x="2309" y="682"/>
                    <a:pt x="2310" y="684"/>
                  </a:cubicBezTo>
                  <a:cubicBezTo>
                    <a:pt x="2314" y="684"/>
                    <a:pt x="2311" y="679"/>
                    <a:pt x="2314" y="679"/>
                  </a:cubicBezTo>
                  <a:cubicBezTo>
                    <a:pt x="2319" y="680"/>
                    <a:pt x="2316" y="685"/>
                    <a:pt x="2315" y="687"/>
                  </a:cubicBezTo>
                  <a:cubicBezTo>
                    <a:pt x="2313" y="691"/>
                    <a:pt x="2312" y="702"/>
                    <a:pt x="2319" y="698"/>
                  </a:cubicBezTo>
                  <a:cubicBezTo>
                    <a:pt x="2324" y="694"/>
                    <a:pt x="2325" y="687"/>
                    <a:pt x="2328" y="682"/>
                  </a:cubicBezTo>
                  <a:cubicBezTo>
                    <a:pt x="2329" y="680"/>
                    <a:pt x="2326" y="676"/>
                    <a:pt x="2325" y="675"/>
                  </a:cubicBezTo>
                  <a:cubicBezTo>
                    <a:pt x="2324" y="672"/>
                    <a:pt x="2322" y="676"/>
                    <a:pt x="2320" y="672"/>
                  </a:cubicBezTo>
                  <a:cubicBezTo>
                    <a:pt x="2324" y="669"/>
                    <a:pt x="2328" y="674"/>
                    <a:pt x="2330" y="667"/>
                  </a:cubicBezTo>
                  <a:cubicBezTo>
                    <a:pt x="2332" y="671"/>
                    <a:pt x="2334" y="669"/>
                    <a:pt x="2336" y="668"/>
                  </a:cubicBezTo>
                  <a:cubicBezTo>
                    <a:pt x="2337" y="667"/>
                    <a:pt x="2342" y="666"/>
                    <a:pt x="2342" y="665"/>
                  </a:cubicBezTo>
                  <a:cubicBezTo>
                    <a:pt x="2345" y="662"/>
                    <a:pt x="2351" y="664"/>
                    <a:pt x="2354" y="664"/>
                  </a:cubicBezTo>
                  <a:cubicBezTo>
                    <a:pt x="2349" y="669"/>
                    <a:pt x="2352" y="673"/>
                    <a:pt x="2356" y="677"/>
                  </a:cubicBezTo>
                  <a:cubicBezTo>
                    <a:pt x="2359" y="673"/>
                    <a:pt x="2361" y="667"/>
                    <a:pt x="2365" y="668"/>
                  </a:cubicBezTo>
                  <a:cubicBezTo>
                    <a:pt x="2363" y="666"/>
                    <a:pt x="2362" y="663"/>
                    <a:pt x="2365" y="661"/>
                  </a:cubicBezTo>
                  <a:cubicBezTo>
                    <a:pt x="2369" y="667"/>
                    <a:pt x="2376" y="664"/>
                    <a:pt x="2380" y="659"/>
                  </a:cubicBezTo>
                  <a:cubicBezTo>
                    <a:pt x="2381" y="661"/>
                    <a:pt x="2381" y="663"/>
                    <a:pt x="2382" y="664"/>
                  </a:cubicBezTo>
                  <a:cubicBezTo>
                    <a:pt x="2384" y="661"/>
                    <a:pt x="2386" y="658"/>
                    <a:pt x="2389" y="656"/>
                  </a:cubicBezTo>
                  <a:cubicBezTo>
                    <a:pt x="2388" y="658"/>
                    <a:pt x="2388" y="660"/>
                    <a:pt x="2387" y="662"/>
                  </a:cubicBezTo>
                  <a:cubicBezTo>
                    <a:pt x="2391" y="660"/>
                    <a:pt x="2392" y="657"/>
                    <a:pt x="2395" y="655"/>
                  </a:cubicBezTo>
                  <a:cubicBezTo>
                    <a:pt x="2396" y="655"/>
                    <a:pt x="2395" y="647"/>
                    <a:pt x="2395" y="645"/>
                  </a:cubicBezTo>
                  <a:cubicBezTo>
                    <a:pt x="2396" y="641"/>
                    <a:pt x="2398" y="641"/>
                    <a:pt x="2398" y="635"/>
                  </a:cubicBezTo>
                  <a:cubicBezTo>
                    <a:pt x="2397" y="632"/>
                    <a:pt x="2397" y="627"/>
                    <a:pt x="2401" y="629"/>
                  </a:cubicBezTo>
                  <a:cubicBezTo>
                    <a:pt x="2401" y="626"/>
                    <a:pt x="2401" y="623"/>
                    <a:pt x="2403" y="622"/>
                  </a:cubicBezTo>
                  <a:cubicBezTo>
                    <a:pt x="2406" y="620"/>
                    <a:pt x="2405" y="616"/>
                    <a:pt x="2405" y="613"/>
                  </a:cubicBezTo>
                  <a:cubicBezTo>
                    <a:pt x="2405" y="610"/>
                    <a:pt x="2402" y="607"/>
                    <a:pt x="2401" y="604"/>
                  </a:cubicBezTo>
                  <a:cubicBezTo>
                    <a:pt x="2400" y="602"/>
                    <a:pt x="2401" y="600"/>
                    <a:pt x="2402" y="597"/>
                  </a:cubicBezTo>
                  <a:cubicBezTo>
                    <a:pt x="2398" y="595"/>
                    <a:pt x="2395" y="598"/>
                    <a:pt x="2397" y="603"/>
                  </a:cubicBezTo>
                  <a:cubicBezTo>
                    <a:pt x="2394" y="593"/>
                    <a:pt x="2389" y="605"/>
                    <a:pt x="2388" y="609"/>
                  </a:cubicBezTo>
                  <a:cubicBezTo>
                    <a:pt x="2387" y="612"/>
                    <a:pt x="2390" y="613"/>
                    <a:pt x="2390" y="615"/>
                  </a:cubicBezTo>
                  <a:cubicBezTo>
                    <a:pt x="2389" y="618"/>
                    <a:pt x="2387" y="622"/>
                    <a:pt x="2386" y="626"/>
                  </a:cubicBezTo>
                  <a:cubicBezTo>
                    <a:pt x="2385" y="631"/>
                    <a:pt x="2381" y="636"/>
                    <a:pt x="2377" y="638"/>
                  </a:cubicBezTo>
                  <a:cubicBezTo>
                    <a:pt x="2374" y="640"/>
                    <a:pt x="2371" y="641"/>
                    <a:pt x="2368" y="642"/>
                  </a:cubicBezTo>
                  <a:cubicBezTo>
                    <a:pt x="2365" y="642"/>
                    <a:pt x="2369" y="636"/>
                    <a:pt x="2370" y="636"/>
                  </a:cubicBezTo>
                  <a:cubicBezTo>
                    <a:pt x="2366" y="637"/>
                    <a:pt x="2364" y="637"/>
                    <a:pt x="2364" y="641"/>
                  </a:cubicBezTo>
                  <a:cubicBezTo>
                    <a:pt x="2364" y="644"/>
                    <a:pt x="2360" y="647"/>
                    <a:pt x="2359" y="649"/>
                  </a:cubicBezTo>
                  <a:cubicBezTo>
                    <a:pt x="2357" y="651"/>
                    <a:pt x="2359" y="653"/>
                    <a:pt x="2356" y="655"/>
                  </a:cubicBezTo>
                  <a:cubicBezTo>
                    <a:pt x="2352" y="657"/>
                    <a:pt x="2354" y="653"/>
                    <a:pt x="2351" y="653"/>
                  </a:cubicBezTo>
                  <a:cubicBezTo>
                    <a:pt x="2346" y="654"/>
                    <a:pt x="2336" y="653"/>
                    <a:pt x="2333" y="657"/>
                  </a:cubicBezTo>
                  <a:cubicBezTo>
                    <a:pt x="2329" y="663"/>
                    <a:pt x="2325" y="666"/>
                    <a:pt x="2319" y="666"/>
                  </a:cubicBezTo>
                  <a:cubicBezTo>
                    <a:pt x="2321" y="672"/>
                    <a:pt x="2313" y="675"/>
                    <a:pt x="2309" y="678"/>
                  </a:cubicBezTo>
                  <a:close/>
                  <a:moveTo>
                    <a:pt x="2301" y="950"/>
                  </a:moveTo>
                  <a:cubicBezTo>
                    <a:pt x="2299" y="952"/>
                    <a:pt x="2295" y="955"/>
                    <a:pt x="2293" y="957"/>
                  </a:cubicBezTo>
                  <a:cubicBezTo>
                    <a:pt x="2291" y="961"/>
                    <a:pt x="2293" y="962"/>
                    <a:pt x="2293" y="966"/>
                  </a:cubicBezTo>
                  <a:cubicBezTo>
                    <a:pt x="2294" y="968"/>
                    <a:pt x="2294" y="972"/>
                    <a:pt x="2294" y="975"/>
                  </a:cubicBezTo>
                  <a:cubicBezTo>
                    <a:pt x="2293" y="977"/>
                    <a:pt x="2298" y="980"/>
                    <a:pt x="2300" y="981"/>
                  </a:cubicBezTo>
                  <a:cubicBezTo>
                    <a:pt x="2299" y="977"/>
                    <a:pt x="2297" y="968"/>
                    <a:pt x="2304" y="971"/>
                  </a:cubicBezTo>
                  <a:cubicBezTo>
                    <a:pt x="2303" y="970"/>
                    <a:pt x="2296" y="966"/>
                    <a:pt x="2300" y="965"/>
                  </a:cubicBezTo>
                  <a:cubicBezTo>
                    <a:pt x="2303" y="964"/>
                    <a:pt x="2304" y="960"/>
                    <a:pt x="2300" y="959"/>
                  </a:cubicBezTo>
                  <a:cubicBezTo>
                    <a:pt x="2300" y="957"/>
                    <a:pt x="2301" y="956"/>
                    <a:pt x="2302" y="955"/>
                  </a:cubicBezTo>
                  <a:cubicBezTo>
                    <a:pt x="2302" y="953"/>
                    <a:pt x="2301" y="952"/>
                    <a:pt x="2301" y="950"/>
                  </a:cubicBezTo>
                  <a:close/>
                  <a:moveTo>
                    <a:pt x="2474" y="1179"/>
                  </a:moveTo>
                  <a:cubicBezTo>
                    <a:pt x="2470" y="1175"/>
                    <a:pt x="2476" y="1170"/>
                    <a:pt x="2469" y="1167"/>
                  </a:cubicBezTo>
                  <a:cubicBezTo>
                    <a:pt x="2468" y="1167"/>
                    <a:pt x="2464" y="1172"/>
                    <a:pt x="2464" y="1169"/>
                  </a:cubicBezTo>
                  <a:cubicBezTo>
                    <a:pt x="2463" y="1166"/>
                    <a:pt x="2462" y="1162"/>
                    <a:pt x="2461" y="1159"/>
                  </a:cubicBezTo>
                  <a:cubicBezTo>
                    <a:pt x="2459" y="1153"/>
                    <a:pt x="2459" y="1149"/>
                    <a:pt x="2454" y="1146"/>
                  </a:cubicBezTo>
                  <a:cubicBezTo>
                    <a:pt x="2452" y="1145"/>
                    <a:pt x="2438" y="1139"/>
                    <a:pt x="2438" y="1137"/>
                  </a:cubicBezTo>
                  <a:cubicBezTo>
                    <a:pt x="2438" y="1131"/>
                    <a:pt x="2439" y="1124"/>
                    <a:pt x="2435" y="1120"/>
                  </a:cubicBezTo>
                  <a:cubicBezTo>
                    <a:pt x="2430" y="1114"/>
                    <a:pt x="2430" y="1111"/>
                    <a:pt x="2430" y="1103"/>
                  </a:cubicBezTo>
                  <a:cubicBezTo>
                    <a:pt x="2430" y="1097"/>
                    <a:pt x="2423" y="1094"/>
                    <a:pt x="2419" y="1097"/>
                  </a:cubicBezTo>
                  <a:cubicBezTo>
                    <a:pt x="2418" y="1085"/>
                    <a:pt x="2414" y="1076"/>
                    <a:pt x="2409" y="1064"/>
                  </a:cubicBezTo>
                  <a:cubicBezTo>
                    <a:pt x="2404" y="1066"/>
                    <a:pt x="2403" y="1076"/>
                    <a:pt x="2402" y="1082"/>
                  </a:cubicBezTo>
                  <a:cubicBezTo>
                    <a:pt x="2400" y="1087"/>
                    <a:pt x="2401" y="1094"/>
                    <a:pt x="2402" y="1100"/>
                  </a:cubicBezTo>
                  <a:cubicBezTo>
                    <a:pt x="2402" y="1107"/>
                    <a:pt x="2398" y="1129"/>
                    <a:pt x="2388" y="1126"/>
                  </a:cubicBezTo>
                  <a:cubicBezTo>
                    <a:pt x="2385" y="1125"/>
                    <a:pt x="2382" y="1119"/>
                    <a:pt x="2378" y="1116"/>
                  </a:cubicBezTo>
                  <a:cubicBezTo>
                    <a:pt x="2372" y="1113"/>
                    <a:pt x="2365" y="1109"/>
                    <a:pt x="2359" y="1105"/>
                  </a:cubicBezTo>
                  <a:cubicBezTo>
                    <a:pt x="2353" y="1101"/>
                    <a:pt x="2355" y="1099"/>
                    <a:pt x="2357" y="1092"/>
                  </a:cubicBezTo>
                  <a:cubicBezTo>
                    <a:pt x="2358" y="1086"/>
                    <a:pt x="2362" y="1083"/>
                    <a:pt x="2366" y="1079"/>
                  </a:cubicBezTo>
                  <a:cubicBezTo>
                    <a:pt x="2359" y="1073"/>
                    <a:pt x="2358" y="1072"/>
                    <a:pt x="2350" y="1072"/>
                  </a:cubicBezTo>
                  <a:cubicBezTo>
                    <a:pt x="2344" y="1071"/>
                    <a:pt x="2337" y="1070"/>
                    <a:pt x="2331" y="1070"/>
                  </a:cubicBezTo>
                  <a:cubicBezTo>
                    <a:pt x="2331" y="1073"/>
                    <a:pt x="2331" y="1076"/>
                    <a:pt x="2332" y="1079"/>
                  </a:cubicBezTo>
                  <a:cubicBezTo>
                    <a:pt x="2325" y="1078"/>
                    <a:pt x="2318" y="1074"/>
                    <a:pt x="2314" y="1081"/>
                  </a:cubicBezTo>
                  <a:cubicBezTo>
                    <a:pt x="2310" y="1087"/>
                    <a:pt x="2309" y="1093"/>
                    <a:pt x="2307" y="1101"/>
                  </a:cubicBezTo>
                  <a:cubicBezTo>
                    <a:pt x="2301" y="1098"/>
                    <a:pt x="2295" y="1094"/>
                    <a:pt x="2289" y="1091"/>
                  </a:cubicBezTo>
                  <a:cubicBezTo>
                    <a:pt x="2286" y="1090"/>
                    <a:pt x="2279" y="1099"/>
                    <a:pt x="2277" y="1100"/>
                  </a:cubicBezTo>
                  <a:cubicBezTo>
                    <a:pt x="2267" y="1108"/>
                    <a:pt x="2254" y="1116"/>
                    <a:pt x="2249" y="1128"/>
                  </a:cubicBezTo>
                  <a:cubicBezTo>
                    <a:pt x="2247" y="1135"/>
                    <a:pt x="2247" y="1140"/>
                    <a:pt x="2241" y="1142"/>
                  </a:cubicBezTo>
                  <a:cubicBezTo>
                    <a:pt x="2232" y="1144"/>
                    <a:pt x="2224" y="1146"/>
                    <a:pt x="2216" y="1148"/>
                  </a:cubicBezTo>
                  <a:cubicBezTo>
                    <a:pt x="2210" y="1149"/>
                    <a:pt x="2207" y="1151"/>
                    <a:pt x="2202" y="1155"/>
                  </a:cubicBezTo>
                  <a:cubicBezTo>
                    <a:pt x="2196" y="1160"/>
                    <a:pt x="2194" y="1161"/>
                    <a:pt x="2191" y="1169"/>
                  </a:cubicBezTo>
                  <a:cubicBezTo>
                    <a:pt x="2190" y="1166"/>
                    <a:pt x="2189" y="1164"/>
                    <a:pt x="2188" y="1161"/>
                  </a:cubicBezTo>
                  <a:cubicBezTo>
                    <a:pt x="2184" y="1171"/>
                    <a:pt x="2181" y="1180"/>
                    <a:pt x="2186" y="1190"/>
                  </a:cubicBezTo>
                  <a:cubicBezTo>
                    <a:pt x="2188" y="1197"/>
                    <a:pt x="2187" y="1198"/>
                    <a:pt x="2185" y="1204"/>
                  </a:cubicBezTo>
                  <a:cubicBezTo>
                    <a:pt x="2184" y="1209"/>
                    <a:pt x="2187" y="1212"/>
                    <a:pt x="2189" y="1216"/>
                  </a:cubicBezTo>
                  <a:cubicBezTo>
                    <a:pt x="2193" y="1226"/>
                    <a:pt x="2197" y="1236"/>
                    <a:pt x="2198" y="1248"/>
                  </a:cubicBezTo>
                  <a:cubicBezTo>
                    <a:pt x="2199" y="1252"/>
                    <a:pt x="2203" y="1263"/>
                    <a:pt x="2201" y="1267"/>
                  </a:cubicBezTo>
                  <a:cubicBezTo>
                    <a:pt x="2201" y="1268"/>
                    <a:pt x="2191" y="1274"/>
                    <a:pt x="2196" y="1277"/>
                  </a:cubicBezTo>
                  <a:cubicBezTo>
                    <a:pt x="2200" y="1280"/>
                    <a:pt x="2204" y="1286"/>
                    <a:pt x="2209" y="1286"/>
                  </a:cubicBezTo>
                  <a:cubicBezTo>
                    <a:pt x="2213" y="1286"/>
                    <a:pt x="2219" y="1287"/>
                    <a:pt x="2223" y="1284"/>
                  </a:cubicBezTo>
                  <a:cubicBezTo>
                    <a:pt x="2228" y="1278"/>
                    <a:pt x="2229" y="1276"/>
                    <a:pt x="2236" y="1276"/>
                  </a:cubicBezTo>
                  <a:cubicBezTo>
                    <a:pt x="2241" y="1275"/>
                    <a:pt x="2246" y="1275"/>
                    <a:pt x="2251" y="1274"/>
                  </a:cubicBezTo>
                  <a:cubicBezTo>
                    <a:pt x="2255" y="1274"/>
                    <a:pt x="2258" y="1274"/>
                    <a:pt x="2262" y="1274"/>
                  </a:cubicBezTo>
                  <a:cubicBezTo>
                    <a:pt x="2263" y="1274"/>
                    <a:pt x="2265" y="1269"/>
                    <a:pt x="2266" y="1268"/>
                  </a:cubicBezTo>
                  <a:cubicBezTo>
                    <a:pt x="2267" y="1263"/>
                    <a:pt x="2275" y="1262"/>
                    <a:pt x="2279" y="1260"/>
                  </a:cubicBezTo>
                  <a:cubicBezTo>
                    <a:pt x="2283" y="1258"/>
                    <a:pt x="2289" y="1261"/>
                    <a:pt x="2292" y="1259"/>
                  </a:cubicBezTo>
                  <a:cubicBezTo>
                    <a:pt x="2295" y="1257"/>
                    <a:pt x="2301" y="1252"/>
                    <a:pt x="2304" y="1252"/>
                  </a:cubicBezTo>
                  <a:cubicBezTo>
                    <a:pt x="2316" y="1254"/>
                    <a:pt x="2326" y="1255"/>
                    <a:pt x="2337" y="1259"/>
                  </a:cubicBezTo>
                  <a:cubicBezTo>
                    <a:pt x="2344" y="1262"/>
                    <a:pt x="2345" y="1263"/>
                    <a:pt x="2349" y="1270"/>
                  </a:cubicBezTo>
                  <a:cubicBezTo>
                    <a:pt x="2351" y="1275"/>
                    <a:pt x="2354" y="1279"/>
                    <a:pt x="2357" y="1283"/>
                  </a:cubicBezTo>
                  <a:cubicBezTo>
                    <a:pt x="2363" y="1276"/>
                    <a:pt x="2368" y="1270"/>
                    <a:pt x="2373" y="1262"/>
                  </a:cubicBezTo>
                  <a:cubicBezTo>
                    <a:pt x="2376" y="1271"/>
                    <a:pt x="2370" y="1277"/>
                    <a:pt x="2366" y="1285"/>
                  </a:cubicBezTo>
                  <a:cubicBezTo>
                    <a:pt x="2373" y="1286"/>
                    <a:pt x="2373" y="1282"/>
                    <a:pt x="2376" y="1275"/>
                  </a:cubicBezTo>
                  <a:cubicBezTo>
                    <a:pt x="2376" y="1280"/>
                    <a:pt x="2375" y="1291"/>
                    <a:pt x="2380" y="1291"/>
                  </a:cubicBezTo>
                  <a:cubicBezTo>
                    <a:pt x="2384" y="1291"/>
                    <a:pt x="2387" y="1299"/>
                    <a:pt x="2387" y="1303"/>
                  </a:cubicBezTo>
                  <a:cubicBezTo>
                    <a:pt x="2390" y="1315"/>
                    <a:pt x="2399" y="1319"/>
                    <a:pt x="2410" y="1320"/>
                  </a:cubicBezTo>
                  <a:cubicBezTo>
                    <a:pt x="2416" y="1321"/>
                    <a:pt x="2417" y="1322"/>
                    <a:pt x="2423" y="1318"/>
                  </a:cubicBezTo>
                  <a:cubicBezTo>
                    <a:pt x="2429" y="1312"/>
                    <a:pt x="2428" y="1315"/>
                    <a:pt x="2434" y="1321"/>
                  </a:cubicBezTo>
                  <a:cubicBezTo>
                    <a:pt x="2436" y="1324"/>
                    <a:pt x="2443" y="1322"/>
                    <a:pt x="2445" y="1319"/>
                  </a:cubicBezTo>
                  <a:cubicBezTo>
                    <a:pt x="2450" y="1314"/>
                    <a:pt x="2451" y="1313"/>
                    <a:pt x="2458" y="1313"/>
                  </a:cubicBezTo>
                  <a:cubicBezTo>
                    <a:pt x="2471" y="1313"/>
                    <a:pt x="2470" y="1296"/>
                    <a:pt x="2472" y="1285"/>
                  </a:cubicBezTo>
                  <a:cubicBezTo>
                    <a:pt x="2473" y="1276"/>
                    <a:pt x="2483" y="1269"/>
                    <a:pt x="2485" y="1260"/>
                  </a:cubicBezTo>
                  <a:cubicBezTo>
                    <a:pt x="2488" y="1250"/>
                    <a:pt x="2494" y="1237"/>
                    <a:pt x="2494" y="1226"/>
                  </a:cubicBezTo>
                  <a:cubicBezTo>
                    <a:pt x="2494" y="1215"/>
                    <a:pt x="2491" y="1203"/>
                    <a:pt x="2489" y="1193"/>
                  </a:cubicBezTo>
                  <a:cubicBezTo>
                    <a:pt x="2484" y="1188"/>
                    <a:pt x="2479" y="1184"/>
                    <a:pt x="2474" y="1179"/>
                  </a:cubicBezTo>
                  <a:close/>
                  <a:moveTo>
                    <a:pt x="2281" y="1001"/>
                  </a:moveTo>
                  <a:cubicBezTo>
                    <a:pt x="2278" y="1008"/>
                    <a:pt x="2290" y="1005"/>
                    <a:pt x="2291" y="1004"/>
                  </a:cubicBezTo>
                  <a:cubicBezTo>
                    <a:pt x="2291" y="1000"/>
                    <a:pt x="2282" y="996"/>
                    <a:pt x="2281" y="1001"/>
                  </a:cubicBezTo>
                  <a:close/>
                  <a:moveTo>
                    <a:pt x="2321" y="1070"/>
                  </a:moveTo>
                  <a:cubicBezTo>
                    <a:pt x="2317" y="1072"/>
                    <a:pt x="2313" y="1067"/>
                    <a:pt x="2312" y="1074"/>
                  </a:cubicBezTo>
                  <a:cubicBezTo>
                    <a:pt x="2315" y="1074"/>
                    <a:pt x="2319" y="1076"/>
                    <a:pt x="2321" y="1074"/>
                  </a:cubicBezTo>
                  <a:cubicBezTo>
                    <a:pt x="2324" y="1072"/>
                    <a:pt x="2325" y="1068"/>
                    <a:pt x="2321" y="1070"/>
                  </a:cubicBezTo>
                  <a:close/>
                  <a:moveTo>
                    <a:pt x="2490" y="1014"/>
                  </a:moveTo>
                  <a:cubicBezTo>
                    <a:pt x="2492" y="1010"/>
                    <a:pt x="2492" y="1010"/>
                    <a:pt x="2490" y="1006"/>
                  </a:cubicBezTo>
                  <a:cubicBezTo>
                    <a:pt x="2490" y="1006"/>
                    <a:pt x="2488" y="1007"/>
                    <a:pt x="2487" y="1006"/>
                  </a:cubicBezTo>
                  <a:cubicBezTo>
                    <a:pt x="2487" y="1005"/>
                    <a:pt x="2486" y="1003"/>
                    <a:pt x="2485" y="1003"/>
                  </a:cubicBezTo>
                  <a:cubicBezTo>
                    <a:pt x="2482" y="1000"/>
                    <a:pt x="2477" y="997"/>
                    <a:pt x="2473" y="995"/>
                  </a:cubicBezTo>
                  <a:cubicBezTo>
                    <a:pt x="2472" y="999"/>
                    <a:pt x="2490" y="1002"/>
                    <a:pt x="2488" y="1011"/>
                  </a:cubicBezTo>
                  <a:cubicBezTo>
                    <a:pt x="2488" y="1012"/>
                    <a:pt x="2489" y="1013"/>
                    <a:pt x="2490" y="1014"/>
                  </a:cubicBezTo>
                  <a:close/>
                  <a:moveTo>
                    <a:pt x="2450" y="1341"/>
                  </a:moveTo>
                  <a:cubicBezTo>
                    <a:pt x="2448" y="1342"/>
                    <a:pt x="2441" y="1347"/>
                    <a:pt x="2439" y="1346"/>
                  </a:cubicBezTo>
                  <a:cubicBezTo>
                    <a:pt x="2434" y="1344"/>
                    <a:pt x="2430" y="1342"/>
                    <a:pt x="2426" y="1340"/>
                  </a:cubicBezTo>
                  <a:cubicBezTo>
                    <a:pt x="2425" y="1346"/>
                    <a:pt x="2426" y="1354"/>
                    <a:pt x="2429" y="1360"/>
                  </a:cubicBezTo>
                  <a:cubicBezTo>
                    <a:pt x="2432" y="1368"/>
                    <a:pt x="2435" y="1370"/>
                    <a:pt x="2442" y="1371"/>
                  </a:cubicBezTo>
                  <a:cubicBezTo>
                    <a:pt x="2451" y="1373"/>
                    <a:pt x="2459" y="1344"/>
                    <a:pt x="2450" y="1341"/>
                  </a:cubicBezTo>
                  <a:close/>
                  <a:moveTo>
                    <a:pt x="2463" y="1020"/>
                  </a:moveTo>
                  <a:cubicBezTo>
                    <a:pt x="2460" y="1020"/>
                    <a:pt x="2457" y="1019"/>
                    <a:pt x="2454" y="1021"/>
                  </a:cubicBezTo>
                  <a:cubicBezTo>
                    <a:pt x="2456" y="1025"/>
                    <a:pt x="2465" y="1028"/>
                    <a:pt x="2470" y="1027"/>
                  </a:cubicBezTo>
                  <a:cubicBezTo>
                    <a:pt x="2473" y="1026"/>
                    <a:pt x="2478" y="1024"/>
                    <a:pt x="2479" y="1021"/>
                  </a:cubicBezTo>
                  <a:cubicBezTo>
                    <a:pt x="2480" y="1020"/>
                    <a:pt x="2487" y="1020"/>
                    <a:pt x="2482" y="1016"/>
                  </a:cubicBezTo>
                  <a:cubicBezTo>
                    <a:pt x="2488" y="1015"/>
                    <a:pt x="2485" y="1010"/>
                    <a:pt x="2482" y="1008"/>
                  </a:cubicBezTo>
                  <a:cubicBezTo>
                    <a:pt x="2478" y="1005"/>
                    <a:pt x="2479" y="1013"/>
                    <a:pt x="2479" y="1015"/>
                  </a:cubicBezTo>
                  <a:cubicBezTo>
                    <a:pt x="2479" y="1015"/>
                    <a:pt x="2465" y="1025"/>
                    <a:pt x="2468" y="1017"/>
                  </a:cubicBezTo>
                  <a:cubicBezTo>
                    <a:pt x="2468" y="1016"/>
                    <a:pt x="2466" y="1020"/>
                    <a:pt x="2463" y="1020"/>
                  </a:cubicBezTo>
                  <a:close/>
                  <a:moveTo>
                    <a:pt x="2434" y="1019"/>
                  </a:moveTo>
                  <a:cubicBezTo>
                    <a:pt x="2432" y="1017"/>
                    <a:pt x="2433" y="1012"/>
                    <a:pt x="2430" y="1010"/>
                  </a:cubicBezTo>
                  <a:cubicBezTo>
                    <a:pt x="2426" y="1008"/>
                    <a:pt x="2423" y="1006"/>
                    <a:pt x="2420" y="1004"/>
                  </a:cubicBezTo>
                  <a:cubicBezTo>
                    <a:pt x="2414" y="1000"/>
                    <a:pt x="2408" y="999"/>
                    <a:pt x="2402" y="997"/>
                  </a:cubicBezTo>
                  <a:cubicBezTo>
                    <a:pt x="2393" y="994"/>
                    <a:pt x="2384" y="990"/>
                    <a:pt x="2375" y="987"/>
                  </a:cubicBezTo>
                  <a:cubicBezTo>
                    <a:pt x="2371" y="985"/>
                    <a:pt x="2364" y="988"/>
                    <a:pt x="2361" y="992"/>
                  </a:cubicBezTo>
                  <a:cubicBezTo>
                    <a:pt x="2360" y="994"/>
                    <a:pt x="2356" y="1001"/>
                    <a:pt x="2354" y="1001"/>
                  </a:cubicBezTo>
                  <a:cubicBezTo>
                    <a:pt x="2350" y="999"/>
                    <a:pt x="2349" y="999"/>
                    <a:pt x="2347" y="995"/>
                  </a:cubicBezTo>
                  <a:cubicBezTo>
                    <a:pt x="2345" y="990"/>
                    <a:pt x="2344" y="987"/>
                    <a:pt x="2344" y="982"/>
                  </a:cubicBezTo>
                  <a:cubicBezTo>
                    <a:pt x="2343" y="977"/>
                    <a:pt x="2342" y="978"/>
                    <a:pt x="2337" y="977"/>
                  </a:cubicBezTo>
                  <a:cubicBezTo>
                    <a:pt x="2330" y="975"/>
                    <a:pt x="2323" y="977"/>
                    <a:pt x="2319" y="984"/>
                  </a:cubicBezTo>
                  <a:cubicBezTo>
                    <a:pt x="2321" y="985"/>
                    <a:pt x="2324" y="985"/>
                    <a:pt x="2326" y="985"/>
                  </a:cubicBezTo>
                  <a:cubicBezTo>
                    <a:pt x="2328" y="986"/>
                    <a:pt x="2326" y="990"/>
                    <a:pt x="2328" y="990"/>
                  </a:cubicBezTo>
                  <a:cubicBezTo>
                    <a:pt x="2332" y="993"/>
                    <a:pt x="2338" y="991"/>
                    <a:pt x="2342" y="991"/>
                  </a:cubicBezTo>
                  <a:cubicBezTo>
                    <a:pt x="2342" y="992"/>
                    <a:pt x="2342" y="994"/>
                    <a:pt x="2342" y="995"/>
                  </a:cubicBezTo>
                  <a:cubicBezTo>
                    <a:pt x="2336" y="993"/>
                    <a:pt x="2333" y="994"/>
                    <a:pt x="2327" y="995"/>
                  </a:cubicBezTo>
                  <a:cubicBezTo>
                    <a:pt x="2329" y="1000"/>
                    <a:pt x="2332" y="1004"/>
                    <a:pt x="2334" y="1008"/>
                  </a:cubicBezTo>
                  <a:cubicBezTo>
                    <a:pt x="2336" y="1005"/>
                    <a:pt x="2339" y="1003"/>
                    <a:pt x="2341" y="1000"/>
                  </a:cubicBezTo>
                  <a:cubicBezTo>
                    <a:pt x="2342" y="1006"/>
                    <a:pt x="2342" y="1006"/>
                    <a:pt x="2347" y="1008"/>
                  </a:cubicBezTo>
                  <a:cubicBezTo>
                    <a:pt x="2353" y="1011"/>
                    <a:pt x="2359" y="1013"/>
                    <a:pt x="2365" y="1016"/>
                  </a:cubicBezTo>
                  <a:cubicBezTo>
                    <a:pt x="2368" y="1017"/>
                    <a:pt x="2374" y="1018"/>
                    <a:pt x="2375" y="1021"/>
                  </a:cubicBezTo>
                  <a:cubicBezTo>
                    <a:pt x="2378" y="1026"/>
                    <a:pt x="2380" y="1031"/>
                    <a:pt x="2382" y="1036"/>
                  </a:cubicBezTo>
                  <a:cubicBezTo>
                    <a:pt x="2374" y="1038"/>
                    <a:pt x="2374" y="1037"/>
                    <a:pt x="2373" y="1045"/>
                  </a:cubicBezTo>
                  <a:cubicBezTo>
                    <a:pt x="2378" y="1045"/>
                    <a:pt x="2384" y="1044"/>
                    <a:pt x="2389" y="1044"/>
                  </a:cubicBezTo>
                  <a:cubicBezTo>
                    <a:pt x="2392" y="1043"/>
                    <a:pt x="2394" y="1052"/>
                    <a:pt x="2398" y="1052"/>
                  </a:cubicBezTo>
                  <a:cubicBezTo>
                    <a:pt x="2403" y="1052"/>
                    <a:pt x="2409" y="1054"/>
                    <a:pt x="2414" y="1051"/>
                  </a:cubicBezTo>
                  <a:cubicBezTo>
                    <a:pt x="2417" y="1049"/>
                    <a:pt x="2418" y="1040"/>
                    <a:pt x="2420" y="1040"/>
                  </a:cubicBezTo>
                  <a:cubicBezTo>
                    <a:pt x="2424" y="1041"/>
                    <a:pt x="2433" y="1040"/>
                    <a:pt x="2435" y="1043"/>
                  </a:cubicBezTo>
                  <a:cubicBezTo>
                    <a:pt x="2440" y="1047"/>
                    <a:pt x="2444" y="1052"/>
                    <a:pt x="2448" y="1057"/>
                  </a:cubicBezTo>
                  <a:cubicBezTo>
                    <a:pt x="2452" y="1060"/>
                    <a:pt x="2456" y="1060"/>
                    <a:pt x="2461" y="1061"/>
                  </a:cubicBezTo>
                  <a:cubicBezTo>
                    <a:pt x="2464" y="1061"/>
                    <a:pt x="2469" y="1065"/>
                    <a:pt x="2472" y="1064"/>
                  </a:cubicBezTo>
                  <a:cubicBezTo>
                    <a:pt x="2470" y="1062"/>
                    <a:pt x="2464" y="1058"/>
                    <a:pt x="2467" y="1055"/>
                  </a:cubicBezTo>
                  <a:cubicBezTo>
                    <a:pt x="2464" y="1055"/>
                    <a:pt x="2460" y="1055"/>
                    <a:pt x="2462" y="1050"/>
                  </a:cubicBezTo>
                  <a:cubicBezTo>
                    <a:pt x="2454" y="1050"/>
                    <a:pt x="2455" y="1048"/>
                    <a:pt x="2451" y="1041"/>
                  </a:cubicBezTo>
                  <a:cubicBezTo>
                    <a:pt x="2451" y="1040"/>
                    <a:pt x="2447" y="1039"/>
                    <a:pt x="2446" y="1037"/>
                  </a:cubicBezTo>
                  <a:cubicBezTo>
                    <a:pt x="2444" y="1037"/>
                    <a:pt x="2444" y="1033"/>
                    <a:pt x="2443" y="1031"/>
                  </a:cubicBezTo>
                  <a:cubicBezTo>
                    <a:pt x="2445" y="1031"/>
                    <a:pt x="2448" y="1031"/>
                    <a:pt x="2450" y="1030"/>
                  </a:cubicBezTo>
                  <a:cubicBezTo>
                    <a:pt x="2451" y="1020"/>
                    <a:pt x="2438" y="1023"/>
                    <a:pt x="2434" y="1019"/>
                  </a:cubicBezTo>
                  <a:close/>
                  <a:moveTo>
                    <a:pt x="2406" y="496"/>
                  </a:moveTo>
                  <a:cubicBezTo>
                    <a:pt x="2406" y="501"/>
                    <a:pt x="2407" y="506"/>
                    <a:pt x="2404" y="511"/>
                  </a:cubicBezTo>
                  <a:cubicBezTo>
                    <a:pt x="2401" y="517"/>
                    <a:pt x="2404" y="517"/>
                    <a:pt x="2405" y="524"/>
                  </a:cubicBezTo>
                  <a:cubicBezTo>
                    <a:pt x="2406" y="528"/>
                    <a:pt x="2406" y="528"/>
                    <a:pt x="2404" y="531"/>
                  </a:cubicBezTo>
                  <a:cubicBezTo>
                    <a:pt x="2403" y="533"/>
                    <a:pt x="2404" y="536"/>
                    <a:pt x="2404" y="538"/>
                  </a:cubicBezTo>
                  <a:cubicBezTo>
                    <a:pt x="2404" y="544"/>
                    <a:pt x="2403" y="545"/>
                    <a:pt x="2406" y="551"/>
                  </a:cubicBezTo>
                  <a:cubicBezTo>
                    <a:pt x="2406" y="548"/>
                    <a:pt x="2406" y="543"/>
                    <a:pt x="2410" y="542"/>
                  </a:cubicBezTo>
                  <a:cubicBezTo>
                    <a:pt x="2414" y="541"/>
                    <a:pt x="2416" y="546"/>
                    <a:pt x="2416" y="550"/>
                  </a:cubicBezTo>
                  <a:cubicBezTo>
                    <a:pt x="2420" y="546"/>
                    <a:pt x="2415" y="539"/>
                    <a:pt x="2413" y="536"/>
                  </a:cubicBezTo>
                  <a:cubicBezTo>
                    <a:pt x="2410" y="531"/>
                    <a:pt x="2408" y="530"/>
                    <a:pt x="2410" y="525"/>
                  </a:cubicBezTo>
                  <a:cubicBezTo>
                    <a:pt x="2412" y="517"/>
                    <a:pt x="2412" y="515"/>
                    <a:pt x="2419" y="514"/>
                  </a:cubicBezTo>
                  <a:cubicBezTo>
                    <a:pt x="2423" y="513"/>
                    <a:pt x="2423" y="521"/>
                    <a:pt x="2427" y="521"/>
                  </a:cubicBezTo>
                  <a:cubicBezTo>
                    <a:pt x="2424" y="514"/>
                    <a:pt x="2422" y="509"/>
                    <a:pt x="2420" y="501"/>
                  </a:cubicBezTo>
                  <a:cubicBezTo>
                    <a:pt x="2419" y="498"/>
                    <a:pt x="2418" y="495"/>
                    <a:pt x="2417" y="491"/>
                  </a:cubicBezTo>
                  <a:cubicBezTo>
                    <a:pt x="2417" y="489"/>
                    <a:pt x="2414" y="487"/>
                    <a:pt x="2414" y="484"/>
                  </a:cubicBezTo>
                  <a:cubicBezTo>
                    <a:pt x="2412" y="477"/>
                    <a:pt x="2418" y="473"/>
                    <a:pt x="2415" y="466"/>
                  </a:cubicBezTo>
                  <a:cubicBezTo>
                    <a:pt x="2413" y="462"/>
                    <a:pt x="2415" y="451"/>
                    <a:pt x="2408" y="456"/>
                  </a:cubicBezTo>
                  <a:cubicBezTo>
                    <a:pt x="2411" y="459"/>
                    <a:pt x="2412" y="463"/>
                    <a:pt x="2409" y="466"/>
                  </a:cubicBezTo>
                  <a:cubicBezTo>
                    <a:pt x="2408" y="467"/>
                    <a:pt x="2408" y="465"/>
                    <a:pt x="2405" y="467"/>
                  </a:cubicBezTo>
                  <a:cubicBezTo>
                    <a:pt x="2403" y="468"/>
                    <a:pt x="2404" y="469"/>
                    <a:pt x="2405" y="472"/>
                  </a:cubicBezTo>
                  <a:cubicBezTo>
                    <a:pt x="2406" y="475"/>
                    <a:pt x="2403" y="482"/>
                    <a:pt x="2403" y="485"/>
                  </a:cubicBezTo>
                  <a:cubicBezTo>
                    <a:pt x="2402" y="489"/>
                    <a:pt x="2410" y="491"/>
                    <a:pt x="2406" y="496"/>
                  </a:cubicBezTo>
                  <a:close/>
                  <a:moveTo>
                    <a:pt x="2266" y="891"/>
                  </a:moveTo>
                  <a:cubicBezTo>
                    <a:pt x="2269" y="892"/>
                    <a:pt x="2272" y="886"/>
                    <a:pt x="2267" y="886"/>
                  </a:cubicBezTo>
                  <a:cubicBezTo>
                    <a:pt x="2266" y="887"/>
                    <a:pt x="2261" y="890"/>
                    <a:pt x="2266" y="891"/>
                  </a:cubicBezTo>
                  <a:close/>
                  <a:moveTo>
                    <a:pt x="2260" y="892"/>
                  </a:moveTo>
                  <a:cubicBezTo>
                    <a:pt x="2261" y="889"/>
                    <a:pt x="2263" y="886"/>
                    <a:pt x="2265" y="884"/>
                  </a:cubicBezTo>
                  <a:cubicBezTo>
                    <a:pt x="2267" y="882"/>
                    <a:pt x="2266" y="878"/>
                    <a:pt x="2266" y="876"/>
                  </a:cubicBezTo>
                  <a:cubicBezTo>
                    <a:pt x="2266" y="876"/>
                    <a:pt x="2266" y="876"/>
                    <a:pt x="2265" y="876"/>
                  </a:cubicBezTo>
                  <a:cubicBezTo>
                    <a:pt x="2264" y="881"/>
                    <a:pt x="2260" y="887"/>
                    <a:pt x="2260" y="892"/>
                  </a:cubicBezTo>
                  <a:close/>
                  <a:moveTo>
                    <a:pt x="2273" y="875"/>
                  </a:moveTo>
                  <a:cubicBezTo>
                    <a:pt x="2271" y="876"/>
                    <a:pt x="2269" y="875"/>
                    <a:pt x="2268" y="874"/>
                  </a:cubicBezTo>
                  <a:cubicBezTo>
                    <a:pt x="2268" y="876"/>
                    <a:pt x="2268" y="878"/>
                    <a:pt x="2269" y="880"/>
                  </a:cubicBezTo>
                  <a:cubicBezTo>
                    <a:pt x="2272" y="877"/>
                    <a:pt x="2270" y="885"/>
                    <a:pt x="2273" y="887"/>
                  </a:cubicBezTo>
                  <a:cubicBezTo>
                    <a:pt x="2273" y="886"/>
                    <a:pt x="2273" y="884"/>
                    <a:pt x="2273" y="883"/>
                  </a:cubicBezTo>
                  <a:cubicBezTo>
                    <a:pt x="2274" y="884"/>
                    <a:pt x="2274" y="885"/>
                    <a:pt x="2275" y="887"/>
                  </a:cubicBezTo>
                  <a:cubicBezTo>
                    <a:pt x="2277" y="884"/>
                    <a:pt x="2273" y="879"/>
                    <a:pt x="2273" y="875"/>
                  </a:cubicBezTo>
                  <a:close/>
                  <a:moveTo>
                    <a:pt x="2262" y="868"/>
                  </a:moveTo>
                  <a:cubicBezTo>
                    <a:pt x="2262" y="870"/>
                    <a:pt x="2264" y="871"/>
                    <a:pt x="2266" y="873"/>
                  </a:cubicBezTo>
                  <a:cubicBezTo>
                    <a:pt x="2266" y="871"/>
                    <a:pt x="2266" y="869"/>
                    <a:pt x="2266" y="868"/>
                  </a:cubicBezTo>
                  <a:cubicBezTo>
                    <a:pt x="2263" y="868"/>
                    <a:pt x="2264" y="864"/>
                    <a:pt x="2259" y="865"/>
                  </a:cubicBezTo>
                  <a:cubicBezTo>
                    <a:pt x="2260" y="867"/>
                    <a:pt x="2260" y="869"/>
                    <a:pt x="2258" y="871"/>
                  </a:cubicBezTo>
                  <a:cubicBezTo>
                    <a:pt x="2259" y="870"/>
                    <a:pt x="2261" y="869"/>
                    <a:pt x="2262" y="868"/>
                  </a:cubicBezTo>
                  <a:close/>
                  <a:moveTo>
                    <a:pt x="2267" y="865"/>
                  </a:moveTo>
                  <a:cubicBezTo>
                    <a:pt x="2267" y="868"/>
                    <a:pt x="2270" y="869"/>
                    <a:pt x="2272" y="871"/>
                  </a:cubicBezTo>
                  <a:cubicBezTo>
                    <a:pt x="2274" y="873"/>
                    <a:pt x="2272" y="873"/>
                    <a:pt x="2273" y="875"/>
                  </a:cubicBezTo>
                  <a:cubicBezTo>
                    <a:pt x="2278" y="882"/>
                    <a:pt x="2278" y="873"/>
                    <a:pt x="2277" y="868"/>
                  </a:cubicBezTo>
                  <a:cubicBezTo>
                    <a:pt x="2276" y="863"/>
                    <a:pt x="2271" y="865"/>
                    <a:pt x="2267" y="865"/>
                  </a:cubicBezTo>
                  <a:close/>
                  <a:moveTo>
                    <a:pt x="2249" y="872"/>
                  </a:moveTo>
                  <a:cubicBezTo>
                    <a:pt x="2249" y="880"/>
                    <a:pt x="2248" y="887"/>
                    <a:pt x="2257" y="882"/>
                  </a:cubicBezTo>
                  <a:cubicBezTo>
                    <a:pt x="2255" y="885"/>
                    <a:pt x="2250" y="891"/>
                    <a:pt x="2255" y="893"/>
                  </a:cubicBezTo>
                  <a:cubicBezTo>
                    <a:pt x="2257" y="894"/>
                    <a:pt x="2256" y="896"/>
                    <a:pt x="2258" y="896"/>
                  </a:cubicBezTo>
                  <a:cubicBezTo>
                    <a:pt x="2261" y="896"/>
                    <a:pt x="2260" y="892"/>
                    <a:pt x="2260" y="890"/>
                  </a:cubicBezTo>
                  <a:cubicBezTo>
                    <a:pt x="2260" y="887"/>
                    <a:pt x="2263" y="881"/>
                    <a:pt x="2262" y="879"/>
                  </a:cubicBezTo>
                  <a:cubicBezTo>
                    <a:pt x="2259" y="874"/>
                    <a:pt x="2258" y="873"/>
                    <a:pt x="2253" y="871"/>
                  </a:cubicBezTo>
                  <a:cubicBezTo>
                    <a:pt x="2252" y="871"/>
                    <a:pt x="2250" y="872"/>
                    <a:pt x="2249" y="872"/>
                  </a:cubicBezTo>
                  <a:close/>
                  <a:moveTo>
                    <a:pt x="2229" y="984"/>
                  </a:moveTo>
                  <a:cubicBezTo>
                    <a:pt x="2228" y="987"/>
                    <a:pt x="2229" y="989"/>
                    <a:pt x="2227" y="993"/>
                  </a:cubicBezTo>
                  <a:cubicBezTo>
                    <a:pt x="2225" y="998"/>
                    <a:pt x="2223" y="998"/>
                    <a:pt x="2226" y="1003"/>
                  </a:cubicBezTo>
                  <a:cubicBezTo>
                    <a:pt x="2228" y="1005"/>
                    <a:pt x="2232" y="1002"/>
                    <a:pt x="2231" y="1007"/>
                  </a:cubicBezTo>
                  <a:cubicBezTo>
                    <a:pt x="2231" y="1010"/>
                    <a:pt x="2228" y="1019"/>
                    <a:pt x="2229" y="1021"/>
                  </a:cubicBezTo>
                  <a:cubicBezTo>
                    <a:pt x="2230" y="1022"/>
                    <a:pt x="2237" y="1023"/>
                    <a:pt x="2238" y="1021"/>
                  </a:cubicBezTo>
                  <a:cubicBezTo>
                    <a:pt x="2238" y="1020"/>
                    <a:pt x="2236" y="1017"/>
                    <a:pt x="2237" y="1016"/>
                  </a:cubicBezTo>
                  <a:cubicBezTo>
                    <a:pt x="2237" y="1015"/>
                    <a:pt x="2238" y="1013"/>
                    <a:pt x="2238" y="1012"/>
                  </a:cubicBezTo>
                  <a:cubicBezTo>
                    <a:pt x="2239" y="1009"/>
                    <a:pt x="2238" y="1005"/>
                    <a:pt x="2238" y="1002"/>
                  </a:cubicBezTo>
                  <a:cubicBezTo>
                    <a:pt x="2239" y="999"/>
                    <a:pt x="2234" y="996"/>
                    <a:pt x="2241" y="996"/>
                  </a:cubicBezTo>
                  <a:cubicBezTo>
                    <a:pt x="2244" y="995"/>
                    <a:pt x="2241" y="1002"/>
                    <a:pt x="2242" y="1003"/>
                  </a:cubicBezTo>
                  <a:cubicBezTo>
                    <a:pt x="2243" y="1007"/>
                    <a:pt x="2247" y="1006"/>
                    <a:pt x="2246" y="1010"/>
                  </a:cubicBezTo>
                  <a:cubicBezTo>
                    <a:pt x="2245" y="1014"/>
                    <a:pt x="2248" y="1015"/>
                    <a:pt x="2251" y="1014"/>
                  </a:cubicBezTo>
                  <a:cubicBezTo>
                    <a:pt x="2249" y="1015"/>
                    <a:pt x="2257" y="1008"/>
                    <a:pt x="2256" y="1010"/>
                  </a:cubicBezTo>
                  <a:cubicBezTo>
                    <a:pt x="2258" y="1005"/>
                    <a:pt x="2253" y="1008"/>
                    <a:pt x="2252" y="1004"/>
                  </a:cubicBezTo>
                  <a:cubicBezTo>
                    <a:pt x="2251" y="1003"/>
                    <a:pt x="2254" y="1001"/>
                    <a:pt x="2253" y="1000"/>
                  </a:cubicBezTo>
                  <a:cubicBezTo>
                    <a:pt x="2252" y="998"/>
                    <a:pt x="2251" y="996"/>
                    <a:pt x="2250" y="994"/>
                  </a:cubicBezTo>
                  <a:cubicBezTo>
                    <a:pt x="2249" y="991"/>
                    <a:pt x="2247" y="991"/>
                    <a:pt x="2245" y="989"/>
                  </a:cubicBezTo>
                  <a:cubicBezTo>
                    <a:pt x="2252" y="992"/>
                    <a:pt x="2255" y="978"/>
                    <a:pt x="2261" y="982"/>
                  </a:cubicBezTo>
                  <a:cubicBezTo>
                    <a:pt x="2263" y="975"/>
                    <a:pt x="2257" y="979"/>
                    <a:pt x="2255" y="979"/>
                  </a:cubicBezTo>
                  <a:cubicBezTo>
                    <a:pt x="2252" y="979"/>
                    <a:pt x="2252" y="980"/>
                    <a:pt x="2250" y="981"/>
                  </a:cubicBezTo>
                  <a:cubicBezTo>
                    <a:pt x="2247" y="982"/>
                    <a:pt x="2248" y="979"/>
                    <a:pt x="2246" y="982"/>
                  </a:cubicBezTo>
                  <a:cubicBezTo>
                    <a:pt x="2239" y="989"/>
                    <a:pt x="2232" y="976"/>
                    <a:pt x="2237" y="970"/>
                  </a:cubicBezTo>
                  <a:cubicBezTo>
                    <a:pt x="2239" y="967"/>
                    <a:pt x="2243" y="970"/>
                    <a:pt x="2246" y="970"/>
                  </a:cubicBezTo>
                  <a:cubicBezTo>
                    <a:pt x="2250" y="969"/>
                    <a:pt x="2255" y="968"/>
                    <a:pt x="2259" y="970"/>
                  </a:cubicBezTo>
                  <a:cubicBezTo>
                    <a:pt x="2267" y="975"/>
                    <a:pt x="2272" y="965"/>
                    <a:pt x="2275" y="958"/>
                  </a:cubicBezTo>
                  <a:cubicBezTo>
                    <a:pt x="2271" y="958"/>
                    <a:pt x="2268" y="963"/>
                    <a:pt x="2265" y="965"/>
                  </a:cubicBezTo>
                  <a:cubicBezTo>
                    <a:pt x="2263" y="967"/>
                    <a:pt x="2260" y="965"/>
                    <a:pt x="2258" y="964"/>
                  </a:cubicBezTo>
                  <a:cubicBezTo>
                    <a:pt x="2256" y="964"/>
                    <a:pt x="2256" y="966"/>
                    <a:pt x="2254" y="965"/>
                  </a:cubicBezTo>
                  <a:cubicBezTo>
                    <a:pt x="2250" y="964"/>
                    <a:pt x="2243" y="960"/>
                    <a:pt x="2240" y="962"/>
                  </a:cubicBezTo>
                  <a:cubicBezTo>
                    <a:pt x="2235" y="965"/>
                    <a:pt x="2234" y="968"/>
                    <a:pt x="2232" y="973"/>
                  </a:cubicBezTo>
                  <a:cubicBezTo>
                    <a:pt x="2235" y="978"/>
                    <a:pt x="2230" y="980"/>
                    <a:pt x="2229" y="984"/>
                  </a:cubicBezTo>
                  <a:close/>
                  <a:moveTo>
                    <a:pt x="2237" y="857"/>
                  </a:moveTo>
                  <a:cubicBezTo>
                    <a:pt x="2239" y="861"/>
                    <a:pt x="2241" y="865"/>
                    <a:pt x="2244" y="869"/>
                  </a:cubicBezTo>
                  <a:cubicBezTo>
                    <a:pt x="2248" y="863"/>
                    <a:pt x="2248" y="861"/>
                    <a:pt x="2242" y="857"/>
                  </a:cubicBezTo>
                  <a:cubicBezTo>
                    <a:pt x="2241" y="857"/>
                    <a:pt x="2239" y="857"/>
                    <a:pt x="2237" y="857"/>
                  </a:cubicBezTo>
                  <a:close/>
                  <a:moveTo>
                    <a:pt x="2193" y="1042"/>
                  </a:moveTo>
                  <a:cubicBezTo>
                    <a:pt x="2193" y="1047"/>
                    <a:pt x="2197" y="1051"/>
                    <a:pt x="2200" y="1046"/>
                  </a:cubicBezTo>
                  <a:cubicBezTo>
                    <a:pt x="2203" y="1042"/>
                    <a:pt x="2196" y="1041"/>
                    <a:pt x="2193" y="1042"/>
                  </a:cubicBezTo>
                  <a:close/>
                  <a:moveTo>
                    <a:pt x="2393" y="576"/>
                  </a:moveTo>
                  <a:cubicBezTo>
                    <a:pt x="2393" y="578"/>
                    <a:pt x="2393" y="581"/>
                    <a:pt x="2391" y="582"/>
                  </a:cubicBezTo>
                  <a:cubicBezTo>
                    <a:pt x="2389" y="584"/>
                    <a:pt x="2388" y="584"/>
                    <a:pt x="2387" y="587"/>
                  </a:cubicBezTo>
                  <a:cubicBezTo>
                    <a:pt x="2387" y="588"/>
                    <a:pt x="2390" y="597"/>
                    <a:pt x="2391" y="597"/>
                  </a:cubicBezTo>
                  <a:cubicBezTo>
                    <a:pt x="2392" y="597"/>
                    <a:pt x="2393" y="593"/>
                    <a:pt x="2395" y="594"/>
                  </a:cubicBezTo>
                  <a:cubicBezTo>
                    <a:pt x="2396" y="594"/>
                    <a:pt x="2399" y="594"/>
                    <a:pt x="2398" y="592"/>
                  </a:cubicBezTo>
                  <a:cubicBezTo>
                    <a:pt x="2396" y="589"/>
                    <a:pt x="2391" y="591"/>
                    <a:pt x="2392" y="586"/>
                  </a:cubicBezTo>
                  <a:cubicBezTo>
                    <a:pt x="2394" y="585"/>
                    <a:pt x="2397" y="588"/>
                    <a:pt x="2398" y="587"/>
                  </a:cubicBezTo>
                  <a:cubicBezTo>
                    <a:pt x="2400" y="587"/>
                    <a:pt x="2403" y="584"/>
                    <a:pt x="2404" y="586"/>
                  </a:cubicBezTo>
                  <a:cubicBezTo>
                    <a:pt x="2406" y="588"/>
                    <a:pt x="2413" y="593"/>
                    <a:pt x="2415" y="592"/>
                  </a:cubicBezTo>
                  <a:cubicBezTo>
                    <a:pt x="2415" y="592"/>
                    <a:pt x="2417" y="586"/>
                    <a:pt x="2417" y="585"/>
                  </a:cubicBezTo>
                  <a:cubicBezTo>
                    <a:pt x="2418" y="584"/>
                    <a:pt x="2421" y="582"/>
                    <a:pt x="2423" y="582"/>
                  </a:cubicBezTo>
                  <a:cubicBezTo>
                    <a:pt x="2428" y="582"/>
                    <a:pt x="2431" y="581"/>
                    <a:pt x="2434" y="577"/>
                  </a:cubicBezTo>
                  <a:cubicBezTo>
                    <a:pt x="2426" y="578"/>
                    <a:pt x="2432" y="570"/>
                    <a:pt x="2431" y="567"/>
                  </a:cubicBezTo>
                  <a:cubicBezTo>
                    <a:pt x="2425" y="573"/>
                    <a:pt x="2425" y="571"/>
                    <a:pt x="2417" y="568"/>
                  </a:cubicBezTo>
                  <a:cubicBezTo>
                    <a:pt x="2412" y="565"/>
                    <a:pt x="2410" y="560"/>
                    <a:pt x="2406" y="555"/>
                  </a:cubicBezTo>
                  <a:cubicBezTo>
                    <a:pt x="2401" y="549"/>
                    <a:pt x="2403" y="563"/>
                    <a:pt x="2404" y="565"/>
                  </a:cubicBezTo>
                  <a:cubicBezTo>
                    <a:pt x="2405" y="567"/>
                    <a:pt x="2401" y="569"/>
                    <a:pt x="2401" y="572"/>
                  </a:cubicBezTo>
                  <a:cubicBezTo>
                    <a:pt x="2401" y="574"/>
                    <a:pt x="2401" y="576"/>
                    <a:pt x="2400" y="578"/>
                  </a:cubicBezTo>
                  <a:cubicBezTo>
                    <a:pt x="2398" y="577"/>
                    <a:pt x="2395" y="577"/>
                    <a:pt x="2393" y="576"/>
                  </a:cubicBezTo>
                  <a:close/>
                  <a:moveTo>
                    <a:pt x="1380" y="442"/>
                  </a:moveTo>
                  <a:cubicBezTo>
                    <a:pt x="1380" y="444"/>
                    <a:pt x="1383" y="449"/>
                    <a:pt x="1385" y="448"/>
                  </a:cubicBezTo>
                  <a:cubicBezTo>
                    <a:pt x="1388" y="448"/>
                    <a:pt x="1387" y="444"/>
                    <a:pt x="1385" y="443"/>
                  </a:cubicBezTo>
                  <a:cubicBezTo>
                    <a:pt x="1384" y="440"/>
                    <a:pt x="1382" y="441"/>
                    <a:pt x="1380" y="442"/>
                  </a:cubicBezTo>
                  <a:close/>
                  <a:moveTo>
                    <a:pt x="1572" y="654"/>
                  </a:moveTo>
                  <a:cubicBezTo>
                    <a:pt x="1569" y="655"/>
                    <a:pt x="1566" y="658"/>
                    <a:pt x="1563" y="658"/>
                  </a:cubicBezTo>
                  <a:cubicBezTo>
                    <a:pt x="1561" y="658"/>
                    <a:pt x="1555" y="656"/>
                    <a:pt x="1554" y="659"/>
                  </a:cubicBezTo>
                  <a:cubicBezTo>
                    <a:pt x="1550" y="667"/>
                    <a:pt x="1566" y="662"/>
                    <a:pt x="1568" y="662"/>
                  </a:cubicBezTo>
                  <a:cubicBezTo>
                    <a:pt x="1566" y="658"/>
                    <a:pt x="1570" y="656"/>
                    <a:pt x="1572" y="654"/>
                  </a:cubicBezTo>
                  <a:close/>
                  <a:moveTo>
                    <a:pt x="1508" y="661"/>
                  </a:moveTo>
                  <a:cubicBezTo>
                    <a:pt x="1508" y="658"/>
                    <a:pt x="1502" y="657"/>
                    <a:pt x="1499" y="657"/>
                  </a:cubicBezTo>
                  <a:cubicBezTo>
                    <a:pt x="1494" y="658"/>
                    <a:pt x="1493" y="657"/>
                    <a:pt x="1488" y="654"/>
                  </a:cubicBezTo>
                  <a:cubicBezTo>
                    <a:pt x="1487" y="655"/>
                    <a:pt x="1486" y="657"/>
                    <a:pt x="1486" y="658"/>
                  </a:cubicBezTo>
                  <a:cubicBezTo>
                    <a:pt x="1494" y="660"/>
                    <a:pt x="1500" y="661"/>
                    <a:pt x="1508" y="661"/>
                  </a:cubicBezTo>
                  <a:close/>
                  <a:moveTo>
                    <a:pt x="1390" y="441"/>
                  </a:moveTo>
                  <a:cubicBezTo>
                    <a:pt x="1389" y="443"/>
                    <a:pt x="1390" y="447"/>
                    <a:pt x="1393" y="447"/>
                  </a:cubicBezTo>
                  <a:cubicBezTo>
                    <a:pt x="1396" y="446"/>
                    <a:pt x="1395" y="449"/>
                    <a:pt x="1396" y="452"/>
                  </a:cubicBezTo>
                  <a:cubicBezTo>
                    <a:pt x="1397" y="449"/>
                    <a:pt x="1396" y="445"/>
                    <a:pt x="1400" y="444"/>
                  </a:cubicBezTo>
                  <a:cubicBezTo>
                    <a:pt x="1399" y="444"/>
                    <a:pt x="1399" y="442"/>
                    <a:pt x="1398" y="442"/>
                  </a:cubicBezTo>
                  <a:cubicBezTo>
                    <a:pt x="1409" y="440"/>
                    <a:pt x="1391" y="430"/>
                    <a:pt x="1396" y="440"/>
                  </a:cubicBezTo>
                  <a:cubicBezTo>
                    <a:pt x="1394" y="440"/>
                    <a:pt x="1393" y="439"/>
                    <a:pt x="1395" y="437"/>
                  </a:cubicBezTo>
                  <a:cubicBezTo>
                    <a:pt x="1394" y="437"/>
                    <a:pt x="1393" y="437"/>
                    <a:pt x="1392" y="437"/>
                  </a:cubicBezTo>
                  <a:cubicBezTo>
                    <a:pt x="1392" y="439"/>
                    <a:pt x="1392" y="440"/>
                    <a:pt x="1390" y="441"/>
                  </a:cubicBezTo>
                  <a:close/>
                  <a:moveTo>
                    <a:pt x="1485" y="406"/>
                  </a:moveTo>
                  <a:cubicBezTo>
                    <a:pt x="1480" y="404"/>
                    <a:pt x="1478" y="404"/>
                    <a:pt x="1472" y="406"/>
                  </a:cubicBezTo>
                  <a:cubicBezTo>
                    <a:pt x="1474" y="408"/>
                    <a:pt x="1476" y="410"/>
                    <a:pt x="1474" y="413"/>
                  </a:cubicBezTo>
                  <a:cubicBezTo>
                    <a:pt x="1477" y="409"/>
                    <a:pt x="1481" y="408"/>
                    <a:pt x="1485" y="406"/>
                  </a:cubicBezTo>
                  <a:close/>
                  <a:moveTo>
                    <a:pt x="1370" y="608"/>
                  </a:moveTo>
                  <a:cubicBezTo>
                    <a:pt x="1370" y="609"/>
                    <a:pt x="1368" y="612"/>
                    <a:pt x="1368" y="613"/>
                  </a:cubicBezTo>
                  <a:cubicBezTo>
                    <a:pt x="1368" y="613"/>
                    <a:pt x="1370" y="614"/>
                    <a:pt x="1370" y="615"/>
                  </a:cubicBezTo>
                  <a:cubicBezTo>
                    <a:pt x="1369" y="619"/>
                    <a:pt x="1366" y="619"/>
                    <a:pt x="1369" y="622"/>
                  </a:cubicBezTo>
                  <a:cubicBezTo>
                    <a:pt x="1372" y="624"/>
                    <a:pt x="1374" y="624"/>
                    <a:pt x="1374" y="621"/>
                  </a:cubicBezTo>
                  <a:cubicBezTo>
                    <a:pt x="1374" y="618"/>
                    <a:pt x="1378" y="620"/>
                    <a:pt x="1378" y="617"/>
                  </a:cubicBezTo>
                  <a:cubicBezTo>
                    <a:pt x="1379" y="613"/>
                    <a:pt x="1379" y="609"/>
                    <a:pt x="1380" y="605"/>
                  </a:cubicBezTo>
                  <a:cubicBezTo>
                    <a:pt x="1381" y="597"/>
                    <a:pt x="1371" y="602"/>
                    <a:pt x="1369" y="603"/>
                  </a:cubicBezTo>
                  <a:cubicBezTo>
                    <a:pt x="1368" y="603"/>
                    <a:pt x="1368" y="602"/>
                    <a:pt x="1367" y="602"/>
                  </a:cubicBezTo>
                  <a:cubicBezTo>
                    <a:pt x="1365" y="606"/>
                    <a:pt x="1370" y="605"/>
                    <a:pt x="1370" y="608"/>
                  </a:cubicBezTo>
                  <a:close/>
                  <a:moveTo>
                    <a:pt x="2772" y="338"/>
                  </a:moveTo>
                  <a:cubicBezTo>
                    <a:pt x="2771" y="338"/>
                    <a:pt x="2764" y="336"/>
                    <a:pt x="2763" y="337"/>
                  </a:cubicBezTo>
                  <a:cubicBezTo>
                    <a:pt x="2761" y="339"/>
                    <a:pt x="2763" y="342"/>
                    <a:pt x="2764" y="343"/>
                  </a:cubicBezTo>
                  <a:cubicBezTo>
                    <a:pt x="2768" y="347"/>
                    <a:pt x="2774" y="342"/>
                    <a:pt x="2777" y="345"/>
                  </a:cubicBezTo>
                  <a:cubicBezTo>
                    <a:pt x="2780" y="349"/>
                    <a:pt x="2785" y="351"/>
                    <a:pt x="2787" y="344"/>
                  </a:cubicBezTo>
                  <a:cubicBezTo>
                    <a:pt x="2783" y="342"/>
                    <a:pt x="2777" y="338"/>
                    <a:pt x="2772" y="338"/>
                  </a:cubicBezTo>
                  <a:close/>
                  <a:moveTo>
                    <a:pt x="1444" y="425"/>
                  </a:moveTo>
                  <a:cubicBezTo>
                    <a:pt x="1446" y="423"/>
                    <a:pt x="1448" y="421"/>
                    <a:pt x="1450" y="420"/>
                  </a:cubicBezTo>
                  <a:cubicBezTo>
                    <a:pt x="1448" y="417"/>
                    <a:pt x="1450" y="415"/>
                    <a:pt x="1452" y="413"/>
                  </a:cubicBezTo>
                  <a:cubicBezTo>
                    <a:pt x="1444" y="411"/>
                    <a:pt x="1444" y="419"/>
                    <a:pt x="1444" y="425"/>
                  </a:cubicBezTo>
                  <a:close/>
                  <a:moveTo>
                    <a:pt x="1460" y="387"/>
                  </a:moveTo>
                  <a:cubicBezTo>
                    <a:pt x="1460" y="386"/>
                    <a:pt x="1460" y="385"/>
                    <a:pt x="1460" y="384"/>
                  </a:cubicBezTo>
                  <a:cubicBezTo>
                    <a:pt x="1460" y="384"/>
                    <a:pt x="1460" y="384"/>
                    <a:pt x="1461" y="384"/>
                  </a:cubicBezTo>
                  <a:cubicBezTo>
                    <a:pt x="1460" y="379"/>
                    <a:pt x="1453" y="383"/>
                    <a:pt x="1460" y="387"/>
                  </a:cubicBezTo>
                  <a:close/>
                  <a:moveTo>
                    <a:pt x="1370" y="589"/>
                  </a:moveTo>
                  <a:cubicBezTo>
                    <a:pt x="1367" y="591"/>
                    <a:pt x="1372" y="596"/>
                    <a:pt x="1375" y="596"/>
                  </a:cubicBezTo>
                  <a:cubicBezTo>
                    <a:pt x="1377" y="590"/>
                    <a:pt x="1377" y="587"/>
                    <a:pt x="1376" y="581"/>
                  </a:cubicBezTo>
                  <a:cubicBezTo>
                    <a:pt x="1374" y="581"/>
                    <a:pt x="1376" y="583"/>
                    <a:pt x="1375" y="585"/>
                  </a:cubicBezTo>
                  <a:cubicBezTo>
                    <a:pt x="1374" y="587"/>
                    <a:pt x="1371" y="588"/>
                    <a:pt x="1370" y="589"/>
                  </a:cubicBezTo>
                  <a:close/>
                  <a:moveTo>
                    <a:pt x="2508" y="1024"/>
                  </a:moveTo>
                  <a:cubicBezTo>
                    <a:pt x="2506" y="1023"/>
                    <a:pt x="2506" y="1019"/>
                    <a:pt x="2503" y="1018"/>
                  </a:cubicBezTo>
                  <a:cubicBezTo>
                    <a:pt x="2503" y="1021"/>
                    <a:pt x="2503" y="1023"/>
                    <a:pt x="2505" y="1024"/>
                  </a:cubicBezTo>
                  <a:cubicBezTo>
                    <a:pt x="2506" y="1026"/>
                    <a:pt x="2505" y="1028"/>
                    <a:pt x="2506" y="1029"/>
                  </a:cubicBezTo>
                  <a:cubicBezTo>
                    <a:pt x="2508" y="1031"/>
                    <a:pt x="2515" y="1033"/>
                    <a:pt x="2513" y="1028"/>
                  </a:cubicBezTo>
                  <a:cubicBezTo>
                    <a:pt x="2512" y="1026"/>
                    <a:pt x="2510" y="1024"/>
                    <a:pt x="2508" y="1024"/>
                  </a:cubicBezTo>
                  <a:close/>
                  <a:moveTo>
                    <a:pt x="2341" y="676"/>
                  </a:moveTo>
                  <a:cubicBezTo>
                    <a:pt x="2342" y="675"/>
                    <a:pt x="2344" y="679"/>
                    <a:pt x="2345" y="678"/>
                  </a:cubicBezTo>
                  <a:cubicBezTo>
                    <a:pt x="2346" y="676"/>
                    <a:pt x="2349" y="674"/>
                    <a:pt x="2349" y="672"/>
                  </a:cubicBezTo>
                  <a:cubicBezTo>
                    <a:pt x="2349" y="663"/>
                    <a:pt x="2337" y="671"/>
                    <a:pt x="2335" y="670"/>
                  </a:cubicBezTo>
                  <a:cubicBezTo>
                    <a:pt x="2332" y="676"/>
                    <a:pt x="2329" y="674"/>
                    <a:pt x="2332" y="682"/>
                  </a:cubicBezTo>
                  <a:cubicBezTo>
                    <a:pt x="2337" y="685"/>
                    <a:pt x="2337" y="677"/>
                    <a:pt x="2341" y="676"/>
                  </a:cubicBezTo>
                  <a:close/>
                  <a:moveTo>
                    <a:pt x="2295" y="1000"/>
                  </a:moveTo>
                  <a:cubicBezTo>
                    <a:pt x="2292" y="1005"/>
                    <a:pt x="2299" y="1005"/>
                    <a:pt x="2301" y="1004"/>
                  </a:cubicBezTo>
                  <a:cubicBezTo>
                    <a:pt x="2302" y="1004"/>
                    <a:pt x="2302" y="1001"/>
                    <a:pt x="2303" y="1002"/>
                  </a:cubicBezTo>
                  <a:cubicBezTo>
                    <a:pt x="2305" y="1002"/>
                    <a:pt x="2307" y="1003"/>
                    <a:pt x="2308" y="1003"/>
                  </a:cubicBezTo>
                  <a:cubicBezTo>
                    <a:pt x="2313" y="1002"/>
                    <a:pt x="2314" y="1004"/>
                    <a:pt x="2319" y="1006"/>
                  </a:cubicBezTo>
                  <a:cubicBezTo>
                    <a:pt x="2320" y="998"/>
                    <a:pt x="2311" y="997"/>
                    <a:pt x="2306" y="996"/>
                  </a:cubicBezTo>
                  <a:cubicBezTo>
                    <a:pt x="2302" y="997"/>
                    <a:pt x="2298" y="996"/>
                    <a:pt x="2295" y="1000"/>
                  </a:cubicBezTo>
                  <a:close/>
                  <a:moveTo>
                    <a:pt x="2647" y="1348"/>
                  </a:moveTo>
                  <a:cubicBezTo>
                    <a:pt x="2647" y="1345"/>
                    <a:pt x="2646" y="1342"/>
                    <a:pt x="2644" y="1339"/>
                  </a:cubicBezTo>
                  <a:cubicBezTo>
                    <a:pt x="2641" y="1341"/>
                    <a:pt x="2639" y="1341"/>
                    <a:pt x="2638" y="1346"/>
                  </a:cubicBezTo>
                  <a:cubicBezTo>
                    <a:pt x="2637" y="1350"/>
                    <a:pt x="2636" y="1348"/>
                    <a:pt x="2634" y="1351"/>
                  </a:cubicBezTo>
                  <a:cubicBezTo>
                    <a:pt x="2632" y="1354"/>
                    <a:pt x="2632" y="1358"/>
                    <a:pt x="2631" y="1360"/>
                  </a:cubicBezTo>
                  <a:cubicBezTo>
                    <a:pt x="2629" y="1363"/>
                    <a:pt x="2626" y="1365"/>
                    <a:pt x="2624" y="1366"/>
                  </a:cubicBezTo>
                  <a:cubicBezTo>
                    <a:pt x="2622" y="1368"/>
                    <a:pt x="2619" y="1371"/>
                    <a:pt x="2617" y="1372"/>
                  </a:cubicBezTo>
                  <a:cubicBezTo>
                    <a:pt x="2615" y="1373"/>
                    <a:pt x="2610" y="1374"/>
                    <a:pt x="2609" y="1376"/>
                  </a:cubicBezTo>
                  <a:cubicBezTo>
                    <a:pt x="2604" y="1382"/>
                    <a:pt x="2600" y="1387"/>
                    <a:pt x="2596" y="1393"/>
                  </a:cubicBezTo>
                  <a:cubicBezTo>
                    <a:pt x="2591" y="1399"/>
                    <a:pt x="2604" y="1398"/>
                    <a:pt x="2606" y="1400"/>
                  </a:cubicBezTo>
                  <a:cubicBezTo>
                    <a:pt x="2609" y="1403"/>
                    <a:pt x="2618" y="1406"/>
                    <a:pt x="2621" y="1402"/>
                  </a:cubicBezTo>
                  <a:cubicBezTo>
                    <a:pt x="2624" y="1397"/>
                    <a:pt x="2629" y="1391"/>
                    <a:pt x="2631" y="1385"/>
                  </a:cubicBezTo>
                  <a:cubicBezTo>
                    <a:pt x="2633" y="1377"/>
                    <a:pt x="2636" y="1376"/>
                    <a:pt x="2642" y="1371"/>
                  </a:cubicBezTo>
                  <a:cubicBezTo>
                    <a:pt x="2643" y="1373"/>
                    <a:pt x="2644" y="1374"/>
                    <a:pt x="2646" y="1375"/>
                  </a:cubicBezTo>
                  <a:cubicBezTo>
                    <a:pt x="2643" y="1370"/>
                    <a:pt x="2643" y="1369"/>
                    <a:pt x="2646" y="1365"/>
                  </a:cubicBezTo>
                  <a:cubicBezTo>
                    <a:pt x="2649" y="1361"/>
                    <a:pt x="2652" y="1357"/>
                    <a:pt x="2656" y="1353"/>
                  </a:cubicBezTo>
                  <a:cubicBezTo>
                    <a:pt x="2655" y="1349"/>
                    <a:pt x="2654" y="1346"/>
                    <a:pt x="2653" y="1343"/>
                  </a:cubicBezTo>
                  <a:cubicBezTo>
                    <a:pt x="2651" y="1345"/>
                    <a:pt x="2649" y="1347"/>
                    <a:pt x="2647" y="1348"/>
                  </a:cubicBezTo>
                  <a:close/>
                  <a:moveTo>
                    <a:pt x="2606" y="1403"/>
                  </a:moveTo>
                  <a:cubicBezTo>
                    <a:pt x="2603" y="1404"/>
                    <a:pt x="2605" y="1407"/>
                    <a:pt x="2603" y="1410"/>
                  </a:cubicBezTo>
                  <a:cubicBezTo>
                    <a:pt x="2606" y="1407"/>
                    <a:pt x="2613" y="1409"/>
                    <a:pt x="2606" y="1403"/>
                  </a:cubicBezTo>
                  <a:close/>
                  <a:moveTo>
                    <a:pt x="2685" y="1310"/>
                  </a:moveTo>
                  <a:cubicBezTo>
                    <a:pt x="2679" y="1314"/>
                    <a:pt x="2678" y="1313"/>
                    <a:pt x="2671" y="1312"/>
                  </a:cubicBezTo>
                  <a:cubicBezTo>
                    <a:pt x="2666" y="1310"/>
                    <a:pt x="2669" y="1302"/>
                    <a:pt x="2665" y="1300"/>
                  </a:cubicBezTo>
                  <a:cubicBezTo>
                    <a:pt x="2665" y="1305"/>
                    <a:pt x="2662" y="1308"/>
                    <a:pt x="2660" y="1303"/>
                  </a:cubicBezTo>
                  <a:cubicBezTo>
                    <a:pt x="2659" y="1301"/>
                    <a:pt x="2660" y="1299"/>
                    <a:pt x="2659" y="1297"/>
                  </a:cubicBezTo>
                  <a:cubicBezTo>
                    <a:pt x="2658" y="1296"/>
                    <a:pt x="2657" y="1294"/>
                    <a:pt x="2656" y="1293"/>
                  </a:cubicBezTo>
                  <a:cubicBezTo>
                    <a:pt x="2654" y="1287"/>
                    <a:pt x="2658" y="1287"/>
                    <a:pt x="2651" y="1285"/>
                  </a:cubicBezTo>
                  <a:cubicBezTo>
                    <a:pt x="2648" y="1284"/>
                    <a:pt x="2646" y="1280"/>
                    <a:pt x="2643" y="1279"/>
                  </a:cubicBezTo>
                  <a:cubicBezTo>
                    <a:pt x="2645" y="1283"/>
                    <a:pt x="2646" y="1286"/>
                    <a:pt x="2648" y="1290"/>
                  </a:cubicBezTo>
                  <a:cubicBezTo>
                    <a:pt x="2649" y="1289"/>
                    <a:pt x="2649" y="1289"/>
                    <a:pt x="2650" y="1288"/>
                  </a:cubicBezTo>
                  <a:cubicBezTo>
                    <a:pt x="2652" y="1292"/>
                    <a:pt x="2655" y="1306"/>
                    <a:pt x="2659" y="1304"/>
                  </a:cubicBezTo>
                  <a:cubicBezTo>
                    <a:pt x="2658" y="1308"/>
                    <a:pt x="2661" y="1313"/>
                    <a:pt x="2659" y="1317"/>
                  </a:cubicBezTo>
                  <a:cubicBezTo>
                    <a:pt x="2657" y="1322"/>
                    <a:pt x="2656" y="1324"/>
                    <a:pt x="2652" y="1327"/>
                  </a:cubicBezTo>
                  <a:cubicBezTo>
                    <a:pt x="2653" y="1329"/>
                    <a:pt x="2655" y="1331"/>
                    <a:pt x="2657" y="1332"/>
                  </a:cubicBezTo>
                  <a:cubicBezTo>
                    <a:pt x="2658" y="1333"/>
                    <a:pt x="2662" y="1333"/>
                    <a:pt x="2663" y="1334"/>
                  </a:cubicBezTo>
                  <a:cubicBezTo>
                    <a:pt x="2665" y="1339"/>
                    <a:pt x="2660" y="1344"/>
                    <a:pt x="2658" y="1347"/>
                  </a:cubicBezTo>
                  <a:cubicBezTo>
                    <a:pt x="2662" y="1349"/>
                    <a:pt x="2666" y="1351"/>
                    <a:pt x="2669" y="1345"/>
                  </a:cubicBezTo>
                  <a:cubicBezTo>
                    <a:pt x="2672" y="1340"/>
                    <a:pt x="2677" y="1334"/>
                    <a:pt x="2676" y="1328"/>
                  </a:cubicBezTo>
                  <a:cubicBezTo>
                    <a:pt x="2676" y="1325"/>
                    <a:pt x="2681" y="1324"/>
                    <a:pt x="2683" y="1325"/>
                  </a:cubicBezTo>
                  <a:cubicBezTo>
                    <a:pt x="2685" y="1327"/>
                    <a:pt x="2683" y="1323"/>
                    <a:pt x="2684" y="1323"/>
                  </a:cubicBezTo>
                  <a:cubicBezTo>
                    <a:pt x="2687" y="1320"/>
                    <a:pt x="2691" y="1311"/>
                    <a:pt x="2685" y="1310"/>
                  </a:cubicBezTo>
                  <a:close/>
                  <a:moveTo>
                    <a:pt x="1322" y="615"/>
                  </a:moveTo>
                  <a:cubicBezTo>
                    <a:pt x="1324" y="616"/>
                    <a:pt x="1326" y="618"/>
                    <a:pt x="1327" y="619"/>
                  </a:cubicBezTo>
                  <a:cubicBezTo>
                    <a:pt x="1329" y="618"/>
                    <a:pt x="1330" y="617"/>
                    <a:pt x="1331" y="615"/>
                  </a:cubicBezTo>
                  <a:cubicBezTo>
                    <a:pt x="1328" y="610"/>
                    <a:pt x="1327" y="613"/>
                    <a:pt x="1322" y="615"/>
                  </a:cubicBezTo>
                  <a:close/>
                  <a:moveTo>
                    <a:pt x="2759" y="312"/>
                  </a:moveTo>
                  <a:cubicBezTo>
                    <a:pt x="2759" y="317"/>
                    <a:pt x="2760" y="318"/>
                    <a:pt x="2756" y="320"/>
                  </a:cubicBezTo>
                  <a:cubicBezTo>
                    <a:pt x="2752" y="322"/>
                    <a:pt x="2755" y="327"/>
                    <a:pt x="2756" y="330"/>
                  </a:cubicBezTo>
                  <a:cubicBezTo>
                    <a:pt x="2750" y="329"/>
                    <a:pt x="2748" y="328"/>
                    <a:pt x="2743" y="325"/>
                  </a:cubicBezTo>
                  <a:cubicBezTo>
                    <a:pt x="2741" y="323"/>
                    <a:pt x="2734" y="326"/>
                    <a:pt x="2733" y="323"/>
                  </a:cubicBezTo>
                  <a:cubicBezTo>
                    <a:pt x="2732" y="318"/>
                    <a:pt x="2733" y="313"/>
                    <a:pt x="2728" y="313"/>
                  </a:cubicBezTo>
                  <a:cubicBezTo>
                    <a:pt x="2722" y="312"/>
                    <a:pt x="2717" y="312"/>
                    <a:pt x="2711" y="311"/>
                  </a:cubicBezTo>
                  <a:cubicBezTo>
                    <a:pt x="2708" y="311"/>
                    <a:pt x="2714" y="301"/>
                    <a:pt x="2706" y="302"/>
                  </a:cubicBezTo>
                  <a:cubicBezTo>
                    <a:pt x="2703" y="303"/>
                    <a:pt x="2704" y="312"/>
                    <a:pt x="2704" y="316"/>
                  </a:cubicBezTo>
                  <a:cubicBezTo>
                    <a:pt x="2704" y="322"/>
                    <a:pt x="2685" y="324"/>
                    <a:pt x="2680" y="325"/>
                  </a:cubicBezTo>
                  <a:cubicBezTo>
                    <a:pt x="2684" y="328"/>
                    <a:pt x="2689" y="329"/>
                    <a:pt x="2690" y="335"/>
                  </a:cubicBezTo>
                  <a:cubicBezTo>
                    <a:pt x="2690" y="342"/>
                    <a:pt x="2693" y="345"/>
                    <a:pt x="2697" y="350"/>
                  </a:cubicBezTo>
                  <a:cubicBezTo>
                    <a:pt x="2697" y="351"/>
                    <a:pt x="2694" y="355"/>
                    <a:pt x="2693" y="355"/>
                  </a:cubicBezTo>
                  <a:cubicBezTo>
                    <a:pt x="2692" y="356"/>
                    <a:pt x="2688" y="354"/>
                    <a:pt x="2686" y="354"/>
                  </a:cubicBezTo>
                  <a:cubicBezTo>
                    <a:pt x="2684" y="353"/>
                    <a:pt x="2678" y="351"/>
                    <a:pt x="2675" y="352"/>
                  </a:cubicBezTo>
                  <a:cubicBezTo>
                    <a:pt x="2665" y="358"/>
                    <a:pt x="2655" y="364"/>
                    <a:pt x="2645" y="371"/>
                  </a:cubicBezTo>
                  <a:cubicBezTo>
                    <a:pt x="2637" y="375"/>
                    <a:pt x="2628" y="378"/>
                    <a:pt x="2625" y="387"/>
                  </a:cubicBezTo>
                  <a:cubicBezTo>
                    <a:pt x="2617" y="380"/>
                    <a:pt x="2617" y="379"/>
                    <a:pt x="2608" y="380"/>
                  </a:cubicBezTo>
                  <a:cubicBezTo>
                    <a:pt x="2599" y="382"/>
                    <a:pt x="2599" y="382"/>
                    <a:pt x="2593" y="390"/>
                  </a:cubicBezTo>
                  <a:cubicBezTo>
                    <a:pt x="2593" y="387"/>
                    <a:pt x="2593" y="384"/>
                    <a:pt x="2593" y="382"/>
                  </a:cubicBezTo>
                  <a:cubicBezTo>
                    <a:pt x="2590" y="383"/>
                    <a:pt x="2585" y="387"/>
                    <a:pt x="2582" y="386"/>
                  </a:cubicBezTo>
                  <a:cubicBezTo>
                    <a:pt x="2579" y="386"/>
                    <a:pt x="2575" y="384"/>
                    <a:pt x="2573" y="387"/>
                  </a:cubicBezTo>
                  <a:cubicBezTo>
                    <a:pt x="2568" y="396"/>
                    <a:pt x="2563" y="404"/>
                    <a:pt x="2558" y="412"/>
                  </a:cubicBezTo>
                  <a:cubicBezTo>
                    <a:pt x="2560" y="413"/>
                    <a:pt x="2570" y="414"/>
                    <a:pt x="2569" y="417"/>
                  </a:cubicBezTo>
                  <a:cubicBezTo>
                    <a:pt x="2567" y="425"/>
                    <a:pt x="2567" y="425"/>
                    <a:pt x="2571" y="432"/>
                  </a:cubicBezTo>
                  <a:cubicBezTo>
                    <a:pt x="2563" y="435"/>
                    <a:pt x="2556" y="439"/>
                    <a:pt x="2561" y="449"/>
                  </a:cubicBezTo>
                  <a:cubicBezTo>
                    <a:pt x="2561" y="451"/>
                    <a:pt x="2554" y="453"/>
                    <a:pt x="2553" y="454"/>
                  </a:cubicBezTo>
                  <a:cubicBezTo>
                    <a:pt x="2549" y="455"/>
                    <a:pt x="2546" y="455"/>
                    <a:pt x="2545" y="459"/>
                  </a:cubicBezTo>
                  <a:cubicBezTo>
                    <a:pt x="2545" y="465"/>
                    <a:pt x="2546" y="469"/>
                    <a:pt x="2541" y="471"/>
                  </a:cubicBezTo>
                  <a:cubicBezTo>
                    <a:pt x="2535" y="472"/>
                    <a:pt x="2535" y="471"/>
                    <a:pt x="2533" y="478"/>
                  </a:cubicBezTo>
                  <a:cubicBezTo>
                    <a:pt x="2532" y="485"/>
                    <a:pt x="2524" y="492"/>
                    <a:pt x="2520" y="498"/>
                  </a:cubicBezTo>
                  <a:cubicBezTo>
                    <a:pt x="2514" y="473"/>
                    <a:pt x="2497" y="427"/>
                    <a:pt x="2526" y="413"/>
                  </a:cubicBezTo>
                  <a:cubicBezTo>
                    <a:pt x="2534" y="409"/>
                    <a:pt x="2539" y="408"/>
                    <a:pt x="2544" y="399"/>
                  </a:cubicBezTo>
                  <a:cubicBezTo>
                    <a:pt x="2548" y="392"/>
                    <a:pt x="2554" y="388"/>
                    <a:pt x="2561" y="383"/>
                  </a:cubicBezTo>
                  <a:cubicBezTo>
                    <a:pt x="2566" y="379"/>
                    <a:pt x="2572" y="377"/>
                    <a:pt x="2574" y="371"/>
                  </a:cubicBezTo>
                  <a:cubicBezTo>
                    <a:pt x="2575" y="366"/>
                    <a:pt x="2576" y="361"/>
                    <a:pt x="2577" y="356"/>
                  </a:cubicBezTo>
                  <a:cubicBezTo>
                    <a:pt x="2577" y="355"/>
                    <a:pt x="2584" y="355"/>
                    <a:pt x="2585" y="354"/>
                  </a:cubicBezTo>
                  <a:cubicBezTo>
                    <a:pt x="2581" y="353"/>
                    <a:pt x="2578" y="353"/>
                    <a:pt x="2573" y="353"/>
                  </a:cubicBezTo>
                  <a:cubicBezTo>
                    <a:pt x="2569" y="354"/>
                    <a:pt x="2568" y="359"/>
                    <a:pt x="2566" y="362"/>
                  </a:cubicBezTo>
                  <a:cubicBezTo>
                    <a:pt x="2562" y="369"/>
                    <a:pt x="2553" y="373"/>
                    <a:pt x="2547" y="378"/>
                  </a:cubicBezTo>
                  <a:cubicBezTo>
                    <a:pt x="2545" y="371"/>
                    <a:pt x="2545" y="368"/>
                    <a:pt x="2547" y="360"/>
                  </a:cubicBezTo>
                  <a:cubicBezTo>
                    <a:pt x="2542" y="363"/>
                    <a:pt x="2539" y="365"/>
                    <a:pt x="2534" y="365"/>
                  </a:cubicBezTo>
                  <a:cubicBezTo>
                    <a:pt x="2527" y="364"/>
                    <a:pt x="2526" y="364"/>
                    <a:pt x="2521" y="368"/>
                  </a:cubicBezTo>
                  <a:cubicBezTo>
                    <a:pt x="2513" y="374"/>
                    <a:pt x="2507" y="381"/>
                    <a:pt x="2501" y="389"/>
                  </a:cubicBezTo>
                  <a:cubicBezTo>
                    <a:pt x="2503" y="391"/>
                    <a:pt x="2508" y="393"/>
                    <a:pt x="2506" y="396"/>
                  </a:cubicBezTo>
                  <a:cubicBezTo>
                    <a:pt x="2506" y="397"/>
                    <a:pt x="2499" y="397"/>
                    <a:pt x="2497" y="397"/>
                  </a:cubicBezTo>
                  <a:cubicBezTo>
                    <a:pt x="2490" y="398"/>
                    <a:pt x="2483" y="399"/>
                    <a:pt x="2476" y="400"/>
                  </a:cubicBezTo>
                  <a:cubicBezTo>
                    <a:pt x="2479" y="398"/>
                    <a:pt x="2481" y="396"/>
                    <a:pt x="2484" y="395"/>
                  </a:cubicBezTo>
                  <a:cubicBezTo>
                    <a:pt x="2477" y="393"/>
                    <a:pt x="2470" y="392"/>
                    <a:pt x="2464" y="391"/>
                  </a:cubicBezTo>
                  <a:cubicBezTo>
                    <a:pt x="2462" y="390"/>
                    <a:pt x="2457" y="394"/>
                    <a:pt x="2455" y="395"/>
                  </a:cubicBezTo>
                  <a:cubicBezTo>
                    <a:pt x="2453" y="397"/>
                    <a:pt x="2451" y="395"/>
                    <a:pt x="2448" y="395"/>
                  </a:cubicBezTo>
                  <a:cubicBezTo>
                    <a:pt x="2442" y="394"/>
                    <a:pt x="2437" y="394"/>
                    <a:pt x="2430" y="394"/>
                  </a:cubicBezTo>
                  <a:cubicBezTo>
                    <a:pt x="2426" y="394"/>
                    <a:pt x="2415" y="393"/>
                    <a:pt x="2412" y="395"/>
                  </a:cubicBezTo>
                  <a:cubicBezTo>
                    <a:pt x="2402" y="405"/>
                    <a:pt x="2391" y="415"/>
                    <a:pt x="2382" y="425"/>
                  </a:cubicBezTo>
                  <a:cubicBezTo>
                    <a:pt x="2372" y="435"/>
                    <a:pt x="2362" y="442"/>
                    <a:pt x="2351" y="449"/>
                  </a:cubicBezTo>
                  <a:cubicBezTo>
                    <a:pt x="2353" y="453"/>
                    <a:pt x="2355" y="453"/>
                    <a:pt x="2358" y="453"/>
                  </a:cubicBezTo>
                  <a:cubicBezTo>
                    <a:pt x="2362" y="453"/>
                    <a:pt x="2363" y="453"/>
                    <a:pt x="2364" y="457"/>
                  </a:cubicBezTo>
                  <a:cubicBezTo>
                    <a:pt x="2364" y="458"/>
                    <a:pt x="2366" y="464"/>
                    <a:pt x="2367" y="464"/>
                  </a:cubicBezTo>
                  <a:cubicBezTo>
                    <a:pt x="2375" y="464"/>
                    <a:pt x="2376" y="466"/>
                    <a:pt x="2380" y="458"/>
                  </a:cubicBezTo>
                  <a:cubicBezTo>
                    <a:pt x="2383" y="451"/>
                    <a:pt x="2402" y="467"/>
                    <a:pt x="2401" y="472"/>
                  </a:cubicBezTo>
                  <a:cubicBezTo>
                    <a:pt x="2399" y="485"/>
                    <a:pt x="2396" y="497"/>
                    <a:pt x="2393" y="510"/>
                  </a:cubicBezTo>
                  <a:cubicBezTo>
                    <a:pt x="2391" y="521"/>
                    <a:pt x="2386" y="528"/>
                    <a:pt x="2380" y="538"/>
                  </a:cubicBezTo>
                  <a:cubicBezTo>
                    <a:pt x="2374" y="547"/>
                    <a:pt x="2369" y="557"/>
                    <a:pt x="2361" y="564"/>
                  </a:cubicBezTo>
                  <a:cubicBezTo>
                    <a:pt x="2356" y="569"/>
                    <a:pt x="2351" y="575"/>
                    <a:pt x="2346" y="580"/>
                  </a:cubicBezTo>
                  <a:cubicBezTo>
                    <a:pt x="2343" y="583"/>
                    <a:pt x="2337" y="583"/>
                    <a:pt x="2333" y="584"/>
                  </a:cubicBezTo>
                  <a:cubicBezTo>
                    <a:pt x="2331" y="584"/>
                    <a:pt x="2329" y="579"/>
                    <a:pt x="2328" y="578"/>
                  </a:cubicBezTo>
                  <a:cubicBezTo>
                    <a:pt x="2326" y="578"/>
                    <a:pt x="2322" y="582"/>
                    <a:pt x="2321" y="582"/>
                  </a:cubicBezTo>
                  <a:cubicBezTo>
                    <a:pt x="2315" y="586"/>
                    <a:pt x="2315" y="587"/>
                    <a:pt x="2312" y="595"/>
                  </a:cubicBezTo>
                  <a:cubicBezTo>
                    <a:pt x="2308" y="606"/>
                    <a:pt x="2300" y="612"/>
                    <a:pt x="2292" y="619"/>
                  </a:cubicBezTo>
                  <a:cubicBezTo>
                    <a:pt x="2301" y="627"/>
                    <a:pt x="2308" y="635"/>
                    <a:pt x="2307" y="648"/>
                  </a:cubicBezTo>
                  <a:cubicBezTo>
                    <a:pt x="2305" y="657"/>
                    <a:pt x="2306" y="659"/>
                    <a:pt x="2299" y="663"/>
                  </a:cubicBezTo>
                  <a:cubicBezTo>
                    <a:pt x="2293" y="666"/>
                    <a:pt x="2290" y="666"/>
                    <a:pt x="2283" y="666"/>
                  </a:cubicBezTo>
                  <a:cubicBezTo>
                    <a:pt x="2284" y="661"/>
                    <a:pt x="2285" y="656"/>
                    <a:pt x="2285" y="651"/>
                  </a:cubicBezTo>
                  <a:cubicBezTo>
                    <a:pt x="2286" y="645"/>
                    <a:pt x="2281" y="645"/>
                    <a:pt x="2285" y="640"/>
                  </a:cubicBezTo>
                  <a:cubicBezTo>
                    <a:pt x="2288" y="637"/>
                    <a:pt x="2287" y="633"/>
                    <a:pt x="2283" y="633"/>
                  </a:cubicBezTo>
                  <a:cubicBezTo>
                    <a:pt x="2279" y="633"/>
                    <a:pt x="2273" y="636"/>
                    <a:pt x="2272" y="630"/>
                  </a:cubicBezTo>
                  <a:cubicBezTo>
                    <a:pt x="2271" y="627"/>
                    <a:pt x="2275" y="620"/>
                    <a:pt x="2276" y="617"/>
                  </a:cubicBezTo>
                  <a:cubicBezTo>
                    <a:pt x="2276" y="616"/>
                    <a:pt x="2268" y="611"/>
                    <a:pt x="2267" y="611"/>
                  </a:cubicBezTo>
                  <a:cubicBezTo>
                    <a:pt x="2264" y="611"/>
                    <a:pt x="2258" y="616"/>
                    <a:pt x="2255" y="618"/>
                  </a:cubicBezTo>
                  <a:cubicBezTo>
                    <a:pt x="2252" y="620"/>
                    <a:pt x="2248" y="622"/>
                    <a:pt x="2244" y="625"/>
                  </a:cubicBezTo>
                  <a:cubicBezTo>
                    <a:pt x="2241" y="617"/>
                    <a:pt x="2248" y="612"/>
                    <a:pt x="2253" y="607"/>
                  </a:cubicBezTo>
                  <a:cubicBezTo>
                    <a:pt x="2248" y="603"/>
                    <a:pt x="2248" y="602"/>
                    <a:pt x="2243" y="605"/>
                  </a:cubicBezTo>
                  <a:cubicBezTo>
                    <a:pt x="2239" y="606"/>
                    <a:pt x="2237" y="609"/>
                    <a:pt x="2234" y="611"/>
                  </a:cubicBezTo>
                  <a:cubicBezTo>
                    <a:pt x="2230" y="615"/>
                    <a:pt x="2227" y="617"/>
                    <a:pt x="2223" y="618"/>
                  </a:cubicBezTo>
                  <a:cubicBezTo>
                    <a:pt x="2222" y="618"/>
                    <a:pt x="2214" y="621"/>
                    <a:pt x="2216" y="624"/>
                  </a:cubicBezTo>
                  <a:cubicBezTo>
                    <a:pt x="2219" y="627"/>
                    <a:pt x="2222" y="630"/>
                    <a:pt x="2225" y="634"/>
                  </a:cubicBezTo>
                  <a:cubicBezTo>
                    <a:pt x="2228" y="639"/>
                    <a:pt x="2228" y="639"/>
                    <a:pt x="2233" y="636"/>
                  </a:cubicBezTo>
                  <a:cubicBezTo>
                    <a:pt x="2241" y="632"/>
                    <a:pt x="2247" y="635"/>
                    <a:pt x="2255" y="638"/>
                  </a:cubicBezTo>
                  <a:cubicBezTo>
                    <a:pt x="2246" y="645"/>
                    <a:pt x="2237" y="653"/>
                    <a:pt x="2228" y="661"/>
                  </a:cubicBezTo>
                  <a:cubicBezTo>
                    <a:pt x="2232" y="664"/>
                    <a:pt x="2237" y="667"/>
                    <a:pt x="2239" y="672"/>
                  </a:cubicBezTo>
                  <a:cubicBezTo>
                    <a:pt x="2242" y="678"/>
                    <a:pt x="2245" y="684"/>
                    <a:pt x="2248" y="691"/>
                  </a:cubicBezTo>
                  <a:cubicBezTo>
                    <a:pt x="2243" y="690"/>
                    <a:pt x="2238" y="689"/>
                    <a:pt x="2234" y="688"/>
                  </a:cubicBezTo>
                  <a:cubicBezTo>
                    <a:pt x="2239" y="692"/>
                    <a:pt x="2244" y="695"/>
                    <a:pt x="2249" y="699"/>
                  </a:cubicBezTo>
                  <a:cubicBezTo>
                    <a:pt x="2245" y="701"/>
                    <a:pt x="2241" y="704"/>
                    <a:pt x="2238" y="707"/>
                  </a:cubicBezTo>
                  <a:cubicBezTo>
                    <a:pt x="2242" y="708"/>
                    <a:pt x="2247" y="709"/>
                    <a:pt x="2251" y="711"/>
                  </a:cubicBezTo>
                  <a:cubicBezTo>
                    <a:pt x="2246" y="721"/>
                    <a:pt x="2241" y="734"/>
                    <a:pt x="2234" y="743"/>
                  </a:cubicBezTo>
                  <a:cubicBezTo>
                    <a:pt x="2226" y="753"/>
                    <a:pt x="2220" y="764"/>
                    <a:pt x="2209" y="769"/>
                  </a:cubicBezTo>
                  <a:cubicBezTo>
                    <a:pt x="2197" y="774"/>
                    <a:pt x="2185" y="778"/>
                    <a:pt x="2173" y="783"/>
                  </a:cubicBezTo>
                  <a:cubicBezTo>
                    <a:pt x="2169" y="784"/>
                    <a:pt x="2166" y="786"/>
                    <a:pt x="2162" y="787"/>
                  </a:cubicBezTo>
                  <a:cubicBezTo>
                    <a:pt x="2159" y="788"/>
                    <a:pt x="2160" y="788"/>
                    <a:pt x="2160" y="792"/>
                  </a:cubicBezTo>
                  <a:cubicBezTo>
                    <a:pt x="2161" y="794"/>
                    <a:pt x="2161" y="799"/>
                    <a:pt x="2157" y="797"/>
                  </a:cubicBezTo>
                  <a:cubicBezTo>
                    <a:pt x="2156" y="796"/>
                    <a:pt x="2154" y="791"/>
                    <a:pt x="2154" y="789"/>
                  </a:cubicBezTo>
                  <a:cubicBezTo>
                    <a:pt x="2155" y="789"/>
                    <a:pt x="2156" y="788"/>
                    <a:pt x="2158" y="788"/>
                  </a:cubicBezTo>
                  <a:cubicBezTo>
                    <a:pt x="2154" y="784"/>
                    <a:pt x="2146" y="782"/>
                    <a:pt x="2141" y="786"/>
                  </a:cubicBezTo>
                  <a:cubicBezTo>
                    <a:pt x="2137" y="789"/>
                    <a:pt x="2128" y="793"/>
                    <a:pt x="2126" y="799"/>
                  </a:cubicBezTo>
                  <a:cubicBezTo>
                    <a:pt x="2126" y="800"/>
                    <a:pt x="2123" y="807"/>
                    <a:pt x="2123" y="809"/>
                  </a:cubicBezTo>
                  <a:cubicBezTo>
                    <a:pt x="2126" y="812"/>
                    <a:pt x="2128" y="816"/>
                    <a:pt x="2131" y="820"/>
                  </a:cubicBezTo>
                  <a:cubicBezTo>
                    <a:pt x="2134" y="825"/>
                    <a:pt x="2138" y="830"/>
                    <a:pt x="2142" y="835"/>
                  </a:cubicBezTo>
                  <a:cubicBezTo>
                    <a:pt x="2147" y="841"/>
                    <a:pt x="2150" y="844"/>
                    <a:pt x="2150" y="852"/>
                  </a:cubicBezTo>
                  <a:cubicBezTo>
                    <a:pt x="2150" y="857"/>
                    <a:pt x="2153" y="868"/>
                    <a:pt x="2149" y="872"/>
                  </a:cubicBezTo>
                  <a:cubicBezTo>
                    <a:pt x="2139" y="881"/>
                    <a:pt x="2129" y="890"/>
                    <a:pt x="2118" y="898"/>
                  </a:cubicBezTo>
                  <a:cubicBezTo>
                    <a:pt x="2114" y="895"/>
                    <a:pt x="2119" y="889"/>
                    <a:pt x="2116" y="886"/>
                  </a:cubicBezTo>
                  <a:cubicBezTo>
                    <a:pt x="2113" y="882"/>
                    <a:pt x="2109" y="878"/>
                    <a:pt x="2106" y="875"/>
                  </a:cubicBezTo>
                  <a:cubicBezTo>
                    <a:pt x="2099" y="868"/>
                    <a:pt x="2094" y="864"/>
                    <a:pt x="2086" y="864"/>
                  </a:cubicBezTo>
                  <a:cubicBezTo>
                    <a:pt x="2086" y="861"/>
                    <a:pt x="2086" y="859"/>
                    <a:pt x="2086" y="857"/>
                  </a:cubicBezTo>
                  <a:cubicBezTo>
                    <a:pt x="2078" y="858"/>
                    <a:pt x="2080" y="859"/>
                    <a:pt x="2079" y="868"/>
                  </a:cubicBezTo>
                  <a:cubicBezTo>
                    <a:pt x="2078" y="873"/>
                    <a:pt x="2076" y="878"/>
                    <a:pt x="2074" y="884"/>
                  </a:cubicBezTo>
                  <a:cubicBezTo>
                    <a:pt x="2073" y="886"/>
                    <a:pt x="2074" y="888"/>
                    <a:pt x="2074" y="891"/>
                  </a:cubicBezTo>
                  <a:cubicBezTo>
                    <a:pt x="2074" y="895"/>
                    <a:pt x="2074" y="894"/>
                    <a:pt x="2078" y="894"/>
                  </a:cubicBezTo>
                  <a:cubicBezTo>
                    <a:pt x="2080" y="894"/>
                    <a:pt x="2083" y="907"/>
                    <a:pt x="2084" y="910"/>
                  </a:cubicBezTo>
                  <a:cubicBezTo>
                    <a:pt x="2085" y="914"/>
                    <a:pt x="2093" y="918"/>
                    <a:pt x="2096" y="920"/>
                  </a:cubicBezTo>
                  <a:cubicBezTo>
                    <a:pt x="2099" y="922"/>
                    <a:pt x="2104" y="927"/>
                    <a:pt x="2105" y="931"/>
                  </a:cubicBezTo>
                  <a:cubicBezTo>
                    <a:pt x="2107" y="935"/>
                    <a:pt x="2105" y="942"/>
                    <a:pt x="2106" y="947"/>
                  </a:cubicBezTo>
                  <a:cubicBezTo>
                    <a:pt x="2107" y="952"/>
                    <a:pt x="2110" y="957"/>
                    <a:pt x="2112" y="962"/>
                  </a:cubicBezTo>
                  <a:cubicBezTo>
                    <a:pt x="2105" y="961"/>
                    <a:pt x="2101" y="956"/>
                    <a:pt x="2095" y="951"/>
                  </a:cubicBezTo>
                  <a:cubicBezTo>
                    <a:pt x="2089" y="947"/>
                    <a:pt x="2089" y="945"/>
                    <a:pt x="2087" y="938"/>
                  </a:cubicBezTo>
                  <a:cubicBezTo>
                    <a:pt x="2085" y="933"/>
                    <a:pt x="2083" y="921"/>
                    <a:pt x="2080" y="918"/>
                  </a:cubicBezTo>
                  <a:cubicBezTo>
                    <a:pt x="2075" y="912"/>
                    <a:pt x="2070" y="907"/>
                    <a:pt x="2065" y="902"/>
                  </a:cubicBezTo>
                  <a:cubicBezTo>
                    <a:pt x="2062" y="899"/>
                    <a:pt x="2066" y="886"/>
                    <a:pt x="2066" y="882"/>
                  </a:cubicBezTo>
                  <a:cubicBezTo>
                    <a:pt x="2067" y="875"/>
                    <a:pt x="2065" y="867"/>
                    <a:pt x="2065" y="860"/>
                  </a:cubicBezTo>
                  <a:cubicBezTo>
                    <a:pt x="2064" y="847"/>
                    <a:pt x="2059" y="835"/>
                    <a:pt x="2055" y="822"/>
                  </a:cubicBezTo>
                  <a:cubicBezTo>
                    <a:pt x="2053" y="825"/>
                    <a:pt x="2050" y="829"/>
                    <a:pt x="2047" y="832"/>
                  </a:cubicBezTo>
                  <a:cubicBezTo>
                    <a:pt x="2044" y="836"/>
                    <a:pt x="2044" y="836"/>
                    <a:pt x="2039" y="835"/>
                  </a:cubicBezTo>
                  <a:cubicBezTo>
                    <a:pt x="2033" y="834"/>
                    <a:pt x="2034" y="834"/>
                    <a:pt x="2035" y="828"/>
                  </a:cubicBezTo>
                  <a:cubicBezTo>
                    <a:pt x="2035" y="826"/>
                    <a:pt x="2037" y="819"/>
                    <a:pt x="2036" y="817"/>
                  </a:cubicBezTo>
                  <a:cubicBezTo>
                    <a:pt x="2033" y="808"/>
                    <a:pt x="2031" y="801"/>
                    <a:pt x="2024" y="795"/>
                  </a:cubicBezTo>
                  <a:cubicBezTo>
                    <a:pt x="2018" y="790"/>
                    <a:pt x="2016" y="782"/>
                    <a:pt x="2013" y="775"/>
                  </a:cubicBezTo>
                  <a:cubicBezTo>
                    <a:pt x="2010" y="777"/>
                    <a:pt x="2005" y="782"/>
                    <a:pt x="2002" y="782"/>
                  </a:cubicBezTo>
                  <a:cubicBezTo>
                    <a:pt x="1995" y="783"/>
                    <a:pt x="1989" y="784"/>
                    <a:pt x="1983" y="785"/>
                  </a:cubicBezTo>
                  <a:cubicBezTo>
                    <a:pt x="1982" y="785"/>
                    <a:pt x="1978" y="785"/>
                    <a:pt x="1977" y="786"/>
                  </a:cubicBezTo>
                  <a:cubicBezTo>
                    <a:pt x="1976" y="787"/>
                    <a:pt x="1978" y="791"/>
                    <a:pt x="1977" y="792"/>
                  </a:cubicBezTo>
                  <a:cubicBezTo>
                    <a:pt x="1974" y="795"/>
                    <a:pt x="1971" y="799"/>
                    <a:pt x="1968" y="802"/>
                  </a:cubicBezTo>
                  <a:cubicBezTo>
                    <a:pt x="1959" y="811"/>
                    <a:pt x="1950" y="820"/>
                    <a:pt x="1941" y="829"/>
                  </a:cubicBezTo>
                  <a:cubicBezTo>
                    <a:pt x="1938" y="832"/>
                    <a:pt x="1932" y="833"/>
                    <a:pt x="1929" y="835"/>
                  </a:cubicBezTo>
                  <a:cubicBezTo>
                    <a:pt x="1924" y="838"/>
                    <a:pt x="1926" y="841"/>
                    <a:pt x="1926" y="847"/>
                  </a:cubicBezTo>
                  <a:cubicBezTo>
                    <a:pt x="1926" y="851"/>
                    <a:pt x="1927" y="858"/>
                    <a:pt x="1926" y="863"/>
                  </a:cubicBezTo>
                  <a:cubicBezTo>
                    <a:pt x="1925" y="867"/>
                    <a:pt x="1921" y="874"/>
                    <a:pt x="1923" y="878"/>
                  </a:cubicBezTo>
                  <a:cubicBezTo>
                    <a:pt x="1924" y="885"/>
                    <a:pt x="1925" y="888"/>
                    <a:pt x="1930" y="894"/>
                  </a:cubicBezTo>
                  <a:cubicBezTo>
                    <a:pt x="1933" y="898"/>
                    <a:pt x="1935" y="903"/>
                    <a:pt x="1938" y="909"/>
                  </a:cubicBezTo>
                  <a:cubicBezTo>
                    <a:pt x="1942" y="919"/>
                    <a:pt x="1925" y="927"/>
                    <a:pt x="1924" y="914"/>
                  </a:cubicBezTo>
                  <a:cubicBezTo>
                    <a:pt x="1923" y="908"/>
                    <a:pt x="1923" y="902"/>
                    <a:pt x="1923" y="896"/>
                  </a:cubicBezTo>
                  <a:cubicBezTo>
                    <a:pt x="1923" y="890"/>
                    <a:pt x="1921" y="890"/>
                    <a:pt x="1917" y="885"/>
                  </a:cubicBezTo>
                  <a:cubicBezTo>
                    <a:pt x="1917" y="889"/>
                    <a:pt x="1917" y="894"/>
                    <a:pt x="1914" y="896"/>
                  </a:cubicBezTo>
                  <a:cubicBezTo>
                    <a:pt x="1911" y="898"/>
                    <a:pt x="1907" y="901"/>
                    <a:pt x="1903" y="903"/>
                  </a:cubicBezTo>
                  <a:cubicBezTo>
                    <a:pt x="1893" y="884"/>
                    <a:pt x="1885" y="865"/>
                    <a:pt x="1876" y="845"/>
                  </a:cubicBezTo>
                  <a:cubicBezTo>
                    <a:pt x="1874" y="840"/>
                    <a:pt x="1870" y="834"/>
                    <a:pt x="1869" y="829"/>
                  </a:cubicBezTo>
                  <a:cubicBezTo>
                    <a:pt x="1868" y="825"/>
                    <a:pt x="1869" y="820"/>
                    <a:pt x="1869" y="816"/>
                  </a:cubicBezTo>
                  <a:cubicBezTo>
                    <a:pt x="1868" y="803"/>
                    <a:pt x="1868" y="791"/>
                    <a:pt x="1868" y="778"/>
                  </a:cubicBezTo>
                  <a:cubicBezTo>
                    <a:pt x="1865" y="782"/>
                    <a:pt x="1862" y="785"/>
                    <a:pt x="1860" y="789"/>
                  </a:cubicBezTo>
                  <a:cubicBezTo>
                    <a:pt x="1857" y="793"/>
                    <a:pt x="1857" y="792"/>
                    <a:pt x="1852" y="792"/>
                  </a:cubicBezTo>
                  <a:cubicBezTo>
                    <a:pt x="1847" y="792"/>
                    <a:pt x="1842" y="782"/>
                    <a:pt x="1838" y="779"/>
                  </a:cubicBezTo>
                  <a:cubicBezTo>
                    <a:pt x="1842" y="778"/>
                    <a:pt x="1849" y="778"/>
                    <a:pt x="1850" y="773"/>
                  </a:cubicBezTo>
                  <a:cubicBezTo>
                    <a:pt x="1848" y="774"/>
                    <a:pt x="1845" y="774"/>
                    <a:pt x="1844" y="774"/>
                  </a:cubicBezTo>
                  <a:cubicBezTo>
                    <a:pt x="1838" y="773"/>
                    <a:pt x="1833" y="768"/>
                    <a:pt x="1828" y="765"/>
                  </a:cubicBezTo>
                  <a:cubicBezTo>
                    <a:pt x="1825" y="763"/>
                    <a:pt x="1823" y="755"/>
                    <a:pt x="1821" y="752"/>
                  </a:cubicBezTo>
                  <a:cubicBezTo>
                    <a:pt x="1820" y="748"/>
                    <a:pt x="1793" y="754"/>
                    <a:pt x="1789" y="754"/>
                  </a:cubicBezTo>
                  <a:cubicBezTo>
                    <a:pt x="1779" y="756"/>
                    <a:pt x="1769" y="752"/>
                    <a:pt x="1759" y="749"/>
                  </a:cubicBezTo>
                  <a:cubicBezTo>
                    <a:pt x="1755" y="749"/>
                    <a:pt x="1750" y="749"/>
                    <a:pt x="1748" y="745"/>
                  </a:cubicBezTo>
                  <a:cubicBezTo>
                    <a:pt x="1744" y="737"/>
                    <a:pt x="1745" y="735"/>
                    <a:pt x="1737" y="738"/>
                  </a:cubicBezTo>
                  <a:cubicBezTo>
                    <a:pt x="1731" y="740"/>
                    <a:pt x="1727" y="739"/>
                    <a:pt x="1720" y="738"/>
                  </a:cubicBezTo>
                  <a:cubicBezTo>
                    <a:pt x="1716" y="737"/>
                    <a:pt x="1713" y="732"/>
                    <a:pt x="1710" y="730"/>
                  </a:cubicBezTo>
                  <a:cubicBezTo>
                    <a:pt x="1703" y="727"/>
                    <a:pt x="1702" y="726"/>
                    <a:pt x="1699" y="719"/>
                  </a:cubicBezTo>
                  <a:cubicBezTo>
                    <a:pt x="1696" y="714"/>
                    <a:pt x="1695" y="708"/>
                    <a:pt x="1690" y="707"/>
                  </a:cubicBezTo>
                  <a:cubicBezTo>
                    <a:pt x="1681" y="706"/>
                    <a:pt x="1682" y="706"/>
                    <a:pt x="1675" y="713"/>
                  </a:cubicBezTo>
                  <a:cubicBezTo>
                    <a:pt x="1673" y="716"/>
                    <a:pt x="1681" y="725"/>
                    <a:pt x="1682" y="727"/>
                  </a:cubicBezTo>
                  <a:cubicBezTo>
                    <a:pt x="1688" y="737"/>
                    <a:pt x="1693" y="746"/>
                    <a:pt x="1698" y="756"/>
                  </a:cubicBezTo>
                  <a:cubicBezTo>
                    <a:pt x="1698" y="752"/>
                    <a:pt x="1699" y="747"/>
                    <a:pt x="1700" y="743"/>
                  </a:cubicBezTo>
                  <a:cubicBezTo>
                    <a:pt x="1703" y="749"/>
                    <a:pt x="1702" y="756"/>
                    <a:pt x="1703" y="763"/>
                  </a:cubicBezTo>
                  <a:cubicBezTo>
                    <a:pt x="1709" y="763"/>
                    <a:pt x="1720" y="764"/>
                    <a:pt x="1725" y="760"/>
                  </a:cubicBezTo>
                  <a:cubicBezTo>
                    <a:pt x="1731" y="757"/>
                    <a:pt x="1737" y="748"/>
                    <a:pt x="1741" y="743"/>
                  </a:cubicBezTo>
                  <a:cubicBezTo>
                    <a:pt x="1742" y="748"/>
                    <a:pt x="1740" y="757"/>
                    <a:pt x="1745" y="760"/>
                  </a:cubicBezTo>
                  <a:cubicBezTo>
                    <a:pt x="1747" y="762"/>
                    <a:pt x="1750" y="764"/>
                    <a:pt x="1753" y="766"/>
                  </a:cubicBezTo>
                  <a:cubicBezTo>
                    <a:pt x="1755" y="767"/>
                    <a:pt x="1758" y="766"/>
                    <a:pt x="1760" y="769"/>
                  </a:cubicBezTo>
                  <a:cubicBezTo>
                    <a:pt x="1761" y="771"/>
                    <a:pt x="1763" y="776"/>
                    <a:pt x="1765" y="776"/>
                  </a:cubicBezTo>
                  <a:cubicBezTo>
                    <a:pt x="1769" y="777"/>
                    <a:pt x="1767" y="780"/>
                    <a:pt x="1767" y="784"/>
                  </a:cubicBezTo>
                  <a:cubicBezTo>
                    <a:pt x="1767" y="788"/>
                    <a:pt x="1759" y="795"/>
                    <a:pt x="1756" y="798"/>
                  </a:cubicBezTo>
                  <a:cubicBezTo>
                    <a:pt x="1756" y="796"/>
                    <a:pt x="1755" y="795"/>
                    <a:pt x="1755" y="794"/>
                  </a:cubicBezTo>
                  <a:cubicBezTo>
                    <a:pt x="1753" y="799"/>
                    <a:pt x="1751" y="801"/>
                    <a:pt x="1751" y="807"/>
                  </a:cubicBezTo>
                  <a:cubicBezTo>
                    <a:pt x="1751" y="811"/>
                    <a:pt x="1750" y="811"/>
                    <a:pt x="1746" y="813"/>
                  </a:cubicBezTo>
                  <a:cubicBezTo>
                    <a:pt x="1742" y="815"/>
                    <a:pt x="1738" y="817"/>
                    <a:pt x="1734" y="819"/>
                  </a:cubicBezTo>
                  <a:cubicBezTo>
                    <a:pt x="1731" y="820"/>
                    <a:pt x="1731" y="826"/>
                    <a:pt x="1729" y="828"/>
                  </a:cubicBezTo>
                  <a:cubicBezTo>
                    <a:pt x="1727" y="828"/>
                    <a:pt x="1724" y="826"/>
                    <a:pt x="1722" y="827"/>
                  </a:cubicBezTo>
                  <a:cubicBezTo>
                    <a:pt x="1719" y="828"/>
                    <a:pt x="1716" y="829"/>
                    <a:pt x="1713" y="831"/>
                  </a:cubicBezTo>
                  <a:cubicBezTo>
                    <a:pt x="1709" y="833"/>
                    <a:pt x="1710" y="838"/>
                    <a:pt x="1706" y="839"/>
                  </a:cubicBezTo>
                  <a:cubicBezTo>
                    <a:pt x="1699" y="842"/>
                    <a:pt x="1692" y="844"/>
                    <a:pt x="1686" y="847"/>
                  </a:cubicBezTo>
                  <a:cubicBezTo>
                    <a:pt x="1684" y="847"/>
                    <a:pt x="1683" y="848"/>
                    <a:pt x="1682" y="850"/>
                  </a:cubicBezTo>
                  <a:cubicBezTo>
                    <a:pt x="1681" y="853"/>
                    <a:pt x="1678" y="853"/>
                    <a:pt x="1676" y="853"/>
                  </a:cubicBezTo>
                  <a:cubicBezTo>
                    <a:pt x="1670" y="854"/>
                    <a:pt x="1664" y="856"/>
                    <a:pt x="1658" y="858"/>
                  </a:cubicBezTo>
                  <a:cubicBezTo>
                    <a:pt x="1654" y="859"/>
                    <a:pt x="1653" y="864"/>
                    <a:pt x="1649" y="864"/>
                  </a:cubicBezTo>
                  <a:cubicBezTo>
                    <a:pt x="1641" y="864"/>
                    <a:pt x="1641" y="865"/>
                    <a:pt x="1639" y="858"/>
                  </a:cubicBezTo>
                  <a:cubicBezTo>
                    <a:pt x="1638" y="850"/>
                    <a:pt x="1637" y="843"/>
                    <a:pt x="1635" y="835"/>
                  </a:cubicBezTo>
                  <a:cubicBezTo>
                    <a:pt x="1633" y="823"/>
                    <a:pt x="1627" y="815"/>
                    <a:pt x="1621" y="805"/>
                  </a:cubicBezTo>
                  <a:cubicBezTo>
                    <a:pt x="1618" y="799"/>
                    <a:pt x="1617" y="798"/>
                    <a:pt x="1611" y="796"/>
                  </a:cubicBezTo>
                  <a:cubicBezTo>
                    <a:pt x="1607" y="795"/>
                    <a:pt x="1607" y="784"/>
                    <a:pt x="1607" y="780"/>
                  </a:cubicBezTo>
                  <a:cubicBezTo>
                    <a:pt x="1606" y="774"/>
                    <a:pt x="1602" y="769"/>
                    <a:pt x="1600" y="764"/>
                  </a:cubicBezTo>
                  <a:cubicBezTo>
                    <a:pt x="1598" y="761"/>
                    <a:pt x="1595" y="759"/>
                    <a:pt x="1593" y="756"/>
                  </a:cubicBezTo>
                  <a:cubicBezTo>
                    <a:pt x="1589" y="749"/>
                    <a:pt x="1585" y="742"/>
                    <a:pt x="1581" y="734"/>
                  </a:cubicBezTo>
                  <a:cubicBezTo>
                    <a:pt x="1579" y="731"/>
                    <a:pt x="1577" y="725"/>
                    <a:pt x="1572" y="726"/>
                  </a:cubicBezTo>
                  <a:cubicBezTo>
                    <a:pt x="1573" y="722"/>
                    <a:pt x="1574" y="717"/>
                    <a:pt x="1574" y="713"/>
                  </a:cubicBezTo>
                  <a:cubicBezTo>
                    <a:pt x="1572" y="718"/>
                    <a:pt x="1571" y="723"/>
                    <a:pt x="1569" y="728"/>
                  </a:cubicBezTo>
                  <a:cubicBezTo>
                    <a:pt x="1563" y="722"/>
                    <a:pt x="1560" y="717"/>
                    <a:pt x="1556" y="709"/>
                  </a:cubicBezTo>
                  <a:cubicBezTo>
                    <a:pt x="1552" y="714"/>
                    <a:pt x="1559" y="723"/>
                    <a:pt x="1562" y="728"/>
                  </a:cubicBezTo>
                  <a:cubicBezTo>
                    <a:pt x="1566" y="738"/>
                    <a:pt x="1571" y="748"/>
                    <a:pt x="1576" y="758"/>
                  </a:cubicBezTo>
                  <a:cubicBezTo>
                    <a:pt x="1579" y="764"/>
                    <a:pt x="1578" y="771"/>
                    <a:pt x="1583" y="775"/>
                  </a:cubicBezTo>
                  <a:cubicBezTo>
                    <a:pt x="1584" y="777"/>
                    <a:pt x="1589" y="781"/>
                    <a:pt x="1590" y="784"/>
                  </a:cubicBezTo>
                  <a:cubicBezTo>
                    <a:pt x="1590" y="789"/>
                    <a:pt x="1591" y="794"/>
                    <a:pt x="1592" y="799"/>
                  </a:cubicBezTo>
                  <a:cubicBezTo>
                    <a:pt x="1592" y="802"/>
                    <a:pt x="1592" y="807"/>
                    <a:pt x="1594" y="809"/>
                  </a:cubicBezTo>
                  <a:cubicBezTo>
                    <a:pt x="1597" y="812"/>
                    <a:pt x="1601" y="815"/>
                    <a:pt x="1603" y="818"/>
                  </a:cubicBezTo>
                  <a:cubicBezTo>
                    <a:pt x="1607" y="825"/>
                    <a:pt x="1609" y="835"/>
                    <a:pt x="1612" y="842"/>
                  </a:cubicBezTo>
                  <a:cubicBezTo>
                    <a:pt x="1613" y="844"/>
                    <a:pt x="1620" y="844"/>
                    <a:pt x="1622" y="846"/>
                  </a:cubicBezTo>
                  <a:cubicBezTo>
                    <a:pt x="1624" y="849"/>
                    <a:pt x="1627" y="852"/>
                    <a:pt x="1630" y="856"/>
                  </a:cubicBezTo>
                  <a:cubicBezTo>
                    <a:pt x="1634" y="861"/>
                    <a:pt x="1644" y="867"/>
                    <a:pt x="1637" y="874"/>
                  </a:cubicBezTo>
                  <a:cubicBezTo>
                    <a:pt x="1641" y="875"/>
                    <a:pt x="1647" y="885"/>
                    <a:pt x="1650" y="884"/>
                  </a:cubicBezTo>
                  <a:cubicBezTo>
                    <a:pt x="1664" y="880"/>
                    <a:pt x="1677" y="877"/>
                    <a:pt x="1690" y="873"/>
                  </a:cubicBezTo>
                  <a:cubicBezTo>
                    <a:pt x="1692" y="873"/>
                    <a:pt x="1699" y="870"/>
                    <a:pt x="1701" y="873"/>
                  </a:cubicBezTo>
                  <a:cubicBezTo>
                    <a:pt x="1702" y="875"/>
                    <a:pt x="1698" y="888"/>
                    <a:pt x="1697" y="891"/>
                  </a:cubicBezTo>
                  <a:cubicBezTo>
                    <a:pt x="1695" y="901"/>
                    <a:pt x="1687" y="911"/>
                    <a:pt x="1682" y="920"/>
                  </a:cubicBezTo>
                  <a:cubicBezTo>
                    <a:pt x="1678" y="928"/>
                    <a:pt x="1675" y="937"/>
                    <a:pt x="1669" y="943"/>
                  </a:cubicBezTo>
                  <a:cubicBezTo>
                    <a:pt x="1653" y="960"/>
                    <a:pt x="1634" y="975"/>
                    <a:pt x="1622" y="995"/>
                  </a:cubicBezTo>
                  <a:cubicBezTo>
                    <a:pt x="1620" y="1000"/>
                    <a:pt x="1603" y="1023"/>
                    <a:pt x="1605" y="1027"/>
                  </a:cubicBezTo>
                  <a:cubicBezTo>
                    <a:pt x="1610" y="1034"/>
                    <a:pt x="1610" y="1036"/>
                    <a:pt x="1610" y="1044"/>
                  </a:cubicBezTo>
                  <a:cubicBezTo>
                    <a:pt x="1609" y="1052"/>
                    <a:pt x="1610" y="1053"/>
                    <a:pt x="1614" y="1059"/>
                  </a:cubicBezTo>
                  <a:cubicBezTo>
                    <a:pt x="1621" y="1069"/>
                    <a:pt x="1619" y="1084"/>
                    <a:pt x="1620" y="1096"/>
                  </a:cubicBezTo>
                  <a:cubicBezTo>
                    <a:pt x="1620" y="1105"/>
                    <a:pt x="1613" y="1115"/>
                    <a:pt x="1605" y="1119"/>
                  </a:cubicBezTo>
                  <a:cubicBezTo>
                    <a:pt x="1601" y="1121"/>
                    <a:pt x="1593" y="1123"/>
                    <a:pt x="1590" y="1126"/>
                  </a:cubicBezTo>
                  <a:cubicBezTo>
                    <a:pt x="1586" y="1131"/>
                    <a:pt x="1582" y="1135"/>
                    <a:pt x="1578" y="1140"/>
                  </a:cubicBezTo>
                  <a:cubicBezTo>
                    <a:pt x="1575" y="1144"/>
                    <a:pt x="1571" y="1146"/>
                    <a:pt x="1573" y="1151"/>
                  </a:cubicBezTo>
                  <a:cubicBezTo>
                    <a:pt x="1574" y="1155"/>
                    <a:pt x="1580" y="1163"/>
                    <a:pt x="1579" y="1167"/>
                  </a:cubicBezTo>
                  <a:cubicBezTo>
                    <a:pt x="1579" y="1171"/>
                    <a:pt x="1580" y="1182"/>
                    <a:pt x="1577" y="1185"/>
                  </a:cubicBezTo>
                  <a:cubicBezTo>
                    <a:pt x="1575" y="1189"/>
                    <a:pt x="1565" y="1191"/>
                    <a:pt x="1562" y="1193"/>
                  </a:cubicBezTo>
                  <a:cubicBezTo>
                    <a:pt x="1556" y="1195"/>
                    <a:pt x="1558" y="1198"/>
                    <a:pt x="1557" y="1205"/>
                  </a:cubicBezTo>
                  <a:cubicBezTo>
                    <a:pt x="1557" y="1208"/>
                    <a:pt x="1557" y="1218"/>
                    <a:pt x="1555" y="1221"/>
                  </a:cubicBezTo>
                  <a:cubicBezTo>
                    <a:pt x="1549" y="1231"/>
                    <a:pt x="1543" y="1242"/>
                    <a:pt x="1535" y="1250"/>
                  </a:cubicBezTo>
                  <a:cubicBezTo>
                    <a:pt x="1531" y="1254"/>
                    <a:pt x="1526" y="1258"/>
                    <a:pt x="1522" y="1262"/>
                  </a:cubicBezTo>
                  <a:cubicBezTo>
                    <a:pt x="1519" y="1264"/>
                    <a:pt x="1514" y="1270"/>
                    <a:pt x="1511" y="1271"/>
                  </a:cubicBezTo>
                  <a:cubicBezTo>
                    <a:pt x="1499" y="1273"/>
                    <a:pt x="1487" y="1276"/>
                    <a:pt x="1476" y="1278"/>
                  </a:cubicBezTo>
                  <a:cubicBezTo>
                    <a:pt x="1470" y="1279"/>
                    <a:pt x="1465" y="1280"/>
                    <a:pt x="1460" y="1281"/>
                  </a:cubicBezTo>
                  <a:cubicBezTo>
                    <a:pt x="1457" y="1282"/>
                    <a:pt x="1452" y="1275"/>
                    <a:pt x="1450" y="1273"/>
                  </a:cubicBezTo>
                  <a:cubicBezTo>
                    <a:pt x="1443" y="1268"/>
                    <a:pt x="1444" y="1268"/>
                    <a:pt x="1445" y="1258"/>
                  </a:cubicBezTo>
                  <a:cubicBezTo>
                    <a:pt x="1445" y="1255"/>
                    <a:pt x="1441" y="1249"/>
                    <a:pt x="1440" y="1246"/>
                  </a:cubicBezTo>
                  <a:cubicBezTo>
                    <a:pt x="1437" y="1239"/>
                    <a:pt x="1434" y="1232"/>
                    <a:pt x="1432" y="1225"/>
                  </a:cubicBezTo>
                  <a:cubicBezTo>
                    <a:pt x="1430" y="1221"/>
                    <a:pt x="1425" y="1218"/>
                    <a:pt x="1422" y="1215"/>
                  </a:cubicBezTo>
                  <a:cubicBezTo>
                    <a:pt x="1420" y="1213"/>
                    <a:pt x="1420" y="1204"/>
                    <a:pt x="1420" y="1201"/>
                  </a:cubicBezTo>
                  <a:cubicBezTo>
                    <a:pt x="1418" y="1193"/>
                    <a:pt x="1417" y="1185"/>
                    <a:pt x="1416" y="1177"/>
                  </a:cubicBezTo>
                  <a:cubicBezTo>
                    <a:pt x="1414" y="1167"/>
                    <a:pt x="1409" y="1159"/>
                    <a:pt x="1405" y="1149"/>
                  </a:cubicBezTo>
                  <a:cubicBezTo>
                    <a:pt x="1401" y="1143"/>
                    <a:pt x="1398" y="1137"/>
                    <a:pt x="1396" y="1131"/>
                  </a:cubicBezTo>
                  <a:cubicBezTo>
                    <a:pt x="1394" y="1128"/>
                    <a:pt x="1396" y="1123"/>
                    <a:pt x="1396" y="1121"/>
                  </a:cubicBezTo>
                  <a:cubicBezTo>
                    <a:pt x="1398" y="1107"/>
                    <a:pt x="1399" y="1095"/>
                    <a:pt x="1405" y="1083"/>
                  </a:cubicBezTo>
                  <a:cubicBezTo>
                    <a:pt x="1411" y="1072"/>
                    <a:pt x="1408" y="1063"/>
                    <a:pt x="1405" y="1052"/>
                  </a:cubicBezTo>
                  <a:cubicBezTo>
                    <a:pt x="1402" y="1039"/>
                    <a:pt x="1399" y="1027"/>
                    <a:pt x="1396" y="1014"/>
                  </a:cubicBezTo>
                  <a:cubicBezTo>
                    <a:pt x="1395" y="1011"/>
                    <a:pt x="1390" y="1006"/>
                    <a:pt x="1388" y="1003"/>
                  </a:cubicBezTo>
                  <a:cubicBezTo>
                    <a:pt x="1384" y="997"/>
                    <a:pt x="1380" y="992"/>
                    <a:pt x="1375" y="986"/>
                  </a:cubicBezTo>
                  <a:cubicBezTo>
                    <a:pt x="1373" y="983"/>
                    <a:pt x="1375" y="979"/>
                    <a:pt x="1375" y="975"/>
                  </a:cubicBezTo>
                  <a:cubicBezTo>
                    <a:pt x="1376" y="968"/>
                    <a:pt x="1377" y="960"/>
                    <a:pt x="1378" y="952"/>
                  </a:cubicBezTo>
                  <a:cubicBezTo>
                    <a:pt x="1379" y="945"/>
                    <a:pt x="1379" y="945"/>
                    <a:pt x="1375" y="940"/>
                  </a:cubicBezTo>
                  <a:cubicBezTo>
                    <a:pt x="1371" y="934"/>
                    <a:pt x="1371" y="933"/>
                    <a:pt x="1364" y="934"/>
                  </a:cubicBezTo>
                  <a:cubicBezTo>
                    <a:pt x="1360" y="934"/>
                    <a:pt x="1352" y="936"/>
                    <a:pt x="1349" y="933"/>
                  </a:cubicBezTo>
                  <a:cubicBezTo>
                    <a:pt x="1345" y="928"/>
                    <a:pt x="1341" y="923"/>
                    <a:pt x="1337" y="918"/>
                  </a:cubicBezTo>
                  <a:cubicBezTo>
                    <a:pt x="1335" y="916"/>
                    <a:pt x="1311" y="920"/>
                    <a:pt x="1308" y="921"/>
                  </a:cubicBezTo>
                  <a:cubicBezTo>
                    <a:pt x="1302" y="924"/>
                    <a:pt x="1296" y="927"/>
                    <a:pt x="1290" y="930"/>
                  </a:cubicBezTo>
                  <a:cubicBezTo>
                    <a:pt x="1285" y="933"/>
                    <a:pt x="1283" y="931"/>
                    <a:pt x="1278" y="930"/>
                  </a:cubicBezTo>
                  <a:cubicBezTo>
                    <a:pt x="1273" y="929"/>
                    <a:pt x="1270" y="927"/>
                    <a:pt x="1265" y="929"/>
                  </a:cubicBezTo>
                  <a:cubicBezTo>
                    <a:pt x="1258" y="931"/>
                    <a:pt x="1252" y="933"/>
                    <a:pt x="1246" y="936"/>
                  </a:cubicBezTo>
                  <a:cubicBezTo>
                    <a:pt x="1243" y="937"/>
                    <a:pt x="1239" y="933"/>
                    <a:pt x="1237" y="931"/>
                  </a:cubicBezTo>
                  <a:cubicBezTo>
                    <a:pt x="1230" y="926"/>
                    <a:pt x="1224" y="922"/>
                    <a:pt x="1218" y="917"/>
                  </a:cubicBezTo>
                  <a:cubicBezTo>
                    <a:pt x="1210" y="912"/>
                    <a:pt x="1207" y="909"/>
                    <a:pt x="1202" y="901"/>
                  </a:cubicBezTo>
                  <a:cubicBezTo>
                    <a:pt x="1194" y="887"/>
                    <a:pt x="1186" y="874"/>
                    <a:pt x="1178" y="860"/>
                  </a:cubicBezTo>
                  <a:cubicBezTo>
                    <a:pt x="1176" y="856"/>
                    <a:pt x="1173" y="851"/>
                    <a:pt x="1171" y="847"/>
                  </a:cubicBezTo>
                  <a:cubicBezTo>
                    <a:pt x="1170" y="845"/>
                    <a:pt x="1174" y="837"/>
                    <a:pt x="1174" y="835"/>
                  </a:cubicBezTo>
                  <a:cubicBezTo>
                    <a:pt x="1176" y="831"/>
                    <a:pt x="1180" y="825"/>
                    <a:pt x="1179" y="821"/>
                  </a:cubicBezTo>
                  <a:cubicBezTo>
                    <a:pt x="1178" y="814"/>
                    <a:pt x="1176" y="808"/>
                    <a:pt x="1175" y="801"/>
                  </a:cubicBezTo>
                  <a:cubicBezTo>
                    <a:pt x="1174" y="797"/>
                    <a:pt x="1170" y="789"/>
                    <a:pt x="1171" y="785"/>
                  </a:cubicBezTo>
                  <a:cubicBezTo>
                    <a:pt x="1171" y="782"/>
                    <a:pt x="1175" y="778"/>
                    <a:pt x="1176" y="776"/>
                  </a:cubicBezTo>
                  <a:cubicBezTo>
                    <a:pt x="1183" y="762"/>
                    <a:pt x="1191" y="748"/>
                    <a:pt x="1199" y="735"/>
                  </a:cubicBezTo>
                  <a:cubicBezTo>
                    <a:pt x="1204" y="725"/>
                    <a:pt x="1210" y="722"/>
                    <a:pt x="1219" y="717"/>
                  </a:cubicBezTo>
                  <a:cubicBezTo>
                    <a:pt x="1224" y="714"/>
                    <a:pt x="1226" y="714"/>
                    <a:pt x="1227" y="708"/>
                  </a:cubicBezTo>
                  <a:cubicBezTo>
                    <a:pt x="1228" y="701"/>
                    <a:pt x="1229" y="693"/>
                    <a:pt x="1230" y="686"/>
                  </a:cubicBezTo>
                  <a:cubicBezTo>
                    <a:pt x="1232" y="678"/>
                    <a:pt x="1248" y="676"/>
                    <a:pt x="1252" y="668"/>
                  </a:cubicBezTo>
                  <a:cubicBezTo>
                    <a:pt x="1254" y="662"/>
                    <a:pt x="1255" y="654"/>
                    <a:pt x="1261" y="652"/>
                  </a:cubicBezTo>
                  <a:cubicBezTo>
                    <a:pt x="1262" y="652"/>
                    <a:pt x="1267" y="660"/>
                    <a:pt x="1271" y="659"/>
                  </a:cubicBezTo>
                  <a:cubicBezTo>
                    <a:pt x="1273" y="658"/>
                    <a:pt x="1278" y="656"/>
                    <a:pt x="1280" y="657"/>
                  </a:cubicBezTo>
                  <a:cubicBezTo>
                    <a:pt x="1281" y="658"/>
                    <a:pt x="1286" y="661"/>
                    <a:pt x="1287" y="660"/>
                  </a:cubicBezTo>
                  <a:cubicBezTo>
                    <a:pt x="1291" y="658"/>
                    <a:pt x="1296" y="654"/>
                    <a:pt x="1301" y="652"/>
                  </a:cubicBezTo>
                  <a:cubicBezTo>
                    <a:pt x="1309" y="648"/>
                    <a:pt x="1320" y="644"/>
                    <a:pt x="1330" y="643"/>
                  </a:cubicBezTo>
                  <a:cubicBezTo>
                    <a:pt x="1332" y="643"/>
                    <a:pt x="1336" y="642"/>
                    <a:pt x="1339" y="642"/>
                  </a:cubicBezTo>
                  <a:cubicBezTo>
                    <a:pt x="1341" y="643"/>
                    <a:pt x="1344" y="645"/>
                    <a:pt x="1346" y="645"/>
                  </a:cubicBezTo>
                  <a:cubicBezTo>
                    <a:pt x="1348" y="644"/>
                    <a:pt x="1350" y="642"/>
                    <a:pt x="1353" y="641"/>
                  </a:cubicBezTo>
                  <a:cubicBezTo>
                    <a:pt x="1355" y="641"/>
                    <a:pt x="1357" y="642"/>
                    <a:pt x="1359" y="642"/>
                  </a:cubicBezTo>
                  <a:cubicBezTo>
                    <a:pt x="1366" y="642"/>
                    <a:pt x="1370" y="643"/>
                    <a:pt x="1376" y="640"/>
                  </a:cubicBezTo>
                  <a:cubicBezTo>
                    <a:pt x="1380" y="637"/>
                    <a:pt x="1384" y="641"/>
                    <a:pt x="1389" y="643"/>
                  </a:cubicBezTo>
                  <a:cubicBezTo>
                    <a:pt x="1385" y="650"/>
                    <a:pt x="1385" y="650"/>
                    <a:pt x="1389" y="658"/>
                  </a:cubicBezTo>
                  <a:cubicBezTo>
                    <a:pt x="1390" y="661"/>
                    <a:pt x="1383" y="666"/>
                    <a:pt x="1381" y="668"/>
                  </a:cubicBezTo>
                  <a:cubicBezTo>
                    <a:pt x="1385" y="672"/>
                    <a:pt x="1389" y="678"/>
                    <a:pt x="1394" y="679"/>
                  </a:cubicBezTo>
                  <a:cubicBezTo>
                    <a:pt x="1402" y="681"/>
                    <a:pt x="1410" y="683"/>
                    <a:pt x="1418" y="686"/>
                  </a:cubicBezTo>
                  <a:cubicBezTo>
                    <a:pt x="1424" y="687"/>
                    <a:pt x="1423" y="694"/>
                    <a:pt x="1429" y="697"/>
                  </a:cubicBezTo>
                  <a:cubicBezTo>
                    <a:pt x="1434" y="699"/>
                    <a:pt x="1439" y="698"/>
                    <a:pt x="1444" y="702"/>
                  </a:cubicBezTo>
                  <a:cubicBezTo>
                    <a:pt x="1451" y="707"/>
                    <a:pt x="1455" y="708"/>
                    <a:pt x="1459" y="699"/>
                  </a:cubicBezTo>
                  <a:cubicBezTo>
                    <a:pt x="1460" y="697"/>
                    <a:pt x="1457" y="694"/>
                    <a:pt x="1458" y="692"/>
                  </a:cubicBezTo>
                  <a:cubicBezTo>
                    <a:pt x="1459" y="690"/>
                    <a:pt x="1461" y="685"/>
                    <a:pt x="1462" y="685"/>
                  </a:cubicBezTo>
                  <a:cubicBezTo>
                    <a:pt x="1470" y="682"/>
                    <a:pt x="1474" y="681"/>
                    <a:pt x="1482" y="683"/>
                  </a:cubicBezTo>
                  <a:cubicBezTo>
                    <a:pt x="1484" y="684"/>
                    <a:pt x="1482" y="687"/>
                    <a:pt x="1484" y="688"/>
                  </a:cubicBezTo>
                  <a:cubicBezTo>
                    <a:pt x="1488" y="689"/>
                    <a:pt x="1491" y="689"/>
                    <a:pt x="1495" y="690"/>
                  </a:cubicBezTo>
                  <a:cubicBezTo>
                    <a:pt x="1498" y="691"/>
                    <a:pt x="1498" y="692"/>
                    <a:pt x="1500" y="695"/>
                  </a:cubicBezTo>
                  <a:cubicBezTo>
                    <a:pt x="1500" y="697"/>
                    <a:pt x="1503" y="693"/>
                    <a:pt x="1505" y="694"/>
                  </a:cubicBezTo>
                  <a:cubicBezTo>
                    <a:pt x="1510" y="695"/>
                    <a:pt x="1516" y="697"/>
                    <a:pt x="1522" y="699"/>
                  </a:cubicBezTo>
                  <a:cubicBezTo>
                    <a:pt x="1528" y="701"/>
                    <a:pt x="1529" y="701"/>
                    <a:pt x="1535" y="698"/>
                  </a:cubicBezTo>
                  <a:cubicBezTo>
                    <a:pt x="1542" y="694"/>
                    <a:pt x="1543" y="693"/>
                    <a:pt x="1549" y="697"/>
                  </a:cubicBezTo>
                  <a:cubicBezTo>
                    <a:pt x="1557" y="700"/>
                    <a:pt x="1569" y="699"/>
                    <a:pt x="1573" y="689"/>
                  </a:cubicBezTo>
                  <a:cubicBezTo>
                    <a:pt x="1575" y="683"/>
                    <a:pt x="1586" y="664"/>
                    <a:pt x="1582" y="657"/>
                  </a:cubicBezTo>
                  <a:cubicBezTo>
                    <a:pt x="1579" y="653"/>
                    <a:pt x="1585" y="645"/>
                    <a:pt x="1584" y="643"/>
                  </a:cubicBezTo>
                  <a:cubicBezTo>
                    <a:pt x="1582" y="641"/>
                    <a:pt x="1580" y="644"/>
                    <a:pt x="1578" y="645"/>
                  </a:cubicBezTo>
                  <a:cubicBezTo>
                    <a:pt x="1577" y="647"/>
                    <a:pt x="1575" y="643"/>
                    <a:pt x="1573" y="644"/>
                  </a:cubicBezTo>
                  <a:cubicBezTo>
                    <a:pt x="1571" y="644"/>
                    <a:pt x="1569" y="649"/>
                    <a:pt x="1567" y="650"/>
                  </a:cubicBezTo>
                  <a:cubicBezTo>
                    <a:pt x="1565" y="651"/>
                    <a:pt x="1561" y="650"/>
                    <a:pt x="1559" y="650"/>
                  </a:cubicBezTo>
                  <a:cubicBezTo>
                    <a:pt x="1554" y="650"/>
                    <a:pt x="1552" y="645"/>
                    <a:pt x="1547" y="644"/>
                  </a:cubicBezTo>
                  <a:cubicBezTo>
                    <a:pt x="1544" y="643"/>
                    <a:pt x="1541" y="642"/>
                    <a:pt x="1540" y="645"/>
                  </a:cubicBezTo>
                  <a:cubicBezTo>
                    <a:pt x="1539" y="649"/>
                    <a:pt x="1539" y="649"/>
                    <a:pt x="1535" y="650"/>
                  </a:cubicBezTo>
                  <a:cubicBezTo>
                    <a:pt x="1531" y="650"/>
                    <a:pt x="1525" y="645"/>
                    <a:pt x="1522" y="643"/>
                  </a:cubicBezTo>
                  <a:cubicBezTo>
                    <a:pt x="1516" y="640"/>
                    <a:pt x="1506" y="623"/>
                    <a:pt x="1512" y="616"/>
                  </a:cubicBezTo>
                  <a:cubicBezTo>
                    <a:pt x="1510" y="617"/>
                    <a:pt x="1508" y="617"/>
                    <a:pt x="1506" y="617"/>
                  </a:cubicBezTo>
                  <a:cubicBezTo>
                    <a:pt x="1505" y="610"/>
                    <a:pt x="1514" y="608"/>
                    <a:pt x="1518" y="608"/>
                  </a:cubicBezTo>
                  <a:cubicBezTo>
                    <a:pt x="1525" y="608"/>
                    <a:pt x="1528" y="608"/>
                    <a:pt x="1535" y="604"/>
                  </a:cubicBezTo>
                  <a:cubicBezTo>
                    <a:pt x="1533" y="603"/>
                    <a:pt x="1531" y="602"/>
                    <a:pt x="1529" y="601"/>
                  </a:cubicBezTo>
                  <a:cubicBezTo>
                    <a:pt x="1530" y="598"/>
                    <a:pt x="1537" y="600"/>
                    <a:pt x="1541" y="600"/>
                  </a:cubicBezTo>
                  <a:cubicBezTo>
                    <a:pt x="1546" y="601"/>
                    <a:pt x="1547" y="599"/>
                    <a:pt x="1552" y="596"/>
                  </a:cubicBezTo>
                  <a:cubicBezTo>
                    <a:pt x="1555" y="594"/>
                    <a:pt x="1559" y="591"/>
                    <a:pt x="1563" y="591"/>
                  </a:cubicBezTo>
                  <a:cubicBezTo>
                    <a:pt x="1567" y="592"/>
                    <a:pt x="1572" y="592"/>
                    <a:pt x="1577" y="591"/>
                  </a:cubicBezTo>
                  <a:cubicBezTo>
                    <a:pt x="1575" y="593"/>
                    <a:pt x="1577" y="594"/>
                    <a:pt x="1579" y="595"/>
                  </a:cubicBezTo>
                  <a:cubicBezTo>
                    <a:pt x="1583" y="597"/>
                    <a:pt x="1582" y="593"/>
                    <a:pt x="1585" y="597"/>
                  </a:cubicBezTo>
                  <a:cubicBezTo>
                    <a:pt x="1586" y="599"/>
                    <a:pt x="1595" y="600"/>
                    <a:pt x="1598" y="602"/>
                  </a:cubicBezTo>
                  <a:cubicBezTo>
                    <a:pt x="1603" y="604"/>
                    <a:pt x="1606" y="601"/>
                    <a:pt x="1611" y="601"/>
                  </a:cubicBezTo>
                  <a:cubicBezTo>
                    <a:pt x="1617" y="602"/>
                    <a:pt x="1620" y="600"/>
                    <a:pt x="1625" y="597"/>
                  </a:cubicBezTo>
                  <a:cubicBezTo>
                    <a:pt x="1629" y="594"/>
                    <a:pt x="1627" y="587"/>
                    <a:pt x="1625" y="585"/>
                  </a:cubicBezTo>
                  <a:cubicBezTo>
                    <a:pt x="1621" y="581"/>
                    <a:pt x="1617" y="580"/>
                    <a:pt x="1613" y="576"/>
                  </a:cubicBezTo>
                  <a:cubicBezTo>
                    <a:pt x="1609" y="572"/>
                    <a:pt x="1605" y="567"/>
                    <a:pt x="1600" y="567"/>
                  </a:cubicBezTo>
                  <a:cubicBezTo>
                    <a:pt x="1599" y="567"/>
                    <a:pt x="1595" y="564"/>
                    <a:pt x="1595" y="563"/>
                  </a:cubicBezTo>
                  <a:cubicBezTo>
                    <a:pt x="1592" y="562"/>
                    <a:pt x="1590" y="560"/>
                    <a:pt x="1588" y="559"/>
                  </a:cubicBezTo>
                  <a:cubicBezTo>
                    <a:pt x="1588" y="558"/>
                    <a:pt x="1590" y="556"/>
                    <a:pt x="1590" y="556"/>
                  </a:cubicBezTo>
                  <a:cubicBezTo>
                    <a:pt x="1592" y="557"/>
                    <a:pt x="1594" y="557"/>
                    <a:pt x="1596" y="557"/>
                  </a:cubicBezTo>
                  <a:cubicBezTo>
                    <a:pt x="1594" y="551"/>
                    <a:pt x="1598" y="549"/>
                    <a:pt x="1603" y="549"/>
                  </a:cubicBezTo>
                  <a:cubicBezTo>
                    <a:pt x="1601" y="547"/>
                    <a:pt x="1598" y="545"/>
                    <a:pt x="1597" y="543"/>
                  </a:cubicBezTo>
                  <a:cubicBezTo>
                    <a:pt x="1599" y="543"/>
                    <a:pt x="1601" y="543"/>
                    <a:pt x="1603" y="543"/>
                  </a:cubicBezTo>
                  <a:cubicBezTo>
                    <a:pt x="1601" y="538"/>
                    <a:pt x="1607" y="541"/>
                    <a:pt x="1608" y="538"/>
                  </a:cubicBezTo>
                  <a:cubicBezTo>
                    <a:pt x="1609" y="535"/>
                    <a:pt x="1604" y="537"/>
                    <a:pt x="1603" y="537"/>
                  </a:cubicBezTo>
                  <a:cubicBezTo>
                    <a:pt x="1598" y="538"/>
                    <a:pt x="1592" y="538"/>
                    <a:pt x="1589" y="542"/>
                  </a:cubicBezTo>
                  <a:cubicBezTo>
                    <a:pt x="1589" y="542"/>
                    <a:pt x="1589" y="541"/>
                    <a:pt x="1589" y="541"/>
                  </a:cubicBezTo>
                  <a:cubicBezTo>
                    <a:pt x="1583" y="542"/>
                    <a:pt x="1581" y="543"/>
                    <a:pt x="1577" y="547"/>
                  </a:cubicBezTo>
                  <a:cubicBezTo>
                    <a:pt x="1577" y="546"/>
                    <a:pt x="1577" y="546"/>
                    <a:pt x="1578" y="545"/>
                  </a:cubicBezTo>
                  <a:cubicBezTo>
                    <a:pt x="1572" y="544"/>
                    <a:pt x="1574" y="552"/>
                    <a:pt x="1577" y="554"/>
                  </a:cubicBezTo>
                  <a:cubicBezTo>
                    <a:pt x="1580" y="558"/>
                    <a:pt x="1584" y="556"/>
                    <a:pt x="1589" y="556"/>
                  </a:cubicBezTo>
                  <a:cubicBezTo>
                    <a:pt x="1586" y="562"/>
                    <a:pt x="1582" y="558"/>
                    <a:pt x="1578" y="560"/>
                  </a:cubicBezTo>
                  <a:cubicBezTo>
                    <a:pt x="1574" y="562"/>
                    <a:pt x="1567" y="568"/>
                    <a:pt x="1563" y="565"/>
                  </a:cubicBezTo>
                  <a:cubicBezTo>
                    <a:pt x="1565" y="558"/>
                    <a:pt x="1562" y="559"/>
                    <a:pt x="1556" y="556"/>
                  </a:cubicBezTo>
                  <a:cubicBezTo>
                    <a:pt x="1559" y="554"/>
                    <a:pt x="1570" y="550"/>
                    <a:pt x="1562" y="548"/>
                  </a:cubicBezTo>
                  <a:cubicBezTo>
                    <a:pt x="1560" y="547"/>
                    <a:pt x="1557" y="548"/>
                    <a:pt x="1555" y="548"/>
                  </a:cubicBezTo>
                  <a:cubicBezTo>
                    <a:pt x="1553" y="548"/>
                    <a:pt x="1551" y="545"/>
                    <a:pt x="1549" y="544"/>
                  </a:cubicBezTo>
                  <a:cubicBezTo>
                    <a:pt x="1552" y="544"/>
                    <a:pt x="1556" y="546"/>
                    <a:pt x="1558" y="542"/>
                  </a:cubicBezTo>
                  <a:cubicBezTo>
                    <a:pt x="1554" y="544"/>
                    <a:pt x="1546" y="540"/>
                    <a:pt x="1544" y="542"/>
                  </a:cubicBezTo>
                  <a:cubicBezTo>
                    <a:pt x="1542" y="545"/>
                    <a:pt x="1535" y="550"/>
                    <a:pt x="1535" y="553"/>
                  </a:cubicBezTo>
                  <a:cubicBezTo>
                    <a:pt x="1534" y="555"/>
                    <a:pt x="1534" y="560"/>
                    <a:pt x="1533" y="562"/>
                  </a:cubicBezTo>
                  <a:cubicBezTo>
                    <a:pt x="1532" y="563"/>
                    <a:pt x="1528" y="563"/>
                    <a:pt x="1527" y="565"/>
                  </a:cubicBezTo>
                  <a:cubicBezTo>
                    <a:pt x="1526" y="571"/>
                    <a:pt x="1526" y="576"/>
                    <a:pt x="1521" y="579"/>
                  </a:cubicBezTo>
                  <a:cubicBezTo>
                    <a:pt x="1517" y="582"/>
                    <a:pt x="1518" y="588"/>
                    <a:pt x="1520" y="592"/>
                  </a:cubicBezTo>
                  <a:cubicBezTo>
                    <a:pt x="1522" y="595"/>
                    <a:pt x="1529" y="599"/>
                    <a:pt x="1529" y="600"/>
                  </a:cubicBezTo>
                  <a:cubicBezTo>
                    <a:pt x="1528" y="604"/>
                    <a:pt x="1520" y="599"/>
                    <a:pt x="1518" y="602"/>
                  </a:cubicBezTo>
                  <a:cubicBezTo>
                    <a:pt x="1514" y="605"/>
                    <a:pt x="1510" y="609"/>
                    <a:pt x="1506" y="612"/>
                  </a:cubicBezTo>
                  <a:cubicBezTo>
                    <a:pt x="1506" y="608"/>
                    <a:pt x="1508" y="607"/>
                    <a:pt x="1511" y="606"/>
                  </a:cubicBezTo>
                  <a:cubicBezTo>
                    <a:pt x="1509" y="605"/>
                    <a:pt x="1506" y="605"/>
                    <a:pt x="1504" y="604"/>
                  </a:cubicBezTo>
                  <a:cubicBezTo>
                    <a:pt x="1500" y="602"/>
                    <a:pt x="1497" y="603"/>
                    <a:pt x="1494" y="602"/>
                  </a:cubicBezTo>
                  <a:cubicBezTo>
                    <a:pt x="1492" y="602"/>
                    <a:pt x="1490" y="603"/>
                    <a:pt x="1488" y="604"/>
                  </a:cubicBezTo>
                  <a:cubicBezTo>
                    <a:pt x="1487" y="604"/>
                    <a:pt x="1489" y="607"/>
                    <a:pt x="1488" y="608"/>
                  </a:cubicBezTo>
                  <a:cubicBezTo>
                    <a:pt x="1485" y="611"/>
                    <a:pt x="1483" y="608"/>
                    <a:pt x="1480" y="606"/>
                  </a:cubicBezTo>
                  <a:cubicBezTo>
                    <a:pt x="1477" y="610"/>
                    <a:pt x="1480" y="613"/>
                    <a:pt x="1482" y="616"/>
                  </a:cubicBezTo>
                  <a:cubicBezTo>
                    <a:pt x="1484" y="620"/>
                    <a:pt x="1485" y="620"/>
                    <a:pt x="1481" y="624"/>
                  </a:cubicBezTo>
                  <a:cubicBezTo>
                    <a:pt x="1486" y="627"/>
                    <a:pt x="1491" y="628"/>
                    <a:pt x="1490" y="635"/>
                  </a:cubicBezTo>
                  <a:cubicBezTo>
                    <a:pt x="1487" y="633"/>
                    <a:pt x="1485" y="630"/>
                    <a:pt x="1482" y="634"/>
                  </a:cubicBezTo>
                  <a:cubicBezTo>
                    <a:pt x="1486" y="635"/>
                    <a:pt x="1486" y="637"/>
                    <a:pt x="1483" y="639"/>
                  </a:cubicBezTo>
                  <a:cubicBezTo>
                    <a:pt x="1481" y="642"/>
                    <a:pt x="1482" y="643"/>
                    <a:pt x="1483" y="646"/>
                  </a:cubicBezTo>
                  <a:cubicBezTo>
                    <a:pt x="1480" y="646"/>
                    <a:pt x="1477" y="646"/>
                    <a:pt x="1476" y="643"/>
                  </a:cubicBezTo>
                  <a:cubicBezTo>
                    <a:pt x="1475" y="640"/>
                    <a:pt x="1473" y="641"/>
                    <a:pt x="1471" y="643"/>
                  </a:cubicBezTo>
                  <a:cubicBezTo>
                    <a:pt x="1468" y="635"/>
                    <a:pt x="1467" y="634"/>
                    <a:pt x="1473" y="628"/>
                  </a:cubicBezTo>
                  <a:cubicBezTo>
                    <a:pt x="1467" y="628"/>
                    <a:pt x="1467" y="628"/>
                    <a:pt x="1463" y="622"/>
                  </a:cubicBezTo>
                  <a:cubicBezTo>
                    <a:pt x="1461" y="619"/>
                    <a:pt x="1460" y="614"/>
                    <a:pt x="1457" y="611"/>
                  </a:cubicBezTo>
                  <a:cubicBezTo>
                    <a:pt x="1452" y="607"/>
                    <a:pt x="1454" y="604"/>
                    <a:pt x="1455" y="598"/>
                  </a:cubicBezTo>
                  <a:cubicBezTo>
                    <a:pt x="1455" y="592"/>
                    <a:pt x="1453" y="592"/>
                    <a:pt x="1449" y="588"/>
                  </a:cubicBezTo>
                  <a:cubicBezTo>
                    <a:pt x="1443" y="583"/>
                    <a:pt x="1436" y="577"/>
                    <a:pt x="1428" y="576"/>
                  </a:cubicBezTo>
                  <a:cubicBezTo>
                    <a:pt x="1426" y="575"/>
                    <a:pt x="1422" y="570"/>
                    <a:pt x="1421" y="568"/>
                  </a:cubicBezTo>
                  <a:cubicBezTo>
                    <a:pt x="1419" y="562"/>
                    <a:pt x="1419" y="560"/>
                    <a:pt x="1414" y="557"/>
                  </a:cubicBezTo>
                  <a:cubicBezTo>
                    <a:pt x="1412" y="563"/>
                    <a:pt x="1410" y="560"/>
                    <a:pt x="1409" y="555"/>
                  </a:cubicBezTo>
                  <a:cubicBezTo>
                    <a:pt x="1408" y="551"/>
                    <a:pt x="1409" y="552"/>
                    <a:pt x="1404" y="553"/>
                  </a:cubicBezTo>
                  <a:cubicBezTo>
                    <a:pt x="1400" y="554"/>
                    <a:pt x="1397" y="555"/>
                    <a:pt x="1400" y="560"/>
                  </a:cubicBezTo>
                  <a:cubicBezTo>
                    <a:pt x="1401" y="562"/>
                    <a:pt x="1397" y="567"/>
                    <a:pt x="1400" y="569"/>
                  </a:cubicBezTo>
                  <a:cubicBezTo>
                    <a:pt x="1403" y="571"/>
                    <a:pt x="1408" y="573"/>
                    <a:pt x="1410" y="576"/>
                  </a:cubicBezTo>
                  <a:cubicBezTo>
                    <a:pt x="1412" y="579"/>
                    <a:pt x="1412" y="584"/>
                    <a:pt x="1414" y="586"/>
                  </a:cubicBezTo>
                  <a:cubicBezTo>
                    <a:pt x="1418" y="589"/>
                    <a:pt x="1420" y="592"/>
                    <a:pt x="1424" y="592"/>
                  </a:cubicBezTo>
                  <a:cubicBezTo>
                    <a:pt x="1427" y="592"/>
                    <a:pt x="1431" y="592"/>
                    <a:pt x="1427" y="595"/>
                  </a:cubicBezTo>
                  <a:cubicBezTo>
                    <a:pt x="1431" y="599"/>
                    <a:pt x="1451" y="607"/>
                    <a:pt x="1446" y="614"/>
                  </a:cubicBezTo>
                  <a:cubicBezTo>
                    <a:pt x="1444" y="613"/>
                    <a:pt x="1438" y="605"/>
                    <a:pt x="1436" y="607"/>
                  </a:cubicBezTo>
                  <a:cubicBezTo>
                    <a:pt x="1433" y="609"/>
                    <a:pt x="1433" y="610"/>
                    <a:pt x="1432" y="613"/>
                  </a:cubicBezTo>
                  <a:cubicBezTo>
                    <a:pt x="1432" y="616"/>
                    <a:pt x="1433" y="616"/>
                    <a:pt x="1435" y="617"/>
                  </a:cubicBezTo>
                  <a:cubicBezTo>
                    <a:pt x="1441" y="622"/>
                    <a:pt x="1432" y="623"/>
                    <a:pt x="1432" y="626"/>
                  </a:cubicBezTo>
                  <a:cubicBezTo>
                    <a:pt x="1432" y="629"/>
                    <a:pt x="1425" y="636"/>
                    <a:pt x="1425" y="630"/>
                  </a:cubicBezTo>
                  <a:cubicBezTo>
                    <a:pt x="1421" y="632"/>
                    <a:pt x="1420" y="637"/>
                    <a:pt x="1422" y="641"/>
                  </a:cubicBezTo>
                  <a:cubicBezTo>
                    <a:pt x="1424" y="645"/>
                    <a:pt x="1416" y="646"/>
                    <a:pt x="1415" y="643"/>
                  </a:cubicBezTo>
                  <a:cubicBezTo>
                    <a:pt x="1414" y="637"/>
                    <a:pt x="1395" y="638"/>
                    <a:pt x="1402" y="630"/>
                  </a:cubicBezTo>
                  <a:cubicBezTo>
                    <a:pt x="1403" y="631"/>
                    <a:pt x="1413" y="632"/>
                    <a:pt x="1416" y="631"/>
                  </a:cubicBezTo>
                  <a:cubicBezTo>
                    <a:pt x="1418" y="631"/>
                    <a:pt x="1423" y="631"/>
                    <a:pt x="1426" y="629"/>
                  </a:cubicBezTo>
                  <a:cubicBezTo>
                    <a:pt x="1428" y="627"/>
                    <a:pt x="1426" y="626"/>
                    <a:pt x="1428" y="624"/>
                  </a:cubicBezTo>
                  <a:cubicBezTo>
                    <a:pt x="1430" y="623"/>
                    <a:pt x="1426" y="612"/>
                    <a:pt x="1424" y="611"/>
                  </a:cubicBezTo>
                  <a:cubicBezTo>
                    <a:pt x="1423" y="611"/>
                    <a:pt x="1419" y="611"/>
                    <a:pt x="1420" y="609"/>
                  </a:cubicBezTo>
                  <a:cubicBezTo>
                    <a:pt x="1420" y="606"/>
                    <a:pt x="1417" y="605"/>
                    <a:pt x="1415" y="606"/>
                  </a:cubicBezTo>
                  <a:cubicBezTo>
                    <a:pt x="1415" y="603"/>
                    <a:pt x="1410" y="599"/>
                    <a:pt x="1407" y="599"/>
                  </a:cubicBezTo>
                  <a:cubicBezTo>
                    <a:pt x="1403" y="600"/>
                    <a:pt x="1401" y="596"/>
                    <a:pt x="1398" y="593"/>
                  </a:cubicBezTo>
                  <a:cubicBezTo>
                    <a:pt x="1393" y="588"/>
                    <a:pt x="1386" y="585"/>
                    <a:pt x="1384" y="578"/>
                  </a:cubicBezTo>
                  <a:cubicBezTo>
                    <a:pt x="1383" y="572"/>
                    <a:pt x="1383" y="571"/>
                    <a:pt x="1377" y="568"/>
                  </a:cubicBezTo>
                  <a:cubicBezTo>
                    <a:pt x="1374" y="567"/>
                    <a:pt x="1371" y="566"/>
                    <a:pt x="1369" y="568"/>
                  </a:cubicBezTo>
                  <a:cubicBezTo>
                    <a:pt x="1367" y="570"/>
                    <a:pt x="1353" y="581"/>
                    <a:pt x="1351" y="581"/>
                  </a:cubicBezTo>
                  <a:cubicBezTo>
                    <a:pt x="1346" y="579"/>
                    <a:pt x="1341" y="577"/>
                    <a:pt x="1336" y="576"/>
                  </a:cubicBezTo>
                  <a:cubicBezTo>
                    <a:pt x="1333" y="575"/>
                    <a:pt x="1329" y="580"/>
                    <a:pt x="1328" y="582"/>
                  </a:cubicBezTo>
                  <a:cubicBezTo>
                    <a:pt x="1327" y="583"/>
                    <a:pt x="1330" y="590"/>
                    <a:pt x="1328" y="593"/>
                  </a:cubicBezTo>
                  <a:cubicBezTo>
                    <a:pt x="1326" y="596"/>
                    <a:pt x="1319" y="597"/>
                    <a:pt x="1316" y="599"/>
                  </a:cubicBezTo>
                  <a:cubicBezTo>
                    <a:pt x="1308" y="603"/>
                    <a:pt x="1306" y="609"/>
                    <a:pt x="1301" y="618"/>
                  </a:cubicBezTo>
                  <a:cubicBezTo>
                    <a:pt x="1300" y="620"/>
                    <a:pt x="1306" y="622"/>
                    <a:pt x="1303" y="626"/>
                  </a:cubicBezTo>
                  <a:cubicBezTo>
                    <a:pt x="1301" y="629"/>
                    <a:pt x="1296" y="633"/>
                    <a:pt x="1298" y="636"/>
                  </a:cubicBezTo>
                  <a:cubicBezTo>
                    <a:pt x="1296" y="636"/>
                    <a:pt x="1292" y="636"/>
                    <a:pt x="1291" y="638"/>
                  </a:cubicBezTo>
                  <a:cubicBezTo>
                    <a:pt x="1290" y="639"/>
                    <a:pt x="1288" y="644"/>
                    <a:pt x="1286" y="644"/>
                  </a:cubicBezTo>
                  <a:cubicBezTo>
                    <a:pt x="1281" y="645"/>
                    <a:pt x="1276" y="644"/>
                    <a:pt x="1271" y="644"/>
                  </a:cubicBezTo>
                  <a:cubicBezTo>
                    <a:pt x="1267" y="644"/>
                    <a:pt x="1264" y="650"/>
                    <a:pt x="1260" y="651"/>
                  </a:cubicBezTo>
                  <a:cubicBezTo>
                    <a:pt x="1257" y="652"/>
                    <a:pt x="1251" y="645"/>
                    <a:pt x="1255" y="642"/>
                  </a:cubicBezTo>
                  <a:cubicBezTo>
                    <a:pt x="1251" y="644"/>
                    <a:pt x="1249" y="637"/>
                    <a:pt x="1244" y="640"/>
                  </a:cubicBezTo>
                  <a:cubicBezTo>
                    <a:pt x="1240" y="642"/>
                    <a:pt x="1238" y="639"/>
                    <a:pt x="1234" y="641"/>
                  </a:cubicBezTo>
                  <a:cubicBezTo>
                    <a:pt x="1235" y="638"/>
                    <a:pt x="1235" y="636"/>
                    <a:pt x="1235" y="633"/>
                  </a:cubicBezTo>
                  <a:cubicBezTo>
                    <a:pt x="1235" y="631"/>
                    <a:pt x="1235" y="629"/>
                    <a:pt x="1235" y="628"/>
                  </a:cubicBezTo>
                  <a:cubicBezTo>
                    <a:pt x="1235" y="626"/>
                    <a:pt x="1233" y="628"/>
                    <a:pt x="1232" y="627"/>
                  </a:cubicBezTo>
                  <a:cubicBezTo>
                    <a:pt x="1229" y="622"/>
                    <a:pt x="1231" y="621"/>
                    <a:pt x="1233" y="616"/>
                  </a:cubicBezTo>
                  <a:cubicBezTo>
                    <a:pt x="1234" y="611"/>
                    <a:pt x="1238" y="603"/>
                    <a:pt x="1235" y="598"/>
                  </a:cubicBezTo>
                  <a:cubicBezTo>
                    <a:pt x="1234" y="594"/>
                    <a:pt x="1234" y="589"/>
                    <a:pt x="1235" y="584"/>
                  </a:cubicBezTo>
                  <a:cubicBezTo>
                    <a:pt x="1233" y="586"/>
                    <a:pt x="1231" y="582"/>
                    <a:pt x="1232" y="579"/>
                  </a:cubicBezTo>
                  <a:cubicBezTo>
                    <a:pt x="1233" y="577"/>
                    <a:pt x="1238" y="577"/>
                    <a:pt x="1240" y="577"/>
                  </a:cubicBezTo>
                  <a:cubicBezTo>
                    <a:pt x="1240" y="576"/>
                    <a:pt x="1239" y="575"/>
                    <a:pt x="1239" y="575"/>
                  </a:cubicBezTo>
                  <a:cubicBezTo>
                    <a:pt x="1244" y="571"/>
                    <a:pt x="1246" y="577"/>
                    <a:pt x="1250" y="575"/>
                  </a:cubicBezTo>
                  <a:cubicBezTo>
                    <a:pt x="1256" y="574"/>
                    <a:pt x="1258" y="574"/>
                    <a:pt x="1264" y="576"/>
                  </a:cubicBezTo>
                  <a:cubicBezTo>
                    <a:pt x="1269" y="577"/>
                    <a:pt x="1273" y="575"/>
                    <a:pt x="1277" y="576"/>
                  </a:cubicBezTo>
                  <a:cubicBezTo>
                    <a:pt x="1280" y="577"/>
                    <a:pt x="1285" y="578"/>
                    <a:pt x="1288" y="577"/>
                  </a:cubicBezTo>
                  <a:cubicBezTo>
                    <a:pt x="1296" y="576"/>
                    <a:pt x="1295" y="560"/>
                    <a:pt x="1295" y="554"/>
                  </a:cubicBezTo>
                  <a:cubicBezTo>
                    <a:pt x="1295" y="548"/>
                    <a:pt x="1296" y="546"/>
                    <a:pt x="1290" y="544"/>
                  </a:cubicBezTo>
                  <a:cubicBezTo>
                    <a:pt x="1287" y="543"/>
                    <a:pt x="1286" y="537"/>
                    <a:pt x="1287" y="535"/>
                  </a:cubicBezTo>
                  <a:cubicBezTo>
                    <a:pt x="1284" y="536"/>
                    <a:pt x="1285" y="534"/>
                    <a:pt x="1284" y="534"/>
                  </a:cubicBezTo>
                  <a:cubicBezTo>
                    <a:pt x="1283" y="533"/>
                    <a:pt x="1279" y="533"/>
                    <a:pt x="1279" y="532"/>
                  </a:cubicBezTo>
                  <a:cubicBezTo>
                    <a:pt x="1276" y="530"/>
                    <a:pt x="1275" y="529"/>
                    <a:pt x="1272" y="529"/>
                  </a:cubicBezTo>
                  <a:cubicBezTo>
                    <a:pt x="1270" y="530"/>
                    <a:pt x="1269" y="529"/>
                    <a:pt x="1267" y="527"/>
                  </a:cubicBezTo>
                  <a:cubicBezTo>
                    <a:pt x="1268" y="527"/>
                    <a:pt x="1269" y="526"/>
                    <a:pt x="1270" y="526"/>
                  </a:cubicBezTo>
                  <a:cubicBezTo>
                    <a:pt x="1268" y="525"/>
                    <a:pt x="1266" y="524"/>
                    <a:pt x="1266" y="521"/>
                  </a:cubicBezTo>
                  <a:cubicBezTo>
                    <a:pt x="1270" y="521"/>
                    <a:pt x="1274" y="522"/>
                    <a:pt x="1276" y="520"/>
                  </a:cubicBezTo>
                  <a:cubicBezTo>
                    <a:pt x="1283" y="515"/>
                    <a:pt x="1279" y="523"/>
                    <a:pt x="1283" y="522"/>
                  </a:cubicBezTo>
                  <a:cubicBezTo>
                    <a:pt x="1284" y="522"/>
                    <a:pt x="1292" y="520"/>
                    <a:pt x="1292" y="518"/>
                  </a:cubicBezTo>
                  <a:cubicBezTo>
                    <a:pt x="1291" y="515"/>
                    <a:pt x="1290" y="512"/>
                    <a:pt x="1289" y="509"/>
                  </a:cubicBezTo>
                  <a:cubicBezTo>
                    <a:pt x="1290" y="509"/>
                    <a:pt x="1293" y="509"/>
                    <a:pt x="1294" y="510"/>
                  </a:cubicBezTo>
                  <a:cubicBezTo>
                    <a:pt x="1295" y="513"/>
                    <a:pt x="1294" y="513"/>
                    <a:pt x="1296" y="513"/>
                  </a:cubicBezTo>
                  <a:cubicBezTo>
                    <a:pt x="1301" y="514"/>
                    <a:pt x="1303" y="514"/>
                    <a:pt x="1307" y="512"/>
                  </a:cubicBezTo>
                  <a:cubicBezTo>
                    <a:pt x="1306" y="512"/>
                    <a:pt x="1305" y="511"/>
                    <a:pt x="1304" y="511"/>
                  </a:cubicBezTo>
                  <a:cubicBezTo>
                    <a:pt x="1306" y="508"/>
                    <a:pt x="1311" y="507"/>
                    <a:pt x="1314" y="505"/>
                  </a:cubicBezTo>
                  <a:cubicBezTo>
                    <a:pt x="1319" y="503"/>
                    <a:pt x="1314" y="500"/>
                    <a:pt x="1316" y="496"/>
                  </a:cubicBezTo>
                  <a:cubicBezTo>
                    <a:pt x="1317" y="494"/>
                    <a:pt x="1324" y="493"/>
                    <a:pt x="1326" y="492"/>
                  </a:cubicBezTo>
                  <a:cubicBezTo>
                    <a:pt x="1330" y="490"/>
                    <a:pt x="1332" y="490"/>
                    <a:pt x="1336" y="491"/>
                  </a:cubicBezTo>
                  <a:cubicBezTo>
                    <a:pt x="1335" y="490"/>
                    <a:pt x="1331" y="490"/>
                    <a:pt x="1331" y="488"/>
                  </a:cubicBezTo>
                  <a:cubicBezTo>
                    <a:pt x="1331" y="488"/>
                    <a:pt x="1334" y="487"/>
                    <a:pt x="1335" y="487"/>
                  </a:cubicBezTo>
                  <a:cubicBezTo>
                    <a:pt x="1335" y="486"/>
                    <a:pt x="1335" y="484"/>
                    <a:pt x="1336" y="483"/>
                  </a:cubicBezTo>
                  <a:cubicBezTo>
                    <a:pt x="1338" y="480"/>
                    <a:pt x="1339" y="478"/>
                    <a:pt x="1339" y="474"/>
                  </a:cubicBezTo>
                  <a:cubicBezTo>
                    <a:pt x="1340" y="472"/>
                    <a:pt x="1343" y="473"/>
                    <a:pt x="1344" y="471"/>
                  </a:cubicBezTo>
                  <a:cubicBezTo>
                    <a:pt x="1349" y="466"/>
                    <a:pt x="1353" y="469"/>
                    <a:pt x="1358" y="467"/>
                  </a:cubicBezTo>
                  <a:cubicBezTo>
                    <a:pt x="1358" y="467"/>
                    <a:pt x="1358" y="465"/>
                    <a:pt x="1359" y="464"/>
                  </a:cubicBezTo>
                  <a:cubicBezTo>
                    <a:pt x="1360" y="464"/>
                    <a:pt x="1362" y="464"/>
                    <a:pt x="1363" y="464"/>
                  </a:cubicBezTo>
                  <a:cubicBezTo>
                    <a:pt x="1365" y="464"/>
                    <a:pt x="1368" y="464"/>
                    <a:pt x="1370" y="465"/>
                  </a:cubicBezTo>
                  <a:cubicBezTo>
                    <a:pt x="1369" y="461"/>
                    <a:pt x="1372" y="462"/>
                    <a:pt x="1375" y="461"/>
                  </a:cubicBezTo>
                  <a:cubicBezTo>
                    <a:pt x="1373" y="461"/>
                    <a:pt x="1369" y="457"/>
                    <a:pt x="1371" y="456"/>
                  </a:cubicBezTo>
                  <a:cubicBezTo>
                    <a:pt x="1375" y="453"/>
                    <a:pt x="1372" y="453"/>
                    <a:pt x="1371" y="450"/>
                  </a:cubicBezTo>
                  <a:cubicBezTo>
                    <a:pt x="1369" y="446"/>
                    <a:pt x="1372" y="444"/>
                    <a:pt x="1369" y="442"/>
                  </a:cubicBezTo>
                  <a:cubicBezTo>
                    <a:pt x="1366" y="439"/>
                    <a:pt x="1367" y="438"/>
                    <a:pt x="1367" y="435"/>
                  </a:cubicBezTo>
                  <a:cubicBezTo>
                    <a:pt x="1366" y="429"/>
                    <a:pt x="1367" y="423"/>
                    <a:pt x="1373" y="422"/>
                  </a:cubicBezTo>
                  <a:cubicBezTo>
                    <a:pt x="1378" y="422"/>
                    <a:pt x="1382" y="417"/>
                    <a:pt x="1386" y="415"/>
                  </a:cubicBezTo>
                  <a:cubicBezTo>
                    <a:pt x="1383" y="419"/>
                    <a:pt x="1381" y="429"/>
                    <a:pt x="1388" y="431"/>
                  </a:cubicBezTo>
                  <a:cubicBezTo>
                    <a:pt x="1384" y="437"/>
                    <a:pt x="1377" y="439"/>
                    <a:pt x="1378" y="447"/>
                  </a:cubicBezTo>
                  <a:cubicBezTo>
                    <a:pt x="1379" y="453"/>
                    <a:pt x="1385" y="458"/>
                    <a:pt x="1390" y="456"/>
                  </a:cubicBezTo>
                  <a:cubicBezTo>
                    <a:pt x="1390" y="457"/>
                    <a:pt x="1389" y="459"/>
                    <a:pt x="1388" y="460"/>
                  </a:cubicBezTo>
                  <a:cubicBezTo>
                    <a:pt x="1394" y="464"/>
                    <a:pt x="1398" y="456"/>
                    <a:pt x="1403" y="455"/>
                  </a:cubicBezTo>
                  <a:cubicBezTo>
                    <a:pt x="1405" y="455"/>
                    <a:pt x="1409" y="458"/>
                    <a:pt x="1410" y="460"/>
                  </a:cubicBezTo>
                  <a:cubicBezTo>
                    <a:pt x="1411" y="463"/>
                    <a:pt x="1414" y="464"/>
                    <a:pt x="1416" y="465"/>
                  </a:cubicBezTo>
                  <a:cubicBezTo>
                    <a:pt x="1417" y="464"/>
                    <a:pt x="1417" y="463"/>
                    <a:pt x="1417" y="462"/>
                  </a:cubicBezTo>
                  <a:cubicBezTo>
                    <a:pt x="1415" y="462"/>
                    <a:pt x="1414" y="462"/>
                    <a:pt x="1412" y="462"/>
                  </a:cubicBezTo>
                  <a:cubicBezTo>
                    <a:pt x="1416" y="460"/>
                    <a:pt x="1428" y="459"/>
                    <a:pt x="1430" y="456"/>
                  </a:cubicBezTo>
                  <a:cubicBezTo>
                    <a:pt x="1434" y="451"/>
                    <a:pt x="1445" y="448"/>
                    <a:pt x="1450" y="453"/>
                  </a:cubicBezTo>
                  <a:cubicBezTo>
                    <a:pt x="1449" y="452"/>
                    <a:pt x="1447" y="452"/>
                    <a:pt x="1446" y="451"/>
                  </a:cubicBezTo>
                  <a:cubicBezTo>
                    <a:pt x="1447" y="456"/>
                    <a:pt x="1454" y="457"/>
                    <a:pt x="1456" y="454"/>
                  </a:cubicBezTo>
                  <a:cubicBezTo>
                    <a:pt x="1457" y="453"/>
                    <a:pt x="1458" y="450"/>
                    <a:pt x="1458" y="449"/>
                  </a:cubicBezTo>
                  <a:cubicBezTo>
                    <a:pt x="1459" y="448"/>
                    <a:pt x="1460" y="449"/>
                    <a:pt x="1461" y="448"/>
                  </a:cubicBezTo>
                  <a:cubicBezTo>
                    <a:pt x="1463" y="447"/>
                    <a:pt x="1465" y="446"/>
                    <a:pt x="1466" y="444"/>
                  </a:cubicBezTo>
                  <a:cubicBezTo>
                    <a:pt x="1466" y="446"/>
                    <a:pt x="1464" y="447"/>
                    <a:pt x="1463" y="449"/>
                  </a:cubicBezTo>
                  <a:cubicBezTo>
                    <a:pt x="1472" y="453"/>
                    <a:pt x="1467" y="437"/>
                    <a:pt x="1466" y="433"/>
                  </a:cubicBezTo>
                  <a:cubicBezTo>
                    <a:pt x="1466" y="430"/>
                    <a:pt x="1467" y="427"/>
                    <a:pt x="1469" y="425"/>
                  </a:cubicBezTo>
                  <a:cubicBezTo>
                    <a:pt x="1471" y="423"/>
                    <a:pt x="1469" y="419"/>
                    <a:pt x="1472" y="417"/>
                  </a:cubicBezTo>
                  <a:cubicBezTo>
                    <a:pt x="1480" y="411"/>
                    <a:pt x="1482" y="424"/>
                    <a:pt x="1488" y="424"/>
                  </a:cubicBezTo>
                  <a:cubicBezTo>
                    <a:pt x="1491" y="424"/>
                    <a:pt x="1493" y="420"/>
                    <a:pt x="1493" y="417"/>
                  </a:cubicBezTo>
                  <a:cubicBezTo>
                    <a:pt x="1492" y="415"/>
                    <a:pt x="1494" y="408"/>
                    <a:pt x="1493" y="408"/>
                  </a:cubicBezTo>
                  <a:cubicBezTo>
                    <a:pt x="1493" y="407"/>
                    <a:pt x="1491" y="409"/>
                    <a:pt x="1490" y="408"/>
                  </a:cubicBezTo>
                  <a:cubicBezTo>
                    <a:pt x="1489" y="408"/>
                    <a:pt x="1488" y="406"/>
                    <a:pt x="1487" y="405"/>
                  </a:cubicBezTo>
                  <a:cubicBezTo>
                    <a:pt x="1486" y="404"/>
                    <a:pt x="1484" y="397"/>
                    <a:pt x="1485" y="397"/>
                  </a:cubicBezTo>
                  <a:cubicBezTo>
                    <a:pt x="1491" y="395"/>
                    <a:pt x="1497" y="391"/>
                    <a:pt x="1503" y="392"/>
                  </a:cubicBezTo>
                  <a:cubicBezTo>
                    <a:pt x="1508" y="392"/>
                    <a:pt x="1512" y="393"/>
                    <a:pt x="1517" y="394"/>
                  </a:cubicBezTo>
                  <a:cubicBezTo>
                    <a:pt x="1523" y="394"/>
                    <a:pt x="1518" y="392"/>
                    <a:pt x="1521" y="390"/>
                  </a:cubicBezTo>
                  <a:cubicBezTo>
                    <a:pt x="1524" y="388"/>
                    <a:pt x="1527" y="389"/>
                    <a:pt x="1530" y="387"/>
                  </a:cubicBezTo>
                  <a:cubicBezTo>
                    <a:pt x="1532" y="386"/>
                    <a:pt x="1536" y="388"/>
                    <a:pt x="1538" y="388"/>
                  </a:cubicBezTo>
                  <a:cubicBezTo>
                    <a:pt x="1537" y="384"/>
                    <a:pt x="1529" y="383"/>
                    <a:pt x="1525" y="381"/>
                  </a:cubicBezTo>
                  <a:cubicBezTo>
                    <a:pt x="1526" y="380"/>
                    <a:pt x="1526" y="379"/>
                    <a:pt x="1526" y="378"/>
                  </a:cubicBezTo>
                  <a:cubicBezTo>
                    <a:pt x="1514" y="380"/>
                    <a:pt x="1501" y="383"/>
                    <a:pt x="1489" y="386"/>
                  </a:cubicBezTo>
                  <a:cubicBezTo>
                    <a:pt x="1487" y="386"/>
                    <a:pt x="1482" y="388"/>
                    <a:pt x="1481" y="387"/>
                  </a:cubicBezTo>
                  <a:cubicBezTo>
                    <a:pt x="1479" y="383"/>
                    <a:pt x="1478" y="382"/>
                    <a:pt x="1474" y="380"/>
                  </a:cubicBezTo>
                  <a:cubicBezTo>
                    <a:pt x="1469" y="378"/>
                    <a:pt x="1469" y="379"/>
                    <a:pt x="1470" y="373"/>
                  </a:cubicBezTo>
                  <a:cubicBezTo>
                    <a:pt x="1471" y="369"/>
                    <a:pt x="1471" y="367"/>
                    <a:pt x="1470" y="363"/>
                  </a:cubicBezTo>
                  <a:cubicBezTo>
                    <a:pt x="1469" y="361"/>
                    <a:pt x="1467" y="355"/>
                    <a:pt x="1467" y="352"/>
                  </a:cubicBezTo>
                  <a:cubicBezTo>
                    <a:pt x="1468" y="350"/>
                    <a:pt x="1473" y="346"/>
                    <a:pt x="1474" y="344"/>
                  </a:cubicBezTo>
                  <a:cubicBezTo>
                    <a:pt x="1478" y="339"/>
                    <a:pt x="1484" y="336"/>
                    <a:pt x="1488" y="331"/>
                  </a:cubicBezTo>
                  <a:cubicBezTo>
                    <a:pt x="1490" y="329"/>
                    <a:pt x="1493" y="323"/>
                    <a:pt x="1495" y="322"/>
                  </a:cubicBezTo>
                  <a:cubicBezTo>
                    <a:pt x="1498" y="321"/>
                    <a:pt x="1502" y="323"/>
                    <a:pt x="1500" y="318"/>
                  </a:cubicBezTo>
                  <a:cubicBezTo>
                    <a:pt x="1499" y="312"/>
                    <a:pt x="1494" y="309"/>
                    <a:pt x="1488" y="309"/>
                  </a:cubicBezTo>
                  <a:cubicBezTo>
                    <a:pt x="1479" y="308"/>
                    <a:pt x="1478" y="308"/>
                    <a:pt x="1472" y="315"/>
                  </a:cubicBezTo>
                  <a:cubicBezTo>
                    <a:pt x="1469" y="319"/>
                    <a:pt x="1467" y="323"/>
                    <a:pt x="1470" y="328"/>
                  </a:cubicBezTo>
                  <a:cubicBezTo>
                    <a:pt x="1472" y="333"/>
                    <a:pt x="1449" y="345"/>
                    <a:pt x="1447" y="347"/>
                  </a:cubicBezTo>
                  <a:cubicBezTo>
                    <a:pt x="1441" y="355"/>
                    <a:pt x="1431" y="367"/>
                    <a:pt x="1438" y="378"/>
                  </a:cubicBezTo>
                  <a:cubicBezTo>
                    <a:pt x="1440" y="382"/>
                    <a:pt x="1448" y="382"/>
                    <a:pt x="1451" y="388"/>
                  </a:cubicBezTo>
                  <a:cubicBezTo>
                    <a:pt x="1452" y="391"/>
                    <a:pt x="1446" y="395"/>
                    <a:pt x="1443" y="397"/>
                  </a:cubicBezTo>
                  <a:cubicBezTo>
                    <a:pt x="1438" y="401"/>
                    <a:pt x="1434" y="403"/>
                    <a:pt x="1433" y="410"/>
                  </a:cubicBezTo>
                  <a:cubicBezTo>
                    <a:pt x="1433" y="415"/>
                    <a:pt x="1433" y="423"/>
                    <a:pt x="1431" y="428"/>
                  </a:cubicBezTo>
                  <a:cubicBezTo>
                    <a:pt x="1428" y="434"/>
                    <a:pt x="1423" y="434"/>
                    <a:pt x="1417" y="436"/>
                  </a:cubicBezTo>
                  <a:cubicBezTo>
                    <a:pt x="1415" y="436"/>
                    <a:pt x="1415" y="439"/>
                    <a:pt x="1414" y="441"/>
                  </a:cubicBezTo>
                  <a:cubicBezTo>
                    <a:pt x="1413" y="444"/>
                    <a:pt x="1412" y="443"/>
                    <a:pt x="1409" y="443"/>
                  </a:cubicBezTo>
                  <a:cubicBezTo>
                    <a:pt x="1405" y="444"/>
                    <a:pt x="1405" y="445"/>
                    <a:pt x="1404" y="440"/>
                  </a:cubicBezTo>
                  <a:cubicBezTo>
                    <a:pt x="1404" y="438"/>
                    <a:pt x="1402" y="434"/>
                    <a:pt x="1403" y="432"/>
                  </a:cubicBezTo>
                  <a:cubicBezTo>
                    <a:pt x="1405" y="427"/>
                    <a:pt x="1398" y="421"/>
                    <a:pt x="1395" y="418"/>
                  </a:cubicBezTo>
                  <a:cubicBezTo>
                    <a:pt x="1394" y="416"/>
                    <a:pt x="1395" y="413"/>
                    <a:pt x="1394" y="411"/>
                  </a:cubicBezTo>
                  <a:cubicBezTo>
                    <a:pt x="1393" y="409"/>
                    <a:pt x="1391" y="406"/>
                    <a:pt x="1390" y="404"/>
                  </a:cubicBezTo>
                  <a:cubicBezTo>
                    <a:pt x="1390" y="402"/>
                    <a:pt x="1392" y="397"/>
                    <a:pt x="1389" y="397"/>
                  </a:cubicBezTo>
                  <a:cubicBezTo>
                    <a:pt x="1387" y="396"/>
                    <a:pt x="1387" y="392"/>
                    <a:pt x="1386" y="390"/>
                  </a:cubicBezTo>
                  <a:cubicBezTo>
                    <a:pt x="1384" y="396"/>
                    <a:pt x="1383" y="397"/>
                    <a:pt x="1378" y="400"/>
                  </a:cubicBezTo>
                  <a:cubicBezTo>
                    <a:pt x="1374" y="403"/>
                    <a:pt x="1372" y="407"/>
                    <a:pt x="1368" y="409"/>
                  </a:cubicBezTo>
                  <a:cubicBezTo>
                    <a:pt x="1362" y="413"/>
                    <a:pt x="1348" y="411"/>
                    <a:pt x="1348" y="402"/>
                  </a:cubicBezTo>
                  <a:cubicBezTo>
                    <a:pt x="1347" y="391"/>
                    <a:pt x="1343" y="381"/>
                    <a:pt x="1344" y="370"/>
                  </a:cubicBezTo>
                  <a:cubicBezTo>
                    <a:pt x="1344" y="361"/>
                    <a:pt x="1345" y="361"/>
                    <a:pt x="1352" y="355"/>
                  </a:cubicBezTo>
                  <a:cubicBezTo>
                    <a:pt x="1355" y="352"/>
                    <a:pt x="1359" y="351"/>
                    <a:pt x="1363" y="348"/>
                  </a:cubicBezTo>
                  <a:cubicBezTo>
                    <a:pt x="1369" y="346"/>
                    <a:pt x="1373" y="344"/>
                    <a:pt x="1377" y="340"/>
                  </a:cubicBezTo>
                  <a:cubicBezTo>
                    <a:pt x="1381" y="336"/>
                    <a:pt x="1384" y="332"/>
                    <a:pt x="1388" y="328"/>
                  </a:cubicBezTo>
                  <a:cubicBezTo>
                    <a:pt x="1396" y="321"/>
                    <a:pt x="1400" y="311"/>
                    <a:pt x="1406" y="301"/>
                  </a:cubicBezTo>
                  <a:cubicBezTo>
                    <a:pt x="1412" y="291"/>
                    <a:pt x="1420" y="284"/>
                    <a:pt x="1427" y="276"/>
                  </a:cubicBezTo>
                  <a:cubicBezTo>
                    <a:pt x="1434" y="268"/>
                    <a:pt x="1441" y="259"/>
                    <a:pt x="1451" y="255"/>
                  </a:cubicBezTo>
                  <a:cubicBezTo>
                    <a:pt x="1461" y="250"/>
                    <a:pt x="1472" y="246"/>
                    <a:pt x="1483" y="243"/>
                  </a:cubicBezTo>
                  <a:cubicBezTo>
                    <a:pt x="1487" y="242"/>
                    <a:pt x="1489" y="235"/>
                    <a:pt x="1493" y="232"/>
                  </a:cubicBezTo>
                  <a:cubicBezTo>
                    <a:pt x="1497" y="230"/>
                    <a:pt x="1503" y="230"/>
                    <a:pt x="1507" y="230"/>
                  </a:cubicBezTo>
                  <a:cubicBezTo>
                    <a:pt x="1501" y="236"/>
                    <a:pt x="1499" y="238"/>
                    <a:pt x="1497" y="246"/>
                  </a:cubicBezTo>
                  <a:cubicBezTo>
                    <a:pt x="1502" y="245"/>
                    <a:pt x="1506" y="237"/>
                    <a:pt x="1509" y="233"/>
                  </a:cubicBezTo>
                  <a:cubicBezTo>
                    <a:pt x="1510" y="236"/>
                    <a:pt x="1510" y="238"/>
                    <a:pt x="1511" y="241"/>
                  </a:cubicBezTo>
                  <a:cubicBezTo>
                    <a:pt x="1513" y="238"/>
                    <a:pt x="1515" y="235"/>
                    <a:pt x="1517" y="232"/>
                  </a:cubicBezTo>
                  <a:cubicBezTo>
                    <a:pt x="1518" y="231"/>
                    <a:pt x="1524" y="232"/>
                    <a:pt x="1525" y="232"/>
                  </a:cubicBezTo>
                  <a:cubicBezTo>
                    <a:pt x="1524" y="234"/>
                    <a:pt x="1523" y="236"/>
                    <a:pt x="1521" y="239"/>
                  </a:cubicBezTo>
                  <a:cubicBezTo>
                    <a:pt x="1527" y="243"/>
                    <a:pt x="1524" y="232"/>
                    <a:pt x="1528" y="234"/>
                  </a:cubicBezTo>
                  <a:cubicBezTo>
                    <a:pt x="1533" y="236"/>
                    <a:pt x="1538" y="238"/>
                    <a:pt x="1543" y="240"/>
                  </a:cubicBezTo>
                  <a:cubicBezTo>
                    <a:pt x="1548" y="242"/>
                    <a:pt x="1540" y="246"/>
                    <a:pt x="1538" y="246"/>
                  </a:cubicBezTo>
                  <a:cubicBezTo>
                    <a:pt x="1535" y="247"/>
                    <a:pt x="1530" y="245"/>
                    <a:pt x="1526" y="245"/>
                  </a:cubicBezTo>
                  <a:cubicBezTo>
                    <a:pt x="1528" y="248"/>
                    <a:pt x="1532" y="247"/>
                    <a:pt x="1533" y="251"/>
                  </a:cubicBezTo>
                  <a:cubicBezTo>
                    <a:pt x="1534" y="252"/>
                    <a:pt x="1539" y="250"/>
                    <a:pt x="1541" y="251"/>
                  </a:cubicBezTo>
                  <a:cubicBezTo>
                    <a:pt x="1545" y="251"/>
                    <a:pt x="1549" y="253"/>
                    <a:pt x="1552" y="249"/>
                  </a:cubicBezTo>
                  <a:cubicBezTo>
                    <a:pt x="1553" y="247"/>
                    <a:pt x="1558" y="251"/>
                    <a:pt x="1560" y="252"/>
                  </a:cubicBezTo>
                  <a:cubicBezTo>
                    <a:pt x="1559" y="256"/>
                    <a:pt x="1555" y="253"/>
                    <a:pt x="1553" y="253"/>
                  </a:cubicBezTo>
                  <a:cubicBezTo>
                    <a:pt x="1551" y="261"/>
                    <a:pt x="1566" y="258"/>
                    <a:pt x="1569" y="258"/>
                  </a:cubicBezTo>
                  <a:cubicBezTo>
                    <a:pt x="1577" y="258"/>
                    <a:pt x="1581" y="260"/>
                    <a:pt x="1588" y="264"/>
                  </a:cubicBezTo>
                  <a:cubicBezTo>
                    <a:pt x="1595" y="268"/>
                    <a:pt x="1601" y="271"/>
                    <a:pt x="1608" y="274"/>
                  </a:cubicBezTo>
                  <a:cubicBezTo>
                    <a:pt x="1613" y="275"/>
                    <a:pt x="1620" y="279"/>
                    <a:pt x="1622" y="285"/>
                  </a:cubicBezTo>
                  <a:cubicBezTo>
                    <a:pt x="1625" y="291"/>
                    <a:pt x="1624" y="291"/>
                    <a:pt x="1621" y="297"/>
                  </a:cubicBezTo>
                  <a:cubicBezTo>
                    <a:pt x="1619" y="300"/>
                    <a:pt x="1618" y="302"/>
                    <a:pt x="1614" y="303"/>
                  </a:cubicBezTo>
                  <a:cubicBezTo>
                    <a:pt x="1607" y="306"/>
                    <a:pt x="1604" y="306"/>
                    <a:pt x="1596" y="304"/>
                  </a:cubicBezTo>
                  <a:cubicBezTo>
                    <a:pt x="1582" y="301"/>
                    <a:pt x="1570" y="297"/>
                    <a:pt x="1556" y="291"/>
                  </a:cubicBezTo>
                  <a:cubicBezTo>
                    <a:pt x="1560" y="295"/>
                    <a:pt x="1572" y="302"/>
                    <a:pt x="1572" y="308"/>
                  </a:cubicBezTo>
                  <a:cubicBezTo>
                    <a:pt x="1572" y="314"/>
                    <a:pt x="1571" y="326"/>
                    <a:pt x="1576" y="328"/>
                  </a:cubicBezTo>
                  <a:cubicBezTo>
                    <a:pt x="1582" y="331"/>
                    <a:pt x="1590" y="338"/>
                    <a:pt x="1596" y="335"/>
                  </a:cubicBezTo>
                  <a:cubicBezTo>
                    <a:pt x="1600" y="334"/>
                    <a:pt x="1598" y="328"/>
                    <a:pt x="1594" y="328"/>
                  </a:cubicBezTo>
                  <a:cubicBezTo>
                    <a:pt x="1590" y="328"/>
                    <a:pt x="1589" y="325"/>
                    <a:pt x="1587" y="322"/>
                  </a:cubicBezTo>
                  <a:cubicBezTo>
                    <a:pt x="1592" y="317"/>
                    <a:pt x="1593" y="318"/>
                    <a:pt x="1600" y="320"/>
                  </a:cubicBezTo>
                  <a:cubicBezTo>
                    <a:pt x="1605" y="322"/>
                    <a:pt x="1611" y="324"/>
                    <a:pt x="1616" y="326"/>
                  </a:cubicBezTo>
                  <a:cubicBezTo>
                    <a:pt x="1616" y="325"/>
                    <a:pt x="1611" y="314"/>
                    <a:pt x="1612" y="314"/>
                  </a:cubicBezTo>
                  <a:cubicBezTo>
                    <a:pt x="1616" y="311"/>
                    <a:pt x="1620" y="308"/>
                    <a:pt x="1625" y="305"/>
                  </a:cubicBezTo>
                  <a:cubicBezTo>
                    <a:pt x="1627" y="304"/>
                    <a:pt x="1631" y="299"/>
                    <a:pt x="1634" y="300"/>
                  </a:cubicBezTo>
                  <a:cubicBezTo>
                    <a:pt x="1638" y="302"/>
                    <a:pt x="1642" y="303"/>
                    <a:pt x="1647" y="304"/>
                  </a:cubicBezTo>
                  <a:cubicBezTo>
                    <a:pt x="1647" y="302"/>
                    <a:pt x="1650" y="297"/>
                    <a:pt x="1649" y="295"/>
                  </a:cubicBezTo>
                  <a:cubicBezTo>
                    <a:pt x="1648" y="294"/>
                    <a:pt x="1644" y="287"/>
                    <a:pt x="1644" y="288"/>
                  </a:cubicBezTo>
                  <a:cubicBezTo>
                    <a:pt x="1645" y="284"/>
                    <a:pt x="1646" y="280"/>
                    <a:pt x="1647" y="275"/>
                  </a:cubicBezTo>
                  <a:cubicBezTo>
                    <a:pt x="1647" y="274"/>
                    <a:pt x="1642" y="270"/>
                    <a:pt x="1641" y="268"/>
                  </a:cubicBezTo>
                  <a:cubicBezTo>
                    <a:pt x="1647" y="269"/>
                    <a:pt x="1652" y="270"/>
                    <a:pt x="1658" y="271"/>
                  </a:cubicBezTo>
                  <a:cubicBezTo>
                    <a:pt x="1662" y="271"/>
                    <a:pt x="1664" y="277"/>
                    <a:pt x="1667" y="281"/>
                  </a:cubicBezTo>
                  <a:cubicBezTo>
                    <a:pt x="1664" y="281"/>
                    <a:pt x="1656" y="280"/>
                    <a:pt x="1655" y="283"/>
                  </a:cubicBezTo>
                  <a:cubicBezTo>
                    <a:pt x="1652" y="287"/>
                    <a:pt x="1657" y="289"/>
                    <a:pt x="1659" y="293"/>
                  </a:cubicBezTo>
                  <a:cubicBezTo>
                    <a:pt x="1662" y="296"/>
                    <a:pt x="1666" y="294"/>
                    <a:pt x="1670" y="293"/>
                  </a:cubicBezTo>
                  <a:cubicBezTo>
                    <a:pt x="1675" y="293"/>
                    <a:pt x="1672" y="289"/>
                    <a:pt x="1675" y="285"/>
                  </a:cubicBezTo>
                  <a:cubicBezTo>
                    <a:pt x="1676" y="284"/>
                    <a:pt x="1680" y="283"/>
                    <a:pt x="1682" y="282"/>
                  </a:cubicBezTo>
                  <a:cubicBezTo>
                    <a:pt x="1687" y="280"/>
                    <a:pt x="1692" y="277"/>
                    <a:pt x="1697" y="275"/>
                  </a:cubicBezTo>
                  <a:cubicBezTo>
                    <a:pt x="1704" y="272"/>
                    <a:pt x="1712" y="268"/>
                    <a:pt x="1719" y="265"/>
                  </a:cubicBezTo>
                  <a:cubicBezTo>
                    <a:pt x="1721" y="272"/>
                    <a:pt x="1721" y="272"/>
                    <a:pt x="1728" y="274"/>
                  </a:cubicBezTo>
                  <a:cubicBezTo>
                    <a:pt x="1732" y="275"/>
                    <a:pt x="1734" y="267"/>
                    <a:pt x="1738" y="267"/>
                  </a:cubicBezTo>
                  <a:cubicBezTo>
                    <a:pt x="1743" y="268"/>
                    <a:pt x="1746" y="269"/>
                    <a:pt x="1751" y="266"/>
                  </a:cubicBezTo>
                  <a:cubicBezTo>
                    <a:pt x="1757" y="263"/>
                    <a:pt x="1759" y="264"/>
                    <a:pt x="1765" y="265"/>
                  </a:cubicBezTo>
                  <a:cubicBezTo>
                    <a:pt x="1764" y="267"/>
                    <a:pt x="1763" y="268"/>
                    <a:pt x="1762" y="270"/>
                  </a:cubicBezTo>
                  <a:cubicBezTo>
                    <a:pt x="1769" y="272"/>
                    <a:pt x="1769" y="272"/>
                    <a:pt x="1773" y="266"/>
                  </a:cubicBezTo>
                  <a:cubicBezTo>
                    <a:pt x="1777" y="261"/>
                    <a:pt x="1775" y="260"/>
                    <a:pt x="1770" y="255"/>
                  </a:cubicBezTo>
                  <a:cubicBezTo>
                    <a:pt x="1780" y="250"/>
                    <a:pt x="1794" y="252"/>
                    <a:pt x="1804" y="256"/>
                  </a:cubicBezTo>
                  <a:cubicBezTo>
                    <a:pt x="1810" y="259"/>
                    <a:pt x="1817" y="261"/>
                    <a:pt x="1824" y="264"/>
                  </a:cubicBezTo>
                  <a:cubicBezTo>
                    <a:pt x="1828" y="266"/>
                    <a:pt x="1833" y="271"/>
                    <a:pt x="1837" y="274"/>
                  </a:cubicBezTo>
                  <a:cubicBezTo>
                    <a:pt x="1838" y="272"/>
                    <a:pt x="1840" y="263"/>
                    <a:pt x="1838" y="262"/>
                  </a:cubicBezTo>
                  <a:cubicBezTo>
                    <a:pt x="1833" y="258"/>
                    <a:pt x="1828" y="255"/>
                    <a:pt x="1823" y="251"/>
                  </a:cubicBezTo>
                  <a:cubicBezTo>
                    <a:pt x="1820" y="249"/>
                    <a:pt x="1825" y="242"/>
                    <a:pt x="1827" y="238"/>
                  </a:cubicBezTo>
                  <a:cubicBezTo>
                    <a:pt x="1828" y="236"/>
                    <a:pt x="1820" y="233"/>
                    <a:pt x="1818" y="231"/>
                  </a:cubicBezTo>
                  <a:cubicBezTo>
                    <a:pt x="1823" y="228"/>
                    <a:pt x="1828" y="224"/>
                    <a:pt x="1833" y="220"/>
                  </a:cubicBezTo>
                  <a:cubicBezTo>
                    <a:pt x="1836" y="217"/>
                    <a:pt x="1837" y="208"/>
                    <a:pt x="1839" y="204"/>
                  </a:cubicBezTo>
                  <a:cubicBezTo>
                    <a:pt x="1840" y="199"/>
                    <a:pt x="1863" y="204"/>
                    <a:pt x="1869" y="205"/>
                  </a:cubicBezTo>
                  <a:cubicBezTo>
                    <a:pt x="1867" y="210"/>
                    <a:pt x="1865" y="216"/>
                    <a:pt x="1862" y="221"/>
                  </a:cubicBezTo>
                  <a:cubicBezTo>
                    <a:pt x="1861" y="224"/>
                    <a:pt x="1866" y="231"/>
                    <a:pt x="1868" y="234"/>
                  </a:cubicBezTo>
                  <a:cubicBezTo>
                    <a:pt x="1870" y="239"/>
                    <a:pt x="1862" y="261"/>
                    <a:pt x="1866" y="264"/>
                  </a:cubicBezTo>
                  <a:cubicBezTo>
                    <a:pt x="1871" y="267"/>
                    <a:pt x="1876" y="267"/>
                    <a:pt x="1874" y="273"/>
                  </a:cubicBezTo>
                  <a:cubicBezTo>
                    <a:pt x="1872" y="277"/>
                    <a:pt x="1871" y="284"/>
                    <a:pt x="1868" y="286"/>
                  </a:cubicBezTo>
                  <a:cubicBezTo>
                    <a:pt x="1862" y="289"/>
                    <a:pt x="1857" y="293"/>
                    <a:pt x="1852" y="296"/>
                  </a:cubicBezTo>
                  <a:cubicBezTo>
                    <a:pt x="1850" y="297"/>
                    <a:pt x="1843" y="295"/>
                    <a:pt x="1840" y="294"/>
                  </a:cubicBezTo>
                  <a:cubicBezTo>
                    <a:pt x="1847" y="300"/>
                    <a:pt x="1854" y="305"/>
                    <a:pt x="1863" y="302"/>
                  </a:cubicBezTo>
                  <a:cubicBezTo>
                    <a:pt x="1870" y="299"/>
                    <a:pt x="1878" y="289"/>
                    <a:pt x="1883" y="284"/>
                  </a:cubicBezTo>
                  <a:cubicBezTo>
                    <a:pt x="1889" y="278"/>
                    <a:pt x="1874" y="269"/>
                    <a:pt x="1886" y="266"/>
                  </a:cubicBezTo>
                  <a:cubicBezTo>
                    <a:pt x="1889" y="265"/>
                    <a:pt x="1895" y="261"/>
                    <a:pt x="1897" y="263"/>
                  </a:cubicBezTo>
                  <a:cubicBezTo>
                    <a:pt x="1900" y="267"/>
                    <a:pt x="1904" y="271"/>
                    <a:pt x="1907" y="274"/>
                  </a:cubicBezTo>
                  <a:cubicBezTo>
                    <a:pt x="1906" y="269"/>
                    <a:pt x="1907" y="265"/>
                    <a:pt x="1903" y="262"/>
                  </a:cubicBezTo>
                  <a:cubicBezTo>
                    <a:pt x="1898" y="259"/>
                    <a:pt x="1897" y="258"/>
                    <a:pt x="1891" y="259"/>
                  </a:cubicBezTo>
                  <a:cubicBezTo>
                    <a:pt x="1890" y="260"/>
                    <a:pt x="1878" y="262"/>
                    <a:pt x="1877" y="261"/>
                  </a:cubicBezTo>
                  <a:cubicBezTo>
                    <a:pt x="1876" y="258"/>
                    <a:pt x="1873" y="252"/>
                    <a:pt x="1875" y="249"/>
                  </a:cubicBezTo>
                  <a:cubicBezTo>
                    <a:pt x="1877" y="245"/>
                    <a:pt x="1881" y="240"/>
                    <a:pt x="1879" y="236"/>
                  </a:cubicBezTo>
                  <a:cubicBezTo>
                    <a:pt x="1877" y="232"/>
                    <a:pt x="1870" y="226"/>
                    <a:pt x="1872" y="223"/>
                  </a:cubicBezTo>
                  <a:cubicBezTo>
                    <a:pt x="1875" y="218"/>
                    <a:pt x="1880" y="217"/>
                    <a:pt x="1884" y="215"/>
                  </a:cubicBezTo>
                  <a:cubicBezTo>
                    <a:pt x="1888" y="214"/>
                    <a:pt x="1885" y="206"/>
                    <a:pt x="1884" y="203"/>
                  </a:cubicBezTo>
                  <a:cubicBezTo>
                    <a:pt x="1887" y="203"/>
                    <a:pt x="1892" y="210"/>
                    <a:pt x="1890" y="213"/>
                  </a:cubicBezTo>
                  <a:cubicBezTo>
                    <a:pt x="1887" y="220"/>
                    <a:pt x="1887" y="220"/>
                    <a:pt x="1891" y="226"/>
                  </a:cubicBezTo>
                  <a:cubicBezTo>
                    <a:pt x="1893" y="231"/>
                    <a:pt x="1912" y="231"/>
                    <a:pt x="1917" y="231"/>
                  </a:cubicBezTo>
                  <a:cubicBezTo>
                    <a:pt x="1910" y="229"/>
                    <a:pt x="1904" y="226"/>
                    <a:pt x="1897" y="223"/>
                  </a:cubicBezTo>
                  <a:cubicBezTo>
                    <a:pt x="1889" y="219"/>
                    <a:pt x="1903" y="214"/>
                    <a:pt x="1906" y="213"/>
                  </a:cubicBezTo>
                  <a:cubicBezTo>
                    <a:pt x="1915" y="210"/>
                    <a:pt x="1919" y="212"/>
                    <a:pt x="1928" y="215"/>
                  </a:cubicBezTo>
                  <a:cubicBezTo>
                    <a:pt x="1931" y="217"/>
                    <a:pt x="1933" y="219"/>
                    <a:pt x="1936" y="220"/>
                  </a:cubicBezTo>
                  <a:cubicBezTo>
                    <a:pt x="1939" y="222"/>
                    <a:pt x="1942" y="221"/>
                    <a:pt x="1945" y="220"/>
                  </a:cubicBezTo>
                  <a:cubicBezTo>
                    <a:pt x="1944" y="218"/>
                    <a:pt x="1943" y="212"/>
                    <a:pt x="1941" y="210"/>
                  </a:cubicBezTo>
                  <a:cubicBezTo>
                    <a:pt x="1939" y="208"/>
                    <a:pt x="1933" y="209"/>
                    <a:pt x="1930" y="208"/>
                  </a:cubicBezTo>
                  <a:cubicBezTo>
                    <a:pt x="1927" y="208"/>
                    <a:pt x="1927" y="194"/>
                    <a:pt x="1926" y="190"/>
                  </a:cubicBezTo>
                  <a:cubicBezTo>
                    <a:pt x="1936" y="189"/>
                    <a:pt x="1947" y="188"/>
                    <a:pt x="1957" y="187"/>
                  </a:cubicBezTo>
                  <a:cubicBezTo>
                    <a:pt x="1963" y="187"/>
                    <a:pt x="1969" y="186"/>
                    <a:pt x="1975" y="186"/>
                  </a:cubicBezTo>
                  <a:cubicBezTo>
                    <a:pt x="1979" y="185"/>
                    <a:pt x="1977" y="181"/>
                    <a:pt x="1977" y="177"/>
                  </a:cubicBezTo>
                  <a:cubicBezTo>
                    <a:pt x="1977" y="169"/>
                    <a:pt x="1977" y="169"/>
                    <a:pt x="1983" y="166"/>
                  </a:cubicBezTo>
                  <a:cubicBezTo>
                    <a:pt x="1987" y="163"/>
                    <a:pt x="1992" y="160"/>
                    <a:pt x="1996" y="158"/>
                  </a:cubicBezTo>
                  <a:cubicBezTo>
                    <a:pt x="2006" y="154"/>
                    <a:pt x="2017" y="154"/>
                    <a:pt x="2027" y="152"/>
                  </a:cubicBezTo>
                  <a:cubicBezTo>
                    <a:pt x="2046" y="149"/>
                    <a:pt x="2065" y="146"/>
                    <a:pt x="2083" y="139"/>
                  </a:cubicBezTo>
                  <a:cubicBezTo>
                    <a:pt x="2087" y="138"/>
                    <a:pt x="2085" y="131"/>
                    <a:pt x="2089" y="129"/>
                  </a:cubicBezTo>
                  <a:cubicBezTo>
                    <a:pt x="2094" y="126"/>
                    <a:pt x="2099" y="124"/>
                    <a:pt x="2105" y="121"/>
                  </a:cubicBezTo>
                  <a:cubicBezTo>
                    <a:pt x="2111" y="118"/>
                    <a:pt x="2123" y="118"/>
                    <a:pt x="2127" y="125"/>
                  </a:cubicBezTo>
                  <a:cubicBezTo>
                    <a:pt x="2122" y="126"/>
                    <a:pt x="2117" y="128"/>
                    <a:pt x="2112" y="129"/>
                  </a:cubicBezTo>
                  <a:cubicBezTo>
                    <a:pt x="2120" y="130"/>
                    <a:pt x="2128" y="131"/>
                    <a:pt x="2136" y="133"/>
                  </a:cubicBezTo>
                  <a:cubicBezTo>
                    <a:pt x="2133" y="135"/>
                    <a:pt x="2130" y="138"/>
                    <a:pt x="2126" y="141"/>
                  </a:cubicBezTo>
                  <a:cubicBezTo>
                    <a:pt x="2131" y="142"/>
                    <a:pt x="2135" y="142"/>
                    <a:pt x="2140" y="142"/>
                  </a:cubicBezTo>
                  <a:cubicBezTo>
                    <a:pt x="2140" y="140"/>
                    <a:pt x="2139" y="134"/>
                    <a:pt x="2141" y="134"/>
                  </a:cubicBezTo>
                  <a:cubicBezTo>
                    <a:pt x="2144" y="134"/>
                    <a:pt x="2148" y="134"/>
                    <a:pt x="2151" y="134"/>
                  </a:cubicBezTo>
                  <a:cubicBezTo>
                    <a:pt x="2156" y="134"/>
                    <a:pt x="2162" y="133"/>
                    <a:pt x="2167" y="136"/>
                  </a:cubicBezTo>
                  <a:cubicBezTo>
                    <a:pt x="2171" y="139"/>
                    <a:pt x="2179" y="143"/>
                    <a:pt x="2182" y="147"/>
                  </a:cubicBezTo>
                  <a:cubicBezTo>
                    <a:pt x="2183" y="148"/>
                    <a:pt x="2187" y="153"/>
                    <a:pt x="2187" y="154"/>
                  </a:cubicBezTo>
                  <a:cubicBezTo>
                    <a:pt x="2186" y="156"/>
                    <a:pt x="2185" y="161"/>
                    <a:pt x="2183" y="162"/>
                  </a:cubicBezTo>
                  <a:cubicBezTo>
                    <a:pt x="2162" y="175"/>
                    <a:pt x="2140" y="188"/>
                    <a:pt x="2119" y="201"/>
                  </a:cubicBezTo>
                  <a:cubicBezTo>
                    <a:pt x="2134" y="197"/>
                    <a:pt x="2149" y="193"/>
                    <a:pt x="2164" y="189"/>
                  </a:cubicBezTo>
                  <a:cubicBezTo>
                    <a:pt x="2160" y="188"/>
                    <a:pt x="2156" y="188"/>
                    <a:pt x="2152" y="187"/>
                  </a:cubicBezTo>
                  <a:cubicBezTo>
                    <a:pt x="2157" y="183"/>
                    <a:pt x="2164" y="179"/>
                    <a:pt x="2169" y="183"/>
                  </a:cubicBezTo>
                  <a:cubicBezTo>
                    <a:pt x="2177" y="189"/>
                    <a:pt x="2179" y="189"/>
                    <a:pt x="2189" y="188"/>
                  </a:cubicBezTo>
                  <a:cubicBezTo>
                    <a:pt x="2202" y="187"/>
                    <a:pt x="2215" y="190"/>
                    <a:pt x="2227" y="191"/>
                  </a:cubicBezTo>
                  <a:cubicBezTo>
                    <a:pt x="2225" y="192"/>
                    <a:pt x="2223" y="194"/>
                    <a:pt x="2220" y="195"/>
                  </a:cubicBezTo>
                  <a:cubicBezTo>
                    <a:pt x="2223" y="197"/>
                    <a:pt x="2229" y="201"/>
                    <a:pt x="2232" y="201"/>
                  </a:cubicBezTo>
                  <a:cubicBezTo>
                    <a:pt x="2237" y="201"/>
                    <a:pt x="2243" y="201"/>
                    <a:pt x="2248" y="200"/>
                  </a:cubicBezTo>
                  <a:cubicBezTo>
                    <a:pt x="2251" y="200"/>
                    <a:pt x="2259" y="202"/>
                    <a:pt x="2260" y="198"/>
                  </a:cubicBezTo>
                  <a:cubicBezTo>
                    <a:pt x="2261" y="190"/>
                    <a:pt x="2260" y="190"/>
                    <a:pt x="2267" y="190"/>
                  </a:cubicBezTo>
                  <a:cubicBezTo>
                    <a:pt x="2272" y="190"/>
                    <a:pt x="2277" y="191"/>
                    <a:pt x="2282" y="190"/>
                  </a:cubicBezTo>
                  <a:cubicBezTo>
                    <a:pt x="2285" y="189"/>
                    <a:pt x="2293" y="186"/>
                    <a:pt x="2296" y="187"/>
                  </a:cubicBezTo>
                  <a:cubicBezTo>
                    <a:pt x="2299" y="188"/>
                    <a:pt x="2304" y="196"/>
                    <a:pt x="2306" y="199"/>
                  </a:cubicBezTo>
                  <a:cubicBezTo>
                    <a:pt x="2308" y="201"/>
                    <a:pt x="2305" y="210"/>
                    <a:pt x="2305" y="213"/>
                  </a:cubicBezTo>
                  <a:cubicBezTo>
                    <a:pt x="2305" y="215"/>
                    <a:pt x="2305" y="226"/>
                    <a:pt x="2306" y="227"/>
                  </a:cubicBezTo>
                  <a:cubicBezTo>
                    <a:pt x="2311" y="230"/>
                    <a:pt x="2316" y="232"/>
                    <a:pt x="2320" y="235"/>
                  </a:cubicBezTo>
                  <a:cubicBezTo>
                    <a:pt x="2323" y="236"/>
                    <a:pt x="2329" y="226"/>
                    <a:pt x="2330" y="224"/>
                  </a:cubicBezTo>
                  <a:cubicBezTo>
                    <a:pt x="2334" y="218"/>
                    <a:pt x="2334" y="218"/>
                    <a:pt x="2339" y="221"/>
                  </a:cubicBezTo>
                  <a:cubicBezTo>
                    <a:pt x="2345" y="225"/>
                    <a:pt x="2346" y="227"/>
                    <a:pt x="2352" y="225"/>
                  </a:cubicBezTo>
                  <a:cubicBezTo>
                    <a:pt x="2356" y="224"/>
                    <a:pt x="2360" y="221"/>
                    <a:pt x="2364" y="223"/>
                  </a:cubicBezTo>
                  <a:cubicBezTo>
                    <a:pt x="2367" y="224"/>
                    <a:pt x="2373" y="229"/>
                    <a:pt x="2376" y="228"/>
                  </a:cubicBezTo>
                  <a:cubicBezTo>
                    <a:pt x="2381" y="226"/>
                    <a:pt x="2386" y="224"/>
                    <a:pt x="2391" y="222"/>
                  </a:cubicBezTo>
                  <a:cubicBezTo>
                    <a:pt x="2389" y="219"/>
                    <a:pt x="2385" y="214"/>
                    <a:pt x="2387" y="212"/>
                  </a:cubicBezTo>
                  <a:cubicBezTo>
                    <a:pt x="2388" y="210"/>
                    <a:pt x="2392" y="202"/>
                    <a:pt x="2395" y="202"/>
                  </a:cubicBezTo>
                  <a:cubicBezTo>
                    <a:pt x="2404" y="203"/>
                    <a:pt x="2436" y="209"/>
                    <a:pt x="2443" y="211"/>
                  </a:cubicBezTo>
                  <a:cubicBezTo>
                    <a:pt x="2450" y="213"/>
                    <a:pt x="2461" y="213"/>
                    <a:pt x="2467" y="217"/>
                  </a:cubicBezTo>
                  <a:cubicBezTo>
                    <a:pt x="2471" y="220"/>
                    <a:pt x="2481" y="235"/>
                    <a:pt x="2485" y="234"/>
                  </a:cubicBezTo>
                  <a:cubicBezTo>
                    <a:pt x="2494" y="232"/>
                    <a:pt x="2503" y="231"/>
                    <a:pt x="2512" y="229"/>
                  </a:cubicBezTo>
                  <a:cubicBezTo>
                    <a:pt x="2520" y="228"/>
                    <a:pt x="2527" y="231"/>
                    <a:pt x="2534" y="234"/>
                  </a:cubicBezTo>
                  <a:cubicBezTo>
                    <a:pt x="2539" y="235"/>
                    <a:pt x="2541" y="234"/>
                    <a:pt x="2543" y="239"/>
                  </a:cubicBezTo>
                  <a:cubicBezTo>
                    <a:pt x="2544" y="244"/>
                    <a:pt x="2544" y="245"/>
                    <a:pt x="2542" y="250"/>
                  </a:cubicBezTo>
                  <a:cubicBezTo>
                    <a:pt x="2550" y="253"/>
                    <a:pt x="2556" y="256"/>
                    <a:pt x="2564" y="254"/>
                  </a:cubicBezTo>
                  <a:cubicBezTo>
                    <a:pt x="2573" y="253"/>
                    <a:pt x="2579" y="252"/>
                    <a:pt x="2588" y="254"/>
                  </a:cubicBezTo>
                  <a:cubicBezTo>
                    <a:pt x="2592" y="255"/>
                    <a:pt x="2596" y="257"/>
                    <a:pt x="2599" y="254"/>
                  </a:cubicBezTo>
                  <a:cubicBezTo>
                    <a:pt x="2604" y="251"/>
                    <a:pt x="2603" y="251"/>
                    <a:pt x="2607" y="255"/>
                  </a:cubicBezTo>
                  <a:cubicBezTo>
                    <a:pt x="2610" y="258"/>
                    <a:pt x="2614" y="264"/>
                    <a:pt x="2618" y="265"/>
                  </a:cubicBezTo>
                  <a:cubicBezTo>
                    <a:pt x="2621" y="266"/>
                    <a:pt x="2626" y="264"/>
                    <a:pt x="2629" y="264"/>
                  </a:cubicBezTo>
                  <a:cubicBezTo>
                    <a:pt x="2628" y="258"/>
                    <a:pt x="2627" y="252"/>
                    <a:pt x="2626" y="246"/>
                  </a:cubicBezTo>
                  <a:cubicBezTo>
                    <a:pt x="2640" y="247"/>
                    <a:pt x="2653" y="248"/>
                    <a:pt x="2666" y="249"/>
                  </a:cubicBezTo>
                  <a:cubicBezTo>
                    <a:pt x="2676" y="250"/>
                    <a:pt x="2686" y="257"/>
                    <a:pt x="2696" y="261"/>
                  </a:cubicBezTo>
                  <a:cubicBezTo>
                    <a:pt x="2706" y="267"/>
                    <a:pt x="2717" y="272"/>
                    <a:pt x="2727" y="278"/>
                  </a:cubicBezTo>
                  <a:cubicBezTo>
                    <a:pt x="2734" y="282"/>
                    <a:pt x="2735" y="282"/>
                    <a:pt x="2737" y="290"/>
                  </a:cubicBezTo>
                  <a:cubicBezTo>
                    <a:pt x="2741" y="298"/>
                    <a:pt x="2740" y="301"/>
                    <a:pt x="2748" y="301"/>
                  </a:cubicBezTo>
                  <a:cubicBezTo>
                    <a:pt x="2747" y="297"/>
                    <a:pt x="2746" y="294"/>
                    <a:pt x="2745" y="291"/>
                  </a:cubicBezTo>
                  <a:cubicBezTo>
                    <a:pt x="2753" y="291"/>
                    <a:pt x="2758" y="291"/>
                    <a:pt x="2765" y="294"/>
                  </a:cubicBezTo>
                  <a:cubicBezTo>
                    <a:pt x="2770" y="296"/>
                    <a:pt x="2775" y="302"/>
                    <a:pt x="2780" y="305"/>
                  </a:cubicBezTo>
                  <a:cubicBezTo>
                    <a:pt x="2777" y="308"/>
                    <a:pt x="2773" y="312"/>
                    <a:pt x="2770" y="313"/>
                  </a:cubicBezTo>
                  <a:cubicBezTo>
                    <a:pt x="2767" y="314"/>
                    <a:pt x="2762" y="312"/>
                    <a:pt x="2759" y="312"/>
                  </a:cubicBezTo>
                  <a:close/>
                  <a:moveTo>
                    <a:pt x="1724" y="596"/>
                  </a:moveTo>
                  <a:cubicBezTo>
                    <a:pt x="1722" y="595"/>
                    <a:pt x="1722" y="591"/>
                    <a:pt x="1721" y="590"/>
                  </a:cubicBezTo>
                  <a:cubicBezTo>
                    <a:pt x="1714" y="586"/>
                    <a:pt x="1713" y="596"/>
                    <a:pt x="1713" y="600"/>
                  </a:cubicBezTo>
                  <a:cubicBezTo>
                    <a:pt x="1710" y="594"/>
                    <a:pt x="1709" y="591"/>
                    <a:pt x="1712" y="584"/>
                  </a:cubicBezTo>
                  <a:cubicBezTo>
                    <a:pt x="1709" y="583"/>
                    <a:pt x="1703" y="582"/>
                    <a:pt x="1701" y="580"/>
                  </a:cubicBezTo>
                  <a:cubicBezTo>
                    <a:pt x="1700" y="578"/>
                    <a:pt x="1700" y="571"/>
                    <a:pt x="1699" y="569"/>
                  </a:cubicBezTo>
                  <a:cubicBezTo>
                    <a:pt x="1699" y="568"/>
                    <a:pt x="1691" y="565"/>
                    <a:pt x="1695" y="564"/>
                  </a:cubicBezTo>
                  <a:cubicBezTo>
                    <a:pt x="1698" y="563"/>
                    <a:pt x="1699" y="568"/>
                    <a:pt x="1703" y="565"/>
                  </a:cubicBezTo>
                  <a:cubicBezTo>
                    <a:pt x="1701" y="562"/>
                    <a:pt x="1698" y="562"/>
                    <a:pt x="1700" y="559"/>
                  </a:cubicBezTo>
                  <a:cubicBezTo>
                    <a:pt x="1701" y="557"/>
                    <a:pt x="1705" y="556"/>
                    <a:pt x="1706" y="556"/>
                  </a:cubicBezTo>
                  <a:cubicBezTo>
                    <a:pt x="1711" y="557"/>
                    <a:pt x="1718" y="557"/>
                    <a:pt x="1722" y="558"/>
                  </a:cubicBezTo>
                  <a:cubicBezTo>
                    <a:pt x="1719" y="560"/>
                    <a:pt x="1716" y="563"/>
                    <a:pt x="1716" y="567"/>
                  </a:cubicBezTo>
                  <a:cubicBezTo>
                    <a:pt x="1719" y="563"/>
                    <a:pt x="1720" y="560"/>
                    <a:pt x="1725" y="560"/>
                  </a:cubicBezTo>
                  <a:cubicBezTo>
                    <a:pt x="1723" y="552"/>
                    <a:pt x="1721" y="557"/>
                    <a:pt x="1715" y="555"/>
                  </a:cubicBezTo>
                  <a:cubicBezTo>
                    <a:pt x="1716" y="552"/>
                    <a:pt x="1718" y="548"/>
                    <a:pt x="1716" y="545"/>
                  </a:cubicBezTo>
                  <a:cubicBezTo>
                    <a:pt x="1716" y="543"/>
                    <a:pt x="1713" y="537"/>
                    <a:pt x="1710" y="539"/>
                  </a:cubicBezTo>
                  <a:cubicBezTo>
                    <a:pt x="1708" y="542"/>
                    <a:pt x="1704" y="539"/>
                    <a:pt x="1701" y="538"/>
                  </a:cubicBezTo>
                  <a:cubicBezTo>
                    <a:pt x="1699" y="537"/>
                    <a:pt x="1695" y="541"/>
                    <a:pt x="1692" y="541"/>
                  </a:cubicBezTo>
                  <a:cubicBezTo>
                    <a:pt x="1686" y="543"/>
                    <a:pt x="1686" y="539"/>
                    <a:pt x="1685" y="547"/>
                  </a:cubicBezTo>
                  <a:cubicBezTo>
                    <a:pt x="1684" y="549"/>
                    <a:pt x="1677" y="551"/>
                    <a:pt x="1675" y="552"/>
                  </a:cubicBezTo>
                  <a:cubicBezTo>
                    <a:pt x="1671" y="554"/>
                    <a:pt x="1671" y="554"/>
                    <a:pt x="1670" y="559"/>
                  </a:cubicBezTo>
                  <a:cubicBezTo>
                    <a:pt x="1670" y="561"/>
                    <a:pt x="1666" y="564"/>
                    <a:pt x="1664" y="565"/>
                  </a:cubicBezTo>
                  <a:cubicBezTo>
                    <a:pt x="1668" y="566"/>
                    <a:pt x="1673" y="569"/>
                    <a:pt x="1673" y="573"/>
                  </a:cubicBezTo>
                  <a:cubicBezTo>
                    <a:pt x="1672" y="580"/>
                    <a:pt x="1673" y="583"/>
                    <a:pt x="1676" y="589"/>
                  </a:cubicBezTo>
                  <a:cubicBezTo>
                    <a:pt x="1678" y="593"/>
                    <a:pt x="1682" y="594"/>
                    <a:pt x="1684" y="597"/>
                  </a:cubicBezTo>
                  <a:cubicBezTo>
                    <a:pt x="1687" y="603"/>
                    <a:pt x="1688" y="605"/>
                    <a:pt x="1694" y="608"/>
                  </a:cubicBezTo>
                  <a:cubicBezTo>
                    <a:pt x="1689" y="609"/>
                    <a:pt x="1689" y="609"/>
                    <a:pt x="1687" y="614"/>
                  </a:cubicBezTo>
                  <a:cubicBezTo>
                    <a:pt x="1687" y="617"/>
                    <a:pt x="1685" y="620"/>
                    <a:pt x="1684" y="623"/>
                  </a:cubicBezTo>
                  <a:cubicBezTo>
                    <a:pt x="1683" y="626"/>
                    <a:pt x="1683" y="629"/>
                    <a:pt x="1683" y="633"/>
                  </a:cubicBezTo>
                  <a:cubicBezTo>
                    <a:pt x="1684" y="637"/>
                    <a:pt x="1685" y="636"/>
                    <a:pt x="1689" y="637"/>
                  </a:cubicBezTo>
                  <a:cubicBezTo>
                    <a:pt x="1692" y="638"/>
                    <a:pt x="1693" y="641"/>
                    <a:pt x="1695" y="642"/>
                  </a:cubicBezTo>
                  <a:cubicBezTo>
                    <a:pt x="1699" y="643"/>
                    <a:pt x="1702" y="644"/>
                    <a:pt x="1706" y="645"/>
                  </a:cubicBezTo>
                  <a:cubicBezTo>
                    <a:pt x="1710" y="646"/>
                    <a:pt x="1717" y="643"/>
                    <a:pt x="1722" y="643"/>
                  </a:cubicBezTo>
                  <a:cubicBezTo>
                    <a:pt x="1721" y="637"/>
                    <a:pt x="1720" y="632"/>
                    <a:pt x="1721" y="627"/>
                  </a:cubicBezTo>
                  <a:cubicBezTo>
                    <a:pt x="1723" y="618"/>
                    <a:pt x="1719" y="622"/>
                    <a:pt x="1716" y="616"/>
                  </a:cubicBezTo>
                  <a:cubicBezTo>
                    <a:pt x="1717" y="617"/>
                    <a:pt x="1718" y="616"/>
                    <a:pt x="1719" y="617"/>
                  </a:cubicBezTo>
                  <a:cubicBezTo>
                    <a:pt x="1719" y="615"/>
                    <a:pt x="1718" y="612"/>
                    <a:pt x="1717" y="612"/>
                  </a:cubicBezTo>
                  <a:cubicBezTo>
                    <a:pt x="1716" y="611"/>
                    <a:pt x="1714" y="612"/>
                    <a:pt x="1713" y="611"/>
                  </a:cubicBezTo>
                  <a:cubicBezTo>
                    <a:pt x="1711" y="608"/>
                    <a:pt x="1712" y="605"/>
                    <a:pt x="1713" y="603"/>
                  </a:cubicBezTo>
                  <a:cubicBezTo>
                    <a:pt x="1713" y="603"/>
                    <a:pt x="1726" y="605"/>
                    <a:pt x="1728" y="603"/>
                  </a:cubicBezTo>
                  <a:cubicBezTo>
                    <a:pt x="1729" y="600"/>
                    <a:pt x="1726" y="598"/>
                    <a:pt x="1724" y="596"/>
                  </a:cubicBezTo>
                  <a:close/>
                  <a:moveTo>
                    <a:pt x="413" y="135"/>
                  </a:moveTo>
                  <a:cubicBezTo>
                    <a:pt x="416" y="136"/>
                    <a:pt x="420" y="138"/>
                    <a:pt x="423" y="136"/>
                  </a:cubicBezTo>
                  <a:cubicBezTo>
                    <a:pt x="422" y="135"/>
                    <a:pt x="422" y="134"/>
                    <a:pt x="421" y="133"/>
                  </a:cubicBezTo>
                  <a:cubicBezTo>
                    <a:pt x="418" y="134"/>
                    <a:pt x="415" y="133"/>
                    <a:pt x="413" y="135"/>
                  </a:cubicBezTo>
                  <a:close/>
                  <a:moveTo>
                    <a:pt x="696" y="815"/>
                  </a:moveTo>
                  <a:cubicBezTo>
                    <a:pt x="699" y="817"/>
                    <a:pt x="702" y="819"/>
                    <a:pt x="705" y="820"/>
                  </a:cubicBezTo>
                  <a:cubicBezTo>
                    <a:pt x="707" y="820"/>
                    <a:pt x="709" y="817"/>
                    <a:pt x="712" y="818"/>
                  </a:cubicBezTo>
                  <a:cubicBezTo>
                    <a:pt x="712" y="817"/>
                    <a:pt x="711" y="816"/>
                    <a:pt x="710" y="815"/>
                  </a:cubicBezTo>
                  <a:cubicBezTo>
                    <a:pt x="706" y="814"/>
                    <a:pt x="699" y="810"/>
                    <a:pt x="696" y="815"/>
                  </a:cubicBezTo>
                  <a:close/>
                  <a:moveTo>
                    <a:pt x="669" y="553"/>
                  </a:moveTo>
                  <a:cubicBezTo>
                    <a:pt x="669" y="554"/>
                    <a:pt x="668" y="554"/>
                    <a:pt x="668" y="554"/>
                  </a:cubicBezTo>
                  <a:cubicBezTo>
                    <a:pt x="669" y="555"/>
                    <a:pt x="669" y="555"/>
                    <a:pt x="669" y="555"/>
                  </a:cubicBezTo>
                  <a:cubicBezTo>
                    <a:pt x="670" y="553"/>
                    <a:pt x="671" y="552"/>
                    <a:pt x="670" y="551"/>
                  </a:cubicBezTo>
                  <a:cubicBezTo>
                    <a:pt x="670" y="551"/>
                    <a:pt x="669" y="551"/>
                    <a:pt x="669" y="552"/>
                  </a:cubicBezTo>
                  <a:cubicBezTo>
                    <a:pt x="668" y="549"/>
                    <a:pt x="666" y="549"/>
                    <a:pt x="664" y="550"/>
                  </a:cubicBezTo>
                  <a:cubicBezTo>
                    <a:pt x="661" y="551"/>
                    <a:pt x="660" y="549"/>
                    <a:pt x="658" y="551"/>
                  </a:cubicBezTo>
                  <a:cubicBezTo>
                    <a:pt x="658" y="551"/>
                    <a:pt x="659" y="551"/>
                    <a:pt x="660" y="551"/>
                  </a:cubicBezTo>
                  <a:cubicBezTo>
                    <a:pt x="663" y="552"/>
                    <a:pt x="666" y="555"/>
                    <a:pt x="669" y="553"/>
                  </a:cubicBezTo>
                  <a:close/>
                  <a:moveTo>
                    <a:pt x="653" y="547"/>
                  </a:moveTo>
                  <a:cubicBezTo>
                    <a:pt x="652" y="546"/>
                    <a:pt x="652" y="547"/>
                    <a:pt x="651" y="547"/>
                  </a:cubicBezTo>
                  <a:cubicBezTo>
                    <a:pt x="652" y="547"/>
                    <a:pt x="652" y="548"/>
                    <a:pt x="653" y="549"/>
                  </a:cubicBezTo>
                  <a:cubicBezTo>
                    <a:pt x="653" y="548"/>
                    <a:pt x="653" y="548"/>
                    <a:pt x="653" y="547"/>
                  </a:cubicBezTo>
                  <a:close/>
                  <a:moveTo>
                    <a:pt x="657" y="551"/>
                  </a:moveTo>
                  <a:cubicBezTo>
                    <a:pt x="657" y="550"/>
                    <a:pt x="657" y="550"/>
                    <a:pt x="657" y="550"/>
                  </a:cubicBezTo>
                  <a:cubicBezTo>
                    <a:pt x="656" y="549"/>
                    <a:pt x="656" y="549"/>
                    <a:pt x="655" y="548"/>
                  </a:cubicBezTo>
                  <a:cubicBezTo>
                    <a:pt x="654" y="549"/>
                    <a:pt x="654" y="549"/>
                    <a:pt x="653" y="550"/>
                  </a:cubicBezTo>
                  <a:cubicBezTo>
                    <a:pt x="654" y="550"/>
                    <a:pt x="656" y="551"/>
                    <a:pt x="657" y="551"/>
                  </a:cubicBezTo>
                  <a:close/>
                  <a:moveTo>
                    <a:pt x="871" y="495"/>
                  </a:moveTo>
                  <a:cubicBezTo>
                    <a:pt x="872" y="492"/>
                    <a:pt x="873" y="490"/>
                    <a:pt x="874" y="488"/>
                  </a:cubicBezTo>
                  <a:cubicBezTo>
                    <a:pt x="867" y="485"/>
                    <a:pt x="860" y="494"/>
                    <a:pt x="858" y="500"/>
                  </a:cubicBezTo>
                  <a:cubicBezTo>
                    <a:pt x="854" y="509"/>
                    <a:pt x="851" y="514"/>
                    <a:pt x="844" y="521"/>
                  </a:cubicBezTo>
                  <a:cubicBezTo>
                    <a:pt x="842" y="522"/>
                    <a:pt x="842" y="529"/>
                    <a:pt x="843" y="531"/>
                  </a:cubicBezTo>
                  <a:cubicBezTo>
                    <a:pt x="844" y="533"/>
                    <a:pt x="850" y="533"/>
                    <a:pt x="852" y="532"/>
                  </a:cubicBezTo>
                  <a:cubicBezTo>
                    <a:pt x="859" y="532"/>
                    <a:pt x="867" y="532"/>
                    <a:pt x="874" y="535"/>
                  </a:cubicBezTo>
                  <a:cubicBezTo>
                    <a:pt x="871" y="536"/>
                    <a:pt x="870" y="538"/>
                    <a:pt x="870" y="541"/>
                  </a:cubicBezTo>
                  <a:cubicBezTo>
                    <a:pt x="876" y="539"/>
                    <a:pt x="878" y="535"/>
                    <a:pt x="885" y="534"/>
                  </a:cubicBezTo>
                  <a:cubicBezTo>
                    <a:pt x="884" y="539"/>
                    <a:pt x="883" y="539"/>
                    <a:pt x="887" y="541"/>
                  </a:cubicBezTo>
                  <a:cubicBezTo>
                    <a:pt x="891" y="543"/>
                    <a:pt x="892" y="543"/>
                    <a:pt x="894" y="539"/>
                  </a:cubicBezTo>
                  <a:cubicBezTo>
                    <a:pt x="896" y="536"/>
                    <a:pt x="893" y="527"/>
                    <a:pt x="892" y="523"/>
                  </a:cubicBezTo>
                  <a:cubicBezTo>
                    <a:pt x="892" y="521"/>
                    <a:pt x="887" y="520"/>
                    <a:pt x="888" y="518"/>
                  </a:cubicBezTo>
                  <a:cubicBezTo>
                    <a:pt x="888" y="514"/>
                    <a:pt x="888" y="514"/>
                    <a:pt x="885" y="510"/>
                  </a:cubicBezTo>
                  <a:cubicBezTo>
                    <a:pt x="883" y="508"/>
                    <a:pt x="873" y="511"/>
                    <a:pt x="871" y="512"/>
                  </a:cubicBezTo>
                  <a:cubicBezTo>
                    <a:pt x="871" y="510"/>
                    <a:pt x="871" y="507"/>
                    <a:pt x="870" y="506"/>
                  </a:cubicBezTo>
                  <a:cubicBezTo>
                    <a:pt x="868" y="505"/>
                    <a:pt x="866" y="505"/>
                    <a:pt x="866" y="503"/>
                  </a:cubicBezTo>
                  <a:cubicBezTo>
                    <a:pt x="866" y="498"/>
                    <a:pt x="867" y="498"/>
                    <a:pt x="871" y="495"/>
                  </a:cubicBezTo>
                  <a:close/>
                  <a:moveTo>
                    <a:pt x="783" y="817"/>
                  </a:moveTo>
                  <a:cubicBezTo>
                    <a:pt x="785" y="821"/>
                    <a:pt x="793" y="818"/>
                    <a:pt x="794" y="815"/>
                  </a:cubicBezTo>
                  <a:cubicBezTo>
                    <a:pt x="794" y="814"/>
                    <a:pt x="793" y="814"/>
                    <a:pt x="793" y="813"/>
                  </a:cubicBezTo>
                  <a:cubicBezTo>
                    <a:pt x="790" y="813"/>
                    <a:pt x="780" y="810"/>
                    <a:pt x="783" y="817"/>
                  </a:cubicBezTo>
                  <a:close/>
                  <a:moveTo>
                    <a:pt x="719" y="801"/>
                  </a:moveTo>
                  <a:cubicBezTo>
                    <a:pt x="722" y="800"/>
                    <a:pt x="725" y="799"/>
                    <a:pt x="728" y="798"/>
                  </a:cubicBezTo>
                  <a:cubicBezTo>
                    <a:pt x="725" y="796"/>
                    <a:pt x="724" y="794"/>
                    <a:pt x="721" y="794"/>
                  </a:cubicBezTo>
                  <a:cubicBezTo>
                    <a:pt x="718" y="793"/>
                    <a:pt x="717" y="790"/>
                    <a:pt x="716" y="790"/>
                  </a:cubicBezTo>
                  <a:cubicBezTo>
                    <a:pt x="712" y="790"/>
                    <a:pt x="706" y="788"/>
                    <a:pt x="703" y="784"/>
                  </a:cubicBezTo>
                  <a:cubicBezTo>
                    <a:pt x="703" y="784"/>
                    <a:pt x="703" y="784"/>
                    <a:pt x="703" y="785"/>
                  </a:cubicBezTo>
                  <a:cubicBezTo>
                    <a:pt x="694" y="779"/>
                    <a:pt x="683" y="773"/>
                    <a:pt x="673" y="772"/>
                  </a:cubicBezTo>
                  <a:cubicBezTo>
                    <a:pt x="666" y="771"/>
                    <a:pt x="662" y="773"/>
                    <a:pt x="655" y="774"/>
                  </a:cubicBezTo>
                  <a:cubicBezTo>
                    <a:pt x="650" y="776"/>
                    <a:pt x="649" y="780"/>
                    <a:pt x="645" y="783"/>
                  </a:cubicBezTo>
                  <a:cubicBezTo>
                    <a:pt x="653" y="787"/>
                    <a:pt x="662" y="769"/>
                    <a:pt x="670" y="777"/>
                  </a:cubicBezTo>
                  <a:cubicBezTo>
                    <a:pt x="669" y="778"/>
                    <a:pt x="668" y="778"/>
                    <a:pt x="666" y="778"/>
                  </a:cubicBezTo>
                  <a:cubicBezTo>
                    <a:pt x="667" y="780"/>
                    <a:pt x="670" y="781"/>
                    <a:pt x="672" y="780"/>
                  </a:cubicBezTo>
                  <a:cubicBezTo>
                    <a:pt x="674" y="779"/>
                    <a:pt x="674" y="781"/>
                    <a:pt x="677" y="781"/>
                  </a:cubicBezTo>
                  <a:cubicBezTo>
                    <a:pt x="681" y="781"/>
                    <a:pt x="686" y="785"/>
                    <a:pt x="690" y="785"/>
                  </a:cubicBezTo>
                  <a:cubicBezTo>
                    <a:pt x="695" y="786"/>
                    <a:pt x="695" y="791"/>
                    <a:pt x="699" y="793"/>
                  </a:cubicBezTo>
                  <a:cubicBezTo>
                    <a:pt x="701" y="794"/>
                    <a:pt x="705" y="793"/>
                    <a:pt x="705" y="796"/>
                  </a:cubicBezTo>
                  <a:cubicBezTo>
                    <a:pt x="705" y="797"/>
                    <a:pt x="701" y="800"/>
                    <a:pt x="701" y="801"/>
                  </a:cubicBezTo>
                  <a:cubicBezTo>
                    <a:pt x="707" y="802"/>
                    <a:pt x="712" y="800"/>
                    <a:pt x="719" y="801"/>
                  </a:cubicBezTo>
                  <a:close/>
                  <a:moveTo>
                    <a:pt x="806" y="538"/>
                  </a:moveTo>
                  <a:cubicBezTo>
                    <a:pt x="803" y="545"/>
                    <a:pt x="809" y="546"/>
                    <a:pt x="814" y="549"/>
                  </a:cubicBezTo>
                  <a:cubicBezTo>
                    <a:pt x="819" y="551"/>
                    <a:pt x="820" y="548"/>
                    <a:pt x="823" y="544"/>
                  </a:cubicBezTo>
                  <a:cubicBezTo>
                    <a:pt x="818" y="544"/>
                    <a:pt x="813" y="544"/>
                    <a:pt x="809" y="543"/>
                  </a:cubicBezTo>
                  <a:cubicBezTo>
                    <a:pt x="808" y="542"/>
                    <a:pt x="807" y="540"/>
                    <a:pt x="806" y="538"/>
                  </a:cubicBezTo>
                  <a:close/>
                  <a:moveTo>
                    <a:pt x="803" y="507"/>
                  </a:moveTo>
                  <a:cubicBezTo>
                    <a:pt x="808" y="511"/>
                    <a:pt x="819" y="520"/>
                    <a:pt x="825" y="516"/>
                  </a:cubicBezTo>
                  <a:cubicBezTo>
                    <a:pt x="820" y="509"/>
                    <a:pt x="811" y="507"/>
                    <a:pt x="803" y="507"/>
                  </a:cubicBezTo>
                  <a:close/>
                  <a:moveTo>
                    <a:pt x="1031" y="1031"/>
                  </a:moveTo>
                  <a:cubicBezTo>
                    <a:pt x="1033" y="1041"/>
                    <a:pt x="1033" y="1041"/>
                    <a:pt x="1028" y="1049"/>
                  </a:cubicBezTo>
                  <a:cubicBezTo>
                    <a:pt x="1021" y="1059"/>
                    <a:pt x="1014" y="1069"/>
                    <a:pt x="1007" y="1079"/>
                  </a:cubicBezTo>
                  <a:cubicBezTo>
                    <a:pt x="1004" y="1084"/>
                    <a:pt x="1000" y="1088"/>
                    <a:pt x="999" y="1093"/>
                  </a:cubicBezTo>
                  <a:cubicBezTo>
                    <a:pt x="998" y="1108"/>
                    <a:pt x="997" y="1123"/>
                    <a:pt x="996" y="1137"/>
                  </a:cubicBezTo>
                  <a:cubicBezTo>
                    <a:pt x="995" y="1147"/>
                    <a:pt x="985" y="1157"/>
                    <a:pt x="980" y="1165"/>
                  </a:cubicBezTo>
                  <a:cubicBezTo>
                    <a:pt x="978" y="1168"/>
                    <a:pt x="976" y="1174"/>
                    <a:pt x="972" y="1174"/>
                  </a:cubicBezTo>
                  <a:cubicBezTo>
                    <a:pt x="969" y="1174"/>
                    <a:pt x="960" y="1173"/>
                    <a:pt x="957" y="1175"/>
                  </a:cubicBezTo>
                  <a:cubicBezTo>
                    <a:pt x="947" y="1182"/>
                    <a:pt x="937" y="1188"/>
                    <a:pt x="928" y="1195"/>
                  </a:cubicBezTo>
                  <a:cubicBezTo>
                    <a:pt x="926" y="1196"/>
                    <a:pt x="926" y="1211"/>
                    <a:pt x="925" y="1213"/>
                  </a:cubicBezTo>
                  <a:cubicBezTo>
                    <a:pt x="925" y="1216"/>
                    <a:pt x="926" y="1222"/>
                    <a:pt x="924" y="1224"/>
                  </a:cubicBezTo>
                  <a:cubicBezTo>
                    <a:pt x="916" y="1235"/>
                    <a:pt x="908" y="1245"/>
                    <a:pt x="900" y="1255"/>
                  </a:cubicBezTo>
                  <a:cubicBezTo>
                    <a:pt x="892" y="1265"/>
                    <a:pt x="885" y="1274"/>
                    <a:pt x="878" y="1284"/>
                  </a:cubicBezTo>
                  <a:cubicBezTo>
                    <a:pt x="876" y="1286"/>
                    <a:pt x="853" y="1276"/>
                    <a:pt x="849" y="1275"/>
                  </a:cubicBezTo>
                  <a:cubicBezTo>
                    <a:pt x="847" y="1283"/>
                    <a:pt x="860" y="1283"/>
                    <a:pt x="862" y="1290"/>
                  </a:cubicBezTo>
                  <a:cubicBezTo>
                    <a:pt x="862" y="1294"/>
                    <a:pt x="865" y="1300"/>
                    <a:pt x="864" y="1303"/>
                  </a:cubicBezTo>
                  <a:cubicBezTo>
                    <a:pt x="864" y="1306"/>
                    <a:pt x="859" y="1311"/>
                    <a:pt x="858" y="1313"/>
                  </a:cubicBezTo>
                  <a:cubicBezTo>
                    <a:pt x="853" y="1320"/>
                    <a:pt x="846" y="1320"/>
                    <a:pt x="838" y="1322"/>
                  </a:cubicBezTo>
                  <a:cubicBezTo>
                    <a:pt x="831" y="1324"/>
                    <a:pt x="827" y="1324"/>
                    <a:pt x="820" y="1323"/>
                  </a:cubicBezTo>
                  <a:cubicBezTo>
                    <a:pt x="821" y="1328"/>
                    <a:pt x="822" y="1330"/>
                    <a:pt x="821" y="1334"/>
                  </a:cubicBezTo>
                  <a:cubicBezTo>
                    <a:pt x="819" y="1337"/>
                    <a:pt x="821" y="1342"/>
                    <a:pt x="819" y="1343"/>
                  </a:cubicBezTo>
                  <a:cubicBezTo>
                    <a:pt x="811" y="1348"/>
                    <a:pt x="807" y="1346"/>
                    <a:pt x="799" y="1342"/>
                  </a:cubicBezTo>
                  <a:cubicBezTo>
                    <a:pt x="799" y="1346"/>
                    <a:pt x="798" y="1351"/>
                    <a:pt x="799" y="1355"/>
                  </a:cubicBezTo>
                  <a:cubicBezTo>
                    <a:pt x="799" y="1358"/>
                    <a:pt x="804" y="1363"/>
                    <a:pt x="803" y="1366"/>
                  </a:cubicBezTo>
                  <a:cubicBezTo>
                    <a:pt x="800" y="1371"/>
                    <a:pt x="798" y="1376"/>
                    <a:pt x="796" y="1381"/>
                  </a:cubicBezTo>
                  <a:cubicBezTo>
                    <a:pt x="793" y="1387"/>
                    <a:pt x="792" y="1386"/>
                    <a:pt x="787" y="1387"/>
                  </a:cubicBezTo>
                  <a:cubicBezTo>
                    <a:pt x="782" y="1388"/>
                    <a:pt x="781" y="1392"/>
                    <a:pt x="779" y="1397"/>
                  </a:cubicBezTo>
                  <a:cubicBezTo>
                    <a:pt x="778" y="1400"/>
                    <a:pt x="783" y="1405"/>
                    <a:pt x="785" y="1407"/>
                  </a:cubicBezTo>
                  <a:cubicBezTo>
                    <a:pt x="787" y="1410"/>
                    <a:pt x="794" y="1408"/>
                    <a:pt x="793" y="1413"/>
                  </a:cubicBezTo>
                  <a:cubicBezTo>
                    <a:pt x="791" y="1417"/>
                    <a:pt x="790" y="1419"/>
                    <a:pt x="787" y="1423"/>
                  </a:cubicBezTo>
                  <a:cubicBezTo>
                    <a:pt x="785" y="1426"/>
                    <a:pt x="781" y="1429"/>
                    <a:pt x="779" y="1434"/>
                  </a:cubicBezTo>
                  <a:cubicBezTo>
                    <a:pt x="777" y="1440"/>
                    <a:pt x="776" y="1440"/>
                    <a:pt x="770" y="1444"/>
                  </a:cubicBezTo>
                  <a:cubicBezTo>
                    <a:pt x="765" y="1447"/>
                    <a:pt x="771" y="1463"/>
                    <a:pt x="772" y="1469"/>
                  </a:cubicBezTo>
                  <a:cubicBezTo>
                    <a:pt x="772" y="1472"/>
                    <a:pt x="772" y="1477"/>
                    <a:pt x="774" y="1478"/>
                  </a:cubicBezTo>
                  <a:cubicBezTo>
                    <a:pt x="778" y="1482"/>
                    <a:pt x="782" y="1485"/>
                    <a:pt x="786" y="1489"/>
                  </a:cubicBezTo>
                  <a:cubicBezTo>
                    <a:pt x="793" y="1495"/>
                    <a:pt x="798" y="1494"/>
                    <a:pt x="807" y="1494"/>
                  </a:cubicBezTo>
                  <a:cubicBezTo>
                    <a:pt x="799" y="1498"/>
                    <a:pt x="791" y="1502"/>
                    <a:pt x="782" y="1505"/>
                  </a:cubicBezTo>
                  <a:cubicBezTo>
                    <a:pt x="776" y="1508"/>
                    <a:pt x="775" y="1507"/>
                    <a:pt x="768" y="1503"/>
                  </a:cubicBezTo>
                  <a:cubicBezTo>
                    <a:pt x="758" y="1499"/>
                    <a:pt x="748" y="1494"/>
                    <a:pt x="738" y="1489"/>
                  </a:cubicBezTo>
                  <a:cubicBezTo>
                    <a:pt x="733" y="1487"/>
                    <a:pt x="732" y="1481"/>
                    <a:pt x="730" y="1476"/>
                  </a:cubicBezTo>
                  <a:cubicBezTo>
                    <a:pt x="725" y="1463"/>
                    <a:pt x="716" y="1450"/>
                    <a:pt x="717" y="1435"/>
                  </a:cubicBezTo>
                  <a:cubicBezTo>
                    <a:pt x="720" y="1414"/>
                    <a:pt x="722" y="1392"/>
                    <a:pt x="725" y="1371"/>
                  </a:cubicBezTo>
                  <a:cubicBezTo>
                    <a:pt x="727" y="1350"/>
                    <a:pt x="728" y="1329"/>
                    <a:pt x="732" y="1308"/>
                  </a:cubicBezTo>
                  <a:cubicBezTo>
                    <a:pt x="737" y="1282"/>
                    <a:pt x="742" y="1257"/>
                    <a:pt x="746" y="1231"/>
                  </a:cubicBezTo>
                  <a:cubicBezTo>
                    <a:pt x="749" y="1215"/>
                    <a:pt x="752" y="1199"/>
                    <a:pt x="755" y="1184"/>
                  </a:cubicBezTo>
                  <a:cubicBezTo>
                    <a:pt x="757" y="1177"/>
                    <a:pt x="759" y="1170"/>
                    <a:pt x="759" y="1163"/>
                  </a:cubicBezTo>
                  <a:cubicBezTo>
                    <a:pt x="760" y="1157"/>
                    <a:pt x="758" y="1151"/>
                    <a:pt x="757" y="1145"/>
                  </a:cubicBezTo>
                  <a:cubicBezTo>
                    <a:pt x="757" y="1141"/>
                    <a:pt x="757" y="1132"/>
                    <a:pt x="755" y="1129"/>
                  </a:cubicBezTo>
                  <a:cubicBezTo>
                    <a:pt x="753" y="1126"/>
                    <a:pt x="746" y="1123"/>
                    <a:pt x="743" y="1120"/>
                  </a:cubicBezTo>
                  <a:cubicBezTo>
                    <a:pt x="737" y="1116"/>
                    <a:pt x="731" y="1112"/>
                    <a:pt x="725" y="1108"/>
                  </a:cubicBezTo>
                  <a:cubicBezTo>
                    <a:pt x="719" y="1104"/>
                    <a:pt x="717" y="1099"/>
                    <a:pt x="713" y="1092"/>
                  </a:cubicBezTo>
                  <a:cubicBezTo>
                    <a:pt x="706" y="1078"/>
                    <a:pt x="698" y="1064"/>
                    <a:pt x="691" y="1051"/>
                  </a:cubicBezTo>
                  <a:cubicBezTo>
                    <a:pt x="685" y="1039"/>
                    <a:pt x="679" y="1028"/>
                    <a:pt x="673" y="1016"/>
                  </a:cubicBezTo>
                  <a:cubicBezTo>
                    <a:pt x="669" y="1009"/>
                    <a:pt x="675" y="996"/>
                    <a:pt x="677" y="989"/>
                  </a:cubicBezTo>
                  <a:cubicBezTo>
                    <a:pt x="678" y="985"/>
                    <a:pt x="678" y="977"/>
                    <a:pt x="680" y="974"/>
                  </a:cubicBezTo>
                  <a:cubicBezTo>
                    <a:pt x="684" y="969"/>
                    <a:pt x="687" y="965"/>
                    <a:pt x="691" y="960"/>
                  </a:cubicBezTo>
                  <a:cubicBezTo>
                    <a:pt x="699" y="950"/>
                    <a:pt x="705" y="945"/>
                    <a:pt x="703" y="931"/>
                  </a:cubicBezTo>
                  <a:cubicBezTo>
                    <a:pt x="703" y="927"/>
                    <a:pt x="701" y="926"/>
                    <a:pt x="703" y="923"/>
                  </a:cubicBezTo>
                  <a:cubicBezTo>
                    <a:pt x="704" y="923"/>
                    <a:pt x="703" y="918"/>
                    <a:pt x="703" y="917"/>
                  </a:cubicBezTo>
                  <a:cubicBezTo>
                    <a:pt x="704" y="913"/>
                    <a:pt x="694" y="909"/>
                    <a:pt x="695" y="904"/>
                  </a:cubicBezTo>
                  <a:cubicBezTo>
                    <a:pt x="697" y="899"/>
                    <a:pt x="696" y="900"/>
                    <a:pt x="692" y="898"/>
                  </a:cubicBezTo>
                  <a:cubicBezTo>
                    <a:pt x="689" y="896"/>
                    <a:pt x="689" y="896"/>
                    <a:pt x="686" y="898"/>
                  </a:cubicBezTo>
                  <a:cubicBezTo>
                    <a:pt x="684" y="899"/>
                    <a:pt x="682" y="901"/>
                    <a:pt x="680" y="903"/>
                  </a:cubicBezTo>
                  <a:cubicBezTo>
                    <a:pt x="679" y="904"/>
                    <a:pt x="682" y="907"/>
                    <a:pt x="683" y="909"/>
                  </a:cubicBezTo>
                  <a:cubicBezTo>
                    <a:pt x="677" y="911"/>
                    <a:pt x="677" y="912"/>
                    <a:pt x="674" y="905"/>
                  </a:cubicBezTo>
                  <a:cubicBezTo>
                    <a:pt x="673" y="909"/>
                    <a:pt x="667" y="903"/>
                    <a:pt x="663" y="902"/>
                  </a:cubicBezTo>
                  <a:cubicBezTo>
                    <a:pt x="662" y="902"/>
                    <a:pt x="661" y="904"/>
                    <a:pt x="659" y="903"/>
                  </a:cubicBezTo>
                  <a:cubicBezTo>
                    <a:pt x="658" y="902"/>
                    <a:pt x="656" y="900"/>
                    <a:pt x="654" y="899"/>
                  </a:cubicBezTo>
                  <a:cubicBezTo>
                    <a:pt x="650" y="896"/>
                    <a:pt x="643" y="892"/>
                    <a:pt x="640" y="888"/>
                  </a:cubicBezTo>
                  <a:cubicBezTo>
                    <a:pt x="638" y="885"/>
                    <a:pt x="639" y="879"/>
                    <a:pt x="636" y="876"/>
                  </a:cubicBezTo>
                  <a:cubicBezTo>
                    <a:pt x="629" y="868"/>
                    <a:pt x="625" y="861"/>
                    <a:pt x="615" y="858"/>
                  </a:cubicBezTo>
                  <a:cubicBezTo>
                    <a:pt x="607" y="856"/>
                    <a:pt x="594" y="855"/>
                    <a:pt x="588" y="849"/>
                  </a:cubicBezTo>
                  <a:cubicBezTo>
                    <a:pt x="583" y="844"/>
                    <a:pt x="577" y="839"/>
                    <a:pt x="572" y="833"/>
                  </a:cubicBezTo>
                  <a:cubicBezTo>
                    <a:pt x="569" y="830"/>
                    <a:pt x="564" y="834"/>
                    <a:pt x="559" y="835"/>
                  </a:cubicBezTo>
                  <a:cubicBezTo>
                    <a:pt x="550" y="838"/>
                    <a:pt x="540" y="831"/>
                    <a:pt x="531" y="827"/>
                  </a:cubicBezTo>
                  <a:cubicBezTo>
                    <a:pt x="524" y="824"/>
                    <a:pt x="516" y="821"/>
                    <a:pt x="509" y="818"/>
                  </a:cubicBezTo>
                  <a:cubicBezTo>
                    <a:pt x="507" y="817"/>
                    <a:pt x="503" y="817"/>
                    <a:pt x="501" y="815"/>
                  </a:cubicBezTo>
                  <a:cubicBezTo>
                    <a:pt x="496" y="810"/>
                    <a:pt x="491" y="805"/>
                    <a:pt x="486" y="800"/>
                  </a:cubicBezTo>
                  <a:cubicBezTo>
                    <a:pt x="482" y="796"/>
                    <a:pt x="485" y="793"/>
                    <a:pt x="486" y="787"/>
                  </a:cubicBezTo>
                  <a:cubicBezTo>
                    <a:pt x="488" y="783"/>
                    <a:pt x="480" y="775"/>
                    <a:pt x="478" y="772"/>
                  </a:cubicBezTo>
                  <a:cubicBezTo>
                    <a:pt x="476" y="768"/>
                    <a:pt x="474" y="766"/>
                    <a:pt x="470" y="763"/>
                  </a:cubicBezTo>
                  <a:cubicBezTo>
                    <a:pt x="465" y="758"/>
                    <a:pt x="460" y="753"/>
                    <a:pt x="455" y="748"/>
                  </a:cubicBezTo>
                  <a:cubicBezTo>
                    <a:pt x="454" y="747"/>
                    <a:pt x="455" y="744"/>
                    <a:pt x="456" y="742"/>
                  </a:cubicBezTo>
                  <a:cubicBezTo>
                    <a:pt x="456" y="741"/>
                    <a:pt x="453" y="738"/>
                    <a:pt x="452" y="737"/>
                  </a:cubicBezTo>
                  <a:cubicBezTo>
                    <a:pt x="449" y="733"/>
                    <a:pt x="446" y="728"/>
                    <a:pt x="441" y="725"/>
                  </a:cubicBezTo>
                  <a:cubicBezTo>
                    <a:pt x="437" y="722"/>
                    <a:pt x="433" y="720"/>
                    <a:pt x="432" y="715"/>
                  </a:cubicBezTo>
                  <a:cubicBezTo>
                    <a:pt x="431" y="712"/>
                    <a:pt x="429" y="699"/>
                    <a:pt x="426" y="698"/>
                  </a:cubicBezTo>
                  <a:cubicBezTo>
                    <a:pt x="421" y="696"/>
                    <a:pt x="417" y="693"/>
                    <a:pt x="412" y="691"/>
                  </a:cubicBezTo>
                  <a:cubicBezTo>
                    <a:pt x="414" y="697"/>
                    <a:pt x="415" y="707"/>
                    <a:pt x="418" y="711"/>
                  </a:cubicBezTo>
                  <a:cubicBezTo>
                    <a:pt x="423" y="717"/>
                    <a:pt x="428" y="722"/>
                    <a:pt x="431" y="730"/>
                  </a:cubicBezTo>
                  <a:cubicBezTo>
                    <a:pt x="432" y="734"/>
                    <a:pt x="434" y="735"/>
                    <a:pt x="437" y="738"/>
                  </a:cubicBezTo>
                  <a:cubicBezTo>
                    <a:pt x="440" y="741"/>
                    <a:pt x="440" y="744"/>
                    <a:pt x="442" y="748"/>
                  </a:cubicBezTo>
                  <a:cubicBezTo>
                    <a:pt x="443" y="751"/>
                    <a:pt x="444" y="754"/>
                    <a:pt x="445" y="758"/>
                  </a:cubicBezTo>
                  <a:cubicBezTo>
                    <a:pt x="445" y="764"/>
                    <a:pt x="447" y="760"/>
                    <a:pt x="449" y="761"/>
                  </a:cubicBezTo>
                  <a:cubicBezTo>
                    <a:pt x="451" y="762"/>
                    <a:pt x="455" y="766"/>
                    <a:pt x="455" y="769"/>
                  </a:cubicBezTo>
                  <a:cubicBezTo>
                    <a:pt x="454" y="773"/>
                    <a:pt x="451" y="774"/>
                    <a:pt x="449" y="771"/>
                  </a:cubicBezTo>
                  <a:cubicBezTo>
                    <a:pt x="445" y="765"/>
                    <a:pt x="439" y="761"/>
                    <a:pt x="434" y="757"/>
                  </a:cubicBezTo>
                  <a:cubicBezTo>
                    <a:pt x="432" y="756"/>
                    <a:pt x="433" y="748"/>
                    <a:pt x="433" y="746"/>
                  </a:cubicBezTo>
                  <a:cubicBezTo>
                    <a:pt x="433" y="743"/>
                    <a:pt x="428" y="741"/>
                    <a:pt x="426" y="739"/>
                  </a:cubicBezTo>
                  <a:cubicBezTo>
                    <a:pt x="424" y="738"/>
                    <a:pt x="422" y="738"/>
                    <a:pt x="419" y="736"/>
                  </a:cubicBezTo>
                  <a:cubicBezTo>
                    <a:pt x="417" y="734"/>
                    <a:pt x="414" y="732"/>
                    <a:pt x="411" y="729"/>
                  </a:cubicBezTo>
                  <a:cubicBezTo>
                    <a:pt x="415" y="729"/>
                    <a:pt x="422" y="728"/>
                    <a:pt x="418" y="722"/>
                  </a:cubicBezTo>
                  <a:cubicBezTo>
                    <a:pt x="414" y="717"/>
                    <a:pt x="413" y="714"/>
                    <a:pt x="407" y="712"/>
                  </a:cubicBezTo>
                  <a:cubicBezTo>
                    <a:pt x="404" y="710"/>
                    <a:pt x="403" y="704"/>
                    <a:pt x="401" y="700"/>
                  </a:cubicBezTo>
                  <a:cubicBezTo>
                    <a:pt x="399" y="693"/>
                    <a:pt x="396" y="687"/>
                    <a:pt x="394" y="680"/>
                  </a:cubicBezTo>
                  <a:cubicBezTo>
                    <a:pt x="391" y="673"/>
                    <a:pt x="382" y="667"/>
                    <a:pt x="375" y="665"/>
                  </a:cubicBezTo>
                  <a:cubicBezTo>
                    <a:pt x="369" y="664"/>
                    <a:pt x="367" y="664"/>
                    <a:pt x="365" y="659"/>
                  </a:cubicBezTo>
                  <a:cubicBezTo>
                    <a:pt x="362" y="653"/>
                    <a:pt x="360" y="647"/>
                    <a:pt x="357" y="641"/>
                  </a:cubicBezTo>
                  <a:cubicBezTo>
                    <a:pt x="353" y="632"/>
                    <a:pt x="345" y="627"/>
                    <a:pt x="342" y="618"/>
                  </a:cubicBezTo>
                  <a:cubicBezTo>
                    <a:pt x="339" y="605"/>
                    <a:pt x="339" y="597"/>
                    <a:pt x="339" y="584"/>
                  </a:cubicBezTo>
                  <a:cubicBezTo>
                    <a:pt x="340" y="573"/>
                    <a:pt x="341" y="562"/>
                    <a:pt x="341" y="552"/>
                  </a:cubicBezTo>
                  <a:cubicBezTo>
                    <a:pt x="342" y="541"/>
                    <a:pt x="339" y="534"/>
                    <a:pt x="336" y="524"/>
                  </a:cubicBezTo>
                  <a:cubicBezTo>
                    <a:pt x="342" y="526"/>
                    <a:pt x="348" y="528"/>
                    <a:pt x="354" y="530"/>
                  </a:cubicBezTo>
                  <a:cubicBezTo>
                    <a:pt x="354" y="521"/>
                    <a:pt x="354" y="520"/>
                    <a:pt x="349" y="514"/>
                  </a:cubicBezTo>
                  <a:cubicBezTo>
                    <a:pt x="344" y="509"/>
                    <a:pt x="340" y="506"/>
                    <a:pt x="335" y="502"/>
                  </a:cubicBezTo>
                  <a:cubicBezTo>
                    <a:pt x="331" y="499"/>
                    <a:pt x="326" y="499"/>
                    <a:pt x="321" y="497"/>
                  </a:cubicBezTo>
                  <a:cubicBezTo>
                    <a:pt x="313" y="494"/>
                    <a:pt x="312" y="493"/>
                    <a:pt x="308" y="485"/>
                  </a:cubicBezTo>
                  <a:cubicBezTo>
                    <a:pt x="304" y="475"/>
                    <a:pt x="290" y="470"/>
                    <a:pt x="291" y="460"/>
                  </a:cubicBezTo>
                  <a:cubicBezTo>
                    <a:pt x="292" y="450"/>
                    <a:pt x="291" y="450"/>
                    <a:pt x="283" y="445"/>
                  </a:cubicBezTo>
                  <a:cubicBezTo>
                    <a:pt x="282" y="445"/>
                    <a:pt x="277" y="455"/>
                    <a:pt x="274" y="450"/>
                  </a:cubicBezTo>
                  <a:cubicBezTo>
                    <a:pt x="272" y="446"/>
                    <a:pt x="268" y="436"/>
                    <a:pt x="264" y="435"/>
                  </a:cubicBezTo>
                  <a:cubicBezTo>
                    <a:pt x="258" y="432"/>
                    <a:pt x="257" y="431"/>
                    <a:pt x="254" y="425"/>
                  </a:cubicBezTo>
                  <a:cubicBezTo>
                    <a:pt x="250" y="420"/>
                    <a:pt x="247" y="413"/>
                    <a:pt x="243" y="409"/>
                  </a:cubicBezTo>
                  <a:cubicBezTo>
                    <a:pt x="239" y="405"/>
                    <a:pt x="234" y="403"/>
                    <a:pt x="230" y="400"/>
                  </a:cubicBezTo>
                  <a:cubicBezTo>
                    <a:pt x="220" y="393"/>
                    <a:pt x="211" y="390"/>
                    <a:pt x="200" y="386"/>
                  </a:cubicBezTo>
                  <a:cubicBezTo>
                    <a:pt x="196" y="384"/>
                    <a:pt x="190" y="388"/>
                    <a:pt x="186" y="387"/>
                  </a:cubicBezTo>
                  <a:cubicBezTo>
                    <a:pt x="181" y="386"/>
                    <a:pt x="176" y="380"/>
                    <a:pt x="172" y="378"/>
                  </a:cubicBezTo>
                  <a:cubicBezTo>
                    <a:pt x="166" y="374"/>
                    <a:pt x="165" y="373"/>
                    <a:pt x="158" y="374"/>
                  </a:cubicBezTo>
                  <a:cubicBezTo>
                    <a:pt x="153" y="374"/>
                    <a:pt x="150" y="376"/>
                    <a:pt x="152" y="383"/>
                  </a:cubicBezTo>
                  <a:cubicBezTo>
                    <a:pt x="154" y="389"/>
                    <a:pt x="131" y="395"/>
                    <a:pt x="126" y="397"/>
                  </a:cubicBezTo>
                  <a:cubicBezTo>
                    <a:pt x="125" y="394"/>
                    <a:pt x="126" y="393"/>
                    <a:pt x="128" y="392"/>
                  </a:cubicBezTo>
                  <a:cubicBezTo>
                    <a:pt x="124" y="391"/>
                    <a:pt x="127" y="379"/>
                    <a:pt x="130" y="378"/>
                  </a:cubicBezTo>
                  <a:cubicBezTo>
                    <a:pt x="136" y="375"/>
                    <a:pt x="138" y="375"/>
                    <a:pt x="145" y="375"/>
                  </a:cubicBezTo>
                  <a:cubicBezTo>
                    <a:pt x="143" y="374"/>
                    <a:pt x="142" y="372"/>
                    <a:pt x="140" y="371"/>
                  </a:cubicBezTo>
                  <a:cubicBezTo>
                    <a:pt x="142" y="370"/>
                    <a:pt x="144" y="368"/>
                    <a:pt x="146" y="367"/>
                  </a:cubicBezTo>
                  <a:cubicBezTo>
                    <a:pt x="135" y="369"/>
                    <a:pt x="131" y="371"/>
                    <a:pt x="123" y="378"/>
                  </a:cubicBezTo>
                  <a:cubicBezTo>
                    <a:pt x="115" y="383"/>
                    <a:pt x="112" y="390"/>
                    <a:pt x="107" y="398"/>
                  </a:cubicBezTo>
                  <a:cubicBezTo>
                    <a:pt x="110" y="399"/>
                    <a:pt x="112" y="399"/>
                    <a:pt x="114" y="400"/>
                  </a:cubicBezTo>
                  <a:cubicBezTo>
                    <a:pt x="107" y="409"/>
                    <a:pt x="100" y="415"/>
                    <a:pt x="91" y="422"/>
                  </a:cubicBezTo>
                  <a:cubicBezTo>
                    <a:pt x="86" y="425"/>
                    <a:pt x="72" y="429"/>
                    <a:pt x="71" y="436"/>
                  </a:cubicBezTo>
                  <a:cubicBezTo>
                    <a:pt x="71" y="442"/>
                    <a:pt x="51" y="445"/>
                    <a:pt x="46" y="447"/>
                  </a:cubicBezTo>
                  <a:cubicBezTo>
                    <a:pt x="44" y="448"/>
                    <a:pt x="42" y="448"/>
                    <a:pt x="39" y="448"/>
                  </a:cubicBezTo>
                  <a:cubicBezTo>
                    <a:pt x="36" y="448"/>
                    <a:pt x="38" y="450"/>
                    <a:pt x="36" y="451"/>
                  </a:cubicBezTo>
                  <a:cubicBezTo>
                    <a:pt x="31" y="454"/>
                    <a:pt x="28" y="455"/>
                    <a:pt x="23" y="454"/>
                  </a:cubicBezTo>
                  <a:cubicBezTo>
                    <a:pt x="28" y="449"/>
                    <a:pt x="32" y="448"/>
                    <a:pt x="37" y="445"/>
                  </a:cubicBezTo>
                  <a:cubicBezTo>
                    <a:pt x="41" y="443"/>
                    <a:pt x="53" y="432"/>
                    <a:pt x="56" y="438"/>
                  </a:cubicBezTo>
                  <a:cubicBezTo>
                    <a:pt x="59" y="433"/>
                    <a:pt x="68" y="423"/>
                    <a:pt x="73" y="427"/>
                  </a:cubicBezTo>
                  <a:cubicBezTo>
                    <a:pt x="71" y="422"/>
                    <a:pt x="80" y="419"/>
                    <a:pt x="81" y="414"/>
                  </a:cubicBezTo>
                  <a:cubicBezTo>
                    <a:pt x="82" y="409"/>
                    <a:pt x="82" y="408"/>
                    <a:pt x="84" y="405"/>
                  </a:cubicBezTo>
                  <a:cubicBezTo>
                    <a:pt x="86" y="403"/>
                    <a:pt x="88" y="403"/>
                    <a:pt x="86" y="400"/>
                  </a:cubicBezTo>
                  <a:cubicBezTo>
                    <a:pt x="80" y="403"/>
                    <a:pt x="73" y="409"/>
                    <a:pt x="67" y="404"/>
                  </a:cubicBezTo>
                  <a:cubicBezTo>
                    <a:pt x="65" y="402"/>
                    <a:pt x="61" y="398"/>
                    <a:pt x="58" y="399"/>
                  </a:cubicBezTo>
                  <a:cubicBezTo>
                    <a:pt x="55" y="400"/>
                    <a:pt x="51" y="401"/>
                    <a:pt x="48" y="403"/>
                  </a:cubicBezTo>
                  <a:cubicBezTo>
                    <a:pt x="47" y="396"/>
                    <a:pt x="46" y="390"/>
                    <a:pt x="45" y="383"/>
                  </a:cubicBezTo>
                  <a:cubicBezTo>
                    <a:pt x="43" y="384"/>
                    <a:pt x="35" y="390"/>
                    <a:pt x="34" y="389"/>
                  </a:cubicBezTo>
                  <a:cubicBezTo>
                    <a:pt x="31" y="387"/>
                    <a:pt x="24" y="384"/>
                    <a:pt x="22" y="380"/>
                  </a:cubicBezTo>
                  <a:cubicBezTo>
                    <a:pt x="20" y="376"/>
                    <a:pt x="20" y="368"/>
                    <a:pt x="19" y="364"/>
                  </a:cubicBezTo>
                  <a:cubicBezTo>
                    <a:pt x="18" y="360"/>
                    <a:pt x="21" y="357"/>
                    <a:pt x="23" y="354"/>
                  </a:cubicBezTo>
                  <a:cubicBezTo>
                    <a:pt x="26" y="348"/>
                    <a:pt x="26" y="346"/>
                    <a:pt x="33" y="347"/>
                  </a:cubicBezTo>
                  <a:cubicBezTo>
                    <a:pt x="38" y="347"/>
                    <a:pt x="39" y="343"/>
                    <a:pt x="44" y="341"/>
                  </a:cubicBezTo>
                  <a:cubicBezTo>
                    <a:pt x="49" y="339"/>
                    <a:pt x="53" y="343"/>
                    <a:pt x="55" y="337"/>
                  </a:cubicBezTo>
                  <a:cubicBezTo>
                    <a:pt x="57" y="332"/>
                    <a:pt x="54" y="331"/>
                    <a:pt x="51" y="327"/>
                  </a:cubicBezTo>
                  <a:cubicBezTo>
                    <a:pt x="53" y="326"/>
                    <a:pt x="54" y="325"/>
                    <a:pt x="56" y="325"/>
                  </a:cubicBezTo>
                  <a:cubicBezTo>
                    <a:pt x="53" y="318"/>
                    <a:pt x="48" y="324"/>
                    <a:pt x="45" y="326"/>
                  </a:cubicBezTo>
                  <a:cubicBezTo>
                    <a:pt x="40" y="329"/>
                    <a:pt x="40" y="325"/>
                    <a:pt x="35" y="326"/>
                  </a:cubicBezTo>
                  <a:cubicBezTo>
                    <a:pt x="26" y="327"/>
                    <a:pt x="15" y="329"/>
                    <a:pt x="10" y="319"/>
                  </a:cubicBezTo>
                  <a:cubicBezTo>
                    <a:pt x="12" y="319"/>
                    <a:pt x="13" y="318"/>
                    <a:pt x="14" y="317"/>
                  </a:cubicBezTo>
                  <a:cubicBezTo>
                    <a:pt x="9" y="316"/>
                    <a:pt x="3" y="315"/>
                    <a:pt x="0" y="311"/>
                  </a:cubicBezTo>
                  <a:cubicBezTo>
                    <a:pt x="7" y="307"/>
                    <a:pt x="11" y="304"/>
                    <a:pt x="19" y="304"/>
                  </a:cubicBezTo>
                  <a:cubicBezTo>
                    <a:pt x="18" y="304"/>
                    <a:pt x="18" y="303"/>
                    <a:pt x="17" y="302"/>
                  </a:cubicBezTo>
                  <a:cubicBezTo>
                    <a:pt x="23" y="299"/>
                    <a:pt x="26" y="298"/>
                    <a:pt x="32" y="298"/>
                  </a:cubicBezTo>
                  <a:cubicBezTo>
                    <a:pt x="32" y="305"/>
                    <a:pt x="38" y="304"/>
                    <a:pt x="43" y="306"/>
                  </a:cubicBezTo>
                  <a:cubicBezTo>
                    <a:pt x="48" y="307"/>
                    <a:pt x="50" y="305"/>
                    <a:pt x="54" y="302"/>
                  </a:cubicBezTo>
                  <a:cubicBezTo>
                    <a:pt x="52" y="301"/>
                    <a:pt x="50" y="300"/>
                    <a:pt x="48" y="299"/>
                  </a:cubicBezTo>
                  <a:cubicBezTo>
                    <a:pt x="49" y="299"/>
                    <a:pt x="50" y="298"/>
                    <a:pt x="50" y="298"/>
                  </a:cubicBezTo>
                  <a:cubicBezTo>
                    <a:pt x="48" y="296"/>
                    <a:pt x="47" y="294"/>
                    <a:pt x="50" y="293"/>
                  </a:cubicBezTo>
                  <a:cubicBezTo>
                    <a:pt x="45" y="292"/>
                    <a:pt x="40" y="291"/>
                    <a:pt x="35" y="290"/>
                  </a:cubicBezTo>
                  <a:cubicBezTo>
                    <a:pt x="31" y="288"/>
                    <a:pt x="31" y="282"/>
                    <a:pt x="27" y="280"/>
                  </a:cubicBezTo>
                  <a:cubicBezTo>
                    <a:pt x="24" y="279"/>
                    <a:pt x="13" y="276"/>
                    <a:pt x="12" y="273"/>
                  </a:cubicBezTo>
                  <a:cubicBezTo>
                    <a:pt x="11" y="272"/>
                    <a:pt x="14" y="266"/>
                    <a:pt x="14" y="265"/>
                  </a:cubicBezTo>
                  <a:cubicBezTo>
                    <a:pt x="14" y="264"/>
                    <a:pt x="17" y="264"/>
                    <a:pt x="18" y="264"/>
                  </a:cubicBezTo>
                  <a:cubicBezTo>
                    <a:pt x="22" y="264"/>
                    <a:pt x="29" y="265"/>
                    <a:pt x="32" y="261"/>
                  </a:cubicBezTo>
                  <a:cubicBezTo>
                    <a:pt x="35" y="256"/>
                    <a:pt x="38" y="252"/>
                    <a:pt x="42" y="248"/>
                  </a:cubicBezTo>
                  <a:cubicBezTo>
                    <a:pt x="49" y="242"/>
                    <a:pt x="58" y="238"/>
                    <a:pt x="67" y="236"/>
                  </a:cubicBezTo>
                  <a:cubicBezTo>
                    <a:pt x="73" y="235"/>
                    <a:pt x="78" y="235"/>
                    <a:pt x="82" y="231"/>
                  </a:cubicBezTo>
                  <a:cubicBezTo>
                    <a:pt x="89" y="226"/>
                    <a:pt x="88" y="226"/>
                    <a:pt x="96" y="230"/>
                  </a:cubicBezTo>
                  <a:cubicBezTo>
                    <a:pt x="102" y="233"/>
                    <a:pt x="120" y="229"/>
                    <a:pt x="123" y="236"/>
                  </a:cubicBezTo>
                  <a:cubicBezTo>
                    <a:pt x="125" y="242"/>
                    <a:pt x="144" y="242"/>
                    <a:pt x="150" y="242"/>
                  </a:cubicBezTo>
                  <a:cubicBezTo>
                    <a:pt x="159" y="244"/>
                    <a:pt x="169" y="245"/>
                    <a:pt x="178" y="246"/>
                  </a:cubicBezTo>
                  <a:cubicBezTo>
                    <a:pt x="192" y="249"/>
                    <a:pt x="206" y="251"/>
                    <a:pt x="219" y="254"/>
                  </a:cubicBezTo>
                  <a:cubicBezTo>
                    <a:pt x="228" y="255"/>
                    <a:pt x="237" y="261"/>
                    <a:pt x="246" y="264"/>
                  </a:cubicBezTo>
                  <a:cubicBezTo>
                    <a:pt x="247" y="265"/>
                    <a:pt x="257" y="253"/>
                    <a:pt x="258" y="252"/>
                  </a:cubicBezTo>
                  <a:cubicBezTo>
                    <a:pt x="261" y="249"/>
                    <a:pt x="266" y="257"/>
                    <a:pt x="269" y="256"/>
                  </a:cubicBezTo>
                  <a:cubicBezTo>
                    <a:pt x="274" y="254"/>
                    <a:pt x="296" y="240"/>
                    <a:pt x="299" y="245"/>
                  </a:cubicBezTo>
                  <a:cubicBezTo>
                    <a:pt x="291" y="250"/>
                    <a:pt x="283" y="254"/>
                    <a:pt x="275" y="258"/>
                  </a:cubicBezTo>
                  <a:cubicBezTo>
                    <a:pt x="281" y="262"/>
                    <a:pt x="301" y="244"/>
                    <a:pt x="303" y="252"/>
                  </a:cubicBezTo>
                  <a:cubicBezTo>
                    <a:pt x="306" y="249"/>
                    <a:pt x="308" y="246"/>
                    <a:pt x="310" y="244"/>
                  </a:cubicBezTo>
                  <a:cubicBezTo>
                    <a:pt x="312" y="241"/>
                    <a:pt x="308" y="241"/>
                    <a:pt x="311" y="238"/>
                  </a:cubicBezTo>
                  <a:cubicBezTo>
                    <a:pt x="317" y="245"/>
                    <a:pt x="323" y="252"/>
                    <a:pt x="330" y="258"/>
                  </a:cubicBezTo>
                  <a:cubicBezTo>
                    <a:pt x="332" y="251"/>
                    <a:pt x="333" y="249"/>
                    <a:pt x="338" y="244"/>
                  </a:cubicBezTo>
                  <a:cubicBezTo>
                    <a:pt x="341" y="248"/>
                    <a:pt x="336" y="249"/>
                    <a:pt x="340" y="251"/>
                  </a:cubicBezTo>
                  <a:cubicBezTo>
                    <a:pt x="341" y="252"/>
                    <a:pt x="339" y="256"/>
                    <a:pt x="338" y="257"/>
                  </a:cubicBezTo>
                  <a:cubicBezTo>
                    <a:pt x="341" y="256"/>
                    <a:pt x="346" y="256"/>
                    <a:pt x="348" y="255"/>
                  </a:cubicBezTo>
                  <a:cubicBezTo>
                    <a:pt x="349" y="254"/>
                    <a:pt x="347" y="251"/>
                    <a:pt x="348" y="250"/>
                  </a:cubicBezTo>
                  <a:cubicBezTo>
                    <a:pt x="350" y="250"/>
                    <a:pt x="351" y="250"/>
                    <a:pt x="353" y="250"/>
                  </a:cubicBezTo>
                  <a:cubicBezTo>
                    <a:pt x="358" y="249"/>
                    <a:pt x="365" y="254"/>
                    <a:pt x="370" y="256"/>
                  </a:cubicBezTo>
                  <a:cubicBezTo>
                    <a:pt x="381" y="261"/>
                    <a:pt x="392" y="262"/>
                    <a:pt x="403" y="265"/>
                  </a:cubicBezTo>
                  <a:cubicBezTo>
                    <a:pt x="403" y="264"/>
                    <a:pt x="402" y="264"/>
                    <a:pt x="402" y="263"/>
                  </a:cubicBezTo>
                  <a:cubicBezTo>
                    <a:pt x="409" y="263"/>
                    <a:pt x="412" y="266"/>
                    <a:pt x="418" y="270"/>
                  </a:cubicBezTo>
                  <a:cubicBezTo>
                    <a:pt x="423" y="273"/>
                    <a:pt x="409" y="278"/>
                    <a:pt x="408" y="278"/>
                  </a:cubicBezTo>
                  <a:cubicBezTo>
                    <a:pt x="413" y="280"/>
                    <a:pt x="418" y="282"/>
                    <a:pt x="422" y="282"/>
                  </a:cubicBezTo>
                  <a:cubicBezTo>
                    <a:pt x="430" y="281"/>
                    <a:pt x="438" y="281"/>
                    <a:pt x="446" y="280"/>
                  </a:cubicBezTo>
                  <a:cubicBezTo>
                    <a:pt x="449" y="280"/>
                    <a:pt x="456" y="279"/>
                    <a:pt x="458" y="282"/>
                  </a:cubicBezTo>
                  <a:cubicBezTo>
                    <a:pt x="462" y="288"/>
                    <a:pt x="465" y="293"/>
                    <a:pt x="469" y="298"/>
                  </a:cubicBezTo>
                  <a:cubicBezTo>
                    <a:pt x="468" y="296"/>
                    <a:pt x="468" y="294"/>
                    <a:pt x="467" y="291"/>
                  </a:cubicBezTo>
                  <a:cubicBezTo>
                    <a:pt x="467" y="290"/>
                    <a:pt x="468" y="289"/>
                    <a:pt x="468" y="287"/>
                  </a:cubicBezTo>
                  <a:cubicBezTo>
                    <a:pt x="467" y="282"/>
                    <a:pt x="465" y="283"/>
                    <a:pt x="468" y="278"/>
                  </a:cubicBezTo>
                  <a:cubicBezTo>
                    <a:pt x="470" y="274"/>
                    <a:pt x="486" y="274"/>
                    <a:pt x="482" y="268"/>
                  </a:cubicBezTo>
                  <a:cubicBezTo>
                    <a:pt x="474" y="271"/>
                    <a:pt x="469" y="274"/>
                    <a:pt x="461" y="274"/>
                  </a:cubicBezTo>
                  <a:cubicBezTo>
                    <a:pt x="462" y="267"/>
                    <a:pt x="465" y="268"/>
                    <a:pt x="472" y="265"/>
                  </a:cubicBezTo>
                  <a:cubicBezTo>
                    <a:pt x="478" y="263"/>
                    <a:pt x="479" y="263"/>
                    <a:pt x="485" y="266"/>
                  </a:cubicBezTo>
                  <a:cubicBezTo>
                    <a:pt x="487" y="267"/>
                    <a:pt x="488" y="271"/>
                    <a:pt x="489" y="273"/>
                  </a:cubicBezTo>
                  <a:cubicBezTo>
                    <a:pt x="490" y="275"/>
                    <a:pt x="492" y="275"/>
                    <a:pt x="494" y="275"/>
                  </a:cubicBezTo>
                  <a:cubicBezTo>
                    <a:pt x="499" y="276"/>
                    <a:pt x="504" y="278"/>
                    <a:pt x="508" y="280"/>
                  </a:cubicBezTo>
                  <a:cubicBezTo>
                    <a:pt x="512" y="281"/>
                    <a:pt x="535" y="284"/>
                    <a:pt x="535" y="281"/>
                  </a:cubicBezTo>
                  <a:cubicBezTo>
                    <a:pt x="537" y="274"/>
                    <a:pt x="538" y="271"/>
                    <a:pt x="545" y="271"/>
                  </a:cubicBezTo>
                  <a:cubicBezTo>
                    <a:pt x="549" y="271"/>
                    <a:pt x="554" y="274"/>
                    <a:pt x="558" y="275"/>
                  </a:cubicBezTo>
                  <a:cubicBezTo>
                    <a:pt x="558" y="277"/>
                    <a:pt x="555" y="283"/>
                    <a:pt x="556" y="285"/>
                  </a:cubicBezTo>
                  <a:cubicBezTo>
                    <a:pt x="556" y="287"/>
                    <a:pt x="562" y="290"/>
                    <a:pt x="564" y="291"/>
                  </a:cubicBezTo>
                  <a:cubicBezTo>
                    <a:pt x="562" y="284"/>
                    <a:pt x="559" y="278"/>
                    <a:pt x="568" y="276"/>
                  </a:cubicBezTo>
                  <a:cubicBezTo>
                    <a:pt x="572" y="276"/>
                    <a:pt x="574" y="272"/>
                    <a:pt x="576" y="270"/>
                  </a:cubicBezTo>
                  <a:cubicBezTo>
                    <a:pt x="578" y="268"/>
                    <a:pt x="577" y="265"/>
                    <a:pt x="576" y="263"/>
                  </a:cubicBezTo>
                  <a:cubicBezTo>
                    <a:pt x="574" y="264"/>
                    <a:pt x="572" y="265"/>
                    <a:pt x="570" y="266"/>
                  </a:cubicBezTo>
                  <a:cubicBezTo>
                    <a:pt x="569" y="259"/>
                    <a:pt x="574" y="258"/>
                    <a:pt x="579" y="257"/>
                  </a:cubicBezTo>
                  <a:cubicBezTo>
                    <a:pt x="579" y="252"/>
                    <a:pt x="573" y="256"/>
                    <a:pt x="570" y="255"/>
                  </a:cubicBezTo>
                  <a:cubicBezTo>
                    <a:pt x="567" y="254"/>
                    <a:pt x="558" y="252"/>
                    <a:pt x="557" y="249"/>
                  </a:cubicBezTo>
                  <a:cubicBezTo>
                    <a:pt x="555" y="243"/>
                    <a:pt x="555" y="239"/>
                    <a:pt x="555" y="232"/>
                  </a:cubicBezTo>
                  <a:cubicBezTo>
                    <a:pt x="555" y="226"/>
                    <a:pt x="558" y="225"/>
                    <a:pt x="563" y="227"/>
                  </a:cubicBezTo>
                  <a:cubicBezTo>
                    <a:pt x="564" y="224"/>
                    <a:pt x="561" y="223"/>
                    <a:pt x="559" y="223"/>
                  </a:cubicBezTo>
                  <a:cubicBezTo>
                    <a:pt x="564" y="220"/>
                    <a:pt x="564" y="221"/>
                    <a:pt x="564" y="215"/>
                  </a:cubicBezTo>
                  <a:cubicBezTo>
                    <a:pt x="564" y="209"/>
                    <a:pt x="564" y="207"/>
                    <a:pt x="561" y="203"/>
                  </a:cubicBezTo>
                  <a:cubicBezTo>
                    <a:pt x="560" y="199"/>
                    <a:pt x="561" y="194"/>
                    <a:pt x="561" y="190"/>
                  </a:cubicBezTo>
                  <a:cubicBezTo>
                    <a:pt x="561" y="187"/>
                    <a:pt x="566" y="189"/>
                    <a:pt x="569" y="189"/>
                  </a:cubicBezTo>
                  <a:cubicBezTo>
                    <a:pt x="560" y="179"/>
                    <a:pt x="575" y="182"/>
                    <a:pt x="581" y="182"/>
                  </a:cubicBezTo>
                  <a:cubicBezTo>
                    <a:pt x="589" y="182"/>
                    <a:pt x="595" y="183"/>
                    <a:pt x="603" y="185"/>
                  </a:cubicBezTo>
                  <a:cubicBezTo>
                    <a:pt x="600" y="190"/>
                    <a:pt x="595" y="200"/>
                    <a:pt x="591" y="203"/>
                  </a:cubicBezTo>
                  <a:cubicBezTo>
                    <a:pt x="586" y="206"/>
                    <a:pt x="576" y="204"/>
                    <a:pt x="572" y="204"/>
                  </a:cubicBezTo>
                  <a:cubicBezTo>
                    <a:pt x="586" y="206"/>
                    <a:pt x="569" y="215"/>
                    <a:pt x="570" y="220"/>
                  </a:cubicBezTo>
                  <a:cubicBezTo>
                    <a:pt x="578" y="218"/>
                    <a:pt x="582" y="225"/>
                    <a:pt x="583" y="232"/>
                  </a:cubicBezTo>
                  <a:cubicBezTo>
                    <a:pt x="584" y="236"/>
                    <a:pt x="591" y="241"/>
                    <a:pt x="594" y="245"/>
                  </a:cubicBezTo>
                  <a:cubicBezTo>
                    <a:pt x="590" y="247"/>
                    <a:pt x="587" y="250"/>
                    <a:pt x="583" y="252"/>
                  </a:cubicBezTo>
                  <a:cubicBezTo>
                    <a:pt x="587" y="253"/>
                    <a:pt x="590" y="256"/>
                    <a:pt x="593" y="253"/>
                  </a:cubicBezTo>
                  <a:cubicBezTo>
                    <a:pt x="596" y="251"/>
                    <a:pt x="599" y="254"/>
                    <a:pt x="602" y="256"/>
                  </a:cubicBezTo>
                  <a:cubicBezTo>
                    <a:pt x="601" y="257"/>
                    <a:pt x="599" y="258"/>
                    <a:pt x="597" y="259"/>
                  </a:cubicBezTo>
                  <a:cubicBezTo>
                    <a:pt x="601" y="262"/>
                    <a:pt x="603" y="262"/>
                    <a:pt x="601" y="267"/>
                  </a:cubicBezTo>
                  <a:cubicBezTo>
                    <a:pt x="600" y="271"/>
                    <a:pt x="600" y="272"/>
                    <a:pt x="604" y="275"/>
                  </a:cubicBezTo>
                  <a:cubicBezTo>
                    <a:pt x="606" y="271"/>
                    <a:pt x="607" y="269"/>
                    <a:pt x="608" y="265"/>
                  </a:cubicBezTo>
                  <a:cubicBezTo>
                    <a:pt x="608" y="263"/>
                    <a:pt x="609" y="257"/>
                    <a:pt x="612" y="259"/>
                  </a:cubicBezTo>
                  <a:cubicBezTo>
                    <a:pt x="614" y="260"/>
                    <a:pt x="621" y="262"/>
                    <a:pt x="621" y="265"/>
                  </a:cubicBezTo>
                  <a:cubicBezTo>
                    <a:pt x="622" y="268"/>
                    <a:pt x="624" y="273"/>
                    <a:pt x="620" y="275"/>
                  </a:cubicBezTo>
                  <a:cubicBezTo>
                    <a:pt x="620" y="274"/>
                    <a:pt x="619" y="273"/>
                    <a:pt x="619" y="272"/>
                  </a:cubicBezTo>
                  <a:cubicBezTo>
                    <a:pt x="609" y="277"/>
                    <a:pt x="631" y="297"/>
                    <a:pt x="632" y="286"/>
                  </a:cubicBezTo>
                  <a:cubicBezTo>
                    <a:pt x="632" y="283"/>
                    <a:pt x="632" y="281"/>
                    <a:pt x="634" y="279"/>
                  </a:cubicBezTo>
                  <a:cubicBezTo>
                    <a:pt x="635" y="278"/>
                    <a:pt x="639" y="277"/>
                    <a:pt x="639" y="275"/>
                  </a:cubicBezTo>
                  <a:cubicBezTo>
                    <a:pt x="639" y="267"/>
                    <a:pt x="639" y="267"/>
                    <a:pt x="645" y="264"/>
                  </a:cubicBezTo>
                  <a:cubicBezTo>
                    <a:pt x="643" y="260"/>
                    <a:pt x="640" y="258"/>
                    <a:pt x="641" y="253"/>
                  </a:cubicBezTo>
                  <a:cubicBezTo>
                    <a:pt x="642" y="248"/>
                    <a:pt x="645" y="249"/>
                    <a:pt x="649" y="250"/>
                  </a:cubicBezTo>
                  <a:cubicBezTo>
                    <a:pt x="652" y="251"/>
                    <a:pt x="660" y="250"/>
                    <a:pt x="662" y="253"/>
                  </a:cubicBezTo>
                  <a:cubicBezTo>
                    <a:pt x="666" y="257"/>
                    <a:pt x="667" y="258"/>
                    <a:pt x="673" y="259"/>
                  </a:cubicBezTo>
                  <a:cubicBezTo>
                    <a:pt x="670" y="263"/>
                    <a:pt x="674" y="266"/>
                    <a:pt x="672" y="269"/>
                  </a:cubicBezTo>
                  <a:cubicBezTo>
                    <a:pt x="670" y="271"/>
                    <a:pt x="665" y="270"/>
                    <a:pt x="663" y="270"/>
                  </a:cubicBezTo>
                  <a:cubicBezTo>
                    <a:pt x="665" y="274"/>
                    <a:pt x="666" y="278"/>
                    <a:pt x="669" y="281"/>
                  </a:cubicBezTo>
                  <a:cubicBezTo>
                    <a:pt x="673" y="285"/>
                    <a:pt x="675" y="287"/>
                    <a:pt x="671" y="292"/>
                  </a:cubicBezTo>
                  <a:cubicBezTo>
                    <a:pt x="668" y="296"/>
                    <a:pt x="662" y="298"/>
                    <a:pt x="658" y="300"/>
                  </a:cubicBezTo>
                  <a:cubicBezTo>
                    <a:pt x="655" y="302"/>
                    <a:pt x="653" y="297"/>
                    <a:pt x="650" y="295"/>
                  </a:cubicBezTo>
                  <a:cubicBezTo>
                    <a:pt x="651" y="298"/>
                    <a:pt x="653" y="301"/>
                    <a:pt x="654" y="304"/>
                  </a:cubicBezTo>
                  <a:cubicBezTo>
                    <a:pt x="652" y="303"/>
                    <a:pt x="650" y="302"/>
                    <a:pt x="648" y="301"/>
                  </a:cubicBezTo>
                  <a:cubicBezTo>
                    <a:pt x="648" y="302"/>
                    <a:pt x="648" y="303"/>
                    <a:pt x="649" y="304"/>
                  </a:cubicBezTo>
                  <a:cubicBezTo>
                    <a:pt x="646" y="303"/>
                    <a:pt x="644" y="302"/>
                    <a:pt x="642" y="302"/>
                  </a:cubicBezTo>
                  <a:cubicBezTo>
                    <a:pt x="641" y="302"/>
                    <a:pt x="642" y="298"/>
                    <a:pt x="640" y="298"/>
                  </a:cubicBezTo>
                  <a:cubicBezTo>
                    <a:pt x="637" y="298"/>
                    <a:pt x="632" y="297"/>
                    <a:pt x="631" y="301"/>
                  </a:cubicBezTo>
                  <a:cubicBezTo>
                    <a:pt x="633" y="302"/>
                    <a:pt x="635" y="303"/>
                    <a:pt x="637" y="304"/>
                  </a:cubicBezTo>
                  <a:cubicBezTo>
                    <a:pt x="635" y="307"/>
                    <a:pt x="633" y="311"/>
                    <a:pt x="630" y="313"/>
                  </a:cubicBezTo>
                  <a:cubicBezTo>
                    <a:pt x="625" y="316"/>
                    <a:pt x="623" y="314"/>
                    <a:pt x="618" y="311"/>
                  </a:cubicBezTo>
                  <a:cubicBezTo>
                    <a:pt x="610" y="307"/>
                    <a:pt x="603" y="307"/>
                    <a:pt x="595" y="307"/>
                  </a:cubicBezTo>
                  <a:cubicBezTo>
                    <a:pt x="601" y="310"/>
                    <a:pt x="607" y="313"/>
                    <a:pt x="613" y="316"/>
                  </a:cubicBezTo>
                  <a:cubicBezTo>
                    <a:pt x="617" y="318"/>
                    <a:pt x="624" y="317"/>
                    <a:pt x="629" y="318"/>
                  </a:cubicBezTo>
                  <a:cubicBezTo>
                    <a:pt x="627" y="321"/>
                    <a:pt x="624" y="330"/>
                    <a:pt x="621" y="332"/>
                  </a:cubicBezTo>
                  <a:cubicBezTo>
                    <a:pt x="619" y="332"/>
                    <a:pt x="616" y="334"/>
                    <a:pt x="614" y="334"/>
                  </a:cubicBezTo>
                  <a:cubicBezTo>
                    <a:pt x="612" y="334"/>
                    <a:pt x="610" y="333"/>
                    <a:pt x="607" y="335"/>
                  </a:cubicBezTo>
                  <a:cubicBezTo>
                    <a:pt x="601" y="339"/>
                    <a:pt x="600" y="340"/>
                    <a:pt x="593" y="337"/>
                  </a:cubicBezTo>
                  <a:cubicBezTo>
                    <a:pt x="588" y="336"/>
                    <a:pt x="583" y="335"/>
                    <a:pt x="579" y="333"/>
                  </a:cubicBezTo>
                  <a:cubicBezTo>
                    <a:pt x="582" y="335"/>
                    <a:pt x="585" y="336"/>
                    <a:pt x="588" y="338"/>
                  </a:cubicBezTo>
                  <a:cubicBezTo>
                    <a:pt x="587" y="338"/>
                    <a:pt x="587" y="339"/>
                    <a:pt x="586" y="340"/>
                  </a:cubicBezTo>
                  <a:cubicBezTo>
                    <a:pt x="591" y="339"/>
                    <a:pt x="592" y="339"/>
                    <a:pt x="597" y="341"/>
                  </a:cubicBezTo>
                  <a:cubicBezTo>
                    <a:pt x="599" y="342"/>
                    <a:pt x="603" y="346"/>
                    <a:pt x="599" y="348"/>
                  </a:cubicBezTo>
                  <a:cubicBezTo>
                    <a:pt x="594" y="350"/>
                    <a:pt x="592" y="350"/>
                    <a:pt x="588" y="350"/>
                  </a:cubicBezTo>
                  <a:cubicBezTo>
                    <a:pt x="586" y="349"/>
                    <a:pt x="584" y="355"/>
                    <a:pt x="583" y="356"/>
                  </a:cubicBezTo>
                  <a:cubicBezTo>
                    <a:pt x="579" y="362"/>
                    <a:pt x="573" y="368"/>
                    <a:pt x="572" y="376"/>
                  </a:cubicBezTo>
                  <a:cubicBezTo>
                    <a:pt x="570" y="384"/>
                    <a:pt x="568" y="392"/>
                    <a:pt x="567" y="400"/>
                  </a:cubicBezTo>
                  <a:cubicBezTo>
                    <a:pt x="570" y="401"/>
                    <a:pt x="577" y="401"/>
                    <a:pt x="580" y="403"/>
                  </a:cubicBezTo>
                  <a:cubicBezTo>
                    <a:pt x="582" y="406"/>
                    <a:pt x="584" y="415"/>
                    <a:pt x="585" y="419"/>
                  </a:cubicBezTo>
                  <a:cubicBezTo>
                    <a:pt x="588" y="425"/>
                    <a:pt x="589" y="423"/>
                    <a:pt x="595" y="422"/>
                  </a:cubicBezTo>
                  <a:cubicBezTo>
                    <a:pt x="599" y="421"/>
                    <a:pt x="602" y="423"/>
                    <a:pt x="606" y="424"/>
                  </a:cubicBezTo>
                  <a:cubicBezTo>
                    <a:pt x="615" y="428"/>
                    <a:pt x="622" y="431"/>
                    <a:pt x="630" y="437"/>
                  </a:cubicBezTo>
                  <a:cubicBezTo>
                    <a:pt x="633" y="439"/>
                    <a:pt x="638" y="444"/>
                    <a:pt x="641" y="445"/>
                  </a:cubicBezTo>
                  <a:cubicBezTo>
                    <a:pt x="646" y="445"/>
                    <a:pt x="651" y="446"/>
                    <a:pt x="656" y="446"/>
                  </a:cubicBezTo>
                  <a:cubicBezTo>
                    <a:pt x="657" y="446"/>
                    <a:pt x="666" y="446"/>
                    <a:pt x="666" y="448"/>
                  </a:cubicBezTo>
                  <a:cubicBezTo>
                    <a:pt x="666" y="455"/>
                    <a:pt x="666" y="461"/>
                    <a:pt x="665" y="468"/>
                  </a:cubicBezTo>
                  <a:cubicBezTo>
                    <a:pt x="665" y="477"/>
                    <a:pt x="674" y="484"/>
                    <a:pt x="679" y="491"/>
                  </a:cubicBezTo>
                  <a:cubicBezTo>
                    <a:pt x="685" y="497"/>
                    <a:pt x="696" y="485"/>
                    <a:pt x="695" y="479"/>
                  </a:cubicBezTo>
                  <a:cubicBezTo>
                    <a:pt x="694" y="474"/>
                    <a:pt x="693" y="468"/>
                    <a:pt x="692" y="462"/>
                  </a:cubicBezTo>
                  <a:cubicBezTo>
                    <a:pt x="691" y="459"/>
                    <a:pt x="687" y="455"/>
                    <a:pt x="686" y="452"/>
                  </a:cubicBezTo>
                  <a:cubicBezTo>
                    <a:pt x="691" y="448"/>
                    <a:pt x="702" y="444"/>
                    <a:pt x="707" y="438"/>
                  </a:cubicBezTo>
                  <a:cubicBezTo>
                    <a:pt x="710" y="433"/>
                    <a:pt x="711" y="419"/>
                    <a:pt x="706" y="415"/>
                  </a:cubicBezTo>
                  <a:cubicBezTo>
                    <a:pt x="703" y="412"/>
                    <a:pt x="700" y="409"/>
                    <a:pt x="698" y="405"/>
                  </a:cubicBezTo>
                  <a:cubicBezTo>
                    <a:pt x="694" y="400"/>
                    <a:pt x="693" y="400"/>
                    <a:pt x="697" y="396"/>
                  </a:cubicBezTo>
                  <a:cubicBezTo>
                    <a:pt x="702" y="392"/>
                    <a:pt x="703" y="392"/>
                    <a:pt x="701" y="386"/>
                  </a:cubicBezTo>
                  <a:cubicBezTo>
                    <a:pt x="700" y="382"/>
                    <a:pt x="698" y="378"/>
                    <a:pt x="699" y="374"/>
                  </a:cubicBezTo>
                  <a:cubicBezTo>
                    <a:pt x="701" y="367"/>
                    <a:pt x="701" y="366"/>
                    <a:pt x="699" y="359"/>
                  </a:cubicBezTo>
                  <a:cubicBezTo>
                    <a:pt x="698" y="355"/>
                    <a:pt x="700" y="354"/>
                    <a:pt x="705" y="353"/>
                  </a:cubicBezTo>
                  <a:cubicBezTo>
                    <a:pt x="712" y="352"/>
                    <a:pt x="720" y="359"/>
                    <a:pt x="727" y="356"/>
                  </a:cubicBezTo>
                  <a:cubicBezTo>
                    <a:pt x="732" y="353"/>
                    <a:pt x="733" y="356"/>
                    <a:pt x="738" y="359"/>
                  </a:cubicBezTo>
                  <a:cubicBezTo>
                    <a:pt x="740" y="361"/>
                    <a:pt x="746" y="363"/>
                    <a:pt x="747" y="366"/>
                  </a:cubicBezTo>
                  <a:cubicBezTo>
                    <a:pt x="748" y="370"/>
                    <a:pt x="750" y="374"/>
                    <a:pt x="755" y="373"/>
                  </a:cubicBezTo>
                  <a:cubicBezTo>
                    <a:pt x="759" y="372"/>
                    <a:pt x="761" y="374"/>
                    <a:pt x="765" y="376"/>
                  </a:cubicBezTo>
                  <a:cubicBezTo>
                    <a:pt x="763" y="380"/>
                    <a:pt x="762" y="380"/>
                    <a:pt x="762" y="384"/>
                  </a:cubicBezTo>
                  <a:cubicBezTo>
                    <a:pt x="763" y="388"/>
                    <a:pt x="764" y="392"/>
                    <a:pt x="763" y="395"/>
                  </a:cubicBezTo>
                  <a:cubicBezTo>
                    <a:pt x="764" y="395"/>
                    <a:pt x="765" y="396"/>
                    <a:pt x="766" y="395"/>
                  </a:cubicBezTo>
                  <a:cubicBezTo>
                    <a:pt x="764" y="398"/>
                    <a:pt x="759" y="401"/>
                    <a:pt x="762" y="404"/>
                  </a:cubicBezTo>
                  <a:cubicBezTo>
                    <a:pt x="767" y="389"/>
                    <a:pt x="784" y="422"/>
                    <a:pt x="788" y="402"/>
                  </a:cubicBezTo>
                  <a:cubicBezTo>
                    <a:pt x="789" y="402"/>
                    <a:pt x="790" y="403"/>
                    <a:pt x="791" y="403"/>
                  </a:cubicBezTo>
                  <a:cubicBezTo>
                    <a:pt x="793" y="399"/>
                    <a:pt x="797" y="395"/>
                    <a:pt x="796" y="390"/>
                  </a:cubicBezTo>
                  <a:cubicBezTo>
                    <a:pt x="795" y="387"/>
                    <a:pt x="800" y="380"/>
                    <a:pt x="803" y="381"/>
                  </a:cubicBezTo>
                  <a:cubicBezTo>
                    <a:pt x="803" y="383"/>
                    <a:pt x="803" y="385"/>
                    <a:pt x="802" y="386"/>
                  </a:cubicBezTo>
                  <a:cubicBezTo>
                    <a:pt x="810" y="387"/>
                    <a:pt x="815" y="403"/>
                    <a:pt x="819" y="409"/>
                  </a:cubicBezTo>
                  <a:cubicBezTo>
                    <a:pt x="821" y="413"/>
                    <a:pt x="827" y="420"/>
                    <a:pt x="827" y="424"/>
                  </a:cubicBezTo>
                  <a:cubicBezTo>
                    <a:pt x="828" y="426"/>
                    <a:pt x="824" y="429"/>
                    <a:pt x="824" y="431"/>
                  </a:cubicBezTo>
                  <a:cubicBezTo>
                    <a:pt x="824" y="432"/>
                    <a:pt x="828" y="435"/>
                    <a:pt x="829" y="435"/>
                  </a:cubicBezTo>
                  <a:cubicBezTo>
                    <a:pt x="831" y="437"/>
                    <a:pt x="834" y="438"/>
                    <a:pt x="835" y="440"/>
                  </a:cubicBezTo>
                  <a:cubicBezTo>
                    <a:pt x="837" y="443"/>
                    <a:pt x="834" y="445"/>
                    <a:pt x="837" y="445"/>
                  </a:cubicBezTo>
                  <a:cubicBezTo>
                    <a:pt x="843" y="446"/>
                    <a:pt x="846" y="446"/>
                    <a:pt x="851" y="449"/>
                  </a:cubicBezTo>
                  <a:cubicBezTo>
                    <a:pt x="854" y="452"/>
                    <a:pt x="861" y="455"/>
                    <a:pt x="854" y="456"/>
                  </a:cubicBezTo>
                  <a:cubicBezTo>
                    <a:pt x="849" y="457"/>
                    <a:pt x="845" y="458"/>
                    <a:pt x="841" y="459"/>
                  </a:cubicBezTo>
                  <a:cubicBezTo>
                    <a:pt x="844" y="460"/>
                    <a:pt x="847" y="459"/>
                    <a:pt x="850" y="458"/>
                  </a:cubicBezTo>
                  <a:cubicBezTo>
                    <a:pt x="848" y="461"/>
                    <a:pt x="842" y="461"/>
                    <a:pt x="839" y="462"/>
                  </a:cubicBezTo>
                  <a:cubicBezTo>
                    <a:pt x="836" y="463"/>
                    <a:pt x="837" y="470"/>
                    <a:pt x="838" y="468"/>
                  </a:cubicBezTo>
                  <a:cubicBezTo>
                    <a:pt x="840" y="466"/>
                    <a:pt x="841" y="465"/>
                    <a:pt x="843" y="464"/>
                  </a:cubicBezTo>
                  <a:cubicBezTo>
                    <a:pt x="845" y="464"/>
                    <a:pt x="844" y="463"/>
                    <a:pt x="846" y="462"/>
                  </a:cubicBezTo>
                  <a:cubicBezTo>
                    <a:pt x="848" y="460"/>
                    <a:pt x="852" y="460"/>
                    <a:pt x="855" y="459"/>
                  </a:cubicBezTo>
                  <a:cubicBezTo>
                    <a:pt x="853" y="459"/>
                    <a:pt x="853" y="458"/>
                    <a:pt x="852" y="457"/>
                  </a:cubicBezTo>
                  <a:cubicBezTo>
                    <a:pt x="854" y="457"/>
                    <a:pt x="859" y="458"/>
                    <a:pt x="860" y="460"/>
                  </a:cubicBezTo>
                  <a:cubicBezTo>
                    <a:pt x="861" y="464"/>
                    <a:pt x="857" y="464"/>
                    <a:pt x="859" y="467"/>
                  </a:cubicBezTo>
                  <a:cubicBezTo>
                    <a:pt x="862" y="462"/>
                    <a:pt x="865" y="464"/>
                    <a:pt x="869" y="466"/>
                  </a:cubicBezTo>
                  <a:cubicBezTo>
                    <a:pt x="872" y="467"/>
                    <a:pt x="870" y="473"/>
                    <a:pt x="869" y="475"/>
                  </a:cubicBezTo>
                  <a:cubicBezTo>
                    <a:pt x="868" y="479"/>
                    <a:pt x="872" y="480"/>
                    <a:pt x="869" y="484"/>
                  </a:cubicBezTo>
                  <a:cubicBezTo>
                    <a:pt x="868" y="486"/>
                    <a:pt x="862" y="489"/>
                    <a:pt x="860" y="490"/>
                  </a:cubicBezTo>
                  <a:cubicBezTo>
                    <a:pt x="857" y="491"/>
                    <a:pt x="854" y="490"/>
                    <a:pt x="850" y="491"/>
                  </a:cubicBezTo>
                  <a:cubicBezTo>
                    <a:pt x="846" y="493"/>
                    <a:pt x="845" y="495"/>
                    <a:pt x="842" y="498"/>
                  </a:cubicBezTo>
                  <a:cubicBezTo>
                    <a:pt x="836" y="504"/>
                    <a:pt x="832" y="505"/>
                    <a:pt x="824" y="504"/>
                  </a:cubicBezTo>
                  <a:cubicBezTo>
                    <a:pt x="815" y="503"/>
                    <a:pt x="808" y="503"/>
                    <a:pt x="799" y="503"/>
                  </a:cubicBezTo>
                  <a:cubicBezTo>
                    <a:pt x="792" y="504"/>
                    <a:pt x="784" y="501"/>
                    <a:pt x="782" y="511"/>
                  </a:cubicBezTo>
                  <a:cubicBezTo>
                    <a:pt x="782" y="514"/>
                    <a:pt x="774" y="515"/>
                    <a:pt x="773" y="516"/>
                  </a:cubicBezTo>
                  <a:cubicBezTo>
                    <a:pt x="769" y="518"/>
                    <a:pt x="767" y="522"/>
                    <a:pt x="764" y="525"/>
                  </a:cubicBezTo>
                  <a:cubicBezTo>
                    <a:pt x="759" y="531"/>
                    <a:pt x="756" y="537"/>
                    <a:pt x="750" y="541"/>
                  </a:cubicBezTo>
                  <a:cubicBezTo>
                    <a:pt x="760" y="536"/>
                    <a:pt x="766" y="526"/>
                    <a:pt x="776" y="521"/>
                  </a:cubicBezTo>
                  <a:cubicBezTo>
                    <a:pt x="782" y="518"/>
                    <a:pt x="801" y="507"/>
                    <a:pt x="806" y="520"/>
                  </a:cubicBezTo>
                  <a:cubicBezTo>
                    <a:pt x="805" y="519"/>
                    <a:pt x="804" y="519"/>
                    <a:pt x="803" y="519"/>
                  </a:cubicBezTo>
                  <a:cubicBezTo>
                    <a:pt x="808" y="522"/>
                    <a:pt x="801" y="524"/>
                    <a:pt x="799" y="527"/>
                  </a:cubicBezTo>
                  <a:cubicBezTo>
                    <a:pt x="796" y="529"/>
                    <a:pt x="793" y="525"/>
                    <a:pt x="789" y="527"/>
                  </a:cubicBezTo>
                  <a:cubicBezTo>
                    <a:pt x="791" y="527"/>
                    <a:pt x="794" y="531"/>
                    <a:pt x="795" y="531"/>
                  </a:cubicBezTo>
                  <a:cubicBezTo>
                    <a:pt x="797" y="531"/>
                    <a:pt x="799" y="530"/>
                    <a:pt x="801" y="531"/>
                  </a:cubicBezTo>
                  <a:cubicBezTo>
                    <a:pt x="801" y="534"/>
                    <a:pt x="799" y="536"/>
                    <a:pt x="797" y="538"/>
                  </a:cubicBezTo>
                  <a:cubicBezTo>
                    <a:pt x="798" y="538"/>
                    <a:pt x="800" y="538"/>
                    <a:pt x="801" y="538"/>
                  </a:cubicBezTo>
                  <a:cubicBezTo>
                    <a:pt x="799" y="543"/>
                    <a:pt x="804" y="547"/>
                    <a:pt x="808" y="548"/>
                  </a:cubicBezTo>
                  <a:cubicBezTo>
                    <a:pt x="808" y="549"/>
                    <a:pt x="807" y="549"/>
                    <a:pt x="807" y="549"/>
                  </a:cubicBezTo>
                  <a:cubicBezTo>
                    <a:pt x="813" y="552"/>
                    <a:pt x="818" y="554"/>
                    <a:pt x="823" y="551"/>
                  </a:cubicBezTo>
                  <a:cubicBezTo>
                    <a:pt x="824" y="552"/>
                    <a:pt x="824" y="552"/>
                    <a:pt x="824" y="553"/>
                  </a:cubicBezTo>
                  <a:cubicBezTo>
                    <a:pt x="825" y="553"/>
                    <a:pt x="826" y="553"/>
                    <a:pt x="827" y="552"/>
                  </a:cubicBezTo>
                  <a:cubicBezTo>
                    <a:pt x="824" y="548"/>
                    <a:pt x="831" y="542"/>
                    <a:pt x="833" y="538"/>
                  </a:cubicBezTo>
                  <a:cubicBezTo>
                    <a:pt x="838" y="540"/>
                    <a:pt x="835" y="544"/>
                    <a:pt x="834" y="547"/>
                  </a:cubicBezTo>
                  <a:cubicBezTo>
                    <a:pt x="837" y="545"/>
                    <a:pt x="842" y="550"/>
                    <a:pt x="839" y="551"/>
                  </a:cubicBezTo>
                  <a:cubicBezTo>
                    <a:pt x="835" y="552"/>
                    <a:pt x="832" y="555"/>
                    <a:pt x="828" y="554"/>
                  </a:cubicBezTo>
                  <a:cubicBezTo>
                    <a:pt x="829" y="555"/>
                    <a:pt x="829" y="556"/>
                    <a:pt x="830" y="557"/>
                  </a:cubicBezTo>
                  <a:cubicBezTo>
                    <a:pt x="825" y="559"/>
                    <a:pt x="821" y="561"/>
                    <a:pt x="816" y="563"/>
                  </a:cubicBezTo>
                  <a:cubicBezTo>
                    <a:pt x="814" y="563"/>
                    <a:pt x="812" y="564"/>
                    <a:pt x="811" y="565"/>
                  </a:cubicBezTo>
                  <a:cubicBezTo>
                    <a:pt x="809" y="567"/>
                    <a:pt x="808" y="563"/>
                    <a:pt x="807" y="564"/>
                  </a:cubicBezTo>
                  <a:cubicBezTo>
                    <a:pt x="803" y="567"/>
                    <a:pt x="801" y="572"/>
                    <a:pt x="797" y="575"/>
                  </a:cubicBezTo>
                  <a:cubicBezTo>
                    <a:pt x="795" y="577"/>
                    <a:pt x="793" y="574"/>
                    <a:pt x="791" y="573"/>
                  </a:cubicBezTo>
                  <a:cubicBezTo>
                    <a:pt x="786" y="566"/>
                    <a:pt x="798" y="560"/>
                    <a:pt x="802" y="557"/>
                  </a:cubicBezTo>
                  <a:cubicBezTo>
                    <a:pt x="805" y="555"/>
                    <a:pt x="804" y="558"/>
                    <a:pt x="805" y="559"/>
                  </a:cubicBezTo>
                  <a:cubicBezTo>
                    <a:pt x="808" y="561"/>
                    <a:pt x="809" y="558"/>
                    <a:pt x="812" y="556"/>
                  </a:cubicBezTo>
                  <a:cubicBezTo>
                    <a:pt x="808" y="556"/>
                    <a:pt x="804" y="555"/>
                    <a:pt x="802" y="557"/>
                  </a:cubicBezTo>
                  <a:cubicBezTo>
                    <a:pt x="802" y="555"/>
                    <a:pt x="803" y="553"/>
                    <a:pt x="804" y="552"/>
                  </a:cubicBezTo>
                  <a:cubicBezTo>
                    <a:pt x="801" y="551"/>
                    <a:pt x="796" y="555"/>
                    <a:pt x="793" y="557"/>
                  </a:cubicBezTo>
                  <a:cubicBezTo>
                    <a:pt x="791" y="559"/>
                    <a:pt x="791" y="556"/>
                    <a:pt x="789" y="558"/>
                  </a:cubicBezTo>
                  <a:cubicBezTo>
                    <a:pt x="788" y="560"/>
                    <a:pt x="785" y="559"/>
                    <a:pt x="783" y="559"/>
                  </a:cubicBezTo>
                  <a:cubicBezTo>
                    <a:pt x="786" y="567"/>
                    <a:pt x="773" y="564"/>
                    <a:pt x="771" y="567"/>
                  </a:cubicBezTo>
                  <a:cubicBezTo>
                    <a:pt x="771" y="567"/>
                    <a:pt x="770" y="566"/>
                    <a:pt x="770" y="566"/>
                  </a:cubicBezTo>
                  <a:cubicBezTo>
                    <a:pt x="768" y="570"/>
                    <a:pt x="766" y="570"/>
                    <a:pt x="762" y="572"/>
                  </a:cubicBezTo>
                  <a:cubicBezTo>
                    <a:pt x="759" y="573"/>
                    <a:pt x="759" y="574"/>
                    <a:pt x="758" y="577"/>
                  </a:cubicBezTo>
                  <a:cubicBezTo>
                    <a:pt x="757" y="581"/>
                    <a:pt x="749" y="595"/>
                    <a:pt x="759" y="594"/>
                  </a:cubicBezTo>
                  <a:cubicBezTo>
                    <a:pt x="759" y="593"/>
                    <a:pt x="759" y="592"/>
                    <a:pt x="758" y="592"/>
                  </a:cubicBezTo>
                  <a:cubicBezTo>
                    <a:pt x="759" y="592"/>
                    <a:pt x="760" y="593"/>
                    <a:pt x="761" y="594"/>
                  </a:cubicBezTo>
                  <a:cubicBezTo>
                    <a:pt x="758" y="596"/>
                    <a:pt x="754" y="595"/>
                    <a:pt x="751" y="594"/>
                  </a:cubicBezTo>
                  <a:cubicBezTo>
                    <a:pt x="749" y="593"/>
                    <a:pt x="750" y="598"/>
                    <a:pt x="748" y="598"/>
                  </a:cubicBezTo>
                  <a:cubicBezTo>
                    <a:pt x="740" y="599"/>
                    <a:pt x="737" y="599"/>
                    <a:pt x="731" y="603"/>
                  </a:cubicBezTo>
                  <a:cubicBezTo>
                    <a:pt x="735" y="603"/>
                    <a:pt x="739" y="601"/>
                    <a:pt x="743" y="600"/>
                  </a:cubicBezTo>
                  <a:cubicBezTo>
                    <a:pt x="743" y="600"/>
                    <a:pt x="742" y="601"/>
                    <a:pt x="742" y="601"/>
                  </a:cubicBezTo>
                  <a:cubicBezTo>
                    <a:pt x="743" y="601"/>
                    <a:pt x="744" y="601"/>
                    <a:pt x="745" y="601"/>
                  </a:cubicBezTo>
                  <a:cubicBezTo>
                    <a:pt x="742" y="603"/>
                    <a:pt x="740" y="604"/>
                    <a:pt x="737" y="605"/>
                  </a:cubicBezTo>
                  <a:cubicBezTo>
                    <a:pt x="734" y="605"/>
                    <a:pt x="729" y="604"/>
                    <a:pt x="727" y="607"/>
                  </a:cubicBezTo>
                  <a:cubicBezTo>
                    <a:pt x="734" y="608"/>
                    <a:pt x="724" y="621"/>
                    <a:pt x="722" y="623"/>
                  </a:cubicBezTo>
                  <a:cubicBezTo>
                    <a:pt x="724" y="620"/>
                    <a:pt x="719" y="618"/>
                    <a:pt x="718" y="615"/>
                  </a:cubicBezTo>
                  <a:cubicBezTo>
                    <a:pt x="718" y="619"/>
                    <a:pt x="723" y="624"/>
                    <a:pt x="721" y="628"/>
                  </a:cubicBezTo>
                  <a:cubicBezTo>
                    <a:pt x="719" y="632"/>
                    <a:pt x="716" y="636"/>
                    <a:pt x="715" y="640"/>
                  </a:cubicBezTo>
                  <a:cubicBezTo>
                    <a:pt x="714" y="640"/>
                    <a:pt x="714" y="640"/>
                    <a:pt x="714" y="640"/>
                  </a:cubicBezTo>
                  <a:cubicBezTo>
                    <a:pt x="714" y="637"/>
                    <a:pt x="715" y="634"/>
                    <a:pt x="716" y="632"/>
                  </a:cubicBezTo>
                  <a:cubicBezTo>
                    <a:pt x="715" y="631"/>
                    <a:pt x="716" y="627"/>
                    <a:pt x="712" y="628"/>
                  </a:cubicBezTo>
                  <a:cubicBezTo>
                    <a:pt x="712" y="625"/>
                    <a:pt x="713" y="623"/>
                    <a:pt x="714" y="620"/>
                  </a:cubicBezTo>
                  <a:cubicBezTo>
                    <a:pt x="714" y="620"/>
                    <a:pt x="716" y="615"/>
                    <a:pt x="714" y="616"/>
                  </a:cubicBezTo>
                  <a:cubicBezTo>
                    <a:pt x="708" y="621"/>
                    <a:pt x="710" y="623"/>
                    <a:pt x="711" y="631"/>
                  </a:cubicBezTo>
                  <a:cubicBezTo>
                    <a:pt x="710" y="629"/>
                    <a:pt x="708" y="628"/>
                    <a:pt x="706" y="628"/>
                  </a:cubicBezTo>
                  <a:cubicBezTo>
                    <a:pt x="707" y="630"/>
                    <a:pt x="711" y="630"/>
                    <a:pt x="712" y="633"/>
                  </a:cubicBezTo>
                  <a:cubicBezTo>
                    <a:pt x="713" y="634"/>
                    <a:pt x="711" y="639"/>
                    <a:pt x="711" y="641"/>
                  </a:cubicBezTo>
                  <a:cubicBezTo>
                    <a:pt x="712" y="643"/>
                    <a:pt x="716" y="642"/>
                    <a:pt x="715" y="647"/>
                  </a:cubicBezTo>
                  <a:cubicBezTo>
                    <a:pt x="714" y="651"/>
                    <a:pt x="712" y="650"/>
                    <a:pt x="708" y="651"/>
                  </a:cubicBezTo>
                  <a:cubicBezTo>
                    <a:pt x="711" y="651"/>
                    <a:pt x="716" y="650"/>
                    <a:pt x="715" y="655"/>
                  </a:cubicBezTo>
                  <a:cubicBezTo>
                    <a:pt x="715" y="656"/>
                    <a:pt x="709" y="657"/>
                    <a:pt x="708" y="657"/>
                  </a:cubicBezTo>
                  <a:cubicBezTo>
                    <a:pt x="708" y="657"/>
                    <a:pt x="709" y="658"/>
                    <a:pt x="710" y="659"/>
                  </a:cubicBezTo>
                  <a:cubicBezTo>
                    <a:pt x="709" y="659"/>
                    <a:pt x="708" y="660"/>
                    <a:pt x="706" y="660"/>
                  </a:cubicBezTo>
                  <a:cubicBezTo>
                    <a:pt x="708" y="664"/>
                    <a:pt x="710" y="660"/>
                    <a:pt x="712" y="662"/>
                  </a:cubicBezTo>
                  <a:cubicBezTo>
                    <a:pt x="711" y="663"/>
                    <a:pt x="709" y="664"/>
                    <a:pt x="707" y="664"/>
                  </a:cubicBezTo>
                  <a:cubicBezTo>
                    <a:pt x="706" y="665"/>
                    <a:pt x="704" y="663"/>
                    <a:pt x="703" y="664"/>
                  </a:cubicBezTo>
                  <a:cubicBezTo>
                    <a:pt x="701" y="665"/>
                    <a:pt x="699" y="669"/>
                    <a:pt x="698" y="671"/>
                  </a:cubicBezTo>
                  <a:cubicBezTo>
                    <a:pt x="697" y="673"/>
                    <a:pt x="693" y="672"/>
                    <a:pt x="691" y="675"/>
                  </a:cubicBezTo>
                  <a:cubicBezTo>
                    <a:pt x="690" y="677"/>
                    <a:pt x="688" y="679"/>
                    <a:pt x="686" y="681"/>
                  </a:cubicBezTo>
                  <a:cubicBezTo>
                    <a:pt x="678" y="685"/>
                    <a:pt x="677" y="688"/>
                    <a:pt x="673" y="696"/>
                  </a:cubicBezTo>
                  <a:cubicBezTo>
                    <a:pt x="671" y="700"/>
                    <a:pt x="672" y="708"/>
                    <a:pt x="674" y="712"/>
                  </a:cubicBezTo>
                  <a:cubicBezTo>
                    <a:pt x="677" y="719"/>
                    <a:pt x="679" y="725"/>
                    <a:pt x="682" y="733"/>
                  </a:cubicBezTo>
                  <a:cubicBezTo>
                    <a:pt x="683" y="737"/>
                    <a:pt x="684" y="747"/>
                    <a:pt x="681" y="750"/>
                  </a:cubicBezTo>
                  <a:cubicBezTo>
                    <a:pt x="679" y="752"/>
                    <a:pt x="677" y="755"/>
                    <a:pt x="674" y="751"/>
                  </a:cubicBezTo>
                  <a:cubicBezTo>
                    <a:pt x="674" y="750"/>
                    <a:pt x="669" y="746"/>
                    <a:pt x="669" y="746"/>
                  </a:cubicBezTo>
                  <a:cubicBezTo>
                    <a:pt x="668" y="742"/>
                    <a:pt x="667" y="740"/>
                    <a:pt x="665" y="737"/>
                  </a:cubicBezTo>
                  <a:cubicBezTo>
                    <a:pt x="664" y="734"/>
                    <a:pt x="662" y="732"/>
                    <a:pt x="663" y="729"/>
                  </a:cubicBezTo>
                  <a:cubicBezTo>
                    <a:pt x="663" y="729"/>
                    <a:pt x="662" y="730"/>
                    <a:pt x="662" y="730"/>
                  </a:cubicBezTo>
                  <a:cubicBezTo>
                    <a:pt x="660" y="725"/>
                    <a:pt x="665" y="719"/>
                    <a:pt x="660" y="715"/>
                  </a:cubicBezTo>
                  <a:cubicBezTo>
                    <a:pt x="656" y="713"/>
                    <a:pt x="654" y="707"/>
                    <a:pt x="649" y="709"/>
                  </a:cubicBezTo>
                  <a:cubicBezTo>
                    <a:pt x="646" y="709"/>
                    <a:pt x="643" y="711"/>
                    <a:pt x="641" y="710"/>
                  </a:cubicBezTo>
                  <a:cubicBezTo>
                    <a:pt x="639" y="708"/>
                    <a:pt x="636" y="706"/>
                    <a:pt x="634" y="705"/>
                  </a:cubicBezTo>
                  <a:cubicBezTo>
                    <a:pt x="629" y="704"/>
                    <a:pt x="622" y="709"/>
                    <a:pt x="621" y="702"/>
                  </a:cubicBezTo>
                  <a:cubicBezTo>
                    <a:pt x="620" y="708"/>
                    <a:pt x="606" y="704"/>
                    <a:pt x="602" y="707"/>
                  </a:cubicBezTo>
                  <a:cubicBezTo>
                    <a:pt x="605" y="707"/>
                    <a:pt x="616" y="709"/>
                    <a:pt x="607" y="713"/>
                  </a:cubicBezTo>
                  <a:cubicBezTo>
                    <a:pt x="608" y="713"/>
                    <a:pt x="613" y="715"/>
                    <a:pt x="613" y="715"/>
                  </a:cubicBezTo>
                  <a:cubicBezTo>
                    <a:pt x="613" y="718"/>
                    <a:pt x="611" y="719"/>
                    <a:pt x="610" y="718"/>
                  </a:cubicBezTo>
                  <a:cubicBezTo>
                    <a:pt x="611" y="715"/>
                    <a:pt x="607" y="714"/>
                    <a:pt x="605" y="713"/>
                  </a:cubicBezTo>
                  <a:cubicBezTo>
                    <a:pt x="605" y="715"/>
                    <a:pt x="604" y="716"/>
                    <a:pt x="604" y="717"/>
                  </a:cubicBezTo>
                  <a:cubicBezTo>
                    <a:pt x="602" y="713"/>
                    <a:pt x="600" y="717"/>
                    <a:pt x="598" y="715"/>
                  </a:cubicBezTo>
                  <a:cubicBezTo>
                    <a:pt x="594" y="713"/>
                    <a:pt x="593" y="711"/>
                    <a:pt x="589" y="712"/>
                  </a:cubicBezTo>
                  <a:cubicBezTo>
                    <a:pt x="587" y="713"/>
                    <a:pt x="584" y="711"/>
                    <a:pt x="582" y="710"/>
                  </a:cubicBezTo>
                  <a:cubicBezTo>
                    <a:pt x="578" y="708"/>
                    <a:pt x="572" y="713"/>
                    <a:pt x="568" y="714"/>
                  </a:cubicBezTo>
                  <a:cubicBezTo>
                    <a:pt x="562" y="717"/>
                    <a:pt x="547" y="728"/>
                    <a:pt x="547" y="737"/>
                  </a:cubicBezTo>
                  <a:cubicBezTo>
                    <a:pt x="547" y="740"/>
                    <a:pt x="550" y="743"/>
                    <a:pt x="550" y="745"/>
                  </a:cubicBezTo>
                  <a:cubicBezTo>
                    <a:pt x="551" y="747"/>
                    <a:pt x="549" y="750"/>
                    <a:pt x="548" y="752"/>
                  </a:cubicBezTo>
                  <a:cubicBezTo>
                    <a:pt x="547" y="757"/>
                    <a:pt x="545" y="762"/>
                    <a:pt x="545" y="767"/>
                  </a:cubicBezTo>
                  <a:cubicBezTo>
                    <a:pt x="545" y="780"/>
                    <a:pt x="547" y="789"/>
                    <a:pt x="554" y="800"/>
                  </a:cubicBezTo>
                  <a:cubicBezTo>
                    <a:pt x="558" y="806"/>
                    <a:pt x="560" y="811"/>
                    <a:pt x="567" y="813"/>
                  </a:cubicBezTo>
                  <a:cubicBezTo>
                    <a:pt x="568" y="813"/>
                    <a:pt x="570" y="817"/>
                    <a:pt x="571" y="816"/>
                  </a:cubicBezTo>
                  <a:cubicBezTo>
                    <a:pt x="574" y="815"/>
                    <a:pt x="577" y="814"/>
                    <a:pt x="580" y="813"/>
                  </a:cubicBezTo>
                  <a:cubicBezTo>
                    <a:pt x="583" y="812"/>
                    <a:pt x="585" y="812"/>
                    <a:pt x="587" y="811"/>
                  </a:cubicBezTo>
                  <a:cubicBezTo>
                    <a:pt x="590" y="811"/>
                    <a:pt x="591" y="814"/>
                    <a:pt x="592" y="813"/>
                  </a:cubicBezTo>
                  <a:cubicBezTo>
                    <a:pt x="593" y="813"/>
                    <a:pt x="595" y="812"/>
                    <a:pt x="596" y="812"/>
                  </a:cubicBezTo>
                  <a:cubicBezTo>
                    <a:pt x="596" y="811"/>
                    <a:pt x="595" y="809"/>
                    <a:pt x="596" y="809"/>
                  </a:cubicBezTo>
                  <a:cubicBezTo>
                    <a:pt x="598" y="806"/>
                    <a:pt x="599" y="806"/>
                    <a:pt x="600" y="802"/>
                  </a:cubicBezTo>
                  <a:cubicBezTo>
                    <a:pt x="602" y="797"/>
                    <a:pt x="601" y="790"/>
                    <a:pt x="607" y="788"/>
                  </a:cubicBezTo>
                  <a:cubicBezTo>
                    <a:pt x="610" y="787"/>
                    <a:pt x="618" y="785"/>
                    <a:pt x="620" y="786"/>
                  </a:cubicBezTo>
                  <a:cubicBezTo>
                    <a:pt x="623" y="786"/>
                    <a:pt x="633" y="784"/>
                    <a:pt x="630" y="791"/>
                  </a:cubicBezTo>
                  <a:cubicBezTo>
                    <a:pt x="628" y="794"/>
                    <a:pt x="625" y="802"/>
                    <a:pt x="623" y="802"/>
                  </a:cubicBezTo>
                  <a:cubicBezTo>
                    <a:pt x="624" y="803"/>
                    <a:pt x="623" y="804"/>
                    <a:pt x="625" y="804"/>
                  </a:cubicBezTo>
                  <a:cubicBezTo>
                    <a:pt x="625" y="805"/>
                    <a:pt x="624" y="806"/>
                    <a:pt x="623" y="806"/>
                  </a:cubicBezTo>
                  <a:cubicBezTo>
                    <a:pt x="623" y="807"/>
                    <a:pt x="623" y="807"/>
                    <a:pt x="623" y="807"/>
                  </a:cubicBezTo>
                  <a:cubicBezTo>
                    <a:pt x="624" y="807"/>
                    <a:pt x="624" y="806"/>
                    <a:pt x="625" y="806"/>
                  </a:cubicBezTo>
                  <a:cubicBezTo>
                    <a:pt x="623" y="809"/>
                    <a:pt x="623" y="813"/>
                    <a:pt x="622" y="816"/>
                  </a:cubicBezTo>
                  <a:cubicBezTo>
                    <a:pt x="621" y="815"/>
                    <a:pt x="620" y="812"/>
                    <a:pt x="620" y="810"/>
                  </a:cubicBezTo>
                  <a:cubicBezTo>
                    <a:pt x="620" y="811"/>
                    <a:pt x="619" y="813"/>
                    <a:pt x="618" y="814"/>
                  </a:cubicBezTo>
                  <a:cubicBezTo>
                    <a:pt x="622" y="814"/>
                    <a:pt x="617" y="823"/>
                    <a:pt x="619" y="826"/>
                  </a:cubicBezTo>
                  <a:cubicBezTo>
                    <a:pt x="620" y="829"/>
                    <a:pt x="616" y="834"/>
                    <a:pt x="614" y="836"/>
                  </a:cubicBezTo>
                  <a:cubicBezTo>
                    <a:pt x="620" y="838"/>
                    <a:pt x="626" y="836"/>
                    <a:pt x="633" y="837"/>
                  </a:cubicBezTo>
                  <a:cubicBezTo>
                    <a:pt x="635" y="837"/>
                    <a:pt x="637" y="835"/>
                    <a:pt x="640" y="836"/>
                  </a:cubicBezTo>
                  <a:cubicBezTo>
                    <a:pt x="643" y="836"/>
                    <a:pt x="647" y="836"/>
                    <a:pt x="649" y="837"/>
                  </a:cubicBezTo>
                  <a:cubicBezTo>
                    <a:pt x="655" y="839"/>
                    <a:pt x="659" y="843"/>
                    <a:pt x="658" y="850"/>
                  </a:cubicBezTo>
                  <a:cubicBezTo>
                    <a:pt x="657" y="854"/>
                    <a:pt x="656" y="859"/>
                    <a:pt x="656" y="863"/>
                  </a:cubicBezTo>
                  <a:cubicBezTo>
                    <a:pt x="655" y="866"/>
                    <a:pt x="653" y="868"/>
                    <a:pt x="653" y="870"/>
                  </a:cubicBezTo>
                  <a:cubicBezTo>
                    <a:pt x="652" y="882"/>
                    <a:pt x="666" y="901"/>
                    <a:pt x="676" y="896"/>
                  </a:cubicBezTo>
                  <a:cubicBezTo>
                    <a:pt x="683" y="894"/>
                    <a:pt x="686" y="891"/>
                    <a:pt x="693" y="893"/>
                  </a:cubicBezTo>
                  <a:cubicBezTo>
                    <a:pt x="700" y="895"/>
                    <a:pt x="702" y="899"/>
                    <a:pt x="707" y="904"/>
                  </a:cubicBezTo>
                  <a:cubicBezTo>
                    <a:pt x="707" y="896"/>
                    <a:pt x="717" y="885"/>
                    <a:pt x="721" y="878"/>
                  </a:cubicBezTo>
                  <a:cubicBezTo>
                    <a:pt x="722" y="876"/>
                    <a:pt x="730" y="875"/>
                    <a:pt x="732" y="874"/>
                  </a:cubicBezTo>
                  <a:cubicBezTo>
                    <a:pt x="737" y="872"/>
                    <a:pt x="743" y="870"/>
                    <a:pt x="749" y="868"/>
                  </a:cubicBezTo>
                  <a:cubicBezTo>
                    <a:pt x="754" y="866"/>
                    <a:pt x="763" y="871"/>
                    <a:pt x="768" y="872"/>
                  </a:cubicBezTo>
                  <a:cubicBezTo>
                    <a:pt x="781" y="875"/>
                    <a:pt x="794" y="878"/>
                    <a:pt x="808" y="881"/>
                  </a:cubicBezTo>
                  <a:cubicBezTo>
                    <a:pt x="815" y="883"/>
                    <a:pt x="822" y="883"/>
                    <a:pt x="827" y="888"/>
                  </a:cubicBezTo>
                  <a:cubicBezTo>
                    <a:pt x="838" y="898"/>
                    <a:pt x="848" y="908"/>
                    <a:pt x="858" y="918"/>
                  </a:cubicBezTo>
                  <a:cubicBezTo>
                    <a:pt x="865" y="924"/>
                    <a:pt x="879" y="924"/>
                    <a:pt x="887" y="926"/>
                  </a:cubicBezTo>
                  <a:cubicBezTo>
                    <a:pt x="895" y="928"/>
                    <a:pt x="901" y="941"/>
                    <a:pt x="906" y="947"/>
                  </a:cubicBezTo>
                  <a:cubicBezTo>
                    <a:pt x="911" y="954"/>
                    <a:pt x="916" y="960"/>
                    <a:pt x="921" y="967"/>
                  </a:cubicBezTo>
                  <a:cubicBezTo>
                    <a:pt x="922" y="968"/>
                    <a:pt x="925" y="973"/>
                    <a:pt x="927" y="974"/>
                  </a:cubicBezTo>
                  <a:cubicBezTo>
                    <a:pt x="937" y="978"/>
                    <a:pt x="948" y="982"/>
                    <a:pt x="958" y="986"/>
                  </a:cubicBezTo>
                  <a:cubicBezTo>
                    <a:pt x="969" y="989"/>
                    <a:pt x="980" y="993"/>
                    <a:pt x="990" y="997"/>
                  </a:cubicBezTo>
                  <a:cubicBezTo>
                    <a:pt x="999" y="1000"/>
                    <a:pt x="1008" y="1010"/>
                    <a:pt x="1016" y="1016"/>
                  </a:cubicBezTo>
                  <a:cubicBezTo>
                    <a:pt x="1017" y="1016"/>
                    <a:pt x="1027" y="1016"/>
                    <a:pt x="1027" y="1017"/>
                  </a:cubicBezTo>
                  <a:cubicBezTo>
                    <a:pt x="1028" y="1022"/>
                    <a:pt x="1030" y="1026"/>
                    <a:pt x="1031" y="1031"/>
                  </a:cubicBezTo>
                  <a:close/>
                  <a:moveTo>
                    <a:pt x="690" y="579"/>
                  </a:moveTo>
                  <a:cubicBezTo>
                    <a:pt x="690" y="583"/>
                    <a:pt x="680" y="585"/>
                    <a:pt x="676" y="585"/>
                  </a:cubicBezTo>
                  <a:cubicBezTo>
                    <a:pt x="672" y="585"/>
                    <a:pt x="671" y="585"/>
                    <a:pt x="667" y="588"/>
                  </a:cubicBezTo>
                  <a:cubicBezTo>
                    <a:pt x="665" y="591"/>
                    <a:pt x="663" y="593"/>
                    <a:pt x="660" y="591"/>
                  </a:cubicBezTo>
                  <a:cubicBezTo>
                    <a:pt x="660" y="589"/>
                    <a:pt x="663" y="588"/>
                    <a:pt x="665" y="587"/>
                  </a:cubicBezTo>
                  <a:cubicBezTo>
                    <a:pt x="663" y="585"/>
                    <a:pt x="663" y="586"/>
                    <a:pt x="663" y="584"/>
                  </a:cubicBezTo>
                  <a:cubicBezTo>
                    <a:pt x="660" y="587"/>
                    <a:pt x="658" y="590"/>
                    <a:pt x="656" y="594"/>
                  </a:cubicBezTo>
                  <a:cubicBezTo>
                    <a:pt x="658" y="595"/>
                    <a:pt x="659" y="595"/>
                    <a:pt x="661" y="596"/>
                  </a:cubicBezTo>
                  <a:cubicBezTo>
                    <a:pt x="661" y="596"/>
                    <a:pt x="660" y="597"/>
                    <a:pt x="660" y="597"/>
                  </a:cubicBezTo>
                  <a:cubicBezTo>
                    <a:pt x="667" y="598"/>
                    <a:pt x="670" y="594"/>
                    <a:pt x="676" y="592"/>
                  </a:cubicBezTo>
                  <a:cubicBezTo>
                    <a:pt x="682" y="590"/>
                    <a:pt x="686" y="587"/>
                    <a:pt x="691" y="583"/>
                  </a:cubicBezTo>
                  <a:cubicBezTo>
                    <a:pt x="692" y="581"/>
                    <a:pt x="692" y="580"/>
                    <a:pt x="690" y="579"/>
                  </a:cubicBezTo>
                  <a:close/>
                  <a:moveTo>
                    <a:pt x="700" y="577"/>
                  </a:moveTo>
                  <a:cubicBezTo>
                    <a:pt x="705" y="582"/>
                    <a:pt x="717" y="572"/>
                    <a:pt x="711" y="570"/>
                  </a:cubicBezTo>
                  <a:cubicBezTo>
                    <a:pt x="712" y="568"/>
                    <a:pt x="714" y="567"/>
                    <a:pt x="716" y="566"/>
                  </a:cubicBezTo>
                  <a:cubicBezTo>
                    <a:pt x="712" y="567"/>
                    <a:pt x="705" y="572"/>
                    <a:pt x="703" y="571"/>
                  </a:cubicBezTo>
                  <a:cubicBezTo>
                    <a:pt x="699" y="569"/>
                    <a:pt x="693" y="572"/>
                    <a:pt x="689" y="573"/>
                  </a:cubicBezTo>
                  <a:cubicBezTo>
                    <a:pt x="679" y="585"/>
                    <a:pt x="696" y="573"/>
                    <a:pt x="700" y="577"/>
                  </a:cubicBezTo>
                  <a:close/>
                  <a:moveTo>
                    <a:pt x="590" y="541"/>
                  </a:moveTo>
                  <a:cubicBezTo>
                    <a:pt x="593" y="542"/>
                    <a:pt x="596" y="540"/>
                    <a:pt x="599" y="539"/>
                  </a:cubicBezTo>
                  <a:cubicBezTo>
                    <a:pt x="599" y="540"/>
                    <a:pt x="599" y="541"/>
                    <a:pt x="598" y="541"/>
                  </a:cubicBezTo>
                  <a:cubicBezTo>
                    <a:pt x="606" y="546"/>
                    <a:pt x="617" y="530"/>
                    <a:pt x="623" y="534"/>
                  </a:cubicBezTo>
                  <a:cubicBezTo>
                    <a:pt x="620" y="535"/>
                    <a:pt x="618" y="538"/>
                    <a:pt x="617" y="541"/>
                  </a:cubicBezTo>
                  <a:cubicBezTo>
                    <a:pt x="620" y="539"/>
                    <a:pt x="622" y="539"/>
                    <a:pt x="624" y="542"/>
                  </a:cubicBezTo>
                  <a:cubicBezTo>
                    <a:pt x="626" y="544"/>
                    <a:pt x="628" y="543"/>
                    <a:pt x="630" y="544"/>
                  </a:cubicBezTo>
                  <a:cubicBezTo>
                    <a:pt x="631" y="545"/>
                    <a:pt x="642" y="541"/>
                    <a:pt x="644" y="541"/>
                  </a:cubicBezTo>
                  <a:cubicBezTo>
                    <a:pt x="643" y="544"/>
                    <a:pt x="647" y="543"/>
                    <a:pt x="649" y="544"/>
                  </a:cubicBezTo>
                  <a:cubicBezTo>
                    <a:pt x="650" y="545"/>
                    <a:pt x="651" y="548"/>
                    <a:pt x="653" y="550"/>
                  </a:cubicBezTo>
                  <a:cubicBezTo>
                    <a:pt x="650" y="549"/>
                    <a:pt x="647" y="548"/>
                    <a:pt x="646" y="551"/>
                  </a:cubicBezTo>
                  <a:cubicBezTo>
                    <a:pt x="642" y="546"/>
                    <a:pt x="634" y="549"/>
                    <a:pt x="632" y="553"/>
                  </a:cubicBezTo>
                  <a:cubicBezTo>
                    <a:pt x="631" y="553"/>
                    <a:pt x="631" y="553"/>
                    <a:pt x="631" y="553"/>
                  </a:cubicBezTo>
                  <a:cubicBezTo>
                    <a:pt x="631" y="552"/>
                    <a:pt x="632" y="551"/>
                    <a:pt x="632" y="551"/>
                  </a:cubicBezTo>
                  <a:cubicBezTo>
                    <a:pt x="631" y="552"/>
                    <a:pt x="630" y="552"/>
                    <a:pt x="629" y="553"/>
                  </a:cubicBezTo>
                  <a:cubicBezTo>
                    <a:pt x="629" y="552"/>
                    <a:pt x="629" y="551"/>
                    <a:pt x="629" y="550"/>
                  </a:cubicBezTo>
                  <a:cubicBezTo>
                    <a:pt x="626" y="553"/>
                    <a:pt x="621" y="560"/>
                    <a:pt x="621" y="564"/>
                  </a:cubicBezTo>
                  <a:cubicBezTo>
                    <a:pt x="624" y="565"/>
                    <a:pt x="625" y="559"/>
                    <a:pt x="628" y="557"/>
                  </a:cubicBezTo>
                  <a:cubicBezTo>
                    <a:pt x="628" y="560"/>
                    <a:pt x="625" y="564"/>
                    <a:pt x="625" y="567"/>
                  </a:cubicBezTo>
                  <a:cubicBezTo>
                    <a:pt x="624" y="571"/>
                    <a:pt x="622" y="576"/>
                    <a:pt x="622" y="580"/>
                  </a:cubicBezTo>
                  <a:cubicBezTo>
                    <a:pt x="622" y="586"/>
                    <a:pt x="626" y="603"/>
                    <a:pt x="632" y="590"/>
                  </a:cubicBezTo>
                  <a:cubicBezTo>
                    <a:pt x="635" y="583"/>
                    <a:pt x="634" y="579"/>
                    <a:pt x="633" y="572"/>
                  </a:cubicBezTo>
                  <a:cubicBezTo>
                    <a:pt x="632" y="564"/>
                    <a:pt x="637" y="563"/>
                    <a:pt x="639" y="558"/>
                  </a:cubicBezTo>
                  <a:cubicBezTo>
                    <a:pt x="639" y="559"/>
                    <a:pt x="639" y="561"/>
                    <a:pt x="639" y="562"/>
                  </a:cubicBezTo>
                  <a:cubicBezTo>
                    <a:pt x="641" y="560"/>
                    <a:pt x="640" y="556"/>
                    <a:pt x="645" y="556"/>
                  </a:cubicBezTo>
                  <a:cubicBezTo>
                    <a:pt x="641" y="551"/>
                    <a:pt x="648" y="552"/>
                    <a:pt x="651" y="554"/>
                  </a:cubicBezTo>
                  <a:cubicBezTo>
                    <a:pt x="653" y="557"/>
                    <a:pt x="656" y="555"/>
                    <a:pt x="657" y="560"/>
                  </a:cubicBezTo>
                  <a:cubicBezTo>
                    <a:pt x="657" y="560"/>
                    <a:pt x="657" y="560"/>
                    <a:pt x="656" y="560"/>
                  </a:cubicBezTo>
                  <a:cubicBezTo>
                    <a:pt x="658" y="562"/>
                    <a:pt x="658" y="566"/>
                    <a:pt x="656" y="568"/>
                  </a:cubicBezTo>
                  <a:cubicBezTo>
                    <a:pt x="655" y="568"/>
                    <a:pt x="652" y="572"/>
                    <a:pt x="652" y="573"/>
                  </a:cubicBezTo>
                  <a:cubicBezTo>
                    <a:pt x="653" y="575"/>
                    <a:pt x="659" y="570"/>
                    <a:pt x="660" y="570"/>
                  </a:cubicBezTo>
                  <a:cubicBezTo>
                    <a:pt x="663" y="570"/>
                    <a:pt x="663" y="579"/>
                    <a:pt x="664" y="581"/>
                  </a:cubicBezTo>
                  <a:cubicBezTo>
                    <a:pt x="666" y="579"/>
                    <a:pt x="668" y="577"/>
                    <a:pt x="669" y="575"/>
                  </a:cubicBezTo>
                  <a:cubicBezTo>
                    <a:pt x="670" y="574"/>
                    <a:pt x="669" y="570"/>
                    <a:pt x="670" y="569"/>
                  </a:cubicBezTo>
                  <a:cubicBezTo>
                    <a:pt x="671" y="565"/>
                    <a:pt x="675" y="560"/>
                    <a:pt x="670" y="558"/>
                  </a:cubicBezTo>
                  <a:cubicBezTo>
                    <a:pt x="674" y="556"/>
                    <a:pt x="672" y="561"/>
                    <a:pt x="675" y="560"/>
                  </a:cubicBezTo>
                  <a:cubicBezTo>
                    <a:pt x="675" y="561"/>
                    <a:pt x="675" y="562"/>
                    <a:pt x="674" y="563"/>
                  </a:cubicBezTo>
                  <a:cubicBezTo>
                    <a:pt x="675" y="563"/>
                    <a:pt x="675" y="563"/>
                    <a:pt x="675" y="564"/>
                  </a:cubicBezTo>
                  <a:cubicBezTo>
                    <a:pt x="677" y="562"/>
                    <a:pt x="681" y="565"/>
                    <a:pt x="683" y="564"/>
                  </a:cubicBezTo>
                  <a:cubicBezTo>
                    <a:pt x="683" y="564"/>
                    <a:pt x="682" y="561"/>
                    <a:pt x="685" y="563"/>
                  </a:cubicBezTo>
                  <a:cubicBezTo>
                    <a:pt x="682" y="559"/>
                    <a:pt x="682" y="551"/>
                    <a:pt x="676" y="550"/>
                  </a:cubicBezTo>
                  <a:cubicBezTo>
                    <a:pt x="671" y="549"/>
                    <a:pt x="665" y="549"/>
                    <a:pt x="659" y="547"/>
                  </a:cubicBezTo>
                  <a:cubicBezTo>
                    <a:pt x="658" y="547"/>
                    <a:pt x="647" y="544"/>
                    <a:pt x="648" y="543"/>
                  </a:cubicBezTo>
                  <a:cubicBezTo>
                    <a:pt x="649" y="541"/>
                    <a:pt x="648" y="540"/>
                    <a:pt x="647" y="539"/>
                  </a:cubicBezTo>
                  <a:cubicBezTo>
                    <a:pt x="646" y="538"/>
                    <a:pt x="648" y="537"/>
                    <a:pt x="647" y="535"/>
                  </a:cubicBezTo>
                  <a:cubicBezTo>
                    <a:pt x="646" y="532"/>
                    <a:pt x="643" y="534"/>
                    <a:pt x="645" y="528"/>
                  </a:cubicBezTo>
                  <a:cubicBezTo>
                    <a:pt x="637" y="530"/>
                    <a:pt x="637" y="526"/>
                    <a:pt x="633" y="520"/>
                  </a:cubicBezTo>
                  <a:cubicBezTo>
                    <a:pt x="631" y="517"/>
                    <a:pt x="629" y="521"/>
                    <a:pt x="627" y="520"/>
                  </a:cubicBezTo>
                  <a:cubicBezTo>
                    <a:pt x="624" y="519"/>
                    <a:pt x="622" y="517"/>
                    <a:pt x="619" y="517"/>
                  </a:cubicBezTo>
                  <a:cubicBezTo>
                    <a:pt x="622" y="520"/>
                    <a:pt x="619" y="521"/>
                    <a:pt x="617" y="523"/>
                  </a:cubicBezTo>
                  <a:cubicBezTo>
                    <a:pt x="617" y="522"/>
                    <a:pt x="618" y="520"/>
                    <a:pt x="618" y="519"/>
                  </a:cubicBezTo>
                  <a:cubicBezTo>
                    <a:pt x="616" y="520"/>
                    <a:pt x="616" y="523"/>
                    <a:pt x="614" y="524"/>
                  </a:cubicBezTo>
                  <a:cubicBezTo>
                    <a:pt x="614" y="523"/>
                    <a:pt x="614" y="522"/>
                    <a:pt x="615" y="521"/>
                  </a:cubicBezTo>
                  <a:cubicBezTo>
                    <a:pt x="611" y="522"/>
                    <a:pt x="612" y="526"/>
                    <a:pt x="609" y="527"/>
                  </a:cubicBezTo>
                  <a:cubicBezTo>
                    <a:pt x="606" y="529"/>
                    <a:pt x="602" y="530"/>
                    <a:pt x="599" y="532"/>
                  </a:cubicBezTo>
                  <a:cubicBezTo>
                    <a:pt x="596" y="535"/>
                    <a:pt x="593" y="538"/>
                    <a:pt x="590" y="541"/>
                  </a:cubicBezTo>
                  <a:close/>
                  <a:moveTo>
                    <a:pt x="392" y="300"/>
                  </a:moveTo>
                  <a:cubicBezTo>
                    <a:pt x="391" y="300"/>
                    <a:pt x="390" y="299"/>
                    <a:pt x="389" y="299"/>
                  </a:cubicBezTo>
                  <a:cubicBezTo>
                    <a:pt x="390" y="298"/>
                    <a:pt x="390" y="297"/>
                    <a:pt x="391" y="297"/>
                  </a:cubicBezTo>
                  <a:cubicBezTo>
                    <a:pt x="388" y="296"/>
                    <a:pt x="385" y="301"/>
                    <a:pt x="382" y="301"/>
                  </a:cubicBezTo>
                  <a:cubicBezTo>
                    <a:pt x="377" y="302"/>
                    <a:pt x="375" y="302"/>
                    <a:pt x="370" y="300"/>
                  </a:cubicBezTo>
                  <a:cubicBezTo>
                    <a:pt x="371" y="296"/>
                    <a:pt x="377" y="295"/>
                    <a:pt x="380" y="294"/>
                  </a:cubicBezTo>
                  <a:cubicBezTo>
                    <a:pt x="374" y="291"/>
                    <a:pt x="372" y="291"/>
                    <a:pt x="366" y="293"/>
                  </a:cubicBezTo>
                  <a:cubicBezTo>
                    <a:pt x="362" y="295"/>
                    <a:pt x="358" y="296"/>
                    <a:pt x="354" y="298"/>
                  </a:cubicBezTo>
                  <a:cubicBezTo>
                    <a:pt x="349" y="299"/>
                    <a:pt x="345" y="300"/>
                    <a:pt x="340" y="301"/>
                  </a:cubicBezTo>
                  <a:cubicBezTo>
                    <a:pt x="338" y="302"/>
                    <a:pt x="328" y="302"/>
                    <a:pt x="335" y="307"/>
                  </a:cubicBezTo>
                  <a:cubicBezTo>
                    <a:pt x="336" y="307"/>
                    <a:pt x="337" y="306"/>
                    <a:pt x="337" y="306"/>
                  </a:cubicBezTo>
                  <a:cubicBezTo>
                    <a:pt x="337" y="305"/>
                    <a:pt x="337" y="305"/>
                    <a:pt x="336" y="304"/>
                  </a:cubicBezTo>
                  <a:cubicBezTo>
                    <a:pt x="339" y="303"/>
                    <a:pt x="347" y="303"/>
                    <a:pt x="350" y="304"/>
                  </a:cubicBezTo>
                  <a:cubicBezTo>
                    <a:pt x="349" y="303"/>
                    <a:pt x="349" y="303"/>
                    <a:pt x="349" y="302"/>
                  </a:cubicBezTo>
                  <a:cubicBezTo>
                    <a:pt x="354" y="302"/>
                    <a:pt x="359" y="302"/>
                    <a:pt x="363" y="305"/>
                  </a:cubicBezTo>
                  <a:cubicBezTo>
                    <a:pt x="361" y="309"/>
                    <a:pt x="355" y="306"/>
                    <a:pt x="351" y="307"/>
                  </a:cubicBezTo>
                  <a:cubicBezTo>
                    <a:pt x="353" y="308"/>
                    <a:pt x="354" y="309"/>
                    <a:pt x="355" y="311"/>
                  </a:cubicBezTo>
                  <a:cubicBezTo>
                    <a:pt x="353" y="311"/>
                    <a:pt x="351" y="312"/>
                    <a:pt x="350" y="313"/>
                  </a:cubicBezTo>
                  <a:cubicBezTo>
                    <a:pt x="353" y="317"/>
                    <a:pt x="348" y="317"/>
                    <a:pt x="346" y="318"/>
                  </a:cubicBezTo>
                  <a:cubicBezTo>
                    <a:pt x="349" y="320"/>
                    <a:pt x="352" y="318"/>
                    <a:pt x="356" y="320"/>
                  </a:cubicBezTo>
                  <a:cubicBezTo>
                    <a:pt x="358" y="321"/>
                    <a:pt x="361" y="315"/>
                    <a:pt x="363" y="314"/>
                  </a:cubicBezTo>
                  <a:cubicBezTo>
                    <a:pt x="367" y="311"/>
                    <a:pt x="373" y="313"/>
                    <a:pt x="368" y="316"/>
                  </a:cubicBezTo>
                  <a:cubicBezTo>
                    <a:pt x="366" y="318"/>
                    <a:pt x="366" y="319"/>
                    <a:pt x="365" y="320"/>
                  </a:cubicBezTo>
                  <a:cubicBezTo>
                    <a:pt x="364" y="321"/>
                    <a:pt x="362" y="321"/>
                    <a:pt x="361" y="322"/>
                  </a:cubicBezTo>
                  <a:cubicBezTo>
                    <a:pt x="366" y="326"/>
                    <a:pt x="371" y="314"/>
                    <a:pt x="377" y="315"/>
                  </a:cubicBezTo>
                  <a:cubicBezTo>
                    <a:pt x="376" y="313"/>
                    <a:pt x="374" y="312"/>
                    <a:pt x="372" y="312"/>
                  </a:cubicBezTo>
                  <a:cubicBezTo>
                    <a:pt x="377" y="306"/>
                    <a:pt x="387" y="314"/>
                    <a:pt x="389" y="308"/>
                  </a:cubicBezTo>
                  <a:cubicBezTo>
                    <a:pt x="389" y="309"/>
                    <a:pt x="387" y="309"/>
                    <a:pt x="387" y="309"/>
                  </a:cubicBezTo>
                  <a:cubicBezTo>
                    <a:pt x="387" y="305"/>
                    <a:pt x="389" y="307"/>
                    <a:pt x="390" y="305"/>
                  </a:cubicBezTo>
                  <a:cubicBezTo>
                    <a:pt x="391" y="303"/>
                    <a:pt x="391" y="302"/>
                    <a:pt x="392" y="300"/>
                  </a:cubicBezTo>
                  <a:close/>
                  <a:moveTo>
                    <a:pt x="459" y="350"/>
                  </a:moveTo>
                  <a:cubicBezTo>
                    <a:pt x="453" y="348"/>
                    <a:pt x="445" y="346"/>
                    <a:pt x="440" y="350"/>
                  </a:cubicBezTo>
                  <a:cubicBezTo>
                    <a:pt x="438" y="352"/>
                    <a:pt x="437" y="355"/>
                    <a:pt x="435" y="356"/>
                  </a:cubicBezTo>
                  <a:cubicBezTo>
                    <a:pt x="433" y="359"/>
                    <a:pt x="431" y="360"/>
                    <a:pt x="428" y="360"/>
                  </a:cubicBezTo>
                  <a:cubicBezTo>
                    <a:pt x="425" y="360"/>
                    <a:pt x="419" y="360"/>
                    <a:pt x="417" y="356"/>
                  </a:cubicBezTo>
                  <a:cubicBezTo>
                    <a:pt x="417" y="355"/>
                    <a:pt x="411" y="356"/>
                    <a:pt x="410" y="353"/>
                  </a:cubicBezTo>
                  <a:cubicBezTo>
                    <a:pt x="409" y="352"/>
                    <a:pt x="404" y="350"/>
                    <a:pt x="403" y="351"/>
                  </a:cubicBezTo>
                  <a:cubicBezTo>
                    <a:pt x="402" y="352"/>
                    <a:pt x="409" y="355"/>
                    <a:pt x="410" y="355"/>
                  </a:cubicBezTo>
                  <a:cubicBezTo>
                    <a:pt x="408" y="359"/>
                    <a:pt x="418" y="362"/>
                    <a:pt x="412" y="364"/>
                  </a:cubicBezTo>
                  <a:cubicBezTo>
                    <a:pt x="410" y="364"/>
                    <a:pt x="408" y="363"/>
                    <a:pt x="407" y="365"/>
                  </a:cubicBezTo>
                  <a:cubicBezTo>
                    <a:pt x="405" y="367"/>
                    <a:pt x="406" y="368"/>
                    <a:pt x="403" y="369"/>
                  </a:cubicBezTo>
                  <a:cubicBezTo>
                    <a:pt x="404" y="369"/>
                    <a:pt x="404" y="369"/>
                    <a:pt x="405" y="370"/>
                  </a:cubicBezTo>
                  <a:cubicBezTo>
                    <a:pt x="403" y="371"/>
                    <a:pt x="400" y="370"/>
                    <a:pt x="398" y="370"/>
                  </a:cubicBezTo>
                  <a:cubicBezTo>
                    <a:pt x="398" y="370"/>
                    <a:pt x="398" y="371"/>
                    <a:pt x="398" y="371"/>
                  </a:cubicBezTo>
                  <a:cubicBezTo>
                    <a:pt x="395" y="371"/>
                    <a:pt x="393" y="370"/>
                    <a:pt x="391" y="370"/>
                  </a:cubicBezTo>
                  <a:cubicBezTo>
                    <a:pt x="394" y="374"/>
                    <a:pt x="403" y="375"/>
                    <a:pt x="408" y="376"/>
                  </a:cubicBezTo>
                  <a:cubicBezTo>
                    <a:pt x="411" y="377"/>
                    <a:pt x="423" y="375"/>
                    <a:pt x="421" y="371"/>
                  </a:cubicBezTo>
                  <a:cubicBezTo>
                    <a:pt x="425" y="367"/>
                    <a:pt x="428" y="368"/>
                    <a:pt x="432" y="366"/>
                  </a:cubicBezTo>
                  <a:cubicBezTo>
                    <a:pt x="434" y="365"/>
                    <a:pt x="437" y="362"/>
                    <a:pt x="439" y="360"/>
                  </a:cubicBezTo>
                  <a:cubicBezTo>
                    <a:pt x="438" y="360"/>
                    <a:pt x="438" y="360"/>
                    <a:pt x="437" y="360"/>
                  </a:cubicBezTo>
                  <a:cubicBezTo>
                    <a:pt x="440" y="358"/>
                    <a:pt x="441" y="356"/>
                    <a:pt x="444" y="355"/>
                  </a:cubicBezTo>
                  <a:cubicBezTo>
                    <a:pt x="447" y="355"/>
                    <a:pt x="449" y="356"/>
                    <a:pt x="451" y="353"/>
                  </a:cubicBezTo>
                  <a:cubicBezTo>
                    <a:pt x="449" y="354"/>
                    <a:pt x="449" y="354"/>
                    <a:pt x="447" y="353"/>
                  </a:cubicBezTo>
                  <a:cubicBezTo>
                    <a:pt x="449" y="353"/>
                    <a:pt x="451" y="352"/>
                    <a:pt x="453" y="352"/>
                  </a:cubicBezTo>
                  <a:cubicBezTo>
                    <a:pt x="451" y="352"/>
                    <a:pt x="449" y="352"/>
                    <a:pt x="447" y="351"/>
                  </a:cubicBezTo>
                  <a:cubicBezTo>
                    <a:pt x="449" y="351"/>
                    <a:pt x="450" y="351"/>
                    <a:pt x="452" y="351"/>
                  </a:cubicBezTo>
                  <a:cubicBezTo>
                    <a:pt x="447" y="349"/>
                    <a:pt x="442" y="353"/>
                    <a:pt x="437" y="356"/>
                  </a:cubicBezTo>
                  <a:cubicBezTo>
                    <a:pt x="439" y="350"/>
                    <a:pt x="455" y="346"/>
                    <a:pt x="456" y="353"/>
                  </a:cubicBezTo>
                  <a:cubicBezTo>
                    <a:pt x="457" y="352"/>
                    <a:pt x="458" y="351"/>
                    <a:pt x="459" y="350"/>
                  </a:cubicBezTo>
                  <a:close/>
                  <a:moveTo>
                    <a:pt x="545" y="485"/>
                  </a:moveTo>
                  <a:cubicBezTo>
                    <a:pt x="545" y="481"/>
                    <a:pt x="545" y="483"/>
                    <a:pt x="547" y="482"/>
                  </a:cubicBezTo>
                  <a:cubicBezTo>
                    <a:pt x="547" y="483"/>
                    <a:pt x="547" y="483"/>
                    <a:pt x="547" y="484"/>
                  </a:cubicBezTo>
                  <a:cubicBezTo>
                    <a:pt x="547" y="484"/>
                    <a:pt x="547" y="484"/>
                    <a:pt x="547" y="483"/>
                  </a:cubicBezTo>
                  <a:cubicBezTo>
                    <a:pt x="550" y="484"/>
                    <a:pt x="549" y="487"/>
                    <a:pt x="549" y="489"/>
                  </a:cubicBezTo>
                  <a:cubicBezTo>
                    <a:pt x="550" y="488"/>
                    <a:pt x="551" y="486"/>
                    <a:pt x="553" y="487"/>
                  </a:cubicBezTo>
                  <a:cubicBezTo>
                    <a:pt x="554" y="488"/>
                    <a:pt x="552" y="491"/>
                    <a:pt x="551" y="492"/>
                  </a:cubicBezTo>
                  <a:cubicBezTo>
                    <a:pt x="552" y="491"/>
                    <a:pt x="553" y="491"/>
                    <a:pt x="554" y="491"/>
                  </a:cubicBezTo>
                  <a:cubicBezTo>
                    <a:pt x="551" y="493"/>
                    <a:pt x="551" y="497"/>
                    <a:pt x="552" y="500"/>
                  </a:cubicBezTo>
                  <a:cubicBezTo>
                    <a:pt x="553" y="504"/>
                    <a:pt x="555" y="500"/>
                    <a:pt x="555" y="498"/>
                  </a:cubicBezTo>
                  <a:cubicBezTo>
                    <a:pt x="555" y="498"/>
                    <a:pt x="556" y="498"/>
                    <a:pt x="556" y="499"/>
                  </a:cubicBezTo>
                  <a:cubicBezTo>
                    <a:pt x="555" y="496"/>
                    <a:pt x="558" y="492"/>
                    <a:pt x="556" y="491"/>
                  </a:cubicBezTo>
                  <a:cubicBezTo>
                    <a:pt x="554" y="489"/>
                    <a:pt x="552" y="484"/>
                    <a:pt x="551" y="482"/>
                  </a:cubicBezTo>
                  <a:cubicBezTo>
                    <a:pt x="550" y="478"/>
                    <a:pt x="542" y="461"/>
                    <a:pt x="545" y="459"/>
                  </a:cubicBezTo>
                  <a:cubicBezTo>
                    <a:pt x="545" y="459"/>
                    <a:pt x="545" y="459"/>
                    <a:pt x="545" y="459"/>
                  </a:cubicBezTo>
                  <a:cubicBezTo>
                    <a:pt x="544" y="460"/>
                    <a:pt x="543" y="460"/>
                    <a:pt x="542" y="460"/>
                  </a:cubicBezTo>
                  <a:cubicBezTo>
                    <a:pt x="542" y="458"/>
                    <a:pt x="543" y="457"/>
                    <a:pt x="545" y="456"/>
                  </a:cubicBezTo>
                  <a:cubicBezTo>
                    <a:pt x="545" y="456"/>
                    <a:pt x="543" y="455"/>
                    <a:pt x="543" y="455"/>
                  </a:cubicBezTo>
                  <a:cubicBezTo>
                    <a:pt x="541" y="459"/>
                    <a:pt x="541" y="461"/>
                    <a:pt x="544" y="463"/>
                  </a:cubicBezTo>
                  <a:cubicBezTo>
                    <a:pt x="542" y="462"/>
                    <a:pt x="536" y="459"/>
                    <a:pt x="535" y="464"/>
                  </a:cubicBezTo>
                  <a:cubicBezTo>
                    <a:pt x="533" y="471"/>
                    <a:pt x="534" y="470"/>
                    <a:pt x="540" y="471"/>
                  </a:cubicBezTo>
                  <a:cubicBezTo>
                    <a:pt x="533" y="473"/>
                    <a:pt x="541" y="480"/>
                    <a:pt x="543" y="483"/>
                  </a:cubicBezTo>
                  <a:cubicBezTo>
                    <a:pt x="543" y="484"/>
                    <a:pt x="544" y="484"/>
                    <a:pt x="545" y="485"/>
                  </a:cubicBezTo>
                  <a:close/>
                  <a:moveTo>
                    <a:pt x="18" y="383"/>
                  </a:moveTo>
                  <a:cubicBezTo>
                    <a:pt x="13" y="381"/>
                    <a:pt x="10" y="385"/>
                    <a:pt x="5" y="384"/>
                  </a:cubicBezTo>
                  <a:cubicBezTo>
                    <a:pt x="7" y="388"/>
                    <a:pt x="11" y="388"/>
                    <a:pt x="14" y="389"/>
                  </a:cubicBezTo>
                  <a:cubicBezTo>
                    <a:pt x="15" y="387"/>
                    <a:pt x="17" y="388"/>
                    <a:pt x="19" y="388"/>
                  </a:cubicBezTo>
                  <a:cubicBezTo>
                    <a:pt x="19" y="387"/>
                    <a:pt x="19" y="387"/>
                    <a:pt x="19" y="386"/>
                  </a:cubicBezTo>
                  <a:cubicBezTo>
                    <a:pt x="19" y="385"/>
                    <a:pt x="17" y="385"/>
                    <a:pt x="18" y="383"/>
                  </a:cubicBezTo>
                  <a:close/>
                  <a:moveTo>
                    <a:pt x="332" y="216"/>
                  </a:moveTo>
                  <a:cubicBezTo>
                    <a:pt x="337" y="219"/>
                    <a:pt x="340" y="220"/>
                    <a:pt x="344" y="224"/>
                  </a:cubicBezTo>
                  <a:cubicBezTo>
                    <a:pt x="350" y="231"/>
                    <a:pt x="349" y="231"/>
                    <a:pt x="357" y="227"/>
                  </a:cubicBezTo>
                  <a:cubicBezTo>
                    <a:pt x="358" y="226"/>
                    <a:pt x="359" y="225"/>
                    <a:pt x="360" y="225"/>
                  </a:cubicBezTo>
                  <a:cubicBezTo>
                    <a:pt x="361" y="224"/>
                    <a:pt x="361" y="226"/>
                    <a:pt x="361" y="226"/>
                  </a:cubicBezTo>
                  <a:cubicBezTo>
                    <a:pt x="364" y="226"/>
                    <a:pt x="366" y="224"/>
                    <a:pt x="369" y="223"/>
                  </a:cubicBezTo>
                  <a:cubicBezTo>
                    <a:pt x="371" y="212"/>
                    <a:pt x="371" y="212"/>
                    <a:pt x="371" y="212"/>
                  </a:cubicBezTo>
                  <a:cubicBezTo>
                    <a:pt x="374" y="215"/>
                    <a:pt x="378" y="212"/>
                    <a:pt x="379" y="208"/>
                  </a:cubicBezTo>
                  <a:cubicBezTo>
                    <a:pt x="380" y="205"/>
                    <a:pt x="381" y="205"/>
                    <a:pt x="384" y="204"/>
                  </a:cubicBezTo>
                  <a:cubicBezTo>
                    <a:pt x="390" y="201"/>
                    <a:pt x="400" y="199"/>
                    <a:pt x="405" y="194"/>
                  </a:cubicBezTo>
                  <a:cubicBezTo>
                    <a:pt x="409" y="191"/>
                    <a:pt x="409" y="190"/>
                    <a:pt x="405" y="187"/>
                  </a:cubicBezTo>
                  <a:cubicBezTo>
                    <a:pt x="402" y="185"/>
                    <a:pt x="399" y="183"/>
                    <a:pt x="396" y="182"/>
                  </a:cubicBezTo>
                  <a:cubicBezTo>
                    <a:pt x="390" y="179"/>
                    <a:pt x="384" y="177"/>
                    <a:pt x="379" y="183"/>
                  </a:cubicBezTo>
                  <a:cubicBezTo>
                    <a:pt x="379" y="182"/>
                    <a:pt x="379" y="180"/>
                    <a:pt x="379" y="180"/>
                  </a:cubicBezTo>
                  <a:cubicBezTo>
                    <a:pt x="372" y="182"/>
                    <a:pt x="366" y="173"/>
                    <a:pt x="360" y="174"/>
                  </a:cubicBezTo>
                  <a:cubicBezTo>
                    <a:pt x="352" y="175"/>
                    <a:pt x="344" y="176"/>
                    <a:pt x="336" y="178"/>
                  </a:cubicBezTo>
                  <a:cubicBezTo>
                    <a:pt x="338" y="180"/>
                    <a:pt x="343" y="188"/>
                    <a:pt x="342" y="189"/>
                  </a:cubicBezTo>
                  <a:cubicBezTo>
                    <a:pt x="339" y="191"/>
                    <a:pt x="333" y="197"/>
                    <a:pt x="337" y="201"/>
                  </a:cubicBezTo>
                  <a:cubicBezTo>
                    <a:pt x="330" y="201"/>
                    <a:pt x="335" y="204"/>
                    <a:pt x="333" y="207"/>
                  </a:cubicBezTo>
                  <a:cubicBezTo>
                    <a:pt x="331" y="210"/>
                    <a:pt x="327" y="213"/>
                    <a:pt x="328" y="217"/>
                  </a:cubicBezTo>
                  <a:cubicBezTo>
                    <a:pt x="329" y="217"/>
                    <a:pt x="331" y="217"/>
                    <a:pt x="332" y="216"/>
                  </a:cubicBezTo>
                  <a:close/>
                  <a:moveTo>
                    <a:pt x="362" y="151"/>
                  </a:moveTo>
                  <a:cubicBezTo>
                    <a:pt x="366" y="152"/>
                    <a:pt x="364" y="149"/>
                    <a:pt x="365" y="148"/>
                  </a:cubicBezTo>
                  <a:cubicBezTo>
                    <a:pt x="367" y="146"/>
                    <a:pt x="370" y="148"/>
                    <a:pt x="370" y="153"/>
                  </a:cubicBezTo>
                  <a:cubicBezTo>
                    <a:pt x="372" y="152"/>
                    <a:pt x="375" y="152"/>
                    <a:pt x="376" y="150"/>
                  </a:cubicBezTo>
                  <a:cubicBezTo>
                    <a:pt x="378" y="148"/>
                    <a:pt x="373" y="144"/>
                    <a:pt x="376" y="143"/>
                  </a:cubicBezTo>
                  <a:cubicBezTo>
                    <a:pt x="378" y="142"/>
                    <a:pt x="379" y="149"/>
                    <a:pt x="382" y="145"/>
                  </a:cubicBezTo>
                  <a:cubicBezTo>
                    <a:pt x="384" y="143"/>
                    <a:pt x="383" y="141"/>
                    <a:pt x="381" y="140"/>
                  </a:cubicBezTo>
                  <a:cubicBezTo>
                    <a:pt x="383" y="139"/>
                    <a:pt x="386" y="141"/>
                    <a:pt x="386" y="137"/>
                  </a:cubicBezTo>
                  <a:cubicBezTo>
                    <a:pt x="386" y="134"/>
                    <a:pt x="389" y="135"/>
                    <a:pt x="390" y="136"/>
                  </a:cubicBezTo>
                  <a:cubicBezTo>
                    <a:pt x="384" y="140"/>
                    <a:pt x="390" y="146"/>
                    <a:pt x="395" y="144"/>
                  </a:cubicBezTo>
                  <a:cubicBezTo>
                    <a:pt x="399" y="143"/>
                    <a:pt x="408" y="136"/>
                    <a:pt x="401" y="133"/>
                  </a:cubicBezTo>
                  <a:cubicBezTo>
                    <a:pt x="402" y="133"/>
                    <a:pt x="404" y="132"/>
                    <a:pt x="406" y="132"/>
                  </a:cubicBezTo>
                  <a:cubicBezTo>
                    <a:pt x="397" y="131"/>
                    <a:pt x="405" y="127"/>
                    <a:pt x="408" y="126"/>
                  </a:cubicBezTo>
                  <a:cubicBezTo>
                    <a:pt x="403" y="123"/>
                    <a:pt x="401" y="121"/>
                    <a:pt x="395" y="123"/>
                  </a:cubicBezTo>
                  <a:cubicBezTo>
                    <a:pt x="396" y="123"/>
                    <a:pt x="396" y="124"/>
                    <a:pt x="398" y="125"/>
                  </a:cubicBezTo>
                  <a:cubicBezTo>
                    <a:pt x="395" y="127"/>
                    <a:pt x="393" y="125"/>
                    <a:pt x="390" y="124"/>
                  </a:cubicBezTo>
                  <a:cubicBezTo>
                    <a:pt x="388" y="124"/>
                    <a:pt x="385" y="125"/>
                    <a:pt x="383" y="125"/>
                  </a:cubicBezTo>
                  <a:cubicBezTo>
                    <a:pt x="378" y="126"/>
                    <a:pt x="376" y="128"/>
                    <a:pt x="372" y="132"/>
                  </a:cubicBezTo>
                  <a:cubicBezTo>
                    <a:pt x="369" y="134"/>
                    <a:pt x="363" y="141"/>
                    <a:pt x="359" y="142"/>
                  </a:cubicBezTo>
                  <a:cubicBezTo>
                    <a:pt x="353" y="142"/>
                    <a:pt x="349" y="144"/>
                    <a:pt x="354" y="150"/>
                  </a:cubicBezTo>
                  <a:cubicBezTo>
                    <a:pt x="356" y="151"/>
                    <a:pt x="359" y="151"/>
                    <a:pt x="362" y="151"/>
                  </a:cubicBezTo>
                  <a:close/>
                  <a:moveTo>
                    <a:pt x="422" y="117"/>
                  </a:moveTo>
                  <a:cubicBezTo>
                    <a:pt x="417" y="112"/>
                    <a:pt x="417" y="112"/>
                    <a:pt x="411" y="114"/>
                  </a:cubicBezTo>
                  <a:cubicBezTo>
                    <a:pt x="413" y="116"/>
                    <a:pt x="415" y="117"/>
                    <a:pt x="418" y="119"/>
                  </a:cubicBezTo>
                  <a:cubicBezTo>
                    <a:pt x="419" y="118"/>
                    <a:pt x="421" y="117"/>
                    <a:pt x="422" y="117"/>
                  </a:cubicBezTo>
                  <a:close/>
                  <a:moveTo>
                    <a:pt x="115" y="411"/>
                  </a:moveTo>
                  <a:cubicBezTo>
                    <a:pt x="118" y="413"/>
                    <a:pt x="121" y="410"/>
                    <a:pt x="122" y="408"/>
                  </a:cubicBezTo>
                  <a:cubicBezTo>
                    <a:pt x="123" y="409"/>
                    <a:pt x="123" y="409"/>
                    <a:pt x="123" y="410"/>
                  </a:cubicBezTo>
                  <a:cubicBezTo>
                    <a:pt x="124" y="409"/>
                    <a:pt x="124" y="408"/>
                    <a:pt x="125" y="408"/>
                  </a:cubicBezTo>
                  <a:cubicBezTo>
                    <a:pt x="123" y="407"/>
                    <a:pt x="121" y="406"/>
                    <a:pt x="120" y="406"/>
                  </a:cubicBezTo>
                  <a:cubicBezTo>
                    <a:pt x="118" y="407"/>
                    <a:pt x="116" y="408"/>
                    <a:pt x="115" y="411"/>
                  </a:cubicBezTo>
                  <a:close/>
                  <a:moveTo>
                    <a:pt x="282" y="461"/>
                  </a:moveTo>
                  <a:cubicBezTo>
                    <a:pt x="282" y="456"/>
                    <a:pt x="271" y="458"/>
                    <a:pt x="271" y="459"/>
                  </a:cubicBezTo>
                  <a:cubicBezTo>
                    <a:pt x="271" y="465"/>
                    <a:pt x="283" y="486"/>
                    <a:pt x="287" y="481"/>
                  </a:cubicBezTo>
                  <a:cubicBezTo>
                    <a:pt x="286" y="479"/>
                    <a:pt x="284" y="478"/>
                    <a:pt x="283" y="477"/>
                  </a:cubicBezTo>
                  <a:cubicBezTo>
                    <a:pt x="282" y="471"/>
                    <a:pt x="281" y="467"/>
                    <a:pt x="282" y="461"/>
                  </a:cubicBezTo>
                  <a:close/>
                  <a:moveTo>
                    <a:pt x="109" y="417"/>
                  </a:moveTo>
                  <a:cubicBezTo>
                    <a:pt x="102" y="413"/>
                    <a:pt x="102" y="427"/>
                    <a:pt x="109" y="427"/>
                  </a:cubicBezTo>
                  <a:cubicBezTo>
                    <a:pt x="111" y="427"/>
                    <a:pt x="112" y="423"/>
                    <a:pt x="115" y="423"/>
                  </a:cubicBezTo>
                  <a:cubicBezTo>
                    <a:pt x="118" y="422"/>
                    <a:pt x="119" y="421"/>
                    <a:pt x="119" y="418"/>
                  </a:cubicBezTo>
                  <a:cubicBezTo>
                    <a:pt x="121" y="419"/>
                    <a:pt x="122" y="419"/>
                    <a:pt x="123" y="417"/>
                  </a:cubicBezTo>
                  <a:cubicBezTo>
                    <a:pt x="123" y="416"/>
                    <a:pt x="122" y="416"/>
                    <a:pt x="121" y="416"/>
                  </a:cubicBezTo>
                  <a:cubicBezTo>
                    <a:pt x="123" y="411"/>
                    <a:pt x="109" y="411"/>
                    <a:pt x="109" y="417"/>
                  </a:cubicBezTo>
                  <a:close/>
                  <a:moveTo>
                    <a:pt x="343" y="516"/>
                  </a:moveTo>
                  <a:cubicBezTo>
                    <a:pt x="342" y="514"/>
                    <a:pt x="339" y="514"/>
                    <a:pt x="337" y="513"/>
                  </a:cubicBezTo>
                  <a:cubicBezTo>
                    <a:pt x="335" y="512"/>
                    <a:pt x="335" y="511"/>
                    <a:pt x="333" y="508"/>
                  </a:cubicBezTo>
                  <a:cubicBezTo>
                    <a:pt x="329" y="501"/>
                    <a:pt x="328" y="502"/>
                    <a:pt x="321" y="500"/>
                  </a:cubicBezTo>
                  <a:cubicBezTo>
                    <a:pt x="315" y="498"/>
                    <a:pt x="313" y="495"/>
                    <a:pt x="307" y="497"/>
                  </a:cubicBezTo>
                  <a:cubicBezTo>
                    <a:pt x="317" y="509"/>
                    <a:pt x="327" y="516"/>
                    <a:pt x="340" y="523"/>
                  </a:cubicBezTo>
                  <a:cubicBezTo>
                    <a:pt x="348" y="526"/>
                    <a:pt x="347" y="523"/>
                    <a:pt x="343" y="516"/>
                  </a:cubicBezTo>
                  <a:close/>
                  <a:moveTo>
                    <a:pt x="1691" y="1085"/>
                  </a:moveTo>
                  <a:cubicBezTo>
                    <a:pt x="1689" y="1082"/>
                    <a:pt x="1683" y="1072"/>
                    <a:pt x="1682" y="1082"/>
                  </a:cubicBezTo>
                  <a:cubicBezTo>
                    <a:pt x="1682" y="1090"/>
                    <a:pt x="1680" y="1090"/>
                    <a:pt x="1675" y="1095"/>
                  </a:cubicBezTo>
                  <a:cubicBezTo>
                    <a:pt x="1671" y="1100"/>
                    <a:pt x="1669" y="1104"/>
                    <a:pt x="1664" y="1106"/>
                  </a:cubicBezTo>
                  <a:cubicBezTo>
                    <a:pt x="1659" y="1109"/>
                    <a:pt x="1655" y="1111"/>
                    <a:pt x="1649" y="1112"/>
                  </a:cubicBezTo>
                  <a:cubicBezTo>
                    <a:pt x="1647" y="1112"/>
                    <a:pt x="1644" y="1123"/>
                    <a:pt x="1645" y="1125"/>
                  </a:cubicBezTo>
                  <a:cubicBezTo>
                    <a:pt x="1646" y="1130"/>
                    <a:pt x="1649" y="1138"/>
                    <a:pt x="1649" y="1143"/>
                  </a:cubicBezTo>
                  <a:cubicBezTo>
                    <a:pt x="1648" y="1148"/>
                    <a:pt x="1642" y="1153"/>
                    <a:pt x="1640" y="1158"/>
                  </a:cubicBezTo>
                  <a:cubicBezTo>
                    <a:pt x="1638" y="1164"/>
                    <a:pt x="1640" y="1169"/>
                    <a:pt x="1641" y="1174"/>
                  </a:cubicBezTo>
                  <a:cubicBezTo>
                    <a:pt x="1643" y="1180"/>
                    <a:pt x="1644" y="1186"/>
                    <a:pt x="1645" y="1191"/>
                  </a:cubicBezTo>
                  <a:cubicBezTo>
                    <a:pt x="1645" y="1193"/>
                    <a:pt x="1654" y="1197"/>
                    <a:pt x="1656" y="1196"/>
                  </a:cubicBezTo>
                  <a:cubicBezTo>
                    <a:pt x="1658" y="1195"/>
                    <a:pt x="1668" y="1192"/>
                    <a:pt x="1668" y="1192"/>
                  </a:cubicBezTo>
                  <a:cubicBezTo>
                    <a:pt x="1669" y="1187"/>
                    <a:pt x="1670" y="1183"/>
                    <a:pt x="1672" y="1179"/>
                  </a:cubicBezTo>
                  <a:cubicBezTo>
                    <a:pt x="1676" y="1163"/>
                    <a:pt x="1681" y="1148"/>
                    <a:pt x="1685" y="1132"/>
                  </a:cubicBezTo>
                  <a:cubicBezTo>
                    <a:pt x="1689" y="1122"/>
                    <a:pt x="1689" y="1117"/>
                    <a:pt x="1688" y="1106"/>
                  </a:cubicBezTo>
                  <a:cubicBezTo>
                    <a:pt x="1690" y="1107"/>
                    <a:pt x="1691" y="1109"/>
                    <a:pt x="1692" y="1110"/>
                  </a:cubicBezTo>
                  <a:cubicBezTo>
                    <a:pt x="1696" y="1102"/>
                    <a:pt x="1693" y="1095"/>
                    <a:pt x="1691" y="1086"/>
                  </a:cubicBezTo>
                  <a:lnTo>
                    <a:pt x="1691" y="1085"/>
                  </a:lnTo>
                  <a:close/>
                  <a:moveTo>
                    <a:pt x="2234" y="832"/>
                  </a:moveTo>
                  <a:cubicBezTo>
                    <a:pt x="2232" y="835"/>
                    <a:pt x="2234" y="840"/>
                    <a:pt x="2235" y="844"/>
                  </a:cubicBezTo>
                  <a:cubicBezTo>
                    <a:pt x="2235" y="847"/>
                    <a:pt x="2239" y="847"/>
                    <a:pt x="2241" y="848"/>
                  </a:cubicBezTo>
                  <a:cubicBezTo>
                    <a:pt x="2236" y="850"/>
                    <a:pt x="2240" y="855"/>
                    <a:pt x="2244" y="856"/>
                  </a:cubicBezTo>
                  <a:cubicBezTo>
                    <a:pt x="2247" y="856"/>
                    <a:pt x="2246" y="853"/>
                    <a:pt x="2250" y="856"/>
                  </a:cubicBezTo>
                  <a:cubicBezTo>
                    <a:pt x="2252" y="856"/>
                    <a:pt x="2253" y="858"/>
                    <a:pt x="2254" y="860"/>
                  </a:cubicBezTo>
                  <a:cubicBezTo>
                    <a:pt x="2254" y="858"/>
                    <a:pt x="2255" y="856"/>
                    <a:pt x="2255" y="854"/>
                  </a:cubicBezTo>
                  <a:cubicBezTo>
                    <a:pt x="2259" y="855"/>
                    <a:pt x="2260" y="855"/>
                    <a:pt x="2260" y="860"/>
                  </a:cubicBezTo>
                  <a:cubicBezTo>
                    <a:pt x="2260" y="862"/>
                    <a:pt x="2265" y="864"/>
                    <a:pt x="2266" y="865"/>
                  </a:cubicBezTo>
                  <a:cubicBezTo>
                    <a:pt x="2269" y="859"/>
                    <a:pt x="2263" y="861"/>
                    <a:pt x="2264" y="856"/>
                  </a:cubicBezTo>
                  <a:cubicBezTo>
                    <a:pt x="2267" y="858"/>
                    <a:pt x="2270" y="856"/>
                    <a:pt x="2267" y="852"/>
                  </a:cubicBezTo>
                  <a:cubicBezTo>
                    <a:pt x="2265" y="851"/>
                    <a:pt x="2265" y="854"/>
                    <a:pt x="2264" y="854"/>
                  </a:cubicBezTo>
                  <a:cubicBezTo>
                    <a:pt x="2262" y="853"/>
                    <a:pt x="2260" y="852"/>
                    <a:pt x="2259" y="851"/>
                  </a:cubicBezTo>
                  <a:cubicBezTo>
                    <a:pt x="2258" y="850"/>
                    <a:pt x="2256" y="850"/>
                    <a:pt x="2255" y="849"/>
                  </a:cubicBezTo>
                  <a:cubicBezTo>
                    <a:pt x="2253" y="849"/>
                    <a:pt x="2252" y="852"/>
                    <a:pt x="2251" y="852"/>
                  </a:cubicBezTo>
                  <a:cubicBezTo>
                    <a:pt x="2247" y="852"/>
                    <a:pt x="2248" y="848"/>
                    <a:pt x="2247" y="845"/>
                  </a:cubicBezTo>
                  <a:cubicBezTo>
                    <a:pt x="2244" y="839"/>
                    <a:pt x="2248" y="841"/>
                    <a:pt x="2247" y="836"/>
                  </a:cubicBezTo>
                  <a:cubicBezTo>
                    <a:pt x="2247" y="834"/>
                    <a:pt x="2250" y="836"/>
                    <a:pt x="2251" y="835"/>
                  </a:cubicBezTo>
                  <a:cubicBezTo>
                    <a:pt x="2252" y="834"/>
                    <a:pt x="2252" y="831"/>
                    <a:pt x="2252" y="830"/>
                  </a:cubicBezTo>
                  <a:cubicBezTo>
                    <a:pt x="2254" y="824"/>
                    <a:pt x="2252" y="826"/>
                    <a:pt x="2251" y="821"/>
                  </a:cubicBezTo>
                  <a:cubicBezTo>
                    <a:pt x="2250" y="818"/>
                    <a:pt x="2254" y="817"/>
                    <a:pt x="2252" y="813"/>
                  </a:cubicBezTo>
                  <a:cubicBezTo>
                    <a:pt x="2246" y="816"/>
                    <a:pt x="2249" y="813"/>
                    <a:pt x="2244" y="812"/>
                  </a:cubicBezTo>
                  <a:cubicBezTo>
                    <a:pt x="2242" y="811"/>
                    <a:pt x="2239" y="813"/>
                    <a:pt x="2238" y="814"/>
                  </a:cubicBezTo>
                  <a:cubicBezTo>
                    <a:pt x="2237" y="819"/>
                    <a:pt x="2237" y="824"/>
                    <a:pt x="2236" y="829"/>
                  </a:cubicBezTo>
                  <a:cubicBezTo>
                    <a:pt x="2235" y="831"/>
                    <a:pt x="2238" y="832"/>
                    <a:pt x="2237" y="835"/>
                  </a:cubicBezTo>
                  <a:cubicBezTo>
                    <a:pt x="2236" y="834"/>
                    <a:pt x="2235" y="833"/>
                    <a:pt x="2234" y="832"/>
                  </a:cubicBezTo>
                  <a:close/>
                  <a:moveTo>
                    <a:pt x="2247" y="765"/>
                  </a:moveTo>
                  <a:cubicBezTo>
                    <a:pt x="2248" y="761"/>
                    <a:pt x="2252" y="750"/>
                    <a:pt x="2244" y="754"/>
                  </a:cubicBezTo>
                  <a:cubicBezTo>
                    <a:pt x="2240" y="756"/>
                    <a:pt x="2236" y="762"/>
                    <a:pt x="2235" y="767"/>
                  </a:cubicBezTo>
                  <a:cubicBezTo>
                    <a:pt x="2234" y="773"/>
                    <a:pt x="2238" y="778"/>
                    <a:pt x="2241" y="782"/>
                  </a:cubicBezTo>
                  <a:cubicBezTo>
                    <a:pt x="2244" y="776"/>
                    <a:pt x="2246" y="772"/>
                    <a:pt x="2247" y="765"/>
                  </a:cubicBezTo>
                  <a:close/>
                  <a:moveTo>
                    <a:pt x="2229" y="874"/>
                  </a:moveTo>
                  <a:cubicBezTo>
                    <a:pt x="2228" y="880"/>
                    <a:pt x="2227" y="884"/>
                    <a:pt x="2223" y="888"/>
                  </a:cubicBezTo>
                  <a:cubicBezTo>
                    <a:pt x="2218" y="893"/>
                    <a:pt x="2216" y="896"/>
                    <a:pt x="2212" y="902"/>
                  </a:cubicBezTo>
                  <a:cubicBezTo>
                    <a:pt x="2219" y="898"/>
                    <a:pt x="2224" y="897"/>
                    <a:pt x="2226" y="889"/>
                  </a:cubicBezTo>
                  <a:cubicBezTo>
                    <a:pt x="2226" y="887"/>
                    <a:pt x="2231" y="884"/>
                    <a:pt x="2232" y="883"/>
                  </a:cubicBezTo>
                  <a:cubicBezTo>
                    <a:pt x="2233" y="883"/>
                    <a:pt x="2231" y="878"/>
                    <a:pt x="2232" y="876"/>
                  </a:cubicBezTo>
                  <a:cubicBezTo>
                    <a:pt x="2231" y="875"/>
                    <a:pt x="2230" y="875"/>
                    <a:pt x="2229" y="874"/>
                  </a:cubicBezTo>
                  <a:close/>
                  <a:moveTo>
                    <a:pt x="2281" y="894"/>
                  </a:moveTo>
                  <a:cubicBezTo>
                    <a:pt x="2280" y="891"/>
                    <a:pt x="2279" y="889"/>
                    <a:pt x="2276" y="889"/>
                  </a:cubicBezTo>
                  <a:cubicBezTo>
                    <a:pt x="2277" y="891"/>
                    <a:pt x="2277" y="893"/>
                    <a:pt x="2278" y="896"/>
                  </a:cubicBezTo>
                  <a:cubicBezTo>
                    <a:pt x="2275" y="895"/>
                    <a:pt x="2275" y="895"/>
                    <a:pt x="2274" y="897"/>
                  </a:cubicBezTo>
                  <a:cubicBezTo>
                    <a:pt x="2272" y="895"/>
                    <a:pt x="2271" y="897"/>
                    <a:pt x="2271" y="900"/>
                  </a:cubicBezTo>
                  <a:cubicBezTo>
                    <a:pt x="2268" y="897"/>
                    <a:pt x="2266" y="903"/>
                    <a:pt x="2263" y="904"/>
                  </a:cubicBezTo>
                  <a:cubicBezTo>
                    <a:pt x="2265" y="902"/>
                    <a:pt x="2265" y="898"/>
                    <a:pt x="2261" y="898"/>
                  </a:cubicBezTo>
                  <a:cubicBezTo>
                    <a:pt x="2257" y="898"/>
                    <a:pt x="2259" y="903"/>
                    <a:pt x="2257" y="904"/>
                  </a:cubicBezTo>
                  <a:cubicBezTo>
                    <a:pt x="2253" y="905"/>
                    <a:pt x="2247" y="909"/>
                    <a:pt x="2250" y="914"/>
                  </a:cubicBezTo>
                  <a:cubicBezTo>
                    <a:pt x="2252" y="913"/>
                    <a:pt x="2255" y="902"/>
                    <a:pt x="2257" y="910"/>
                  </a:cubicBezTo>
                  <a:cubicBezTo>
                    <a:pt x="2258" y="908"/>
                    <a:pt x="2258" y="908"/>
                    <a:pt x="2259" y="907"/>
                  </a:cubicBezTo>
                  <a:cubicBezTo>
                    <a:pt x="2259" y="910"/>
                    <a:pt x="2259" y="909"/>
                    <a:pt x="2261" y="910"/>
                  </a:cubicBezTo>
                  <a:cubicBezTo>
                    <a:pt x="2261" y="909"/>
                    <a:pt x="2261" y="908"/>
                    <a:pt x="2261" y="906"/>
                  </a:cubicBezTo>
                  <a:cubicBezTo>
                    <a:pt x="2269" y="905"/>
                    <a:pt x="2264" y="913"/>
                    <a:pt x="2265" y="918"/>
                  </a:cubicBezTo>
                  <a:cubicBezTo>
                    <a:pt x="2266" y="920"/>
                    <a:pt x="2273" y="925"/>
                    <a:pt x="2274" y="921"/>
                  </a:cubicBezTo>
                  <a:cubicBezTo>
                    <a:pt x="2275" y="921"/>
                    <a:pt x="2275" y="921"/>
                    <a:pt x="2275" y="921"/>
                  </a:cubicBezTo>
                  <a:cubicBezTo>
                    <a:pt x="2273" y="927"/>
                    <a:pt x="2279" y="925"/>
                    <a:pt x="2278" y="920"/>
                  </a:cubicBezTo>
                  <a:cubicBezTo>
                    <a:pt x="2277" y="916"/>
                    <a:pt x="2275" y="913"/>
                    <a:pt x="2279" y="910"/>
                  </a:cubicBezTo>
                  <a:cubicBezTo>
                    <a:pt x="2282" y="913"/>
                    <a:pt x="2280" y="916"/>
                    <a:pt x="2282" y="919"/>
                  </a:cubicBezTo>
                  <a:cubicBezTo>
                    <a:pt x="2282" y="917"/>
                    <a:pt x="2282" y="916"/>
                    <a:pt x="2282" y="914"/>
                  </a:cubicBezTo>
                  <a:cubicBezTo>
                    <a:pt x="2283" y="914"/>
                    <a:pt x="2283" y="914"/>
                    <a:pt x="2284" y="915"/>
                  </a:cubicBezTo>
                  <a:cubicBezTo>
                    <a:pt x="2284" y="912"/>
                    <a:pt x="2287" y="903"/>
                    <a:pt x="2284" y="903"/>
                  </a:cubicBezTo>
                  <a:cubicBezTo>
                    <a:pt x="2284" y="902"/>
                    <a:pt x="2284" y="901"/>
                    <a:pt x="2284" y="900"/>
                  </a:cubicBezTo>
                  <a:cubicBezTo>
                    <a:pt x="2283" y="900"/>
                    <a:pt x="2282" y="899"/>
                    <a:pt x="2282" y="899"/>
                  </a:cubicBezTo>
                  <a:cubicBezTo>
                    <a:pt x="2282" y="899"/>
                    <a:pt x="2283" y="898"/>
                    <a:pt x="2283" y="898"/>
                  </a:cubicBezTo>
                  <a:cubicBezTo>
                    <a:pt x="2284" y="896"/>
                    <a:pt x="2283" y="893"/>
                    <a:pt x="2281" y="894"/>
                  </a:cubicBezTo>
                  <a:close/>
                  <a:moveTo>
                    <a:pt x="2239" y="1057"/>
                  </a:moveTo>
                  <a:cubicBezTo>
                    <a:pt x="2238" y="1054"/>
                    <a:pt x="2226" y="1050"/>
                    <a:pt x="2227" y="1056"/>
                  </a:cubicBezTo>
                  <a:cubicBezTo>
                    <a:pt x="2230" y="1057"/>
                    <a:pt x="2243" y="1065"/>
                    <a:pt x="2239" y="1057"/>
                  </a:cubicBezTo>
                  <a:close/>
                  <a:moveTo>
                    <a:pt x="2214" y="1046"/>
                  </a:moveTo>
                  <a:cubicBezTo>
                    <a:pt x="2213" y="1045"/>
                    <a:pt x="2209" y="1043"/>
                    <a:pt x="2207" y="1043"/>
                  </a:cubicBezTo>
                  <a:cubicBezTo>
                    <a:pt x="2203" y="1043"/>
                    <a:pt x="2204" y="1045"/>
                    <a:pt x="2202" y="1048"/>
                  </a:cubicBezTo>
                  <a:cubicBezTo>
                    <a:pt x="2210" y="1051"/>
                    <a:pt x="2215" y="1050"/>
                    <a:pt x="2223" y="1049"/>
                  </a:cubicBezTo>
                  <a:cubicBezTo>
                    <a:pt x="2234" y="1047"/>
                    <a:pt x="2222" y="1041"/>
                    <a:pt x="2217" y="1043"/>
                  </a:cubicBezTo>
                  <a:cubicBezTo>
                    <a:pt x="2218" y="1045"/>
                    <a:pt x="2217" y="1046"/>
                    <a:pt x="2214" y="1046"/>
                  </a:cubicBezTo>
                  <a:close/>
                  <a:moveTo>
                    <a:pt x="2247" y="1050"/>
                  </a:moveTo>
                  <a:cubicBezTo>
                    <a:pt x="2248" y="1050"/>
                    <a:pt x="2249" y="1048"/>
                    <a:pt x="2250" y="1048"/>
                  </a:cubicBezTo>
                  <a:cubicBezTo>
                    <a:pt x="2254" y="1049"/>
                    <a:pt x="2256" y="1045"/>
                    <a:pt x="2258" y="1045"/>
                  </a:cubicBezTo>
                  <a:cubicBezTo>
                    <a:pt x="2262" y="1045"/>
                    <a:pt x="2271" y="1048"/>
                    <a:pt x="2275" y="1044"/>
                  </a:cubicBezTo>
                  <a:cubicBezTo>
                    <a:pt x="2269" y="1042"/>
                    <a:pt x="2266" y="1044"/>
                    <a:pt x="2260" y="1043"/>
                  </a:cubicBezTo>
                  <a:cubicBezTo>
                    <a:pt x="2256" y="1043"/>
                    <a:pt x="2256" y="1043"/>
                    <a:pt x="2253" y="1046"/>
                  </a:cubicBezTo>
                  <a:cubicBezTo>
                    <a:pt x="2252" y="1047"/>
                    <a:pt x="2250" y="1044"/>
                    <a:pt x="2248" y="1045"/>
                  </a:cubicBezTo>
                  <a:cubicBezTo>
                    <a:pt x="2245" y="1047"/>
                    <a:pt x="2237" y="1041"/>
                    <a:pt x="2234" y="1045"/>
                  </a:cubicBezTo>
                  <a:cubicBezTo>
                    <a:pt x="2230" y="1049"/>
                    <a:pt x="2240" y="1048"/>
                    <a:pt x="2242" y="1050"/>
                  </a:cubicBezTo>
                  <a:cubicBezTo>
                    <a:pt x="2245" y="1048"/>
                    <a:pt x="2245" y="1050"/>
                    <a:pt x="2247" y="1050"/>
                  </a:cubicBezTo>
                  <a:close/>
                  <a:moveTo>
                    <a:pt x="2252" y="1019"/>
                  </a:moveTo>
                  <a:cubicBezTo>
                    <a:pt x="2253" y="1020"/>
                    <a:pt x="2255" y="1021"/>
                    <a:pt x="2256" y="1023"/>
                  </a:cubicBezTo>
                  <a:cubicBezTo>
                    <a:pt x="2258" y="1020"/>
                    <a:pt x="2260" y="1019"/>
                    <a:pt x="2258" y="1016"/>
                  </a:cubicBezTo>
                  <a:cubicBezTo>
                    <a:pt x="2257" y="1015"/>
                    <a:pt x="2258" y="1013"/>
                    <a:pt x="2260" y="1014"/>
                  </a:cubicBezTo>
                  <a:cubicBezTo>
                    <a:pt x="2259" y="1009"/>
                    <a:pt x="2256" y="1011"/>
                    <a:pt x="2256" y="1015"/>
                  </a:cubicBezTo>
                  <a:cubicBezTo>
                    <a:pt x="2254" y="1009"/>
                    <a:pt x="2252" y="1016"/>
                    <a:pt x="2252" y="1019"/>
                  </a:cubicBezTo>
                  <a:close/>
                  <a:moveTo>
                    <a:pt x="2149" y="968"/>
                  </a:moveTo>
                  <a:cubicBezTo>
                    <a:pt x="2148" y="969"/>
                    <a:pt x="2151" y="971"/>
                    <a:pt x="2151" y="973"/>
                  </a:cubicBezTo>
                  <a:cubicBezTo>
                    <a:pt x="2151" y="974"/>
                    <a:pt x="2149" y="974"/>
                    <a:pt x="2150" y="975"/>
                  </a:cubicBezTo>
                  <a:cubicBezTo>
                    <a:pt x="2150" y="977"/>
                    <a:pt x="2151" y="978"/>
                    <a:pt x="2151" y="980"/>
                  </a:cubicBezTo>
                  <a:cubicBezTo>
                    <a:pt x="2152" y="982"/>
                    <a:pt x="2153" y="980"/>
                    <a:pt x="2152" y="983"/>
                  </a:cubicBezTo>
                  <a:cubicBezTo>
                    <a:pt x="2155" y="982"/>
                    <a:pt x="2154" y="983"/>
                    <a:pt x="2155" y="981"/>
                  </a:cubicBezTo>
                  <a:cubicBezTo>
                    <a:pt x="2159" y="985"/>
                    <a:pt x="2158" y="992"/>
                    <a:pt x="2159" y="997"/>
                  </a:cubicBezTo>
                  <a:cubicBezTo>
                    <a:pt x="2159" y="1002"/>
                    <a:pt x="2168" y="998"/>
                    <a:pt x="2170" y="997"/>
                  </a:cubicBezTo>
                  <a:cubicBezTo>
                    <a:pt x="2171" y="999"/>
                    <a:pt x="2171" y="1001"/>
                    <a:pt x="2171" y="1003"/>
                  </a:cubicBezTo>
                  <a:cubicBezTo>
                    <a:pt x="2178" y="999"/>
                    <a:pt x="2179" y="998"/>
                    <a:pt x="2186" y="1002"/>
                  </a:cubicBezTo>
                  <a:cubicBezTo>
                    <a:pt x="2187" y="1003"/>
                    <a:pt x="2189" y="1002"/>
                    <a:pt x="2191" y="1002"/>
                  </a:cubicBezTo>
                  <a:cubicBezTo>
                    <a:pt x="2192" y="1003"/>
                    <a:pt x="2192" y="1007"/>
                    <a:pt x="2193" y="1008"/>
                  </a:cubicBezTo>
                  <a:cubicBezTo>
                    <a:pt x="2197" y="1007"/>
                    <a:pt x="2200" y="1005"/>
                    <a:pt x="2204" y="1003"/>
                  </a:cubicBezTo>
                  <a:cubicBezTo>
                    <a:pt x="2203" y="1005"/>
                    <a:pt x="2203" y="1008"/>
                    <a:pt x="2206" y="1007"/>
                  </a:cubicBezTo>
                  <a:cubicBezTo>
                    <a:pt x="2206" y="1002"/>
                    <a:pt x="2206" y="997"/>
                    <a:pt x="2206" y="992"/>
                  </a:cubicBezTo>
                  <a:cubicBezTo>
                    <a:pt x="2206" y="987"/>
                    <a:pt x="2207" y="987"/>
                    <a:pt x="2211" y="984"/>
                  </a:cubicBezTo>
                  <a:cubicBezTo>
                    <a:pt x="2216" y="980"/>
                    <a:pt x="2216" y="980"/>
                    <a:pt x="2215" y="973"/>
                  </a:cubicBezTo>
                  <a:cubicBezTo>
                    <a:pt x="2215" y="970"/>
                    <a:pt x="2217" y="964"/>
                    <a:pt x="2220" y="965"/>
                  </a:cubicBezTo>
                  <a:cubicBezTo>
                    <a:pt x="2225" y="966"/>
                    <a:pt x="2228" y="965"/>
                    <a:pt x="2223" y="961"/>
                  </a:cubicBezTo>
                  <a:cubicBezTo>
                    <a:pt x="2222" y="959"/>
                    <a:pt x="2219" y="958"/>
                    <a:pt x="2218" y="956"/>
                  </a:cubicBezTo>
                  <a:cubicBezTo>
                    <a:pt x="2218" y="955"/>
                    <a:pt x="2219" y="953"/>
                    <a:pt x="2219" y="952"/>
                  </a:cubicBezTo>
                  <a:cubicBezTo>
                    <a:pt x="2217" y="946"/>
                    <a:pt x="2214" y="946"/>
                    <a:pt x="2215" y="939"/>
                  </a:cubicBezTo>
                  <a:cubicBezTo>
                    <a:pt x="2215" y="935"/>
                    <a:pt x="2222" y="935"/>
                    <a:pt x="2224" y="935"/>
                  </a:cubicBezTo>
                  <a:cubicBezTo>
                    <a:pt x="2223" y="934"/>
                    <a:pt x="2222" y="932"/>
                    <a:pt x="2220" y="931"/>
                  </a:cubicBezTo>
                  <a:cubicBezTo>
                    <a:pt x="2223" y="930"/>
                    <a:pt x="2226" y="929"/>
                    <a:pt x="2229" y="928"/>
                  </a:cubicBezTo>
                  <a:cubicBezTo>
                    <a:pt x="2228" y="926"/>
                    <a:pt x="2226" y="926"/>
                    <a:pt x="2224" y="925"/>
                  </a:cubicBezTo>
                  <a:cubicBezTo>
                    <a:pt x="2222" y="925"/>
                    <a:pt x="2221" y="922"/>
                    <a:pt x="2220" y="921"/>
                  </a:cubicBezTo>
                  <a:cubicBezTo>
                    <a:pt x="2218" y="919"/>
                    <a:pt x="2212" y="913"/>
                    <a:pt x="2210" y="913"/>
                  </a:cubicBezTo>
                  <a:cubicBezTo>
                    <a:pt x="2208" y="914"/>
                    <a:pt x="2202" y="922"/>
                    <a:pt x="2200" y="924"/>
                  </a:cubicBezTo>
                  <a:cubicBezTo>
                    <a:pt x="2197" y="928"/>
                    <a:pt x="2200" y="930"/>
                    <a:pt x="2196" y="931"/>
                  </a:cubicBezTo>
                  <a:cubicBezTo>
                    <a:pt x="2190" y="933"/>
                    <a:pt x="2189" y="933"/>
                    <a:pt x="2186" y="938"/>
                  </a:cubicBezTo>
                  <a:cubicBezTo>
                    <a:pt x="2183" y="942"/>
                    <a:pt x="2182" y="945"/>
                    <a:pt x="2178" y="947"/>
                  </a:cubicBezTo>
                  <a:cubicBezTo>
                    <a:pt x="2174" y="948"/>
                    <a:pt x="2170" y="948"/>
                    <a:pt x="2168" y="952"/>
                  </a:cubicBezTo>
                  <a:cubicBezTo>
                    <a:pt x="2165" y="957"/>
                    <a:pt x="2163" y="957"/>
                    <a:pt x="2168" y="962"/>
                  </a:cubicBezTo>
                  <a:cubicBezTo>
                    <a:pt x="2164" y="961"/>
                    <a:pt x="2156" y="961"/>
                    <a:pt x="2155" y="955"/>
                  </a:cubicBezTo>
                  <a:cubicBezTo>
                    <a:pt x="2153" y="956"/>
                    <a:pt x="2151" y="957"/>
                    <a:pt x="2150" y="958"/>
                  </a:cubicBezTo>
                  <a:cubicBezTo>
                    <a:pt x="2149" y="961"/>
                    <a:pt x="2149" y="964"/>
                    <a:pt x="2149" y="968"/>
                  </a:cubicBezTo>
                  <a:close/>
                  <a:moveTo>
                    <a:pt x="2270" y="1059"/>
                  </a:moveTo>
                  <a:cubicBezTo>
                    <a:pt x="2272" y="1056"/>
                    <a:pt x="2273" y="1055"/>
                    <a:pt x="2275" y="1054"/>
                  </a:cubicBezTo>
                  <a:cubicBezTo>
                    <a:pt x="2279" y="1052"/>
                    <a:pt x="2289" y="1049"/>
                    <a:pt x="2290" y="1044"/>
                  </a:cubicBezTo>
                  <a:cubicBezTo>
                    <a:pt x="2287" y="1045"/>
                    <a:pt x="2283" y="1045"/>
                    <a:pt x="2280" y="1046"/>
                  </a:cubicBezTo>
                  <a:cubicBezTo>
                    <a:pt x="2278" y="1046"/>
                    <a:pt x="2276" y="1046"/>
                    <a:pt x="2275" y="1047"/>
                  </a:cubicBezTo>
                  <a:cubicBezTo>
                    <a:pt x="2274" y="1047"/>
                    <a:pt x="2274" y="1049"/>
                    <a:pt x="2273" y="1049"/>
                  </a:cubicBezTo>
                  <a:cubicBezTo>
                    <a:pt x="2269" y="1051"/>
                    <a:pt x="2266" y="1052"/>
                    <a:pt x="2263" y="1054"/>
                  </a:cubicBezTo>
                  <a:cubicBezTo>
                    <a:pt x="2261" y="1057"/>
                    <a:pt x="2265" y="1058"/>
                    <a:pt x="2261" y="1062"/>
                  </a:cubicBezTo>
                  <a:cubicBezTo>
                    <a:pt x="2264" y="1061"/>
                    <a:pt x="2268" y="1062"/>
                    <a:pt x="2270" y="1059"/>
                  </a:cubicBezTo>
                  <a:close/>
                  <a:moveTo>
                    <a:pt x="739" y="816"/>
                  </a:moveTo>
                  <a:cubicBezTo>
                    <a:pt x="741" y="816"/>
                    <a:pt x="744" y="815"/>
                    <a:pt x="745" y="816"/>
                  </a:cubicBezTo>
                  <a:cubicBezTo>
                    <a:pt x="747" y="817"/>
                    <a:pt x="746" y="822"/>
                    <a:pt x="749" y="821"/>
                  </a:cubicBezTo>
                  <a:cubicBezTo>
                    <a:pt x="751" y="821"/>
                    <a:pt x="751" y="816"/>
                    <a:pt x="752" y="815"/>
                  </a:cubicBezTo>
                  <a:cubicBezTo>
                    <a:pt x="755" y="813"/>
                    <a:pt x="755" y="815"/>
                    <a:pt x="756" y="815"/>
                  </a:cubicBezTo>
                  <a:cubicBezTo>
                    <a:pt x="760" y="815"/>
                    <a:pt x="763" y="814"/>
                    <a:pt x="768" y="814"/>
                  </a:cubicBezTo>
                  <a:cubicBezTo>
                    <a:pt x="771" y="814"/>
                    <a:pt x="771" y="817"/>
                    <a:pt x="773" y="813"/>
                  </a:cubicBezTo>
                  <a:cubicBezTo>
                    <a:pt x="774" y="811"/>
                    <a:pt x="770" y="809"/>
                    <a:pt x="769" y="809"/>
                  </a:cubicBezTo>
                  <a:cubicBezTo>
                    <a:pt x="765" y="808"/>
                    <a:pt x="765" y="808"/>
                    <a:pt x="763" y="804"/>
                  </a:cubicBezTo>
                  <a:cubicBezTo>
                    <a:pt x="761" y="801"/>
                    <a:pt x="761" y="803"/>
                    <a:pt x="758" y="802"/>
                  </a:cubicBezTo>
                  <a:cubicBezTo>
                    <a:pt x="757" y="802"/>
                    <a:pt x="753" y="800"/>
                    <a:pt x="752" y="801"/>
                  </a:cubicBezTo>
                  <a:cubicBezTo>
                    <a:pt x="751" y="801"/>
                    <a:pt x="747" y="802"/>
                    <a:pt x="747" y="802"/>
                  </a:cubicBezTo>
                  <a:cubicBezTo>
                    <a:pt x="741" y="802"/>
                    <a:pt x="739" y="800"/>
                    <a:pt x="734" y="803"/>
                  </a:cubicBezTo>
                  <a:cubicBezTo>
                    <a:pt x="739" y="805"/>
                    <a:pt x="739" y="807"/>
                    <a:pt x="742" y="812"/>
                  </a:cubicBezTo>
                  <a:cubicBezTo>
                    <a:pt x="739" y="815"/>
                    <a:pt x="725" y="809"/>
                    <a:pt x="726" y="814"/>
                  </a:cubicBezTo>
                  <a:cubicBezTo>
                    <a:pt x="731" y="818"/>
                    <a:pt x="733" y="815"/>
                    <a:pt x="739" y="816"/>
                  </a:cubicBezTo>
                  <a:close/>
                  <a:moveTo>
                    <a:pt x="1185" y="330"/>
                  </a:moveTo>
                  <a:cubicBezTo>
                    <a:pt x="1189" y="331"/>
                    <a:pt x="1192" y="328"/>
                    <a:pt x="1191" y="323"/>
                  </a:cubicBezTo>
                  <a:cubicBezTo>
                    <a:pt x="1195" y="325"/>
                    <a:pt x="1197" y="322"/>
                    <a:pt x="1199" y="319"/>
                  </a:cubicBezTo>
                  <a:cubicBezTo>
                    <a:pt x="1196" y="317"/>
                    <a:pt x="1198" y="313"/>
                    <a:pt x="1197" y="312"/>
                  </a:cubicBezTo>
                  <a:cubicBezTo>
                    <a:pt x="1194" y="311"/>
                    <a:pt x="1192" y="308"/>
                    <a:pt x="1188" y="310"/>
                  </a:cubicBezTo>
                  <a:cubicBezTo>
                    <a:pt x="1193" y="303"/>
                    <a:pt x="1172" y="294"/>
                    <a:pt x="1176" y="304"/>
                  </a:cubicBezTo>
                  <a:cubicBezTo>
                    <a:pt x="1170" y="303"/>
                    <a:pt x="1168" y="306"/>
                    <a:pt x="1162" y="303"/>
                  </a:cubicBezTo>
                  <a:cubicBezTo>
                    <a:pt x="1162" y="306"/>
                    <a:pt x="1163" y="308"/>
                    <a:pt x="1163" y="310"/>
                  </a:cubicBezTo>
                  <a:cubicBezTo>
                    <a:pt x="1161" y="307"/>
                    <a:pt x="1160" y="304"/>
                    <a:pt x="1156" y="304"/>
                  </a:cubicBezTo>
                  <a:cubicBezTo>
                    <a:pt x="1153" y="304"/>
                    <a:pt x="1152" y="307"/>
                    <a:pt x="1153" y="310"/>
                  </a:cubicBezTo>
                  <a:cubicBezTo>
                    <a:pt x="1151" y="308"/>
                    <a:pt x="1149" y="304"/>
                    <a:pt x="1145" y="305"/>
                  </a:cubicBezTo>
                  <a:cubicBezTo>
                    <a:pt x="1148" y="311"/>
                    <a:pt x="1145" y="308"/>
                    <a:pt x="1143" y="310"/>
                  </a:cubicBezTo>
                  <a:cubicBezTo>
                    <a:pt x="1142" y="313"/>
                    <a:pt x="1141" y="315"/>
                    <a:pt x="1140" y="318"/>
                  </a:cubicBezTo>
                  <a:cubicBezTo>
                    <a:pt x="1138" y="315"/>
                    <a:pt x="1137" y="313"/>
                    <a:pt x="1135" y="310"/>
                  </a:cubicBezTo>
                  <a:cubicBezTo>
                    <a:pt x="1137" y="310"/>
                    <a:pt x="1139" y="309"/>
                    <a:pt x="1139" y="307"/>
                  </a:cubicBezTo>
                  <a:cubicBezTo>
                    <a:pt x="1138" y="306"/>
                    <a:pt x="1135" y="305"/>
                    <a:pt x="1134" y="304"/>
                  </a:cubicBezTo>
                  <a:cubicBezTo>
                    <a:pt x="1130" y="300"/>
                    <a:pt x="1130" y="299"/>
                    <a:pt x="1124" y="300"/>
                  </a:cubicBezTo>
                  <a:cubicBezTo>
                    <a:pt x="1125" y="302"/>
                    <a:pt x="1127" y="302"/>
                    <a:pt x="1130" y="302"/>
                  </a:cubicBezTo>
                  <a:cubicBezTo>
                    <a:pt x="1130" y="310"/>
                    <a:pt x="1123" y="301"/>
                    <a:pt x="1120" y="304"/>
                  </a:cubicBezTo>
                  <a:cubicBezTo>
                    <a:pt x="1117" y="308"/>
                    <a:pt x="1123" y="308"/>
                    <a:pt x="1122" y="310"/>
                  </a:cubicBezTo>
                  <a:cubicBezTo>
                    <a:pt x="1121" y="311"/>
                    <a:pt x="1118" y="310"/>
                    <a:pt x="1117" y="309"/>
                  </a:cubicBezTo>
                  <a:cubicBezTo>
                    <a:pt x="1117" y="310"/>
                    <a:pt x="1117" y="311"/>
                    <a:pt x="1117" y="312"/>
                  </a:cubicBezTo>
                  <a:cubicBezTo>
                    <a:pt x="1115" y="311"/>
                    <a:pt x="1115" y="312"/>
                    <a:pt x="1113" y="313"/>
                  </a:cubicBezTo>
                  <a:cubicBezTo>
                    <a:pt x="1118" y="315"/>
                    <a:pt x="1120" y="314"/>
                    <a:pt x="1125" y="312"/>
                  </a:cubicBezTo>
                  <a:cubicBezTo>
                    <a:pt x="1127" y="311"/>
                    <a:pt x="1132" y="313"/>
                    <a:pt x="1135" y="314"/>
                  </a:cubicBezTo>
                  <a:cubicBezTo>
                    <a:pt x="1133" y="315"/>
                    <a:pt x="1131" y="316"/>
                    <a:pt x="1129" y="317"/>
                  </a:cubicBezTo>
                  <a:cubicBezTo>
                    <a:pt x="1130" y="318"/>
                    <a:pt x="1133" y="319"/>
                    <a:pt x="1135" y="318"/>
                  </a:cubicBezTo>
                  <a:cubicBezTo>
                    <a:pt x="1135" y="318"/>
                    <a:pt x="1135" y="319"/>
                    <a:pt x="1135" y="319"/>
                  </a:cubicBezTo>
                  <a:cubicBezTo>
                    <a:pt x="1129" y="319"/>
                    <a:pt x="1123" y="322"/>
                    <a:pt x="1117" y="322"/>
                  </a:cubicBezTo>
                  <a:cubicBezTo>
                    <a:pt x="1118" y="326"/>
                    <a:pt x="1128" y="324"/>
                    <a:pt x="1131" y="324"/>
                  </a:cubicBezTo>
                  <a:cubicBezTo>
                    <a:pt x="1129" y="326"/>
                    <a:pt x="1130" y="327"/>
                    <a:pt x="1133" y="327"/>
                  </a:cubicBezTo>
                  <a:cubicBezTo>
                    <a:pt x="1133" y="328"/>
                    <a:pt x="1133" y="328"/>
                    <a:pt x="1133" y="329"/>
                  </a:cubicBezTo>
                  <a:cubicBezTo>
                    <a:pt x="1133" y="329"/>
                    <a:pt x="1134" y="329"/>
                    <a:pt x="1135" y="329"/>
                  </a:cubicBezTo>
                  <a:cubicBezTo>
                    <a:pt x="1133" y="334"/>
                    <a:pt x="1126" y="332"/>
                    <a:pt x="1127" y="337"/>
                  </a:cubicBezTo>
                  <a:cubicBezTo>
                    <a:pt x="1132" y="337"/>
                    <a:pt x="1137" y="336"/>
                    <a:pt x="1142" y="335"/>
                  </a:cubicBezTo>
                  <a:cubicBezTo>
                    <a:pt x="1143" y="335"/>
                    <a:pt x="1144" y="339"/>
                    <a:pt x="1145" y="339"/>
                  </a:cubicBezTo>
                  <a:cubicBezTo>
                    <a:pt x="1147" y="340"/>
                    <a:pt x="1150" y="340"/>
                    <a:pt x="1152" y="341"/>
                  </a:cubicBezTo>
                  <a:cubicBezTo>
                    <a:pt x="1156" y="342"/>
                    <a:pt x="1159" y="342"/>
                    <a:pt x="1163" y="340"/>
                  </a:cubicBezTo>
                  <a:cubicBezTo>
                    <a:pt x="1165" y="339"/>
                    <a:pt x="1164" y="338"/>
                    <a:pt x="1167" y="337"/>
                  </a:cubicBezTo>
                  <a:cubicBezTo>
                    <a:pt x="1169" y="337"/>
                    <a:pt x="1171" y="337"/>
                    <a:pt x="1173" y="336"/>
                  </a:cubicBezTo>
                  <a:cubicBezTo>
                    <a:pt x="1176" y="335"/>
                    <a:pt x="1182" y="329"/>
                    <a:pt x="1185" y="330"/>
                  </a:cubicBezTo>
                  <a:close/>
                  <a:moveTo>
                    <a:pt x="1134" y="234"/>
                  </a:moveTo>
                  <a:cubicBezTo>
                    <a:pt x="1133" y="230"/>
                    <a:pt x="1130" y="222"/>
                    <a:pt x="1131" y="218"/>
                  </a:cubicBezTo>
                  <a:cubicBezTo>
                    <a:pt x="1134" y="209"/>
                    <a:pt x="1136" y="197"/>
                    <a:pt x="1142" y="190"/>
                  </a:cubicBezTo>
                  <a:cubicBezTo>
                    <a:pt x="1147" y="185"/>
                    <a:pt x="1151" y="181"/>
                    <a:pt x="1155" y="176"/>
                  </a:cubicBezTo>
                  <a:cubicBezTo>
                    <a:pt x="1156" y="175"/>
                    <a:pt x="1153" y="164"/>
                    <a:pt x="1153" y="162"/>
                  </a:cubicBezTo>
                  <a:cubicBezTo>
                    <a:pt x="1152" y="158"/>
                    <a:pt x="1153" y="151"/>
                    <a:pt x="1149" y="149"/>
                  </a:cubicBezTo>
                  <a:cubicBezTo>
                    <a:pt x="1145" y="146"/>
                    <a:pt x="1141" y="143"/>
                    <a:pt x="1136" y="140"/>
                  </a:cubicBezTo>
                  <a:cubicBezTo>
                    <a:pt x="1143" y="134"/>
                    <a:pt x="1149" y="128"/>
                    <a:pt x="1155" y="122"/>
                  </a:cubicBezTo>
                  <a:cubicBezTo>
                    <a:pt x="1149" y="117"/>
                    <a:pt x="1144" y="116"/>
                    <a:pt x="1141" y="108"/>
                  </a:cubicBezTo>
                  <a:cubicBezTo>
                    <a:pt x="1139" y="102"/>
                    <a:pt x="1146" y="94"/>
                    <a:pt x="1149" y="89"/>
                  </a:cubicBezTo>
                  <a:cubicBezTo>
                    <a:pt x="1153" y="84"/>
                    <a:pt x="1159" y="82"/>
                    <a:pt x="1164" y="78"/>
                  </a:cubicBezTo>
                  <a:cubicBezTo>
                    <a:pt x="1170" y="74"/>
                    <a:pt x="1174" y="70"/>
                    <a:pt x="1179" y="65"/>
                  </a:cubicBezTo>
                  <a:cubicBezTo>
                    <a:pt x="1177" y="64"/>
                    <a:pt x="1175" y="62"/>
                    <a:pt x="1174" y="61"/>
                  </a:cubicBezTo>
                  <a:cubicBezTo>
                    <a:pt x="1179" y="60"/>
                    <a:pt x="1186" y="59"/>
                    <a:pt x="1191" y="56"/>
                  </a:cubicBezTo>
                  <a:cubicBezTo>
                    <a:pt x="1198" y="53"/>
                    <a:pt x="1204" y="49"/>
                    <a:pt x="1211" y="45"/>
                  </a:cubicBezTo>
                  <a:cubicBezTo>
                    <a:pt x="1204" y="42"/>
                    <a:pt x="1196" y="37"/>
                    <a:pt x="1188" y="36"/>
                  </a:cubicBezTo>
                  <a:cubicBezTo>
                    <a:pt x="1183" y="35"/>
                    <a:pt x="1172" y="34"/>
                    <a:pt x="1168" y="39"/>
                  </a:cubicBezTo>
                  <a:cubicBezTo>
                    <a:pt x="1166" y="42"/>
                    <a:pt x="1164" y="46"/>
                    <a:pt x="1160" y="45"/>
                  </a:cubicBezTo>
                  <a:cubicBezTo>
                    <a:pt x="1156" y="45"/>
                    <a:pt x="1151" y="44"/>
                    <a:pt x="1146" y="43"/>
                  </a:cubicBezTo>
                  <a:cubicBezTo>
                    <a:pt x="1141" y="42"/>
                    <a:pt x="1131" y="49"/>
                    <a:pt x="1126" y="52"/>
                  </a:cubicBezTo>
                  <a:cubicBezTo>
                    <a:pt x="1127" y="50"/>
                    <a:pt x="1136" y="35"/>
                    <a:pt x="1130" y="35"/>
                  </a:cubicBezTo>
                  <a:cubicBezTo>
                    <a:pt x="1124" y="34"/>
                    <a:pt x="1118" y="36"/>
                    <a:pt x="1113" y="32"/>
                  </a:cubicBezTo>
                  <a:cubicBezTo>
                    <a:pt x="1121" y="29"/>
                    <a:pt x="1129" y="26"/>
                    <a:pt x="1137" y="23"/>
                  </a:cubicBezTo>
                  <a:cubicBezTo>
                    <a:pt x="1121" y="16"/>
                    <a:pt x="1107" y="9"/>
                    <a:pt x="1090" y="6"/>
                  </a:cubicBezTo>
                  <a:cubicBezTo>
                    <a:pt x="1072" y="4"/>
                    <a:pt x="1054" y="0"/>
                    <a:pt x="1035" y="2"/>
                  </a:cubicBezTo>
                  <a:cubicBezTo>
                    <a:pt x="1028" y="2"/>
                    <a:pt x="1021" y="3"/>
                    <a:pt x="1015" y="3"/>
                  </a:cubicBezTo>
                  <a:cubicBezTo>
                    <a:pt x="1012" y="4"/>
                    <a:pt x="1008" y="3"/>
                    <a:pt x="1005" y="4"/>
                  </a:cubicBezTo>
                  <a:cubicBezTo>
                    <a:pt x="1002" y="6"/>
                    <a:pt x="1002" y="14"/>
                    <a:pt x="998" y="13"/>
                  </a:cubicBezTo>
                  <a:cubicBezTo>
                    <a:pt x="992" y="12"/>
                    <a:pt x="987" y="11"/>
                    <a:pt x="981" y="10"/>
                  </a:cubicBezTo>
                  <a:cubicBezTo>
                    <a:pt x="975" y="9"/>
                    <a:pt x="967" y="5"/>
                    <a:pt x="961" y="8"/>
                  </a:cubicBezTo>
                  <a:cubicBezTo>
                    <a:pt x="952" y="12"/>
                    <a:pt x="943" y="17"/>
                    <a:pt x="933" y="21"/>
                  </a:cubicBezTo>
                  <a:cubicBezTo>
                    <a:pt x="942" y="26"/>
                    <a:pt x="952" y="30"/>
                    <a:pt x="957" y="40"/>
                  </a:cubicBezTo>
                  <a:cubicBezTo>
                    <a:pt x="942" y="34"/>
                    <a:pt x="927" y="29"/>
                    <a:pt x="911" y="26"/>
                  </a:cubicBezTo>
                  <a:cubicBezTo>
                    <a:pt x="906" y="25"/>
                    <a:pt x="899" y="28"/>
                    <a:pt x="894" y="28"/>
                  </a:cubicBezTo>
                  <a:cubicBezTo>
                    <a:pt x="883" y="30"/>
                    <a:pt x="872" y="31"/>
                    <a:pt x="861" y="33"/>
                  </a:cubicBezTo>
                  <a:cubicBezTo>
                    <a:pt x="856" y="33"/>
                    <a:pt x="849" y="33"/>
                    <a:pt x="844" y="35"/>
                  </a:cubicBezTo>
                  <a:cubicBezTo>
                    <a:pt x="838" y="38"/>
                    <a:pt x="832" y="42"/>
                    <a:pt x="826" y="45"/>
                  </a:cubicBezTo>
                  <a:cubicBezTo>
                    <a:pt x="810" y="53"/>
                    <a:pt x="795" y="61"/>
                    <a:pt x="779" y="69"/>
                  </a:cubicBezTo>
                  <a:cubicBezTo>
                    <a:pt x="785" y="75"/>
                    <a:pt x="792" y="74"/>
                    <a:pt x="800" y="75"/>
                  </a:cubicBezTo>
                  <a:cubicBezTo>
                    <a:pt x="798" y="79"/>
                    <a:pt x="796" y="84"/>
                    <a:pt x="795" y="88"/>
                  </a:cubicBezTo>
                  <a:cubicBezTo>
                    <a:pt x="793" y="93"/>
                    <a:pt x="792" y="92"/>
                    <a:pt x="787" y="92"/>
                  </a:cubicBezTo>
                  <a:cubicBezTo>
                    <a:pt x="780" y="93"/>
                    <a:pt x="774" y="94"/>
                    <a:pt x="767" y="96"/>
                  </a:cubicBezTo>
                  <a:cubicBezTo>
                    <a:pt x="758" y="99"/>
                    <a:pt x="749" y="101"/>
                    <a:pt x="740" y="104"/>
                  </a:cubicBezTo>
                  <a:cubicBezTo>
                    <a:pt x="738" y="104"/>
                    <a:pt x="738" y="110"/>
                    <a:pt x="737" y="112"/>
                  </a:cubicBezTo>
                  <a:cubicBezTo>
                    <a:pt x="737" y="114"/>
                    <a:pt x="741" y="118"/>
                    <a:pt x="742" y="119"/>
                  </a:cubicBezTo>
                  <a:cubicBezTo>
                    <a:pt x="745" y="123"/>
                    <a:pt x="748" y="130"/>
                    <a:pt x="752" y="132"/>
                  </a:cubicBezTo>
                  <a:cubicBezTo>
                    <a:pt x="757" y="136"/>
                    <a:pt x="763" y="139"/>
                    <a:pt x="768" y="142"/>
                  </a:cubicBezTo>
                  <a:cubicBezTo>
                    <a:pt x="771" y="143"/>
                    <a:pt x="778" y="150"/>
                    <a:pt x="781" y="149"/>
                  </a:cubicBezTo>
                  <a:cubicBezTo>
                    <a:pt x="787" y="149"/>
                    <a:pt x="793" y="148"/>
                    <a:pt x="799" y="147"/>
                  </a:cubicBezTo>
                  <a:cubicBezTo>
                    <a:pt x="810" y="146"/>
                    <a:pt x="819" y="148"/>
                    <a:pt x="830" y="150"/>
                  </a:cubicBezTo>
                  <a:cubicBezTo>
                    <a:pt x="835" y="151"/>
                    <a:pt x="841" y="152"/>
                    <a:pt x="846" y="152"/>
                  </a:cubicBezTo>
                  <a:cubicBezTo>
                    <a:pt x="849" y="153"/>
                    <a:pt x="855" y="163"/>
                    <a:pt x="856" y="165"/>
                  </a:cubicBezTo>
                  <a:cubicBezTo>
                    <a:pt x="864" y="175"/>
                    <a:pt x="868" y="186"/>
                    <a:pt x="873" y="197"/>
                  </a:cubicBezTo>
                  <a:cubicBezTo>
                    <a:pt x="875" y="203"/>
                    <a:pt x="876" y="204"/>
                    <a:pt x="874" y="210"/>
                  </a:cubicBezTo>
                  <a:cubicBezTo>
                    <a:pt x="872" y="216"/>
                    <a:pt x="869" y="220"/>
                    <a:pt x="873" y="224"/>
                  </a:cubicBezTo>
                  <a:cubicBezTo>
                    <a:pt x="877" y="229"/>
                    <a:pt x="883" y="231"/>
                    <a:pt x="881" y="238"/>
                  </a:cubicBezTo>
                  <a:cubicBezTo>
                    <a:pt x="880" y="245"/>
                    <a:pt x="877" y="248"/>
                    <a:pt x="881" y="253"/>
                  </a:cubicBezTo>
                  <a:cubicBezTo>
                    <a:pt x="887" y="259"/>
                    <a:pt x="886" y="259"/>
                    <a:pt x="894" y="257"/>
                  </a:cubicBezTo>
                  <a:cubicBezTo>
                    <a:pt x="899" y="255"/>
                    <a:pt x="905" y="254"/>
                    <a:pt x="910" y="252"/>
                  </a:cubicBezTo>
                  <a:cubicBezTo>
                    <a:pt x="910" y="256"/>
                    <a:pt x="909" y="260"/>
                    <a:pt x="909" y="264"/>
                  </a:cubicBezTo>
                  <a:cubicBezTo>
                    <a:pt x="909" y="266"/>
                    <a:pt x="903" y="267"/>
                    <a:pt x="902" y="267"/>
                  </a:cubicBezTo>
                  <a:cubicBezTo>
                    <a:pt x="899" y="269"/>
                    <a:pt x="895" y="271"/>
                    <a:pt x="891" y="272"/>
                  </a:cubicBezTo>
                  <a:cubicBezTo>
                    <a:pt x="890" y="272"/>
                    <a:pt x="890" y="278"/>
                    <a:pt x="890" y="279"/>
                  </a:cubicBezTo>
                  <a:cubicBezTo>
                    <a:pt x="889" y="284"/>
                    <a:pt x="886" y="294"/>
                    <a:pt x="888" y="299"/>
                  </a:cubicBezTo>
                  <a:cubicBezTo>
                    <a:pt x="891" y="307"/>
                    <a:pt x="894" y="314"/>
                    <a:pt x="897" y="322"/>
                  </a:cubicBezTo>
                  <a:cubicBezTo>
                    <a:pt x="901" y="335"/>
                    <a:pt x="909" y="345"/>
                    <a:pt x="916" y="356"/>
                  </a:cubicBezTo>
                  <a:cubicBezTo>
                    <a:pt x="920" y="362"/>
                    <a:pt x="924" y="369"/>
                    <a:pt x="928" y="375"/>
                  </a:cubicBezTo>
                  <a:cubicBezTo>
                    <a:pt x="930" y="378"/>
                    <a:pt x="936" y="379"/>
                    <a:pt x="939" y="380"/>
                  </a:cubicBezTo>
                  <a:cubicBezTo>
                    <a:pt x="946" y="383"/>
                    <a:pt x="953" y="385"/>
                    <a:pt x="959" y="388"/>
                  </a:cubicBezTo>
                  <a:cubicBezTo>
                    <a:pt x="961" y="388"/>
                    <a:pt x="970" y="388"/>
                    <a:pt x="970" y="387"/>
                  </a:cubicBezTo>
                  <a:cubicBezTo>
                    <a:pt x="974" y="374"/>
                    <a:pt x="979" y="362"/>
                    <a:pt x="983" y="349"/>
                  </a:cubicBezTo>
                  <a:cubicBezTo>
                    <a:pt x="986" y="338"/>
                    <a:pt x="990" y="328"/>
                    <a:pt x="993" y="318"/>
                  </a:cubicBezTo>
                  <a:cubicBezTo>
                    <a:pt x="995" y="313"/>
                    <a:pt x="995" y="313"/>
                    <a:pt x="1000" y="311"/>
                  </a:cubicBezTo>
                  <a:cubicBezTo>
                    <a:pt x="1007" y="309"/>
                    <a:pt x="1013" y="307"/>
                    <a:pt x="1020" y="304"/>
                  </a:cubicBezTo>
                  <a:cubicBezTo>
                    <a:pt x="1024" y="303"/>
                    <a:pt x="1030" y="302"/>
                    <a:pt x="1034" y="300"/>
                  </a:cubicBezTo>
                  <a:cubicBezTo>
                    <a:pt x="1038" y="297"/>
                    <a:pt x="1042" y="290"/>
                    <a:pt x="1045" y="286"/>
                  </a:cubicBezTo>
                  <a:cubicBezTo>
                    <a:pt x="1048" y="282"/>
                    <a:pt x="1049" y="280"/>
                    <a:pt x="1053" y="279"/>
                  </a:cubicBezTo>
                  <a:cubicBezTo>
                    <a:pt x="1060" y="277"/>
                    <a:pt x="1066" y="276"/>
                    <a:pt x="1072" y="274"/>
                  </a:cubicBezTo>
                  <a:cubicBezTo>
                    <a:pt x="1081" y="271"/>
                    <a:pt x="1092" y="271"/>
                    <a:pt x="1100" y="266"/>
                  </a:cubicBezTo>
                  <a:cubicBezTo>
                    <a:pt x="1110" y="259"/>
                    <a:pt x="1121" y="253"/>
                    <a:pt x="1131" y="247"/>
                  </a:cubicBezTo>
                  <a:cubicBezTo>
                    <a:pt x="1135" y="241"/>
                    <a:pt x="1136" y="241"/>
                    <a:pt x="1134" y="234"/>
                  </a:cubicBezTo>
                  <a:close/>
                  <a:moveTo>
                    <a:pt x="2155" y="814"/>
                  </a:moveTo>
                  <a:cubicBezTo>
                    <a:pt x="2157" y="813"/>
                    <a:pt x="2160" y="813"/>
                    <a:pt x="2161" y="810"/>
                  </a:cubicBezTo>
                  <a:cubicBezTo>
                    <a:pt x="2161" y="807"/>
                    <a:pt x="2162" y="803"/>
                    <a:pt x="2165" y="804"/>
                  </a:cubicBezTo>
                  <a:cubicBezTo>
                    <a:pt x="2165" y="801"/>
                    <a:pt x="2164" y="799"/>
                    <a:pt x="2162" y="798"/>
                  </a:cubicBezTo>
                  <a:cubicBezTo>
                    <a:pt x="2162" y="799"/>
                    <a:pt x="2162" y="800"/>
                    <a:pt x="2162" y="800"/>
                  </a:cubicBezTo>
                  <a:cubicBezTo>
                    <a:pt x="2155" y="796"/>
                    <a:pt x="2151" y="803"/>
                    <a:pt x="2146" y="806"/>
                  </a:cubicBezTo>
                  <a:cubicBezTo>
                    <a:pt x="2146" y="811"/>
                    <a:pt x="2145" y="812"/>
                    <a:pt x="2149" y="814"/>
                  </a:cubicBezTo>
                  <a:cubicBezTo>
                    <a:pt x="2151" y="815"/>
                    <a:pt x="2152" y="815"/>
                    <a:pt x="2154" y="816"/>
                  </a:cubicBezTo>
                  <a:cubicBezTo>
                    <a:pt x="2156" y="816"/>
                    <a:pt x="2154" y="814"/>
                    <a:pt x="2155" y="814"/>
                  </a:cubicBezTo>
                  <a:close/>
                  <a:moveTo>
                    <a:pt x="2124" y="1023"/>
                  </a:moveTo>
                  <a:cubicBezTo>
                    <a:pt x="2125" y="1017"/>
                    <a:pt x="2124" y="1008"/>
                    <a:pt x="2126" y="1003"/>
                  </a:cubicBezTo>
                  <a:cubicBezTo>
                    <a:pt x="2128" y="996"/>
                    <a:pt x="2120" y="991"/>
                    <a:pt x="2115" y="996"/>
                  </a:cubicBezTo>
                  <a:cubicBezTo>
                    <a:pt x="2119" y="993"/>
                    <a:pt x="2115" y="993"/>
                    <a:pt x="2115" y="990"/>
                  </a:cubicBezTo>
                  <a:cubicBezTo>
                    <a:pt x="2114" y="988"/>
                    <a:pt x="2114" y="983"/>
                    <a:pt x="2113" y="982"/>
                  </a:cubicBezTo>
                  <a:cubicBezTo>
                    <a:pt x="2111" y="981"/>
                    <a:pt x="2107" y="981"/>
                    <a:pt x="2107" y="979"/>
                  </a:cubicBezTo>
                  <a:cubicBezTo>
                    <a:pt x="2106" y="976"/>
                    <a:pt x="2109" y="975"/>
                    <a:pt x="2108" y="972"/>
                  </a:cubicBezTo>
                  <a:cubicBezTo>
                    <a:pt x="2108" y="969"/>
                    <a:pt x="2103" y="969"/>
                    <a:pt x="2103" y="967"/>
                  </a:cubicBezTo>
                  <a:cubicBezTo>
                    <a:pt x="2103" y="963"/>
                    <a:pt x="2102" y="965"/>
                    <a:pt x="2099" y="963"/>
                  </a:cubicBezTo>
                  <a:cubicBezTo>
                    <a:pt x="2096" y="961"/>
                    <a:pt x="2099" y="960"/>
                    <a:pt x="2095" y="959"/>
                  </a:cubicBezTo>
                  <a:cubicBezTo>
                    <a:pt x="2092" y="959"/>
                    <a:pt x="2090" y="959"/>
                    <a:pt x="2088" y="956"/>
                  </a:cubicBezTo>
                  <a:cubicBezTo>
                    <a:pt x="2085" y="952"/>
                    <a:pt x="2080" y="951"/>
                    <a:pt x="2077" y="947"/>
                  </a:cubicBezTo>
                  <a:cubicBezTo>
                    <a:pt x="2073" y="944"/>
                    <a:pt x="2068" y="940"/>
                    <a:pt x="2065" y="937"/>
                  </a:cubicBezTo>
                  <a:cubicBezTo>
                    <a:pt x="2062" y="932"/>
                    <a:pt x="2063" y="929"/>
                    <a:pt x="2056" y="928"/>
                  </a:cubicBezTo>
                  <a:cubicBezTo>
                    <a:pt x="2054" y="928"/>
                    <a:pt x="2044" y="924"/>
                    <a:pt x="2043" y="926"/>
                  </a:cubicBezTo>
                  <a:cubicBezTo>
                    <a:pt x="2041" y="928"/>
                    <a:pt x="2049" y="938"/>
                    <a:pt x="2051" y="939"/>
                  </a:cubicBezTo>
                  <a:cubicBezTo>
                    <a:pt x="2054" y="942"/>
                    <a:pt x="2060" y="943"/>
                    <a:pt x="2061" y="949"/>
                  </a:cubicBezTo>
                  <a:cubicBezTo>
                    <a:pt x="2061" y="956"/>
                    <a:pt x="2068" y="954"/>
                    <a:pt x="2070" y="960"/>
                  </a:cubicBezTo>
                  <a:cubicBezTo>
                    <a:pt x="2071" y="964"/>
                    <a:pt x="2072" y="967"/>
                    <a:pt x="2073" y="971"/>
                  </a:cubicBezTo>
                  <a:cubicBezTo>
                    <a:pt x="2073" y="973"/>
                    <a:pt x="2076" y="972"/>
                    <a:pt x="2077" y="974"/>
                  </a:cubicBezTo>
                  <a:cubicBezTo>
                    <a:pt x="2081" y="978"/>
                    <a:pt x="2083" y="987"/>
                    <a:pt x="2085" y="992"/>
                  </a:cubicBezTo>
                  <a:cubicBezTo>
                    <a:pt x="2087" y="996"/>
                    <a:pt x="2091" y="999"/>
                    <a:pt x="2094" y="1003"/>
                  </a:cubicBezTo>
                  <a:cubicBezTo>
                    <a:pt x="2101" y="1010"/>
                    <a:pt x="2107" y="1017"/>
                    <a:pt x="2115" y="1024"/>
                  </a:cubicBezTo>
                  <a:cubicBezTo>
                    <a:pt x="2115" y="1023"/>
                    <a:pt x="2115" y="1021"/>
                    <a:pt x="2115" y="1020"/>
                  </a:cubicBezTo>
                  <a:cubicBezTo>
                    <a:pt x="2119" y="1024"/>
                    <a:pt x="2121" y="1018"/>
                    <a:pt x="2124" y="1023"/>
                  </a:cubicBezTo>
                  <a:close/>
                  <a:moveTo>
                    <a:pt x="2141" y="994"/>
                  </a:moveTo>
                  <a:cubicBezTo>
                    <a:pt x="2137" y="991"/>
                    <a:pt x="2138" y="1000"/>
                    <a:pt x="2139" y="1001"/>
                  </a:cubicBezTo>
                  <a:cubicBezTo>
                    <a:pt x="2144" y="1003"/>
                    <a:pt x="2144" y="997"/>
                    <a:pt x="2141" y="994"/>
                  </a:cubicBezTo>
                  <a:close/>
                  <a:moveTo>
                    <a:pt x="2185" y="1039"/>
                  </a:moveTo>
                  <a:cubicBezTo>
                    <a:pt x="2181" y="1040"/>
                    <a:pt x="2176" y="1037"/>
                    <a:pt x="2177" y="1031"/>
                  </a:cubicBezTo>
                  <a:cubicBezTo>
                    <a:pt x="2174" y="1033"/>
                    <a:pt x="2167" y="1032"/>
                    <a:pt x="2166" y="1030"/>
                  </a:cubicBezTo>
                  <a:cubicBezTo>
                    <a:pt x="2163" y="1027"/>
                    <a:pt x="2162" y="1028"/>
                    <a:pt x="2161" y="1031"/>
                  </a:cubicBezTo>
                  <a:cubicBezTo>
                    <a:pt x="2161" y="1033"/>
                    <a:pt x="2158" y="1032"/>
                    <a:pt x="2157" y="1032"/>
                  </a:cubicBezTo>
                  <a:cubicBezTo>
                    <a:pt x="2151" y="1031"/>
                    <a:pt x="2147" y="1033"/>
                    <a:pt x="2144" y="1027"/>
                  </a:cubicBezTo>
                  <a:cubicBezTo>
                    <a:pt x="2143" y="1026"/>
                    <a:pt x="2135" y="1024"/>
                    <a:pt x="2134" y="1023"/>
                  </a:cubicBezTo>
                  <a:cubicBezTo>
                    <a:pt x="2133" y="1026"/>
                    <a:pt x="2130" y="1024"/>
                    <a:pt x="2128" y="1024"/>
                  </a:cubicBezTo>
                  <a:cubicBezTo>
                    <a:pt x="2126" y="1023"/>
                    <a:pt x="2126" y="1024"/>
                    <a:pt x="2124" y="1026"/>
                  </a:cubicBezTo>
                  <a:cubicBezTo>
                    <a:pt x="2119" y="1032"/>
                    <a:pt x="2126" y="1032"/>
                    <a:pt x="2130" y="1033"/>
                  </a:cubicBezTo>
                  <a:cubicBezTo>
                    <a:pt x="2130" y="1034"/>
                    <a:pt x="2129" y="1035"/>
                    <a:pt x="2129" y="1036"/>
                  </a:cubicBezTo>
                  <a:cubicBezTo>
                    <a:pt x="2134" y="1037"/>
                    <a:pt x="2139" y="1039"/>
                    <a:pt x="2143" y="1040"/>
                  </a:cubicBezTo>
                  <a:cubicBezTo>
                    <a:pt x="2146" y="1041"/>
                    <a:pt x="2148" y="1039"/>
                    <a:pt x="2151" y="1039"/>
                  </a:cubicBezTo>
                  <a:cubicBezTo>
                    <a:pt x="2153" y="1039"/>
                    <a:pt x="2156" y="1041"/>
                    <a:pt x="2158" y="1042"/>
                  </a:cubicBezTo>
                  <a:cubicBezTo>
                    <a:pt x="2160" y="1042"/>
                    <a:pt x="2162" y="1044"/>
                    <a:pt x="2164" y="1044"/>
                  </a:cubicBezTo>
                  <a:cubicBezTo>
                    <a:pt x="2166" y="1044"/>
                    <a:pt x="2167" y="1044"/>
                    <a:pt x="2169" y="1044"/>
                  </a:cubicBezTo>
                  <a:cubicBezTo>
                    <a:pt x="2170" y="1045"/>
                    <a:pt x="2171" y="1043"/>
                    <a:pt x="2171" y="1043"/>
                  </a:cubicBezTo>
                  <a:cubicBezTo>
                    <a:pt x="2176" y="1044"/>
                    <a:pt x="2178" y="1045"/>
                    <a:pt x="2183" y="1044"/>
                  </a:cubicBezTo>
                  <a:cubicBezTo>
                    <a:pt x="2186" y="1046"/>
                    <a:pt x="2189" y="1047"/>
                    <a:pt x="2192" y="1048"/>
                  </a:cubicBezTo>
                  <a:cubicBezTo>
                    <a:pt x="2189" y="1044"/>
                    <a:pt x="2193" y="1037"/>
                    <a:pt x="2185" y="1039"/>
                  </a:cubicBezTo>
                  <a:close/>
                  <a:moveTo>
                    <a:pt x="2119" y="990"/>
                  </a:moveTo>
                  <a:cubicBezTo>
                    <a:pt x="2120" y="991"/>
                    <a:pt x="2121" y="991"/>
                    <a:pt x="2123" y="991"/>
                  </a:cubicBezTo>
                  <a:cubicBezTo>
                    <a:pt x="2124" y="991"/>
                    <a:pt x="2124" y="993"/>
                    <a:pt x="2125" y="994"/>
                  </a:cubicBezTo>
                  <a:cubicBezTo>
                    <a:pt x="2126" y="995"/>
                    <a:pt x="2126" y="996"/>
                    <a:pt x="2127" y="998"/>
                  </a:cubicBezTo>
                  <a:cubicBezTo>
                    <a:pt x="2128" y="999"/>
                    <a:pt x="2130" y="1000"/>
                    <a:pt x="2131" y="999"/>
                  </a:cubicBezTo>
                  <a:cubicBezTo>
                    <a:pt x="2130" y="998"/>
                    <a:pt x="2130" y="996"/>
                    <a:pt x="2132" y="995"/>
                  </a:cubicBezTo>
                  <a:cubicBezTo>
                    <a:pt x="2126" y="995"/>
                    <a:pt x="2129" y="985"/>
                    <a:pt x="2124" y="986"/>
                  </a:cubicBezTo>
                  <a:cubicBezTo>
                    <a:pt x="2124" y="987"/>
                    <a:pt x="2124" y="987"/>
                    <a:pt x="2124" y="988"/>
                  </a:cubicBezTo>
                  <a:cubicBezTo>
                    <a:pt x="2122" y="985"/>
                    <a:pt x="2121" y="988"/>
                    <a:pt x="2119" y="9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918" y="582"/>
              <a:ext cx="5840" cy="3160"/>
            </a:xfrm>
            <a:custGeom>
              <a:avLst/>
              <a:gdLst>
                <a:gd name="T0" fmla="*/ 609 w 2787"/>
                <a:gd name="T1" fmla="*/ 204 h 1508"/>
                <a:gd name="T2" fmla="*/ 798 w 2787"/>
                <a:gd name="T3" fmla="*/ 348 h 1508"/>
                <a:gd name="T4" fmla="*/ 534 w 2787"/>
                <a:gd name="T5" fmla="*/ 165 h 1508"/>
                <a:gd name="T6" fmla="*/ 430 w 2787"/>
                <a:gd name="T7" fmla="*/ 244 h 1508"/>
                <a:gd name="T8" fmla="*/ 659 w 2787"/>
                <a:gd name="T9" fmla="*/ 331 h 1508"/>
                <a:gd name="T10" fmla="*/ 648 w 2787"/>
                <a:gd name="T11" fmla="*/ 65 h 1508"/>
                <a:gd name="T12" fmla="*/ 724 w 2787"/>
                <a:gd name="T13" fmla="*/ 94 h 1508"/>
                <a:gd name="T14" fmla="*/ 1257 w 2787"/>
                <a:gd name="T15" fmla="*/ 471 h 1508"/>
                <a:gd name="T16" fmla="*/ 482 w 2787"/>
                <a:gd name="T17" fmla="*/ 125 h 1508"/>
                <a:gd name="T18" fmla="*/ 457 w 2787"/>
                <a:gd name="T19" fmla="*/ 166 h 1508"/>
                <a:gd name="T20" fmla="*/ 560 w 2787"/>
                <a:gd name="T21" fmla="*/ 67 h 1508"/>
                <a:gd name="T22" fmla="*/ 608 w 2787"/>
                <a:gd name="T23" fmla="*/ 140 h 1508"/>
                <a:gd name="T24" fmla="*/ 1753 w 2787"/>
                <a:gd name="T25" fmla="*/ 58 h 1508"/>
                <a:gd name="T26" fmla="*/ 1255 w 2787"/>
                <a:gd name="T27" fmla="*/ 441 h 1508"/>
                <a:gd name="T28" fmla="*/ 2013 w 2787"/>
                <a:gd name="T29" fmla="*/ 68 h 1508"/>
                <a:gd name="T30" fmla="*/ 1264 w 2787"/>
                <a:gd name="T31" fmla="*/ 427 h 1508"/>
                <a:gd name="T32" fmla="*/ 1280 w 2787"/>
                <a:gd name="T33" fmla="*/ 404 h 1508"/>
                <a:gd name="T34" fmla="*/ 1455 w 2787"/>
                <a:gd name="T35" fmla="*/ 251 h 1508"/>
                <a:gd name="T36" fmla="*/ 2293 w 2787"/>
                <a:gd name="T37" fmla="*/ 957 h 1508"/>
                <a:gd name="T38" fmla="*/ 2292 w 2787"/>
                <a:gd name="T39" fmla="*/ 1259 h 1508"/>
                <a:gd name="T40" fmla="*/ 2402 w 2787"/>
                <a:gd name="T41" fmla="*/ 997 h 1508"/>
                <a:gd name="T42" fmla="*/ 2409 w 2787"/>
                <a:gd name="T43" fmla="*/ 466 h 1508"/>
                <a:gd name="T44" fmla="*/ 2256 w 2787"/>
                <a:gd name="T45" fmla="*/ 1010 h 1508"/>
                <a:gd name="T46" fmla="*/ 1554 w 2787"/>
                <a:gd name="T47" fmla="*/ 659 h 1508"/>
                <a:gd name="T48" fmla="*/ 2505 w 2787"/>
                <a:gd name="T49" fmla="*/ 1024 h 1508"/>
                <a:gd name="T50" fmla="*/ 2663 w 2787"/>
                <a:gd name="T51" fmla="*/ 1334 h 1508"/>
                <a:gd name="T52" fmla="*/ 2534 w 2787"/>
                <a:gd name="T53" fmla="*/ 365 h 1508"/>
                <a:gd name="T54" fmla="*/ 2238 w 2787"/>
                <a:gd name="T55" fmla="*/ 707 h 1508"/>
                <a:gd name="T56" fmla="*/ 1926 w 2787"/>
                <a:gd name="T57" fmla="*/ 863 h 1508"/>
                <a:gd name="T58" fmla="*/ 1658 w 2787"/>
                <a:gd name="T59" fmla="*/ 858 h 1508"/>
                <a:gd name="T60" fmla="*/ 1440 w 2787"/>
                <a:gd name="T61" fmla="*/ 1246 h 1508"/>
                <a:gd name="T62" fmla="*/ 1381 w 2787"/>
                <a:gd name="T63" fmla="*/ 668 h 1508"/>
                <a:gd name="T64" fmla="*/ 1603 w 2787"/>
                <a:gd name="T65" fmla="*/ 537 h 1508"/>
                <a:gd name="T66" fmla="*/ 1427 w 2787"/>
                <a:gd name="T67" fmla="*/ 595 h 1508"/>
                <a:gd name="T68" fmla="*/ 1284 w 2787"/>
                <a:gd name="T69" fmla="*/ 534 h 1508"/>
                <a:gd name="T70" fmla="*/ 1469 w 2787"/>
                <a:gd name="T71" fmla="*/ 425 h 1508"/>
                <a:gd name="T72" fmla="*/ 1406 w 2787"/>
                <a:gd name="T73" fmla="*/ 301 h 1508"/>
                <a:gd name="T74" fmla="*/ 1719 w 2787"/>
                <a:gd name="T75" fmla="*/ 265 h 1508"/>
                <a:gd name="T76" fmla="*/ 1983 w 2787"/>
                <a:gd name="T77" fmla="*/ 166 h 1508"/>
                <a:gd name="T78" fmla="*/ 2607 w 2787"/>
                <a:gd name="T79" fmla="*/ 255 h 1508"/>
                <a:gd name="T80" fmla="*/ 1713 w 2787"/>
                <a:gd name="T81" fmla="*/ 603 h 1508"/>
                <a:gd name="T82" fmla="*/ 719 w 2787"/>
                <a:gd name="T83" fmla="*/ 801 h 1508"/>
                <a:gd name="T84" fmla="*/ 779 w 2787"/>
                <a:gd name="T85" fmla="*/ 1397 h 1508"/>
                <a:gd name="T86" fmla="*/ 486 w 2787"/>
                <a:gd name="T87" fmla="*/ 787 h 1508"/>
                <a:gd name="T88" fmla="*/ 128 w 2787"/>
                <a:gd name="T89" fmla="*/ 392 h 1508"/>
                <a:gd name="T90" fmla="*/ 42 w 2787"/>
                <a:gd name="T91" fmla="*/ 248 h 1508"/>
                <a:gd name="T92" fmla="*/ 570 w 2787"/>
                <a:gd name="T93" fmla="*/ 255 h 1508"/>
                <a:gd name="T94" fmla="*/ 629 w 2787"/>
                <a:gd name="T95" fmla="*/ 318 h 1508"/>
                <a:gd name="T96" fmla="*/ 829 w 2787"/>
                <a:gd name="T97" fmla="*/ 435 h 1508"/>
                <a:gd name="T98" fmla="*/ 805 w 2787"/>
                <a:gd name="T99" fmla="*/ 559 h 1508"/>
                <a:gd name="T100" fmla="*/ 669 w 2787"/>
                <a:gd name="T101" fmla="*/ 746 h 1508"/>
                <a:gd name="T102" fmla="*/ 693 w 2787"/>
                <a:gd name="T103" fmla="*/ 893 h 1508"/>
                <a:gd name="T104" fmla="*/ 621 w 2787"/>
                <a:gd name="T105" fmla="*/ 564 h 1508"/>
                <a:gd name="T106" fmla="*/ 350 w 2787"/>
                <a:gd name="T107" fmla="*/ 304 h 1508"/>
                <a:gd name="T108" fmla="*/ 553 w 2787"/>
                <a:gd name="T109" fmla="*/ 487 h 1508"/>
                <a:gd name="T110" fmla="*/ 386 w 2787"/>
                <a:gd name="T111" fmla="*/ 137 h 1508"/>
                <a:gd name="T112" fmla="*/ 1645 w 2787"/>
                <a:gd name="T113" fmla="*/ 1191 h 1508"/>
                <a:gd name="T114" fmla="*/ 2263 w 2787"/>
                <a:gd name="T115" fmla="*/ 904 h 1508"/>
                <a:gd name="T116" fmla="*/ 2159 w 2787"/>
                <a:gd name="T117" fmla="*/ 997 h 1508"/>
                <a:gd name="T118" fmla="*/ 734 w 2787"/>
                <a:gd name="T119" fmla="*/ 803 h 1508"/>
                <a:gd name="T120" fmla="*/ 1155 w 2787"/>
                <a:gd name="T121" fmla="*/ 122 h 1508"/>
                <a:gd name="T122" fmla="*/ 909 w 2787"/>
                <a:gd name="T123" fmla="*/ 264 h 1508"/>
                <a:gd name="T124" fmla="*/ 2094 w 2787"/>
                <a:gd name="T125" fmla="*/ 1003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87" h="1508">
                  <a:moveTo>
                    <a:pt x="1256" y="418"/>
                  </a:moveTo>
                  <a:cubicBezTo>
                    <a:pt x="1255" y="420"/>
                    <a:pt x="1257" y="421"/>
                    <a:pt x="1260" y="421"/>
                  </a:cubicBezTo>
                  <a:cubicBezTo>
                    <a:pt x="1257" y="426"/>
                    <a:pt x="1253" y="420"/>
                    <a:pt x="1251" y="418"/>
                  </a:cubicBezTo>
                  <a:cubicBezTo>
                    <a:pt x="1251" y="418"/>
                    <a:pt x="1251" y="417"/>
                    <a:pt x="1252" y="416"/>
                  </a:cubicBezTo>
                  <a:cubicBezTo>
                    <a:pt x="1253" y="417"/>
                    <a:pt x="1253" y="417"/>
                    <a:pt x="1254" y="418"/>
                  </a:cubicBezTo>
                  <a:cubicBezTo>
                    <a:pt x="1254" y="417"/>
                    <a:pt x="1254" y="416"/>
                    <a:pt x="1254" y="416"/>
                  </a:cubicBezTo>
                  <a:cubicBezTo>
                    <a:pt x="1255" y="416"/>
                    <a:pt x="1255" y="416"/>
                    <a:pt x="1256" y="418"/>
                  </a:cubicBezTo>
                  <a:close/>
                  <a:moveTo>
                    <a:pt x="554" y="204"/>
                  </a:moveTo>
                  <a:cubicBezTo>
                    <a:pt x="553" y="205"/>
                    <a:pt x="552" y="205"/>
                    <a:pt x="551" y="206"/>
                  </a:cubicBezTo>
                  <a:cubicBezTo>
                    <a:pt x="548" y="199"/>
                    <a:pt x="546" y="200"/>
                    <a:pt x="539" y="200"/>
                  </a:cubicBezTo>
                  <a:cubicBezTo>
                    <a:pt x="543" y="198"/>
                    <a:pt x="546" y="196"/>
                    <a:pt x="550" y="193"/>
                  </a:cubicBezTo>
                  <a:cubicBezTo>
                    <a:pt x="549" y="193"/>
                    <a:pt x="548" y="192"/>
                    <a:pt x="547" y="191"/>
                  </a:cubicBezTo>
                  <a:cubicBezTo>
                    <a:pt x="548" y="190"/>
                    <a:pt x="550" y="189"/>
                    <a:pt x="552" y="188"/>
                  </a:cubicBezTo>
                  <a:cubicBezTo>
                    <a:pt x="548" y="186"/>
                    <a:pt x="546" y="184"/>
                    <a:pt x="542" y="186"/>
                  </a:cubicBezTo>
                  <a:cubicBezTo>
                    <a:pt x="538" y="187"/>
                    <a:pt x="536" y="188"/>
                    <a:pt x="532" y="186"/>
                  </a:cubicBezTo>
                  <a:cubicBezTo>
                    <a:pt x="528" y="184"/>
                    <a:pt x="526" y="186"/>
                    <a:pt x="521" y="186"/>
                  </a:cubicBezTo>
                  <a:cubicBezTo>
                    <a:pt x="520" y="186"/>
                    <a:pt x="517" y="190"/>
                    <a:pt x="516" y="192"/>
                  </a:cubicBezTo>
                  <a:cubicBezTo>
                    <a:pt x="517" y="192"/>
                    <a:pt x="525" y="195"/>
                    <a:pt x="525" y="196"/>
                  </a:cubicBezTo>
                  <a:cubicBezTo>
                    <a:pt x="525" y="200"/>
                    <a:pt x="525" y="206"/>
                    <a:pt x="520" y="205"/>
                  </a:cubicBezTo>
                  <a:cubicBezTo>
                    <a:pt x="517" y="204"/>
                    <a:pt x="514" y="198"/>
                    <a:pt x="511" y="199"/>
                  </a:cubicBezTo>
                  <a:cubicBezTo>
                    <a:pt x="509" y="200"/>
                    <a:pt x="505" y="202"/>
                    <a:pt x="508" y="205"/>
                  </a:cubicBezTo>
                  <a:cubicBezTo>
                    <a:pt x="515" y="210"/>
                    <a:pt x="522" y="212"/>
                    <a:pt x="528" y="219"/>
                  </a:cubicBezTo>
                  <a:cubicBezTo>
                    <a:pt x="530" y="222"/>
                    <a:pt x="532" y="226"/>
                    <a:pt x="536" y="227"/>
                  </a:cubicBezTo>
                  <a:cubicBezTo>
                    <a:pt x="539" y="228"/>
                    <a:pt x="544" y="225"/>
                    <a:pt x="542" y="221"/>
                  </a:cubicBezTo>
                  <a:cubicBezTo>
                    <a:pt x="547" y="223"/>
                    <a:pt x="561" y="214"/>
                    <a:pt x="552" y="211"/>
                  </a:cubicBezTo>
                  <a:cubicBezTo>
                    <a:pt x="554" y="210"/>
                    <a:pt x="555" y="210"/>
                    <a:pt x="556" y="209"/>
                  </a:cubicBezTo>
                  <a:cubicBezTo>
                    <a:pt x="556" y="208"/>
                    <a:pt x="555" y="206"/>
                    <a:pt x="554" y="204"/>
                  </a:cubicBezTo>
                  <a:close/>
                  <a:moveTo>
                    <a:pt x="1246" y="417"/>
                  </a:moveTo>
                  <a:cubicBezTo>
                    <a:pt x="1247" y="418"/>
                    <a:pt x="1245" y="421"/>
                    <a:pt x="1247" y="423"/>
                  </a:cubicBezTo>
                  <a:cubicBezTo>
                    <a:pt x="1247" y="420"/>
                    <a:pt x="1247" y="419"/>
                    <a:pt x="1249" y="416"/>
                  </a:cubicBezTo>
                  <a:cubicBezTo>
                    <a:pt x="1248" y="416"/>
                    <a:pt x="1246" y="416"/>
                    <a:pt x="1245" y="416"/>
                  </a:cubicBezTo>
                  <a:cubicBezTo>
                    <a:pt x="1245" y="417"/>
                    <a:pt x="1246" y="417"/>
                    <a:pt x="1246" y="417"/>
                  </a:cubicBezTo>
                  <a:close/>
                  <a:moveTo>
                    <a:pt x="706" y="285"/>
                  </a:moveTo>
                  <a:cubicBezTo>
                    <a:pt x="708" y="287"/>
                    <a:pt x="716" y="292"/>
                    <a:pt x="719" y="287"/>
                  </a:cubicBezTo>
                  <a:cubicBezTo>
                    <a:pt x="722" y="282"/>
                    <a:pt x="719" y="280"/>
                    <a:pt x="721" y="275"/>
                  </a:cubicBezTo>
                  <a:cubicBezTo>
                    <a:pt x="715" y="266"/>
                    <a:pt x="699" y="279"/>
                    <a:pt x="706" y="285"/>
                  </a:cubicBezTo>
                  <a:close/>
                  <a:moveTo>
                    <a:pt x="751" y="228"/>
                  </a:moveTo>
                  <a:cubicBezTo>
                    <a:pt x="749" y="221"/>
                    <a:pt x="740" y="222"/>
                    <a:pt x="735" y="224"/>
                  </a:cubicBezTo>
                  <a:cubicBezTo>
                    <a:pt x="732" y="225"/>
                    <a:pt x="725" y="213"/>
                    <a:pt x="722" y="211"/>
                  </a:cubicBezTo>
                  <a:cubicBezTo>
                    <a:pt x="719" y="207"/>
                    <a:pt x="711" y="204"/>
                    <a:pt x="706" y="204"/>
                  </a:cubicBezTo>
                  <a:cubicBezTo>
                    <a:pt x="704" y="205"/>
                    <a:pt x="699" y="204"/>
                    <a:pt x="697" y="206"/>
                  </a:cubicBezTo>
                  <a:cubicBezTo>
                    <a:pt x="696" y="207"/>
                    <a:pt x="691" y="212"/>
                    <a:pt x="690" y="211"/>
                  </a:cubicBezTo>
                  <a:cubicBezTo>
                    <a:pt x="685" y="208"/>
                    <a:pt x="685" y="208"/>
                    <a:pt x="681" y="212"/>
                  </a:cubicBezTo>
                  <a:cubicBezTo>
                    <a:pt x="679" y="215"/>
                    <a:pt x="675" y="215"/>
                    <a:pt x="678" y="211"/>
                  </a:cubicBezTo>
                  <a:cubicBezTo>
                    <a:pt x="680" y="206"/>
                    <a:pt x="681" y="206"/>
                    <a:pt x="678" y="201"/>
                  </a:cubicBezTo>
                  <a:cubicBezTo>
                    <a:pt x="677" y="197"/>
                    <a:pt x="675" y="198"/>
                    <a:pt x="673" y="195"/>
                  </a:cubicBezTo>
                  <a:cubicBezTo>
                    <a:pt x="672" y="193"/>
                    <a:pt x="672" y="188"/>
                    <a:pt x="669" y="188"/>
                  </a:cubicBezTo>
                  <a:cubicBezTo>
                    <a:pt x="667" y="188"/>
                    <a:pt x="663" y="187"/>
                    <a:pt x="660" y="188"/>
                  </a:cubicBezTo>
                  <a:cubicBezTo>
                    <a:pt x="655" y="190"/>
                    <a:pt x="649" y="193"/>
                    <a:pt x="643" y="194"/>
                  </a:cubicBezTo>
                  <a:cubicBezTo>
                    <a:pt x="643" y="192"/>
                    <a:pt x="644" y="189"/>
                    <a:pt x="644" y="187"/>
                  </a:cubicBezTo>
                  <a:cubicBezTo>
                    <a:pt x="635" y="186"/>
                    <a:pt x="631" y="186"/>
                    <a:pt x="622" y="190"/>
                  </a:cubicBezTo>
                  <a:cubicBezTo>
                    <a:pt x="616" y="192"/>
                    <a:pt x="612" y="196"/>
                    <a:pt x="609" y="204"/>
                  </a:cubicBezTo>
                  <a:cubicBezTo>
                    <a:pt x="608" y="207"/>
                    <a:pt x="604" y="213"/>
                    <a:pt x="605" y="216"/>
                  </a:cubicBezTo>
                  <a:cubicBezTo>
                    <a:pt x="605" y="217"/>
                    <a:pt x="606" y="226"/>
                    <a:pt x="607" y="226"/>
                  </a:cubicBezTo>
                  <a:cubicBezTo>
                    <a:pt x="615" y="227"/>
                    <a:pt x="621" y="226"/>
                    <a:pt x="627" y="233"/>
                  </a:cubicBezTo>
                  <a:cubicBezTo>
                    <a:pt x="621" y="232"/>
                    <a:pt x="615" y="232"/>
                    <a:pt x="609" y="231"/>
                  </a:cubicBezTo>
                  <a:cubicBezTo>
                    <a:pt x="611" y="236"/>
                    <a:pt x="616" y="239"/>
                    <a:pt x="620" y="242"/>
                  </a:cubicBezTo>
                  <a:cubicBezTo>
                    <a:pt x="623" y="244"/>
                    <a:pt x="625" y="241"/>
                    <a:pt x="628" y="241"/>
                  </a:cubicBezTo>
                  <a:cubicBezTo>
                    <a:pt x="634" y="240"/>
                    <a:pt x="630" y="242"/>
                    <a:pt x="633" y="245"/>
                  </a:cubicBezTo>
                  <a:cubicBezTo>
                    <a:pt x="635" y="247"/>
                    <a:pt x="640" y="247"/>
                    <a:pt x="642" y="247"/>
                  </a:cubicBezTo>
                  <a:cubicBezTo>
                    <a:pt x="648" y="248"/>
                    <a:pt x="656" y="246"/>
                    <a:pt x="661" y="249"/>
                  </a:cubicBezTo>
                  <a:cubicBezTo>
                    <a:pt x="663" y="249"/>
                    <a:pt x="665" y="250"/>
                    <a:pt x="667" y="251"/>
                  </a:cubicBezTo>
                  <a:cubicBezTo>
                    <a:pt x="668" y="251"/>
                    <a:pt x="669" y="248"/>
                    <a:pt x="670" y="248"/>
                  </a:cubicBezTo>
                  <a:cubicBezTo>
                    <a:pt x="673" y="249"/>
                    <a:pt x="673" y="253"/>
                    <a:pt x="676" y="251"/>
                  </a:cubicBezTo>
                  <a:cubicBezTo>
                    <a:pt x="674" y="249"/>
                    <a:pt x="672" y="247"/>
                    <a:pt x="669" y="245"/>
                  </a:cubicBezTo>
                  <a:cubicBezTo>
                    <a:pt x="679" y="248"/>
                    <a:pt x="685" y="250"/>
                    <a:pt x="694" y="247"/>
                  </a:cubicBezTo>
                  <a:cubicBezTo>
                    <a:pt x="692" y="244"/>
                    <a:pt x="692" y="242"/>
                    <a:pt x="688" y="241"/>
                  </a:cubicBezTo>
                  <a:cubicBezTo>
                    <a:pt x="693" y="236"/>
                    <a:pt x="692" y="243"/>
                    <a:pt x="696" y="245"/>
                  </a:cubicBezTo>
                  <a:cubicBezTo>
                    <a:pt x="697" y="245"/>
                    <a:pt x="700" y="243"/>
                    <a:pt x="701" y="245"/>
                  </a:cubicBezTo>
                  <a:cubicBezTo>
                    <a:pt x="701" y="247"/>
                    <a:pt x="701" y="249"/>
                    <a:pt x="702" y="251"/>
                  </a:cubicBezTo>
                  <a:cubicBezTo>
                    <a:pt x="706" y="247"/>
                    <a:pt x="714" y="257"/>
                    <a:pt x="717" y="260"/>
                  </a:cubicBezTo>
                  <a:cubicBezTo>
                    <a:pt x="711" y="261"/>
                    <a:pt x="709" y="260"/>
                    <a:pt x="709" y="268"/>
                  </a:cubicBezTo>
                  <a:cubicBezTo>
                    <a:pt x="712" y="267"/>
                    <a:pt x="715" y="266"/>
                    <a:pt x="718" y="264"/>
                  </a:cubicBezTo>
                  <a:cubicBezTo>
                    <a:pt x="722" y="263"/>
                    <a:pt x="722" y="263"/>
                    <a:pt x="724" y="267"/>
                  </a:cubicBezTo>
                  <a:cubicBezTo>
                    <a:pt x="727" y="272"/>
                    <a:pt x="734" y="270"/>
                    <a:pt x="737" y="276"/>
                  </a:cubicBezTo>
                  <a:cubicBezTo>
                    <a:pt x="739" y="280"/>
                    <a:pt x="741" y="283"/>
                    <a:pt x="743" y="287"/>
                  </a:cubicBezTo>
                  <a:cubicBezTo>
                    <a:pt x="744" y="289"/>
                    <a:pt x="742" y="290"/>
                    <a:pt x="740" y="291"/>
                  </a:cubicBezTo>
                  <a:cubicBezTo>
                    <a:pt x="735" y="296"/>
                    <a:pt x="731" y="301"/>
                    <a:pt x="726" y="306"/>
                  </a:cubicBezTo>
                  <a:cubicBezTo>
                    <a:pt x="727" y="307"/>
                    <a:pt x="733" y="310"/>
                    <a:pt x="732" y="313"/>
                  </a:cubicBezTo>
                  <a:cubicBezTo>
                    <a:pt x="732" y="314"/>
                    <a:pt x="723" y="315"/>
                    <a:pt x="722" y="316"/>
                  </a:cubicBezTo>
                  <a:cubicBezTo>
                    <a:pt x="716" y="317"/>
                    <a:pt x="709" y="315"/>
                    <a:pt x="704" y="315"/>
                  </a:cubicBezTo>
                  <a:cubicBezTo>
                    <a:pt x="704" y="318"/>
                    <a:pt x="699" y="319"/>
                    <a:pt x="697" y="323"/>
                  </a:cubicBezTo>
                  <a:cubicBezTo>
                    <a:pt x="696" y="325"/>
                    <a:pt x="700" y="330"/>
                    <a:pt x="703" y="330"/>
                  </a:cubicBezTo>
                  <a:cubicBezTo>
                    <a:pt x="707" y="330"/>
                    <a:pt x="711" y="331"/>
                    <a:pt x="714" y="328"/>
                  </a:cubicBezTo>
                  <a:cubicBezTo>
                    <a:pt x="717" y="325"/>
                    <a:pt x="721" y="328"/>
                    <a:pt x="725" y="328"/>
                  </a:cubicBezTo>
                  <a:cubicBezTo>
                    <a:pt x="725" y="327"/>
                    <a:pt x="725" y="326"/>
                    <a:pt x="725" y="325"/>
                  </a:cubicBezTo>
                  <a:cubicBezTo>
                    <a:pt x="728" y="324"/>
                    <a:pt x="729" y="326"/>
                    <a:pt x="729" y="328"/>
                  </a:cubicBezTo>
                  <a:cubicBezTo>
                    <a:pt x="735" y="324"/>
                    <a:pt x="735" y="328"/>
                    <a:pt x="739" y="334"/>
                  </a:cubicBezTo>
                  <a:cubicBezTo>
                    <a:pt x="742" y="338"/>
                    <a:pt x="746" y="337"/>
                    <a:pt x="749" y="339"/>
                  </a:cubicBezTo>
                  <a:cubicBezTo>
                    <a:pt x="747" y="340"/>
                    <a:pt x="745" y="341"/>
                    <a:pt x="743" y="342"/>
                  </a:cubicBezTo>
                  <a:cubicBezTo>
                    <a:pt x="747" y="345"/>
                    <a:pt x="749" y="346"/>
                    <a:pt x="753" y="346"/>
                  </a:cubicBezTo>
                  <a:cubicBezTo>
                    <a:pt x="753" y="347"/>
                    <a:pt x="752" y="348"/>
                    <a:pt x="752" y="348"/>
                  </a:cubicBezTo>
                  <a:cubicBezTo>
                    <a:pt x="756" y="349"/>
                    <a:pt x="760" y="350"/>
                    <a:pt x="764" y="351"/>
                  </a:cubicBezTo>
                  <a:cubicBezTo>
                    <a:pt x="765" y="352"/>
                    <a:pt x="765" y="355"/>
                    <a:pt x="768" y="356"/>
                  </a:cubicBezTo>
                  <a:cubicBezTo>
                    <a:pt x="776" y="358"/>
                    <a:pt x="784" y="360"/>
                    <a:pt x="791" y="362"/>
                  </a:cubicBezTo>
                  <a:cubicBezTo>
                    <a:pt x="792" y="358"/>
                    <a:pt x="793" y="357"/>
                    <a:pt x="790" y="355"/>
                  </a:cubicBezTo>
                  <a:cubicBezTo>
                    <a:pt x="787" y="353"/>
                    <a:pt x="784" y="351"/>
                    <a:pt x="781" y="349"/>
                  </a:cubicBezTo>
                  <a:cubicBezTo>
                    <a:pt x="780" y="347"/>
                    <a:pt x="775" y="348"/>
                    <a:pt x="774" y="346"/>
                  </a:cubicBezTo>
                  <a:cubicBezTo>
                    <a:pt x="773" y="343"/>
                    <a:pt x="771" y="340"/>
                    <a:pt x="769" y="338"/>
                  </a:cubicBezTo>
                  <a:cubicBezTo>
                    <a:pt x="772" y="339"/>
                    <a:pt x="775" y="340"/>
                    <a:pt x="778" y="341"/>
                  </a:cubicBezTo>
                  <a:cubicBezTo>
                    <a:pt x="777" y="340"/>
                    <a:pt x="777" y="339"/>
                    <a:pt x="777" y="337"/>
                  </a:cubicBezTo>
                  <a:cubicBezTo>
                    <a:pt x="781" y="340"/>
                    <a:pt x="786" y="343"/>
                    <a:pt x="791" y="346"/>
                  </a:cubicBezTo>
                  <a:cubicBezTo>
                    <a:pt x="793" y="348"/>
                    <a:pt x="798" y="354"/>
                    <a:pt x="800" y="353"/>
                  </a:cubicBezTo>
                  <a:cubicBezTo>
                    <a:pt x="799" y="351"/>
                    <a:pt x="798" y="350"/>
                    <a:pt x="798" y="348"/>
                  </a:cubicBezTo>
                  <a:cubicBezTo>
                    <a:pt x="798" y="349"/>
                    <a:pt x="800" y="349"/>
                    <a:pt x="801" y="349"/>
                  </a:cubicBezTo>
                  <a:cubicBezTo>
                    <a:pt x="802" y="345"/>
                    <a:pt x="796" y="344"/>
                    <a:pt x="799" y="340"/>
                  </a:cubicBezTo>
                  <a:cubicBezTo>
                    <a:pt x="800" y="341"/>
                    <a:pt x="801" y="343"/>
                    <a:pt x="803" y="345"/>
                  </a:cubicBezTo>
                  <a:cubicBezTo>
                    <a:pt x="802" y="342"/>
                    <a:pt x="803" y="337"/>
                    <a:pt x="801" y="334"/>
                  </a:cubicBezTo>
                  <a:cubicBezTo>
                    <a:pt x="800" y="332"/>
                    <a:pt x="796" y="333"/>
                    <a:pt x="796" y="329"/>
                  </a:cubicBezTo>
                  <a:cubicBezTo>
                    <a:pt x="795" y="325"/>
                    <a:pt x="795" y="324"/>
                    <a:pt x="792" y="322"/>
                  </a:cubicBezTo>
                  <a:cubicBezTo>
                    <a:pt x="789" y="321"/>
                    <a:pt x="786" y="319"/>
                    <a:pt x="785" y="323"/>
                  </a:cubicBezTo>
                  <a:cubicBezTo>
                    <a:pt x="784" y="320"/>
                    <a:pt x="783" y="317"/>
                    <a:pt x="782" y="314"/>
                  </a:cubicBezTo>
                  <a:cubicBezTo>
                    <a:pt x="781" y="310"/>
                    <a:pt x="780" y="312"/>
                    <a:pt x="777" y="313"/>
                  </a:cubicBezTo>
                  <a:cubicBezTo>
                    <a:pt x="776" y="311"/>
                    <a:pt x="775" y="309"/>
                    <a:pt x="775" y="306"/>
                  </a:cubicBezTo>
                  <a:cubicBezTo>
                    <a:pt x="777" y="307"/>
                    <a:pt x="779" y="307"/>
                    <a:pt x="781" y="307"/>
                  </a:cubicBezTo>
                  <a:cubicBezTo>
                    <a:pt x="781" y="303"/>
                    <a:pt x="776" y="303"/>
                    <a:pt x="779" y="299"/>
                  </a:cubicBezTo>
                  <a:cubicBezTo>
                    <a:pt x="781" y="297"/>
                    <a:pt x="783" y="297"/>
                    <a:pt x="786" y="299"/>
                  </a:cubicBezTo>
                  <a:cubicBezTo>
                    <a:pt x="788" y="300"/>
                    <a:pt x="791" y="305"/>
                    <a:pt x="793" y="306"/>
                  </a:cubicBezTo>
                  <a:cubicBezTo>
                    <a:pt x="795" y="306"/>
                    <a:pt x="799" y="303"/>
                    <a:pt x="801" y="303"/>
                  </a:cubicBezTo>
                  <a:cubicBezTo>
                    <a:pt x="803" y="307"/>
                    <a:pt x="798" y="308"/>
                    <a:pt x="795" y="309"/>
                  </a:cubicBezTo>
                  <a:cubicBezTo>
                    <a:pt x="800" y="316"/>
                    <a:pt x="803" y="318"/>
                    <a:pt x="810" y="321"/>
                  </a:cubicBezTo>
                  <a:cubicBezTo>
                    <a:pt x="812" y="317"/>
                    <a:pt x="810" y="312"/>
                    <a:pt x="810" y="308"/>
                  </a:cubicBezTo>
                  <a:cubicBezTo>
                    <a:pt x="816" y="312"/>
                    <a:pt x="818" y="309"/>
                    <a:pt x="824" y="306"/>
                  </a:cubicBezTo>
                  <a:cubicBezTo>
                    <a:pt x="822" y="305"/>
                    <a:pt x="820" y="304"/>
                    <a:pt x="818" y="303"/>
                  </a:cubicBezTo>
                  <a:cubicBezTo>
                    <a:pt x="820" y="301"/>
                    <a:pt x="824" y="302"/>
                    <a:pt x="826" y="303"/>
                  </a:cubicBezTo>
                  <a:cubicBezTo>
                    <a:pt x="827" y="297"/>
                    <a:pt x="829" y="294"/>
                    <a:pt x="824" y="291"/>
                  </a:cubicBezTo>
                  <a:cubicBezTo>
                    <a:pt x="821" y="290"/>
                    <a:pt x="814" y="292"/>
                    <a:pt x="811" y="292"/>
                  </a:cubicBezTo>
                  <a:cubicBezTo>
                    <a:pt x="812" y="290"/>
                    <a:pt x="813" y="288"/>
                    <a:pt x="814" y="287"/>
                  </a:cubicBezTo>
                  <a:cubicBezTo>
                    <a:pt x="809" y="286"/>
                    <a:pt x="807" y="286"/>
                    <a:pt x="803" y="282"/>
                  </a:cubicBezTo>
                  <a:cubicBezTo>
                    <a:pt x="800" y="279"/>
                    <a:pt x="799" y="277"/>
                    <a:pt x="795" y="276"/>
                  </a:cubicBezTo>
                  <a:cubicBezTo>
                    <a:pt x="786" y="273"/>
                    <a:pt x="778" y="269"/>
                    <a:pt x="769" y="266"/>
                  </a:cubicBezTo>
                  <a:cubicBezTo>
                    <a:pt x="772" y="265"/>
                    <a:pt x="774" y="265"/>
                    <a:pt x="777" y="265"/>
                  </a:cubicBezTo>
                  <a:cubicBezTo>
                    <a:pt x="776" y="263"/>
                    <a:pt x="776" y="260"/>
                    <a:pt x="775" y="258"/>
                  </a:cubicBezTo>
                  <a:cubicBezTo>
                    <a:pt x="779" y="259"/>
                    <a:pt x="782" y="259"/>
                    <a:pt x="785" y="260"/>
                  </a:cubicBezTo>
                  <a:cubicBezTo>
                    <a:pt x="783" y="255"/>
                    <a:pt x="784" y="255"/>
                    <a:pt x="779" y="256"/>
                  </a:cubicBezTo>
                  <a:cubicBezTo>
                    <a:pt x="776" y="256"/>
                    <a:pt x="773" y="255"/>
                    <a:pt x="771" y="254"/>
                  </a:cubicBezTo>
                  <a:cubicBezTo>
                    <a:pt x="775" y="251"/>
                    <a:pt x="777" y="250"/>
                    <a:pt x="782" y="251"/>
                  </a:cubicBezTo>
                  <a:cubicBezTo>
                    <a:pt x="782" y="247"/>
                    <a:pt x="778" y="245"/>
                    <a:pt x="775" y="243"/>
                  </a:cubicBezTo>
                  <a:cubicBezTo>
                    <a:pt x="774" y="247"/>
                    <a:pt x="770" y="248"/>
                    <a:pt x="767" y="249"/>
                  </a:cubicBezTo>
                  <a:cubicBezTo>
                    <a:pt x="768" y="245"/>
                    <a:pt x="765" y="246"/>
                    <a:pt x="762" y="245"/>
                  </a:cubicBezTo>
                  <a:cubicBezTo>
                    <a:pt x="766" y="244"/>
                    <a:pt x="772" y="244"/>
                    <a:pt x="773" y="239"/>
                  </a:cubicBezTo>
                  <a:cubicBezTo>
                    <a:pt x="770" y="238"/>
                    <a:pt x="754" y="227"/>
                    <a:pt x="752" y="232"/>
                  </a:cubicBezTo>
                  <a:cubicBezTo>
                    <a:pt x="750" y="235"/>
                    <a:pt x="744" y="239"/>
                    <a:pt x="743" y="234"/>
                  </a:cubicBezTo>
                  <a:cubicBezTo>
                    <a:pt x="742" y="232"/>
                    <a:pt x="750" y="229"/>
                    <a:pt x="751" y="228"/>
                  </a:cubicBezTo>
                  <a:close/>
                  <a:moveTo>
                    <a:pt x="507" y="150"/>
                  </a:moveTo>
                  <a:cubicBezTo>
                    <a:pt x="505" y="150"/>
                    <a:pt x="503" y="151"/>
                    <a:pt x="502" y="153"/>
                  </a:cubicBezTo>
                  <a:cubicBezTo>
                    <a:pt x="504" y="153"/>
                    <a:pt x="506" y="153"/>
                    <a:pt x="508" y="153"/>
                  </a:cubicBezTo>
                  <a:cubicBezTo>
                    <a:pt x="501" y="158"/>
                    <a:pt x="511" y="158"/>
                    <a:pt x="514" y="157"/>
                  </a:cubicBezTo>
                  <a:cubicBezTo>
                    <a:pt x="520" y="156"/>
                    <a:pt x="525" y="156"/>
                    <a:pt x="530" y="155"/>
                  </a:cubicBezTo>
                  <a:cubicBezTo>
                    <a:pt x="529" y="157"/>
                    <a:pt x="528" y="158"/>
                    <a:pt x="526" y="158"/>
                  </a:cubicBezTo>
                  <a:cubicBezTo>
                    <a:pt x="526" y="158"/>
                    <a:pt x="527" y="158"/>
                    <a:pt x="527" y="159"/>
                  </a:cubicBezTo>
                  <a:cubicBezTo>
                    <a:pt x="525" y="158"/>
                    <a:pt x="523" y="159"/>
                    <a:pt x="522" y="161"/>
                  </a:cubicBezTo>
                  <a:cubicBezTo>
                    <a:pt x="524" y="161"/>
                    <a:pt x="526" y="161"/>
                    <a:pt x="528" y="162"/>
                  </a:cubicBezTo>
                  <a:cubicBezTo>
                    <a:pt x="527" y="162"/>
                    <a:pt x="525" y="163"/>
                    <a:pt x="524" y="163"/>
                  </a:cubicBezTo>
                  <a:cubicBezTo>
                    <a:pt x="524" y="166"/>
                    <a:pt x="527" y="166"/>
                    <a:pt x="530" y="167"/>
                  </a:cubicBezTo>
                  <a:cubicBezTo>
                    <a:pt x="531" y="168"/>
                    <a:pt x="532" y="165"/>
                    <a:pt x="534" y="165"/>
                  </a:cubicBezTo>
                  <a:cubicBezTo>
                    <a:pt x="538" y="165"/>
                    <a:pt x="543" y="167"/>
                    <a:pt x="547" y="164"/>
                  </a:cubicBezTo>
                  <a:cubicBezTo>
                    <a:pt x="546" y="163"/>
                    <a:pt x="545" y="162"/>
                    <a:pt x="543" y="161"/>
                  </a:cubicBezTo>
                  <a:cubicBezTo>
                    <a:pt x="545" y="160"/>
                    <a:pt x="545" y="159"/>
                    <a:pt x="545" y="157"/>
                  </a:cubicBezTo>
                  <a:cubicBezTo>
                    <a:pt x="546" y="157"/>
                    <a:pt x="547" y="158"/>
                    <a:pt x="548" y="158"/>
                  </a:cubicBezTo>
                  <a:cubicBezTo>
                    <a:pt x="549" y="155"/>
                    <a:pt x="547" y="155"/>
                    <a:pt x="546" y="152"/>
                  </a:cubicBezTo>
                  <a:cubicBezTo>
                    <a:pt x="546" y="150"/>
                    <a:pt x="548" y="148"/>
                    <a:pt x="547" y="145"/>
                  </a:cubicBezTo>
                  <a:cubicBezTo>
                    <a:pt x="547" y="144"/>
                    <a:pt x="545" y="140"/>
                    <a:pt x="544" y="140"/>
                  </a:cubicBezTo>
                  <a:cubicBezTo>
                    <a:pt x="542" y="139"/>
                    <a:pt x="539" y="137"/>
                    <a:pt x="537" y="138"/>
                  </a:cubicBezTo>
                  <a:cubicBezTo>
                    <a:pt x="533" y="141"/>
                    <a:pt x="529" y="137"/>
                    <a:pt x="523" y="139"/>
                  </a:cubicBezTo>
                  <a:cubicBezTo>
                    <a:pt x="516" y="141"/>
                    <a:pt x="527" y="142"/>
                    <a:pt x="528" y="145"/>
                  </a:cubicBezTo>
                  <a:cubicBezTo>
                    <a:pt x="527" y="144"/>
                    <a:pt x="525" y="145"/>
                    <a:pt x="524" y="145"/>
                  </a:cubicBezTo>
                  <a:cubicBezTo>
                    <a:pt x="526" y="147"/>
                    <a:pt x="528" y="149"/>
                    <a:pt x="529" y="151"/>
                  </a:cubicBezTo>
                  <a:cubicBezTo>
                    <a:pt x="527" y="150"/>
                    <a:pt x="511" y="134"/>
                    <a:pt x="511" y="145"/>
                  </a:cubicBezTo>
                  <a:cubicBezTo>
                    <a:pt x="513" y="145"/>
                    <a:pt x="515" y="145"/>
                    <a:pt x="516" y="145"/>
                  </a:cubicBezTo>
                  <a:cubicBezTo>
                    <a:pt x="513" y="147"/>
                    <a:pt x="513" y="151"/>
                    <a:pt x="517" y="149"/>
                  </a:cubicBezTo>
                  <a:cubicBezTo>
                    <a:pt x="516" y="153"/>
                    <a:pt x="510" y="150"/>
                    <a:pt x="507" y="150"/>
                  </a:cubicBezTo>
                  <a:close/>
                  <a:moveTo>
                    <a:pt x="507" y="254"/>
                  </a:moveTo>
                  <a:cubicBezTo>
                    <a:pt x="508" y="248"/>
                    <a:pt x="511" y="250"/>
                    <a:pt x="515" y="252"/>
                  </a:cubicBezTo>
                  <a:cubicBezTo>
                    <a:pt x="515" y="251"/>
                    <a:pt x="516" y="251"/>
                    <a:pt x="516" y="250"/>
                  </a:cubicBezTo>
                  <a:cubicBezTo>
                    <a:pt x="521" y="257"/>
                    <a:pt x="520" y="247"/>
                    <a:pt x="520" y="244"/>
                  </a:cubicBezTo>
                  <a:cubicBezTo>
                    <a:pt x="515" y="245"/>
                    <a:pt x="509" y="241"/>
                    <a:pt x="503" y="238"/>
                  </a:cubicBezTo>
                  <a:cubicBezTo>
                    <a:pt x="501" y="237"/>
                    <a:pt x="493" y="234"/>
                    <a:pt x="492" y="231"/>
                  </a:cubicBezTo>
                  <a:cubicBezTo>
                    <a:pt x="491" y="229"/>
                    <a:pt x="494" y="225"/>
                    <a:pt x="493" y="222"/>
                  </a:cubicBezTo>
                  <a:cubicBezTo>
                    <a:pt x="490" y="214"/>
                    <a:pt x="488" y="203"/>
                    <a:pt x="481" y="199"/>
                  </a:cubicBezTo>
                  <a:cubicBezTo>
                    <a:pt x="478" y="198"/>
                    <a:pt x="475" y="193"/>
                    <a:pt x="473" y="197"/>
                  </a:cubicBezTo>
                  <a:cubicBezTo>
                    <a:pt x="472" y="198"/>
                    <a:pt x="467" y="194"/>
                    <a:pt x="465" y="194"/>
                  </a:cubicBezTo>
                  <a:cubicBezTo>
                    <a:pt x="467" y="197"/>
                    <a:pt x="463" y="197"/>
                    <a:pt x="464" y="199"/>
                  </a:cubicBezTo>
                  <a:cubicBezTo>
                    <a:pt x="465" y="201"/>
                    <a:pt x="465" y="203"/>
                    <a:pt x="466" y="205"/>
                  </a:cubicBezTo>
                  <a:cubicBezTo>
                    <a:pt x="468" y="210"/>
                    <a:pt x="469" y="215"/>
                    <a:pt x="471" y="219"/>
                  </a:cubicBezTo>
                  <a:cubicBezTo>
                    <a:pt x="468" y="221"/>
                    <a:pt x="466" y="223"/>
                    <a:pt x="465" y="219"/>
                  </a:cubicBezTo>
                  <a:cubicBezTo>
                    <a:pt x="463" y="215"/>
                    <a:pt x="462" y="211"/>
                    <a:pt x="461" y="206"/>
                  </a:cubicBezTo>
                  <a:cubicBezTo>
                    <a:pt x="459" y="200"/>
                    <a:pt x="449" y="200"/>
                    <a:pt x="444" y="201"/>
                  </a:cubicBezTo>
                  <a:cubicBezTo>
                    <a:pt x="447" y="203"/>
                    <a:pt x="449" y="206"/>
                    <a:pt x="452" y="208"/>
                  </a:cubicBezTo>
                  <a:cubicBezTo>
                    <a:pt x="450" y="208"/>
                    <a:pt x="445" y="206"/>
                    <a:pt x="444" y="207"/>
                  </a:cubicBezTo>
                  <a:cubicBezTo>
                    <a:pt x="441" y="211"/>
                    <a:pt x="441" y="211"/>
                    <a:pt x="437" y="211"/>
                  </a:cubicBezTo>
                  <a:cubicBezTo>
                    <a:pt x="438" y="209"/>
                    <a:pt x="439" y="208"/>
                    <a:pt x="440" y="206"/>
                  </a:cubicBezTo>
                  <a:cubicBezTo>
                    <a:pt x="437" y="205"/>
                    <a:pt x="429" y="199"/>
                    <a:pt x="426" y="200"/>
                  </a:cubicBezTo>
                  <a:cubicBezTo>
                    <a:pt x="424" y="200"/>
                    <a:pt x="424" y="205"/>
                    <a:pt x="422" y="205"/>
                  </a:cubicBezTo>
                  <a:cubicBezTo>
                    <a:pt x="419" y="205"/>
                    <a:pt x="417" y="206"/>
                    <a:pt x="415" y="206"/>
                  </a:cubicBezTo>
                  <a:cubicBezTo>
                    <a:pt x="418" y="203"/>
                    <a:pt x="422" y="199"/>
                    <a:pt x="417" y="195"/>
                  </a:cubicBezTo>
                  <a:cubicBezTo>
                    <a:pt x="413" y="193"/>
                    <a:pt x="411" y="195"/>
                    <a:pt x="407" y="196"/>
                  </a:cubicBezTo>
                  <a:cubicBezTo>
                    <a:pt x="397" y="200"/>
                    <a:pt x="391" y="203"/>
                    <a:pt x="383" y="209"/>
                  </a:cubicBezTo>
                  <a:cubicBezTo>
                    <a:pt x="385" y="209"/>
                    <a:pt x="386" y="211"/>
                    <a:pt x="387" y="211"/>
                  </a:cubicBezTo>
                  <a:cubicBezTo>
                    <a:pt x="384" y="214"/>
                    <a:pt x="379" y="216"/>
                    <a:pt x="379" y="222"/>
                  </a:cubicBezTo>
                  <a:cubicBezTo>
                    <a:pt x="382" y="222"/>
                    <a:pt x="385" y="222"/>
                    <a:pt x="387" y="222"/>
                  </a:cubicBezTo>
                  <a:cubicBezTo>
                    <a:pt x="387" y="222"/>
                    <a:pt x="387" y="224"/>
                    <a:pt x="386" y="225"/>
                  </a:cubicBezTo>
                  <a:cubicBezTo>
                    <a:pt x="392" y="224"/>
                    <a:pt x="397" y="224"/>
                    <a:pt x="403" y="224"/>
                  </a:cubicBezTo>
                  <a:cubicBezTo>
                    <a:pt x="397" y="227"/>
                    <a:pt x="391" y="229"/>
                    <a:pt x="385" y="232"/>
                  </a:cubicBezTo>
                  <a:cubicBezTo>
                    <a:pt x="389" y="235"/>
                    <a:pt x="390" y="237"/>
                    <a:pt x="394" y="237"/>
                  </a:cubicBezTo>
                  <a:cubicBezTo>
                    <a:pt x="400" y="237"/>
                    <a:pt x="406" y="237"/>
                    <a:pt x="412" y="237"/>
                  </a:cubicBezTo>
                  <a:cubicBezTo>
                    <a:pt x="420" y="237"/>
                    <a:pt x="427" y="239"/>
                    <a:pt x="436" y="241"/>
                  </a:cubicBezTo>
                  <a:cubicBezTo>
                    <a:pt x="442" y="242"/>
                    <a:pt x="432" y="244"/>
                    <a:pt x="430" y="244"/>
                  </a:cubicBezTo>
                  <a:cubicBezTo>
                    <a:pt x="426" y="244"/>
                    <a:pt x="421" y="243"/>
                    <a:pt x="417" y="242"/>
                  </a:cubicBezTo>
                  <a:cubicBezTo>
                    <a:pt x="410" y="241"/>
                    <a:pt x="401" y="245"/>
                    <a:pt x="394" y="247"/>
                  </a:cubicBezTo>
                  <a:cubicBezTo>
                    <a:pt x="398" y="261"/>
                    <a:pt x="411" y="258"/>
                    <a:pt x="422" y="259"/>
                  </a:cubicBezTo>
                  <a:cubicBezTo>
                    <a:pt x="422" y="266"/>
                    <a:pt x="423" y="270"/>
                    <a:pt x="430" y="269"/>
                  </a:cubicBezTo>
                  <a:cubicBezTo>
                    <a:pt x="438" y="269"/>
                    <a:pt x="445" y="268"/>
                    <a:pt x="453" y="267"/>
                  </a:cubicBezTo>
                  <a:cubicBezTo>
                    <a:pt x="459" y="267"/>
                    <a:pt x="461" y="263"/>
                    <a:pt x="466" y="262"/>
                  </a:cubicBezTo>
                  <a:cubicBezTo>
                    <a:pt x="469" y="262"/>
                    <a:pt x="471" y="261"/>
                    <a:pt x="473" y="259"/>
                  </a:cubicBezTo>
                  <a:cubicBezTo>
                    <a:pt x="476" y="257"/>
                    <a:pt x="476" y="254"/>
                    <a:pt x="479" y="256"/>
                  </a:cubicBezTo>
                  <a:cubicBezTo>
                    <a:pt x="478" y="256"/>
                    <a:pt x="479" y="258"/>
                    <a:pt x="478" y="259"/>
                  </a:cubicBezTo>
                  <a:cubicBezTo>
                    <a:pt x="482" y="260"/>
                    <a:pt x="486" y="260"/>
                    <a:pt x="489" y="261"/>
                  </a:cubicBezTo>
                  <a:cubicBezTo>
                    <a:pt x="489" y="262"/>
                    <a:pt x="488" y="262"/>
                    <a:pt x="487" y="263"/>
                  </a:cubicBezTo>
                  <a:cubicBezTo>
                    <a:pt x="494" y="263"/>
                    <a:pt x="500" y="266"/>
                    <a:pt x="506" y="266"/>
                  </a:cubicBezTo>
                  <a:cubicBezTo>
                    <a:pt x="508" y="266"/>
                    <a:pt x="514" y="263"/>
                    <a:pt x="514" y="262"/>
                  </a:cubicBezTo>
                  <a:cubicBezTo>
                    <a:pt x="514" y="259"/>
                    <a:pt x="510" y="260"/>
                    <a:pt x="513" y="256"/>
                  </a:cubicBezTo>
                  <a:cubicBezTo>
                    <a:pt x="508" y="255"/>
                    <a:pt x="506" y="257"/>
                    <a:pt x="503" y="260"/>
                  </a:cubicBezTo>
                  <a:cubicBezTo>
                    <a:pt x="503" y="257"/>
                    <a:pt x="503" y="255"/>
                    <a:pt x="501" y="252"/>
                  </a:cubicBezTo>
                  <a:cubicBezTo>
                    <a:pt x="502" y="252"/>
                    <a:pt x="503" y="252"/>
                    <a:pt x="504" y="253"/>
                  </a:cubicBezTo>
                  <a:cubicBezTo>
                    <a:pt x="505" y="253"/>
                    <a:pt x="506" y="254"/>
                    <a:pt x="507" y="254"/>
                  </a:cubicBezTo>
                  <a:close/>
                  <a:moveTo>
                    <a:pt x="531" y="262"/>
                  </a:moveTo>
                  <a:cubicBezTo>
                    <a:pt x="532" y="263"/>
                    <a:pt x="533" y="264"/>
                    <a:pt x="534" y="265"/>
                  </a:cubicBezTo>
                  <a:cubicBezTo>
                    <a:pt x="535" y="264"/>
                    <a:pt x="536" y="264"/>
                    <a:pt x="536" y="263"/>
                  </a:cubicBezTo>
                  <a:cubicBezTo>
                    <a:pt x="536" y="265"/>
                    <a:pt x="538" y="266"/>
                    <a:pt x="539" y="266"/>
                  </a:cubicBezTo>
                  <a:cubicBezTo>
                    <a:pt x="540" y="266"/>
                    <a:pt x="540" y="265"/>
                    <a:pt x="540" y="265"/>
                  </a:cubicBezTo>
                  <a:cubicBezTo>
                    <a:pt x="542" y="269"/>
                    <a:pt x="549" y="270"/>
                    <a:pt x="553" y="270"/>
                  </a:cubicBezTo>
                  <a:cubicBezTo>
                    <a:pt x="557" y="271"/>
                    <a:pt x="561" y="267"/>
                    <a:pt x="565" y="265"/>
                  </a:cubicBezTo>
                  <a:cubicBezTo>
                    <a:pt x="560" y="260"/>
                    <a:pt x="555" y="257"/>
                    <a:pt x="550" y="253"/>
                  </a:cubicBezTo>
                  <a:cubicBezTo>
                    <a:pt x="547" y="251"/>
                    <a:pt x="545" y="248"/>
                    <a:pt x="542" y="251"/>
                  </a:cubicBezTo>
                  <a:cubicBezTo>
                    <a:pt x="540" y="253"/>
                    <a:pt x="537" y="255"/>
                    <a:pt x="540" y="258"/>
                  </a:cubicBezTo>
                  <a:cubicBezTo>
                    <a:pt x="539" y="258"/>
                    <a:pt x="539" y="258"/>
                    <a:pt x="538" y="258"/>
                  </a:cubicBezTo>
                  <a:cubicBezTo>
                    <a:pt x="536" y="262"/>
                    <a:pt x="533" y="259"/>
                    <a:pt x="531" y="262"/>
                  </a:cubicBezTo>
                  <a:close/>
                  <a:moveTo>
                    <a:pt x="1250" y="413"/>
                  </a:moveTo>
                  <a:cubicBezTo>
                    <a:pt x="1249" y="413"/>
                    <a:pt x="1249" y="413"/>
                    <a:pt x="1248" y="413"/>
                  </a:cubicBezTo>
                  <a:cubicBezTo>
                    <a:pt x="1249" y="414"/>
                    <a:pt x="1249" y="414"/>
                    <a:pt x="1249" y="415"/>
                  </a:cubicBezTo>
                  <a:cubicBezTo>
                    <a:pt x="1251" y="413"/>
                    <a:pt x="1252" y="412"/>
                    <a:pt x="1254" y="412"/>
                  </a:cubicBezTo>
                  <a:cubicBezTo>
                    <a:pt x="1254" y="411"/>
                    <a:pt x="1253" y="411"/>
                    <a:pt x="1253" y="410"/>
                  </a:cubicBezTo>
                  <a:cubicBezTo>
                    <a:pt x="1256" y="410"/>
                    <a:pt x="1256" y="405"/>
                    <a:pt x="1254" y="406"/>
                  </a:cubicBezTo>
                  <a:cubicBezTo>
                    <a:pt x="1252" y="407"/>
                    <a:pt x="1245" y="409"/>
                    <a:pt x="1250" y="413"/>
                  </a:cubicBezTo>
                  <a:close/>
                  <a:moveTo>
                    <a:pt x="681" y="337"/>
                  </a:moveTo>
                  <a:cubicBezTo>
                    <a:pt x="676" y="333"/>
                    <a:pt x="675" y="333"/>
                    <a:pt x="669" y="334"/>
                  </a:cubicBezTo>
                  <a:cubicBezTo>
                    <a:pt x="674" y="328"/>
                    <a:pt x="660" y="321"/>
                    <a:pt x="657" y="319"/>
                  </a:cubicBezTo>
                  <a:cubicBezTo>
                    <a:pt x="655" y="318"/>
                    <a:pt x="652" y="318"/>
                    <a:pt x="650" y="317"/>
                  </a:cubicBezTo>
                  <a:cubicBezTo>
                    <a:pt x="648" y="314"/>
                    <a:pt x="647" y="312"/>
                    <a:pt x="644" y="316"/>
                  </a:cubicBezTo>
                  <a:cubicBezTo>
                    <a:pt x="643" y="316"/>
                    <a:pt x="642" y="314"/>
                    <a:pt x="642" y="313"/>
                  </a:cubicBezTo>
                  <a:cubicBezTo>
                    <a:pt x="648" y="312"/>
                    <a:pt x="646" y="304"/>
                    <a:pt x="641" y="306"/>
                  </a:cubicBezTo>
                  <a:cubicBezTo>
                    <a:pt x="636" y="309"/>
                    <a:pt x="637" y="313"/>
                    <a:pt x="635" y="318"/>
                  </a:cubicBezTo>
                  <a:cubicBezTo>
                    <a:pt x="634" y="321"/>
                    <a:pt x="634" y="323"/>
                    <a:pt x="634" y="325"/>
                  </a:cubicBezTo>
                  <a:cubicBezTo>
                    <a:pt x="633" y="327"/>
                    <a:pt x="635" y="330"/>
                    <a:pt x="634" y="331"/>
                  </a:cubicBezTo>
                  <a:cubicBezTo>
                    <a:pt x="634" y="333"/>
                    <a:pt x="628" y="337"/>
                    <a:pt x="627" y="339"/>
                  </a:cubicBezTo>
                  <a:cubicBezTo>
                    <a:pt x="628" y="339"/>
                    <a:pt x="637" y="337"/>
                    <a:pt x="638" y="337"/>
                  </a:cubicBezTo>
                  <a:cubicBezTo>
                    <a:pt x="639" y="338"/>
                    <a:pt x="640" y="347"/>
                    <a:pt x="642" y="346"/>
                  </a:cubicBezTo>
                  <a:cubicBezTo>
                    <a:pt x="645" y="344"/>
                    <a:pt x="647" y="339"/>
                    <a:pt x="650" y="338"/>
                  </a:cubicBezTo>
                  <a:cubicBezTo>
                    <a:pt x="655" y="337"/>
                    <a:pt x="654" y="333"/>
                    <a:pt x="659" y="331"/>
                  </a:cubicBezTo>
                  <a:cubicBezTo>
                    <a:pt x="658" y="338"/>
                    <a:pt x="670" y="340"/>
                    <a:pt x="675" y="341"/>
                  </a:cubicBezTo>
                  <a:cubicBezTo>
                    <a:pt x="677" y="340"/>
                    <a:pt x="679" y="338"/>
                    <a:pt x="681" y="337"/>
                  </a:cubicBezTo>
                  <a:close/>
                  <a:moveTo>
                    <a:pt x="590" y="170"/>
                  </a:moveTo>
                  <a:cubicBezTo>
                    <a:pt x="591" y="174"/>
                    <a:pt x="597" y="170"/>
                    <a:pt x="599" y="168"/>
                  </a:cubicBezTo>
                  <a:cubicBezTo>
                    <a:pt x="601" y="172"/>
                    <a:pt x="601" y="173"/>
                    <a:pt x="605" y="173"/>
                  </a:cubicBezTo>
                  <a:cubicBezTo>
                    <a:pt x="608" y="174"/>
                    <a:pt x="611" y="175"/>
                    <a:pt x="612" y="170"/>
                  </a:cubicBezTo>
                  <a:cubicBezTo>
                    <a:pt x="612" y="171"/>
                    <a:pt x="613" y="172"/>
                    <a:pt x="614" y="173"/>
                  </a:cubicBezTo>
                  <a:cubicBezTo>
                    <a:pt x="614" y="171"/>
                    <a:pt x="615" y="170"/>
                    <a:pt x="615" y="168"/>
                  </a:cubicBezTo>
                  <a:cubicBezTo>
                    <a:pt x="619" y="170"/>
                    <a:pt x="614" y="175"/>
                    <a:pt x="619" y="175"/>
                  </a:cubicBezTo>
                  <a:cubicBezTo>
                    <a:pt x="624" y="175"/>
                    <a:pt x="629" y="176"/>
                    <a:pt x="634" y="176"/>
                  </a:cubicBezTo>
                  <a:cubicBezTo>
                    <a:pt x="633" y="175"/>
                    <a:pt x="634" y="173"/>
                    <a:pt x="633" y="172"/>
                  </a:cubicBezTo>
                  <a:cubicBezTo>
                    <a:pt x="636" y="176"/>
                    <a:pt x="642" y="177"/>
                    <a:pt x="644" y="172"/>
                  </a:cubicBezTo>
                  <a:cubicBezTo>
                    <a:pt x="645" y="177"/>
                    <a:pt x="652" y="174"/>
                    <a:pt x="656" y="173"/>
                  </a:cubicBezTo>
                  <a:cubicBezTo>
                    <a:pt x="656" y="171"/>
                    <a:pt x="655" y="169"/>
                    <a:pt x="655" y="167"/>
                  </a:cubicBezTo>
                  <a:cubicBezTo>
                    <a:pt x="660" y="167"/>
                    <a:pt x="657" y="173"/>
                    <a:pt x="661" y="174"/>
                  </a:cubicBezTo>
                  <a:cubicBezTo>
                    <a:pt x="664" y="175"/>
                    <a:pt x="666" y="176"/>
                    <a:pt x="669" y="176"/>
                  </a:cubicBezTo>
                  <a:cubicBezTo>
                    <a:pt x="671" y="176"/>
                    <a:pt x="680" y="175"/>
                    <a:pt x="681" y="173"/>
                  </a:cubicBezTo>
                  <a:cubicBezTo>
                    <a:pt x="682" y="169"/>
                    <a:pt x="684" y="169"/>
                    <a:pt x="688" y="168"/>
                  </a:cubicBezTo>
                  <a:cubicBezTo>
                    <a:pt x="686" y="166"/>
                    <a:pt x="684" y="166"/>
                    <a:pt x="681" y="165"/>
                  </a:cubicBezTo>
                  <a:cubicBezTo>
                    <a:pt x="683" y="164"/>
                    <a:pt x="685" y="162"/>
                    <a:pt x="687" y="161"/>
                  </a:cubicBezTo>
                  <a:cubicBezTo>
                    <a:pt x="679" y="155"/>
                    <a:pt x="670" y="150"/>
                    <a:pt x="660" y="153"/>
                  </a:cubicBezTo>
                  <a:cubicBezTo>
                    <a:pt x="656" y="154"/>
                    <a:pt x="653" y="152"/>
                    <a:pt x="649" y="154"/>
                  </a:cubicBezTo>
                  <a:cubicBezTo>
                    <a:pt x="644" y="155"/>
                    <a:pt x="640" y="156"/>
                    <a:pt x="636" y="157"/>
                  </a:cubicBezTo>
                  <a:cubicBezTo>
                    <a:pt x="637" y="158"/>
                    <a:pt x="638" y="159"/>
                    <a:pt x="639" y="159"/>
                  </a:cubicBezTo>
                  <a:cubicBezTo>
                    <a:pt x="634" y="158"/>
                    <a:pt x="628" y="155"/>
                    <a:pt x="624" y="156"/>
                  </a:cubicBezTo>
                  <a:cubicBezTo>
                    <a:pt x="622" y="156"/>
                    <a:pt x="620" y="159"/>
                    <a:pt x="618" y="158"/>
                  </a:cubicBezTo>
                  <a:cubicBezTo>
                    <a:pt x="616" y="156"/>
                    <a:pt x="614" y="155"/>
                    <a:pt x="612" y="154"/>
                  </a:cubicBezTo>
                  <a:cubicBezTo>
                    <a:pt x="611" y="153"/>
                    <a:pt x="602" y="148"/>
                    <a:pt x="602" y="148"/>
                  </a:cubicBezTo>
                  <a:cubicBezTo>
                    <a:pt x="601" y="145"/>
                    <a:pt x="610" y="148"/>
                    <a:pt x="611" y="144"/>
                  </a:cubicBezTo>
                  <a:cubicBezTo>
                    <a:pt x="608" y="144"/>
                    <a:pt x="606" y="143"/>
                    <a:pt x="603" y="142"/>
                  </a:cubicBezTo>
                  <a:cubicBezTo>
                    <a:pt x="600" y="141"/>
                    <a:pt x="602" y="140"/>
                    <a:pt x="599" y="138"/>
                  </a:cubicBezTo>
                  <a:cubicBezTo>
                    <a:pt x="595" y="135"/>
                    <a:pt x="590" y="139"/>
                    <a:pt x="585" y="138"/>
                  </a:cubicBezTo>
                  <a:cubicBezTo>
                    <a:pt x="581" y="137"/>
                    <a:pt x="578" y="133"/>
                    <a:pt x="574" y="132"/>
                  </a:cubicBezTo>
                  <a:cubicBezTo>
                    <a:pt x="569" y="132"/>
                    <a:pt x="563" y="129"/>
                    <a:pt x="559" y="131"/>
                  </a:cubicBezTo>
                  <a:cubicBezTo>
                    <a:pt x="551" y="133"/>
                    <a:pt x="553" y="136"/>
                    <a:pt x="558" y="141"/>
                  </a:cubicBezTo>
                  <a:cubicBezTo>
                    <a:pt x="563" y="146"/>
                    <a:pt x="566" y="145"/>
                    <a:pt x="572" y="144"/>
                  </a:cubicBezTo>
                  <a:cubicBezTo>
                    <a:pt x="577" y="143"/>
                    <a:pt x="580" y="141"/>
                    <a:pt x="583" y="146"/>
                  </a:cubicBezTo>
                  <a:cubicBezTo>
                    <a:pt x="586" y="148"/>
                    <a:pt x="592" y="153"/>
                    <a:pt x="588" y="157"/>
                  </a:cubicBezTo>
                  <a:cubicBezTo>
                    <a:pt x="586" y="163"/>
                    <a:pt x="587" y="164"/>
                    <a:pt x="590" y="170"/>
                  </a:cubicBezTo>
                  <a:close/>
                  <a:moveTo>
                    <a:pt x="724" y="277"/>
                  </a:moveTo>
                  <a:cubicBezTo>
                    <a:pt x="722" y="281"/>
                    <a:pt x="733" y="281"/>
                    <a:pt x="735" y="281"/>
                  </a:cubicBezTo>
                  <a:cubicBezTo>
                    <a:pt x="733" y="275"/>
                    <a:pt x="728" y="274"/>
                    <a:pt x="724" y="277"/>
                  </a:cubicBezTo>
                  <a:close/>
                  <a:moveTo>
                    <a:pt x="615" y="44"/>
                  </a:moveTo>
                  <a:cubicBezTo>
                    <a:pt x="611" y="47"/>
                    <a:pt x="607" y="50"/>
                    <a:pt x="603" y="53"/>
                  </a:cubicBezTo>
                  <a:cubicBezTo>
                    <a:pt x="610" y="58"/>
                    <a:pt x="616" y="54"/>
                    <a:pt x="624" y="54"/>
                  </a:cubicBezTo>
                  <a:cubicBezTo>
                    <a:pt x="631" y="53"/>
                    <a:pt x="638" y="51"/>
                    <a:pt x="644" y="49"/>
                  </a:cubicBezTo>
                  <a:cubicBezTo>
                    <a:pt x="638" y="52"/>
                    <a:pt x="634" y="55"/>
                    <a:pt x="627" y="55"/>
                  </a:cubicBezTo>
                  <a:cubicBezTo>
                    <a:pt x="620" y="56"/>
                    <a:pt x="616" y="55"/>
                    <a:pt x="610" y="58"/>
                  </a:cubicBezTo>
                  <a:cubicBezTo>
                    <a:pt x="617" y="60"/>
                    <a:pt x="623" y="64"/>
                    <a:pt x="629" y="60"/>
                  </a:cubicBezTo>
                  <a:cubicBezTo>
                    <a:pt x="637" y="55"/>
                    <a:pt x="640" y="55"/>
                    <a:pt x="649" y="54"/>
                  </a:cubicBezTo>
                  <a:cubicBezTo>
                    <a:pt x="641" y="56"/>
                    <a:pt x="637" y="58"/>
                    <a:pt x="631" y="64"/>
                  </a:cubicBezTo>
                  <a:cubicBezTo>
                    <a:pt x="637" y="64"/>
                    <a:pt x="642" y="65"/>
                    <a:pt x="648" y="65"/>
                  </a:cubicBezTo>
                  <a:cubicBezTo>
                    <a:pt x="652" y="65"/>
                    <a:pt x="653" y="66"/>
                    <a:pt x="653" y="61"/>
                  </a:cubicBezTo>
                  <a:cubicBezTo>
                    <a:pt x="653" y="60"/>
                    <a:pt x="658" y="59"/>
                    <a:pt x="660" y="59"/>
                  </a:cubicBezTo>
                  <a:cubicBezTo>
                    <a:pt x="659" y="59"/>
                    <a:pt x="658" y="61"/>
                    <a:pt x="657" y="61"/>
                  </a:cubicBezTo>
                  <a:cubicBezTo>
                    <a:pt x="661" y="60"/>
                    <a:pt x="664" y="59"/>
                    <a:pt x="668" y="58"/>
                  </a:cubicBezTo>
                  <a:cubicBezTo>
                    <a:pt x="665" y="61"/>
                    <a:pt x="663" y="63"/>
                    <a:pt x="660" y="65"/>
                  </a:cubicBezTo>
                  <a:cubicBezTo>
                    <a:pt x="664" y="64"/>
                    <a:pt x="669" y="63"/>
                    <a:pt x="673" y="62"/>
                  </a:cubicBezTo>
                  <a:cubicBezTo>
                    <a:pt x="676" y="62"/>
                    <a:pt x="682" y="62"/>
                    <a:pt x="684" y="60"/>
                  </a:cubicBezTo>
                  <a:cubicBezTo>
                    <a:pt x="691" y="54"/>
                    <a:pt x="697" y="51"/>
                    <a:pt x="705" y="47"/>
                  </a:cubicBezTo>
                  <a:cubicBezTo>
                    <a:pt x="701" y="51"/>
                    <a:pt x="698" y="54"/>
                    <a:pt x="694" y="57"/>
                  </a:cubicBezTo>
                  <a:cubicBezTo>
                    <a:pt x="697" y="58"/>
                    <a:pt x="699" y="59"/>
                    <a:pt x="701" y="60"/>
                  </a:cubicBezTo>
                  <a:cubicBezTo>
                    <a:pt x="687" y="63"/>
                    <a:pt x="673" y="66"/>
                    <a:pt x="659" y="69"/>
                  </a:cubicBezTo>
                  <a:cubicBezTo>
                    <a:pt x="664" y="73"/>
                    <a:pt x="669" y="78"/>
                    <a:pt x="673" y="82"/>
                  </a:cubicBezTo>
                  <a:cubicBezTo>
                    <a:pt x="667" y="78"/>
                    <a:pt x="660" y="72"/>
                    <a:pt x="653" y="70"/>
                  </a:cubicBezTo>
                  <a:cubicBezTo>
                    <a:pt x="652" y="70"/>
                    <a:pt x="633" y="70"/>
                    <a:pt x="634" y="69"/>
                  </a:cubicBezTo>
                  <a:cubicBezTo>
                    <a:pt x="628" y="80"/>
                    <a:pt x="639" y="79"/>
                    <a:pt x="645" y="84"/>
                  </a:cubicBezTo>
                  <a:cubicBezTo>
                    <a:pt x="651" y="88"/>
                    <a:pt x="656" y="94"/>
                    <a:pt x="659" y="100"/>
                  </a:cubicBezTo>
                  <a:cubicBezTo>
                    <a:pt x="650" y="96"/>
                    <a:pt x="636" y="94"/>
                    <a:pt x="628" y="102"/>
                  </a:cubicBezTo>
                  <a:cubicBezTo>
                    <a:pt x="620" y="110"/>
                    <a:pt x="627" y="110"/>
                    <a:pt x="634" y="112"/>
                  </a:cubicBezTo>
                  <a:cubicBezTo>
                    <a:pt x="639" y="113"/>
                    <a:pt x="643" y="106"/>
                    <a:pt x="646" y="103"/>
                  </a:cubicBezTo>
                  <a:cubicBezTo>
                    <a:pt x="644" y="111"/>
                    <a:pt x="637" y="116"/>
                    <a:pt x="645" y="121"/>
                  </a:cubicBezTo>
                  <a:cubicBezTo>
                    <a:pt x="652" y="126"/>
                    <a:pt x="660" y="116"/>
                    <a:pt x="663" y="112"/>
                  </a:cubicBezTo>
                  <a:cubicBezTo>
                    <a:pt x="657" y="121"/>
                    <a:pt x="653" y="128"/>
                    <a:pt x="642" y="125"/>
                  </a:cubicBezTo>
                  <a:cubicBezTo>
                    <a:pt x="637" y="124"/>
                    <a:pt x="637" y="117"/>
                    <a:pt x="633" y="117"/>
                  </a:cubicBezTo>
                  <a:cubicBezTo>
                    <a:pt x="627" y="116"/>
                    <a:pt x="625" y="116"/>
                    <a:pt x="619" y="118"/>
                  </a:cubicBezTo>
                  <a:cubicBezTo>
                    <a:pt x="623" y="124"/>
                    <a:pt x="623" y="124"/>
                    <a:pt x="629" y="125"/>
                  </a:cubicBezTo>
                  <a:cubicBezTo>
                    <a:pt x="625" y="129"/>
                    <a:pt x="622" y="128"/>
                    <a:pt x="617" y="130"/>
                  </a:cubicBezTo>
                  <a:cubicBezTo>
                    <a:pt x="615" y="131"/>
                    <a:pt x="610" y="132"/>
                    <a:pt x="609" y="134"/>
                  </a:cubicBezTo>
                  <a:cubicBezTo>
                    <a:pt x="608" y="135"/>
                    <a:pt x="611" y="137"/>
                    <a:pt x="609" y="138"/>
                  </a:cubicBezTo>
                  <a:cubicBezTo>
                    <a:pt x="612" y="143"/>
                    <a:pt x="613" y="140"/>
                    <a:pt x="616" y="136"/>
                  </a:cubicBezTo>
                  <a:cubicBezTo>
                    <a:pt x="617" y="142"/>
                    <a:pt x="624" y="145"/>
                    <a:pt x="626" y="139"/>
                  </a:cubicBezTo>
                  <a:cubicBezTo>
                    <a:pt x="626" y="145"/>
                    <a:pt x="630" y="142"/>
                    <a:pt x="633" y="142"/>
                  </a:cubicBezTo>
                  <a:cubicBezTo>
                    <a:pt x="637" y="142"/>
                    <a:pt x="640" y="143"/>
                    <a:pt x="643" y="143"/>
                  </a:cubicBezTo>
                  <a:cubicBezTo>
                    <a:pt x="648" y="143"/>
                    <a:pt x="649" y="139"/>
                    <a:pt x="652" y="140"/>
                  </a:cubicBezTo>
                  <a:cubicBezTo>
                    <a:pt x="654" y="141"/>
                    <a:pt x="658" y="143"/>
                    <a:pt x="657" y="138"/>
                  </a:cubicBezTo>
                  <a:cubicBezTo>
                    <a:pt x="659" y="142"/>
                    <a:pt x="666" y="145"/>
                    <a:pt x="667" y="139"/>
                  </a:cubicBezTo>
                  <a:cubicBezTo>
                    <a:pt x="670" y="143"/>
                    <a:pt x="672" y="138"/>
                    <a:pt x="674" y="140"/>
                  </a:cubicBezTo>
                  <a:cubicBezTo>
                    <a:pt x="677" y="142"/>
                    <a:pt x="676" y="144"/>
                    <a:pt x="675" y="148"/>
                  </a:cubicBezTo>
                  <a:cubicBezTo>
                    <a:pt x="680" y="146"/>
                    <a:pt x="684" y="145"/>
                    <a:pt x="689" y="144"/>
                  </a:cubicBezTo>
                  <a:cubicBezTo>
                    <a:pt x="690" y="143"/>
                    <a:pt x="691" y="141"/>
                    <a:pt x="692" y="140"/>
                  </a:cubicBezTo>
                  <a:cubicBezTo>
                    <a:pt x="693" y="140"/>
                    <a:pt x="694" y="142"/>
                    <a:pt x="696" y="141"/>
                  </a:cubicBezTo>
                  <a:cubicBezTo>
                    <a:pt x="697" y="141"/>
                    <a:pt x="701" y="141"/>
                    <a:pt x="700" y="139"/>
                  </a:cubicBezTo>
                  <a:cubicBezTo>
                    <a:pt x="700" y="137"/>
                    <a:pt x="701" y="134"/>
                    <a:pt x="699" y="133"/>
                  </a:cubicBezTo>
                  <a:cubicBezTo>
                    <a:pt x="696" y="131"/>
                    <a:pt x="696" y="130"/>
                    <a:pt x="693" y="132"/>
                  </a:cubicBezTo>
                  <a:cubicBezTo>
                    <a:pt x="691" y="133"/>
                    <a:pt x="690" y="134"/>
                    <a:pt x="688" y="131"/>
                  </a:cubicBezTo>
                  <a:cubicBezTo>
                    <a:pt x="687" y="129"/>
                    <a:pt x="695" y="123"/>
                    <a:pt x="697" y="121"/>
                  </a:cubicBezTo>
                  <a:cubicBezTo>
                    <a:pt x="701" y="117"/>
                    <a:pt x="694" y="115"/>
                    <a:pt x="696" y="113"/>
                  </a:cubicBezTo>
                  <a:cubicBezTo>
                    <a:pt x="698" y="112"/>
                    <a:pt x="704" y="116"/>
                    <a:pt x="707" y="115"/>
                  </a:cubicBezTo>
                  <a:cubicBezTo>
                    <a:pt x="713" y="113"/>
                    <a:pt x="714" y="112"/>
                    <a:pt x="718" y="107"/>
                  </a:cubicBezTo>
                  <a:cubicBezTo>
                    <a:pt x="715" y="106"/>
                    <a:pt x="712" y="104"/>
                    <a:pt x="710" y="103"/>
                  </a:cubicBezTo>
                  <a:cubicBezTo>
                    <a:pt x="714" y="102"/>
                    <a:pt x="719" y="102"/>
                    <a:pt x="723" y="101"/>
                  </a:cubicBezTo>
                  <a:cubicBezTo>
                    <a:pt x="724" y="95"/>
                    <a:pt x="712" y="95"/>
                    <a:pt x="708" y="94"/>
                  </a:cubicBezTo>
                  <a:cubicBezTo>
                    <a:pt x="713" y="94"/>
                    <a:pt x="719" y="94"/>
                    <a:pt x="724" y="94"/>
                  </a:cubicBezTo>
                  <a:cubicBezTo>
                    <a:pt x="725" y="88"/>
                    <a:pt x="710" y="89"/>
                    <a:pt x="706" y="89"/>
                  </a:cubicBezTo>
                  <a:cubicBezTo>
                    <a:pt x="716" y="88"/>
                    <a:pt x="725" y="87"/>
                    <a:pt x="735" y="85"/>
                  </a:cubicBezTo>
                  <a:cubicBezTo>
                    <a:pt x="734" y="83"/>
                    <a:pt x="734" y="82"/>
                    <a:pt x="733" y="80"/>
                  </a:cubicBezTo>
                  <a:cubicBezTo>
                    <a:pt x="737" y="81"/>
                    <a:pt x="741" y="83"/>
                    <a:pt x="745" y="82"/>
                  </a:cubicBezTo>
                  <a:cubicBezTo>
                    <a:pt x="749" y="79"/>
                    <a:pt x="752" y="77"/>
                    <a:pt x="755" y="73"/>
                  </a:cubicBezTo>
                  <a:cubicBezTo>
                    <a:pt x="752" y="73"/>
                    <a:pt x="748" y="73"/>
                    <a:pt x="745" y="73"/>
                  </a:cubicBezTo>
                  <a:cubicBezTo>
                    <a:pt x="750" y="72"/>
                    <a:pt x="756" y="70"/>
                    <a:pt x="762" y="69"/>
                  </a:cubicBezTo>
                  <a:cubicBezTo>
                    <a:pt x="766" y="68"/>
                    <a:pt x="772" y="63"/>
                    <a:pt x="777" y="60"/>
                  </a:cubicBezTo>
                  <a:cubicBezTo>
                    <a:pt x="782" y="57"/>
                    <a:pt x="801" y="52"/>
                    <a:pt x="802" y="45"/>
                  </a:cubicBezTo>
                  <a:cubicBezTo>
                    <a:pt x="787" y="48"/>
                    <a:pt x="773" y="51"/>
                    <a:pt x="759" y="53"/>
                  </a:cubicBezTo>
                  <a:cubicBezTo>
                    <a:pt x="767" y="51"/>
                    <a:pt x="776" y="48"/>
                    <a:pt x="785" y="46"/>
                  </a:cubicBezTo>
                  <a:cubicBezTo>
                    <a:pt x="780" y="45"/>
                    <a:pt x="775" y="44"/>
                    <a:pt x="770" y="43"/>
                  </a:cubicBezTo>
                  <a:cubicBezTo>
                    <a:pt x="781" y="42"/>
                    <a:pt x="792" y="41"/>
                    <a:pt x="803" y="41"/>
                  </a:cubicBezTo>
                  <a:cubicBezTo>
                    <a:pt x="811" y="40"/>
                    <a:pt x="821" y="32"/>
                    <a:pt x="829" y="28"/>
                  </a:cubicBezTo>
                  <a:cubicBezTo>
                    <a:pt x="819" y="24"/>
                    <a:pt x="810" y="22"/>
                    <a:pt x="799" y="20"/>
                  </a:cubicBezTo>
                  <a:cubicBezTo>
                    <a:pt x="791" y="18"/>
                    <a:pt x="783" y="21"/>
                    <a:pt x="774" y="23"/>
                  </a:cubicBezTo>
                  <a:cubicBezTo>
                    <a:pt x="779" y="20"/>
                    <a:pt x="783" y="18"/>
                    <a:pt x="788" y="15"/>
                  </a:cubicBezTo>
                  <a:cubicBezTo>
                    <a:pt x="779" y="14"/>
                    <a:pt x="770" y="11"/>
                    <a:pt x="761" y="11"/>
                  </a:cubicBezTo>
                  <a:cubicBezTo>
                    <a:pt x="753" y="11"/>
                    <a:pt x="743" y="14"/>
                    <a:pt x="735" y="15"/>
                  </a:cubicBezTo>
                  <a:cubicBezTo>
                    <a:pt x="736" y="17"/>
                    <a:pt x="737" y="20"/>
                    <a:pt x="738" y="22"/>
                  </a:cubicBezTo>
                  <a:cubicBezTo>
                    <a:pt x="734" y="19"/>
                    <a:pt x="729" y="14"/>
                    <a:pt x="724" y="13"/>
                  </a:cubicBezTo>
                  <a:cubicBezTo>
                    <a:pt x="717" y="13"/>
                    <a:pt x="710" y="13"/>
                    <a:pt x="703" y="13"/>
                  </a:cubicBezTo>
                  <a:cubicBezTo>
                    <a:pt x="707" y="17"/>
                    <a:pt x="712" y="20"/>
                    <a:pt x="716" y="23"/>
                  </a:cubicBezTo>
                  <a:cubicBezTo>
                    <a:pt x="711" y="21"/>
                    <a:pt x="706" y="19"/>
                    <a:pt x="701" y="17"/>
                  </a:cubicBezTo>
                  <a:cubicBezTo>
                    <a:pt x="698" y="16"/>
                    <a:pt x="690" y="14"/>
                    <a:pt x="688" y="15"/>
                  </a:cubicBezTo>
                  <a:cubicBezTo>
                    <a:pt x="686" y="16"/>
                    <a:pt x="685" y="18"/>
                    <a:pt x="683" y="19"/>
                  </a:cubicBezTo>
                  <a:cubicBezTo>
                    <a:pt x="680" y="19"/>
                    <a:pt x="676" y="19"/>
                    <a:pt x="673" y="19"/>
                  </a:cubicBezTo>
                  <a:cubicBezTo>
                    <a:pt x="670" y="19"/>
                    <a:pt x="666" y="25"/>
                    <a:pt x="663" y="27"/>
                  </a:cubicBezTo>
                  <a:cubicBezTo>
                    <a:pt x="671" y="31"/>
                    <a:pt x="679" y="36"/>
                    <a:pt x="688" y="40"/>
                  </a:cubicBezTo>
                  <a:cubicBezTo>
                    <a:pt x="678" y="38"/>
                    <a:pt x="669" y="36"/>
                    <a:pt x="660" y="34"/>
                  </a:cubicBezTo>
                  <a:cubicBezTo>
                    <a:pt x="656" y="32"/>
                    <a:pt x="652" y="28"/>
                    <a:pt x="648" y="26"/>
                  </a:cubicBezTo>
                  <a:cubicBezTo>
                    <a:pt x="645" y="24"/>
                    <a:pt x="641" y="25"/>
                    <a:pt x="638" y="25"/>
                  </a:cubicBezTo>
                  <a:cubicBezTo>
                    <a:pt x="638" y="26"/>
                    <a:pt x="639" y="28"/>
                    <a:pt x="640" y="30"/>
                  </a:cubicBezTo>
                  <a:cubicBezTo>
                    <a:pt x="636" y="30"/>
                    <a:pt x="633" y="30"/>
                    <a:pt x="629" y="30"/>
                  </a:cubicBezTo>
                  <a:cubicBezTo>
                    <a:pt x="632" y="32"/>
                    <a:pt x="634" y="33"/>
                    <a:pt x="637" y="34"/>
                  </a:cubicBezTo>
                  <a:cubicBezTo>
                    <a:pt x="628" y="34"/>
                    <a:pt x="615" y="29"/>
                    <a:pt x="610" y="40"/>
                  </a:cubicBezTo>
                  <a:cubicBezTo>
                    <a:pt x="604" y="34"/>
                    <a:pt x="596" y="39"/>
                    <a:pt x="589" y="42"/>
                  </a:cubicBezTo>
                  <a:cubicBezTo>
                    <a:pt x="594" y="45"/>
                    <a:pt x="598" y="47"/>
                    <a:pt x="602" y="49"/>
                  </a:cubicBezTo>
                  <a:cubicBezTo>
                    <a:pt x="606" y="47"/>
                    <a:pt x="610" y="45"/>
                    <a:pt x="615" y="44"/>
                  </a:cubicBezTo>
                  <a:close/>
                  <a:moveTo>
                    <a:pt x="521" y="118"/>
                  </a:moveTo>
                  <a:cubicBezTo>
                    <a:pt x="518" y="115"/>
                    <a:pt x="515" y="115"/>
                    <a:pt x="511" y="116"/>
                  </a:cubicBezTo>
                  <a:cubicBezTo>
                    <a:pt x="507" y="117"/>
                    <a:pt x="509" y="120"/>
                    <a:pt x="512" y="120"/>
                  </a:cubicBezTo>
                  <a:cubicBezTo>
                    <a:pt x="515" y="119"/>
                    <a:pt x="518" y="117"/>
                    <a:pt x="521" y="118"/>
                  </a:cubicBezTo>
                  <a:close/>
                  <a:moveTo>
                    <a:pt x="684" y="367"/>
                  </a:moveTo>
                  <a:cubicBezTo>
                    <a:pt x="686" y="365"/>
                    <a:pt x="693" y="358"/>
                    <a:pt x="687" y="355"/>
                  </a:cubicBezTo>
                  <a:cubicBezTo>
                    <a:pt x="684" y="354"/>
                    <a:pt x="681" y="358"/>
                    <a:pt x="681" y="360"/>
                  </a:cubicBezTo>
                  <a:cubicBezTo>
                    <a:pt x="680" y="364"/>
                    <a:pt x="682" y="364"/>
                    <a:pt x="684" y="367"/>
                  </a:cubicBezTo>
                  <a:close/>
                  <a:moveTo>
                    <a:pt x="1228" y="485"/>
                  </a:moveTo>
                  <a:cubicBezTo>
                    <a:pt x="1227" y="486"/>
                    <a:pt x="1227" y="487"/>
                    <a:pt x="1226" y="488"/>
                  </a:cubicBezTo>
                  <a:cubicBezTo>
                    <a:pt x="1233" y="494"/>
                    <a:pt x="1242" y="482"/>
                    <a:pt x="1249" y="481"/>
                  </a:cubicBezTo>
                  <a:cubicBezTo>
                    <a:pt x="1252" y="480"/>
                    <a:pt x="1253" y="482"/>
                    <a:pt x="1254" y="479"/>
                  </a:cubicBezTo>
                  <a:cubicBezTo>
                    <a:pt x="1255" y="477"/>
                    <a:pt x="1256" y="474"/>
                    <a:pt x="1257" y="471"/>
                  </a:cubicBezTo>
                  <a:cubicBezTo>
                    <a:pt x="1258" y="468"/>
                    <a:pt x="1256" y="464"/>
                    <a:pt x="1254" y="461"/>
                  </a:cubicBezTo>
                  <a:cubicBezTo>
                    <a:pt x="1258" y="458"/>
                    <a:pt x="1260" y="458"/>
                    <a:pt x="1260" y="452"/>
                  </a:cubicBezTo>
                  <a:cubicBezTo>
                    <a:pt x="1258" y="452"/>
                    <a:pt x="1257" y="448"/>
                    <a:pt x="1255" y="446"/>
                  </a:cubicBezTo>
                  <a:cubicBezTo>
                    <a:pt x="1254" y="444"/>
                    <a:pt x="1250" y="446"/>
                    <a:pt x="1248" y="447"/>
                  </a:cubicBezTo>
                  <a:cubicBezTo>
                    <a:pt x="1249" y="446"/>
                    <a:pt x="1249" y="445"/>
                    <a:pt x="1249" y="445"/>
                  </a:cubicBezTo>
                  <a:cubicBezTo>
                    <a:pt x="1244" y="441"/>
                    <a:pt x="1238" y="448"/>
                    <a:pt x="1236" y="452"/>
                  </a:cubicBezTo>
                  <a:cubicBezTo>
                    <a:pt x="1238" y="453"/>
                    <a:pt x="1239" y="453"/>
                    <a:pt x="1241" y="454"/>
                  </a:cubicBezTo>
                  <a:cubicBezTo>
                    <a:pt x="1239" y="456"/>
                    <a:pt x="1238" y="457"/>
                    <a:pt x="1235" y="457"/>
                  </a:cubicBezTo>
                  <a:cubicBezTo>
                    <a:pt x="1233" y="456"/>
                    <a:pt x="1231" y="455"/>
                    <a:pt x="1229" y="456"/>
                  </a:cubicBezTo>
                  <a:cubicBezTo>
                    <a:pt x="1226" y="457"/>
                    <a:pt x="1227" y="458"/>
                    <a:pt x="1228" y="461"/>
                  </a:cubicBezTo>
                  <a:cubicBezTo>
                    <a:pt x="1229" y="463"/>
                    <a:pt x="1226" y="465"/>
                    <a:pt x="1225" y="466"/>
                  </a:cubicBezTo>
                  <a:cubicBezTo>
                    <a:pt x="1228" y="467"/>
                    <a:pt x="1230" y="468"/>
                    <a:pt x="1234" y="469"/>
                  </a:cubicBezTo>
                  <a:cubicBezTo>
                    <a:pt x="1231" y="471"/>
                    <a:pt x="1229" y="473"/>
                    <a:pt x="1226" y="476"/>
                  </a:cubicBezTo>
                  <a:cubicBezTo>
                    <a:pt x="1229" y="476"/>
                    <a:pt x="1233" y="474"/>
                    <a:pt x="1236" y="475"/>
                  </a:cubicBezTo>
                  <a:cubicBezTo>
                    <a:pt x="1234" y="476"/>
                    <a:pt x="1229" y="476"/>
                    <a:pt x="1228" y="478"/>
                  </a:cubicBezTo>
                  <a:cubicBezTo>
                    <a:pt x="1227" y="480"/>
                    <a:pt x="1225" y="480"/>
                    <a:pt x="1223" y="481"/>
                  </a:cubicBezTo>
                  <a:cubicBezTo>
                    <a:pt x="1224" y="481"/>
                    <a:pt x="1225" y="482"/>
                    <a:pt x="1227" y="482"/>
                  </a:cubicBezTo>
                  <a:cubicBezTo>
                    <a:pt x="1225" y="483"/>
                    <a:pt x="1224" y="484"/>
                    <a:pt x="1223" y="484"/>
                  </a:cubicBezTo>
                  <a:cubicBezTo>
                    <a:pt x="1225" y="485"/>
                    <a:pt x="1226" y="485"/>
                    <a:pt x="1228" y="485"/>
                  </a:cubicBezTo>
                  <a:close/>
                  <a:moveTo>
                    <a:pt x="652" y="355"/>
                  </a:moveTo>
                  <a:cubicBezTo>
                    <a:pt x="653" y="356"/>
                    <a:pt x="653" y="359"/>
                    <a:pt x="654" y="359"/>
                  </a:cubicBezTo>
                  <a:cubicBezTo>
                    <a:pt x="661" y="359"/>
                    <a:pt x="668" y="356"/>
                    <a:pt x="669" y="348"/>
                  </a:cubicBezTo>
                  <a:cubicBezTo>
                    <a:pt x="667" y="348"/>
                    <a:pt x="666" y="348"/>
                    <a:pt x="664" y="347"/>
                  </a:cubicBezTo>
                  <a:cubicBezTo>
                    <a:pt x="660" y="348"/>
                    <a:pt x="657" y="348"/>
                    <a:pt x="654" y="351"/>
                  </a:cubicBezTo>
                  <a:cubicBezTo>
                    <a:pt x="652" y="353"/>
                    <a:pt x="651" y="352"/>
                    <a:pt x="652" y="355"/>
                  </a:cubicBezTo>
                  <a:close/>
                  <a:moveTo>
                    <a:pt x="578" y="165"/>
                  </a:moveTo>
                  <a:cubicBezTo>
                    <a:pt x="577" y="161"/>
                    <a:pt x="572" y="154"/>
                    <a:pt x="568" y="156"/>
                  </a:cubicBezTo>
                  <a:cubicBezTo>
                    <a:pt x="565" y="156"/>
                    <a:pt x="552" y="159"/>
                    <a:pt x="554" y="166"/>
                  </a:cubicBezTo>
                  <a:cubicBezTo>
                    <a:pt x="555" y="168"/>
                    <a:pt x="565" y="172"/>
                    <a:pt x="568" y="173"/>
                  </a:cubicBezTo>
                  <a:cubicBezTo>
                    <a:pt x="574" y="173"/>
                    <a:pt x="580" y="173"/>
                    <a:pt x="578" y="165"/>
                  </a:cubicBezTo>
                  <a:close/>
                  <a:moveTo>
                    <a:pt x="489" y="98"/>
                  </a:moveTo>
                  <a:cubicBezTo>
                    <a:pt x="493" y="99"/>
                    <a:pt x="494" y="93"/>
                    <a:pt x="498" y="96"/>
                  </a:cubicBezTo>
                  <a:cubicBezTo>
                    <a:pt x="497" y="97"/>
                    <a:pt x="496" y="98"/>
                    <a:pt x="495" y="98"/>
                  </a:cubicBezTo>
                  <a:cubicBezTo>
                    <a:pt x="497" y="99"/>
                    <a:pt x="500" y="99"/>
                    <a:pt x="502" y="99"/>
                  </a:cubicBezTo>
                  <a:cubicBezTo>
                    <a:pt x="502" y="106"/>
                    <a:pt x="493" y="101"/>
                    <a:pt x="489" y="104"/>
                  </a:cubicBezTo>
                  <a:cubicBezTo>
                    <a:pt x="490" y="115"/>
                    <a:pt x="503" y="104"/>
                    <a:pt x="506" y="107"/>
                  </a:cubicBezTo>
                  <a:cubicBezTo>
                    <a:pt x="508" y="110"/>
                    <a:pt x="513" y="109"/>
                    <a:pt x="517" y="110"/>
                  </a:cubicBezTo>
                  <a:cubicBezTo>
                    <a:pt x="520" y="110"/>
                    <a:pt x="521" y="112"/>
                    <a:pt x="523" y="116"/>
                  </a:cubicBezTo>
                  <a:cubicBezTo>
                    <a:pt x="524" y="119"/>
                    <a:pt x="541" y="118"/>
                    <a:pt x="533" y="109"/>
                  </a:cubicBezTo>
                  <a:cubicBezTo>
                    <a:pt x="531" y="108"/>
                    <a:pt x="529" y="106"/>
                    <a:pt x="529" y="104"/>
                  </a:cubicBezTo>
                  <a:cubicBezTo>
                    <a:pt x="530" y="101"/>
                    <a:pt x="530" y="102"/>
                    <a:pt x="528" y="100"/>
                  </a:cubicBezTo>
                  <a:cubicBezTo>
                    <a:pt x="525" y="97"/>
                    <a:pt x="524" y="98"/>
                    <a:pt x="519" y="99"/>
                  </a:cubicBezTo>
                  <a:cubicBezTo>
                    <a:pt x="521" y="90"/>
                    <a:pt x="510" y="94"/>
                    <a:pt x="507" y="96"/>
                  </a:cubicBezTo>
                  <a:cubicBezTo>
                    <a:pt x="505" y="91"/>
                    <a:pt x="502" y="87"/>
                    <a:pt x="496" y="88"/>
                  </a:cubicBezTo>
                  <a:cubicBezTo>
                    <a:pt x="490" y="89"/>
                    <a:pt x="486" y="87"/>
                    <a:pt x="484" y="94"/>
                  </a:cubicBezTo>
                  <a:cubicBezTo>
                    <a:pt x="486" y="94"/>
                    <a:pt x="488" y="94"/>
                    <a:pt x="491" y="94"/>
                  </a:cubicBezTo>
                  <a:cubicBezTo>
                    <a:pt x="490" y="95"/>
                    <a:pt x="489" y="97"/>
                    <a:pt x="489" y="98"/>
                  </a:cubicBezTo>
                  <a:close/>
                  <a:moveTo>
                    <a:pt x="490" y="129"/>
                  </a:moveTo>
                  <a:cubicBezTo>
                    <a:pt x="492" y="131"/>
                    <a:pt x="495" y="128"/>
                    <a:pt x="493" y="126"/>
                  </a:cubicBezTo>
                  <a:cubicBezTo>
                    <a:pt x="491" y="124"/>
                    <a:pt x="490" y="122"/>
                    <a:pt x="488" y="121"/>
                  </a:cubicBezTo>
                  <a:cubicBezTo>
                    <a:pt x="486" y="119"/>
                    <a:pt x="484" y="117"/>
                    <a:pt x="481" y="118"/>
                  </a:cubicBezTo>
                  <a:cubicBezTo>
                    <a:pt x="481" y="120"/>
                    <a:pt x="482" y="123"/>
                    <a:pt x="482" y="125"/>
                  </a:cubicBezTo>
                  <a:cubicBezTo>
                    <a:pt x="485" y="127"/>
                    <a:pt x="489" y="127"/>
                    <a:pt x="490" y="129"/>
                  </a:cubicBezTo>
                  <a:close/>
                  <a:moveTo>
                    <a:pt x="537" y="75"/>
                  </a:moveTo>
                  <a:cubicBezTo>
                    <a:pt x="535" y="70"/>
                    <a:pt x="524" y="72"/>
                    <a:pt x="527" y="78"/>
                  </a:cubicBezTo>
                  <a:cubicBezTo>
                    <a:pt x="532" y="80"/>
                    <a:pt x="541" y="85"/>
                    <a:pt x="537" y="75"/>
                  </a:cubicBezTo>
                  <a:close/>
                  <a:moveTo>
                    <a:pt x="552" y="111"/>
                  </a:moveTo>
                  <a:cubicBezTo>
                    <a:pt x="550" y="112"/>
                    <a:pt x="547" y="112"/>
                    <a:pt x="545" y="113"/>
                  </a:cubicBezTo>
                  <a:cubicBezTo>
                    <a:pt x="547" y="114"/>
                    <a:pt x="551" y="117"/>
                    <a:pt x="551" y="117"/>
                  </a:cubicBezTo>
                  <a:cubicBezTo>
                    <a:pt x="554" y="117"/>
                    <a:pt x="556" y="116"/>
                    <a:pt x="558" y="116"/>
                  </a:cubicBezTo>
                  <a:cubicBezTo>
                    <a:pt x="561" y="115"/>
                    <a:pt x="565" y="115"/>
                    <a:pt x="567" y="113"/>
                  </a:cubicBezTo>
                  <a:cubicBezTo>
                    <a:pt x="568" y="110"/>
                    <a:pt x="565" y="109"/>
                    <a:pt x="568" y="106"/>
                  </a:cubicBezTo>
                  <a:cubicBezTo>
                    <a:pt x="565" y="105"/>
                    <a:pt x="561" y="105"/>
                    <a:pt x="559" y="104"/>
                  </a:cubicBezTo>
                  <a:cubicBezTo>
                    <a:pt x="557" y="103"/>
                    <a:pt x="555" y="101"/>
                    <a:pt x="552" y="100"/>
                  </a:cubicBezTo>
                  <a:cubicBezTo>
                    <a:pt x="549" y="98"/>
                    <a:pt x="536" y="96"/>
                    <a:pt x="543" y="103"/>
                  </a:cubicBezTo>
                  <a:cubicBezTo>
                    <a:pt x="542" y="104"/>
                    <a:pt x="541" y="104"/>
                    <a:pt x="540" y="104"/>
                  </a:cubicBezTo>
                  <a:cubicBezTo>
                    <a:pt x="542" y="111"/>
                    <a:pt x="548" y="107"/>
                    <a:pt x="552" y="111"/>
                  </a:cubicBezTo>
                  <a:close/>
                  <a:moveTo>
                    <a:pt x="434" y="114"/>
                  </a:moveTo>
                  <a:cubicBezTo>
                    <a:pt x="427" y="115"/>
                    <a:pt x="424" y="113"/>
                    <a:pt x="425" y="122"/>
                  </a:cubicBezTo>
                  <a:cubicBezTo>
                    <a:pt x="429" y="122"/>
                    <a:pt x="431" y="127"/>
                    <a:pt x="434" y="126"/>
                  </a:cubicBezTo>
                  <a:cubicBezTo>
                    <a:pt x="438" y="125"/>
                    <a:pt x="443" y="124"/>
                    <a:pt x="447" y="123"/>
                  </a:cubicBezTo>
                  <a:cubicBezTo>
                    <a:pt x="450" y="122"/>
                    <a:pt x="449" y="121"/>
                    <a:pt x="449" y="118"/>
                  </a:cubicBezTo>
                  <a:cubicBezTo>
                    <a:pt x="450" y="117"/>
                    <a:pt x="445" y="118"/>
                    <a:pt x="443" y="116"/>
                  </a:cubicBezTo>
                  <a:cubicBezTo>
                    <a:pt x="447" y="115"/>
                    <a:pt x="451" y="115"/>
                    <a:pt x="453" y="112"/>
                  </a:cubicBezTo>
                  <a:cubicBezTo>
                    <a:pt x="448" y="110"/>
                    <a:pt x="440" y="113"/>
                    <a:pt x="434" y="114"/>
                  </a:cubicBezTo>
                  <a:close/>
                  <a:moveTo>
                    <a:pt x="447" y="144"/>
                  </a:moveTo>
                  <a:cubicBezTo>
                    <a:pt x="450" y="145"/>
                    <a:pt x="453" y="147"/>
                    <a:pt x="456" y="149"/>
                  </a:cubicBezTo>
                  <a:cubicBezTo>
                    <a:pt x="454" y="150"/>
                    <a:pt x="452" y="150"/>
                    <a:pt x="450" y="151"/>
                  </a:cubicBezTo>
                  <a:cubicBezTo>
                    <a:pt x="452" y="152"/>
                    <a:pt x="459" y="154"/>
                    <a:pt x="459" y="156"/>
                  </a:cubicBezTo>
                  <a:cubicBezTo>
                    <a:pt x="458" y="160"/>
                    <a:pt x="454" y="158"/>
                    <a:pt x="450" y="158"/>
                  </a:cubicBezTo>
                  <a:cubicBezTo>
                    <a:pt x="448" y="158"/>
                    <a:pt x="440" y="159"/>
                    <a:pt x="440" y="156"/>
                  </a:cubicBezTo>
                  <a:cubicBezTo>
                    <a:pt x="439" y="151"/>
                    <a:pt x="438" y="152"/>
                    <a:pt x="433" y="152"/>
                  </a:cubicBezTo>
                  <a:cubicBezTo>
                    <a:pt x="434" y="152"/>
                    <a:pt x="435" y="152"/>
                    <a:pt x="436" y="151"/>
                  </a:cubicBezTo>
                  <a:cubicBezTo>
                    <a:pt x="433" y="149"/>
                    <a:pt x="429" y="144"/>
                    <a:pt x="425" y="144"/>
                  </a:cubicBezTo>
                  <a:cubicBezTo>
                    <a:pt x="418" y="146"/>
                    <a:pt x="421" y="143"/>
                    <a:pt x="415" y="140"/>
                  </a:cubicBezTo>
                  <a:cubicBezTo>
                    <a:pt x="414" y="140"/>
                    <a:pt x="405" y="141"/>
                    <a:pt x="405" y="143"/>
                  </a:cubicBezTo>
                  <a:cubicBezTo>
                    <a:pt x="405" y="145"/>
                    <a:pt x="412" y="146"/>
                    <a:pt x="414" y="146"/>
                  </a:cubicBezTo>
                  <a:cubicBezTo>
                    <a:pt x="408" y="146"/>
                    <a:pt x="404" y="145"/>
                    <a:pt x="398" y="148"/>
                  </a:cubicBezTo>
                  <a:cubicBezTo>
                    <a:pt x="398" y="151"/>
                    <a:pt x="398" y="151"/>
                    <a:pt x="398" y="151"/>
                  </a:cubicBezTo>
                  <a:cubicBezTo>
                    <a:pt x="402" y="153"/>
                    <a:pt x="408" y="151"/>
                    <a:pt x="413" y="151"/>
                  </a:cubicBezTo>
                  <a:cubicBezTo>
                    <a:pt x="411" y="152"/>
                    <a:pt x="394" y="151"/>
                    <a:pt x="394" y="155"/>
                  </a:cubicBezTo>
                  <a:cubicBezTo>
                    <a:pt x="395" y="159"/>
                    <a:pt x="409" y="155"/>
                    <a:pt x="411" y="154"/>
                  </a:cubicBezTo>
                  <a:cubicBezTo>
                    <a:pt x="405" y="159"/>
                    <a:pt x="394" y="156"/>
                    <a:pt x="391" y="162"/>
                  </a:cubicBezTo>
                  <a:cubicBezTo>
                    <a:pt x="395" y="164"/>
                    <a:pt x="397" y="164"/>
                    <a:pt x="402" y="163"/>
                  </a:cubicBezTo>
                  <a:cubicBezTo>
                    <a:pt x="402" y="164"/>
                    <a:pt x="402" y="165"/>
                    <a:pt x="401" y="165"/>
                  </a:cubicBezTo>
                  <a:cubicBezTo>
                    <a:pt x="403" y="166"/>
                    <a:pt x="405" y="167"/>
                    <a:pt x="407" y="167"/>
                  </a:cubicBezTo>
                  <a:cubicBezTo>
                    <a:pt x="406" y="163"/>
                    <a:pt x="410" y="164"/>
                    <a:pt x="411" y="167"/>
                  </a:cubicBezTo>
                  <a:cubicBezTo>
                    <a:pt x="416" y="164"/>
                    <a:pt x="417" y="164"/>
                    <a:pt x="418" y="158"/>
                  </a:cubicBezTo>
                  <a:cubicBezTo>
                    <a:pt x="422" y="159"/>
                    <a:pt x="421" y="162"/>
                    <a:pt x="420" y="165"/>
                  </a:cubicBezTo>
                  <a:cubicBezTo>
                    <a:pt x="423" y="165"/>
                    <a:pt x="429" y="166"/>
                    <a:pt x="430" y="162"/>
                  </a:cubicBezTo>
                  <a:cubicBezTo>
                    <a:pt x="431" y="166"/>
                    <a:pt x="438" y="164"/>
                    <a:pt x="441" y="162"/>
                  </a:cubicBezTo>
                  <a:cubicBezTo>
                    <a:pt x="435" y="168"/>
                    <a:pt x="424" y="169"/>
                    <a:pt x="416" y="172"/>
                  </a:cubicBezTo>
                  <a:cubicBezTo>
                    <a:pt x="425" y="178"/>
                    <a:pt x="429" y="176"/>
                    <a:pt x="440" y="173"/>
                  </a:cubicBezTo>
                  <a:cubicBezTo>
                    <a:pt x="446" y="171"/>
                    <a:pt x="451" y="168"/>
                    <a:pt x="457" y="166"/>
                  </a:cubicBezTo>
                  <a:cubicBezTo>
                    <a:pt x="461" y="165"/>
                    <a:pt x="462" y="168"/>
                    <a:pt x="466" y="168"/>
                  </a:cubicBezTo>
                  <a:cubicBezTo>
                    <a:pt x="467" y="168"/>
                    <a:pt x="467" y="165"/>
                    <a:pt x="470" y="165"/>
                  </a:cubicBezTo>
                  <a:cubicBezTo>
                    <a:pt x="473" y="165"/>
                    <a:pt x="476" y="165"/>
                    <a:pt x="478" y="165"/>
                  </a:cubicBezTo>
                  <a:cubicBezTo>
                    <a:pt x="482" y="165"/>
                    <a:pt x="484" y="161"/>
                    <a:pt x="485" y="157"/>
                  </a:cubicBezTo>
                  <a:cubicBezTo>
                    <a:pt x="486" y="152"/>
                    <a:pt x="485" y="148"/>
                    <a:pt x="479" y="148"/>
                  </a:cubicBezTo>
                  <a:cubicBezTo>
                    <a:pt x="471" y="149"/>
                    <a:pt x="478" y="152"/>
                    <a:pt x="474" y="156"/>
                  </a:cubicBezTo>
                  <a:cubicBezTo>
                    <a:pt x="473" y="152"/>
                    <a:pt x="472" y="151"/>
                    <a:pt x="469" y="150"/>
                  </a:cubicBezTo>
                  <a:cubicBezTo>
                    <a:pt x="467" y="149"/>
                    <a:pt x="466" y="145"/>
                    <a:pt x="464" y="144"/>
                  </a:cubicBezTo>
                  <a:cubicBezTo>
                    <a:pt x="460" y="141"/>
                    <a:pt x="463" y="132"/>
                    <a:pt x="456" y="135"/>
                  </a:cubicBezTo>
                  <a:cubicBezTo>
                    <a:pt x="453" y="139"/>
                    <a:pt x="451" y="141"/>
                    <a:pt x="447" y="144"/>
                  </a:cubicBezTo>
                  <a:close/>
                  <a:moveTo>
                    <a:pt x="553" y="74"/>
                  </a:moveTo>
                  <a:cubicBezTo>
                    <a:pt x="554" y="83"/>
                    <a:pt x="564" y="83"/>
                    <a:pt x="570" y="80"/>
                  </a:cubicBezTo>
                  <a:cubicBezTo>
                    <a:pt x="568" y="84"/>
                    <a:pt x="565" y="83"/>
                    <a:pt x="562" y="84"/>
                  </a:cubicBezTo>
                  <a:cubicBezTo>
                    <a:pt x="559" y="84"/>
                    <a:pt x="560" y="87"/>
                    <a:pt x="563" y="87"/>
                  </a:cubicBezTo>
                  <a:cubicBezTo>
                    <a:pt x="565" y="87"/>
                    <a:pt x="565" y="91"/>
                    <a:pt x="567" y="89"/>
                  </a:cubicBezTo>
                  <a:cubicBezTo>
                    <a:pt x="569" y="88"/>
                    <a:pt x="571" y="86"/>
                    <a:pt x="573" y="87"/>
                  </a:cubicBezTo>
                  <a:cubicBezTo>
                    <a:pt x="573" y="88"/>
                    <a:pt x="573" y="88"/>
                    <a:pt x="573" y="89"/>
                  </a:cubicBezTo>
                  <a:cubicBezTo>
                    <a:pt x="576" y="90"/>
                    <a:pt x="576" y="88"/>
                    <a:pt x="579" y="87"/>
                  </a:cubicBezTo>
                  <a:cubicBezTo>
                    <a:pt x="579" y="87"/>
                    <a:pt x="582" y="90"/>
                    <a:pt x="581" y="86"/>
                  </a:cubicBezTo>
                  <a:cubicBezTo>
                    <a:pt x="586" y="87"/>
                    <a:pt x="593" y="85"/>
                    <a:pt x="596" y="88"/>
                  </a:cubicBezTo>
                  <a:cubicBezTo>
                    <a:pt x="593" y="88"/>
                    <a:pt x="589" y="89"/>
                    <a:pt x="585" y="89"/>
                  </a:cubicBezTo>
                  <a:cubicBezTo>
                    <a:pt x="591" y="91"/>
                    <a:pt x="596" y="90"/>
                    <a:pt x="602" y="90"/>
                  </a:cubicBezTo>
                  <a:cubicBezTo>
                    <a:pt x="591" y="92"/>
                    <a:pt x="582" y="91"/>
                    <a:pt x="572" y="95"/>
                  </a:cubicBezTo>
                  <a:cubicBezTo>
                    <a:pt x="575" y="97"/>
                    <a:pt x="578" y="98"/>
                    <a:pt x="582" y="99"/>
                  </a:cubicBezTo>
                  <a:cubicBezTo>
                    <a:pt x="580" y="99"/>
                    <a:pt x="578" y="99"/>
                    <a:pt x="576" y="99"/>
                  </a:cubicBezTo>
                  <a:cubicBezTo>
                    <a:pt x="579" y="104"/>
                    <a:pt x="587" y="102"/>
                    <a:pt x="592" y="103"/>
                  </a:cubicBezTo>
                  <a:cubicBezTo>
                    <a:pt x="589" y="103"/>
                    <a:pt x="585" y="104"/>
                    <a:pt x="582" y="104"/>
                  </a:cubicBezTo>
                  <a:cubicBezTo>
                    <a:pt x="587" y="111"/>
                    <a:pt x="596" y="110"/>
                    <a:pt x="603" y="110"/>
                  </a:cubicBezTo>
                  <a:cubicBezTo>
                    <a:pt x="603" y="109"/>
                    <a:pt x="601" y="107"/>
                    <a:pt x="600" y="107"/>
                  </a:cubicBezTo>
                  <a:cubicBezTo>
                    <a:pt x="604" y="106"/>
                    <a:pt x="606" y="108"/>
                    <a:pt x="609" y="111"/>
                  </a:cubicBezTo>
                  <a:cubicBezTo>
                    <a:pt x="608" y="108"/>
                    <a:pt x="606" y="105"/>
                    <a:pt x="605" y="101"/>
                  </a:cubicBezTo>
                  <a:cubicBezTo>
                    <a:pt x="608" y="105"/>
                    <a:pt x="611" y="108"/>
                    <a:pt x="614" y="111"/>
                  </a:cubicBezTo>
                  <a:cubicBezTo>
                    <a:pt x="616" y="107"/>
                    <a:pt x="617" y="105"/>
                    <a:pt x="614" y="102"/>
                  </a:cubicBezTo>
                  <a:cubicBezTo>
                    <a:pt x="628" y="109"/>
                    <a:pt x="613" y="96"/>
                    <a:pt x="622" y="93"/>
                  </a:cubicBezTo>
                  <a:cubicBezTo>
                    <a:pt x="622" y="96"/>
                    <a:pt x="623" y="99"/>
                    <a:pt x="624" y="101"/>
                  </a:cubicBezTo>
                  <a:cubicBezTo>
                    <a:pt x="626" y="99"/>
                    <a:pt x="630" y="98"/>
                    <a:pt x="629" y="94"/>
                  </a:cubicBezTo>
                  <a:cubicBezTo>
                    <a:pt x="631" y="96"/>
                    <a:pt x="641" y="91"/>
                    <a:pt x="645" y="89"/>
                  </a:cubicBezTo>
                  <a:cubicBezTo>
                    <a:pt x="643" y="86"/>
                    <a:pt x="640" y="85"/>
                    <a:pt x="638" y="82"/>
                  </a:cubicBezTo>
                  <a:cubicBezTo>
                    <a:pt x="638" y="84"/>
                    <a:pt x="637" y="85"/>
                    <a:pt x="636" y="86"/>
                  </a:cubicBezTo>
                  <a:cubicBezTo>
                    <a:pt x="636" y="79"/>
                    <a:pt x="628" y="83"/>
                    <a:pt x="625" y="85"/>
                  </a:cubicBezTo>
                  <a:cubicBezTo>
                    <a:pt x="629" y="78"/>
                    <a:pt x="630" y="75"/>
                    <a:pt x="622" y="74"/>
                  </a:cubicBezTo>
                  <a:cubicBezTo>
                    <a:pt x="627" y="69"/>
                    <a:pt x="620" y="63"/>
                    <a:pt x="615" y="67"/>
                  </a:cubicBezTo>
                  <a:cubicBezTo>
                    <a:pt x="616" y="69"/>
                    <a:pt x="617" y="71"/>
                    <a:pt x="618" y="73"/>
                  </a:cubicBezTo>
                  <a:cubicBezTo>
                    <a:pt x="615" y="73"/>
                    <a:pt x="613" y="72"/>
                    <a:pt x="611" y="70"/>
                  </a:cubicBezTo>
                  <a:cubicBezTo>
                    <a:pt x="610" y="68"/>
                    <a:pt x="613" y="63"/>
                    <a:pt x="609" y="65"/>
                  </a:cubicBezTo>
                  <a:cubicBezTo>
                    <a:pt x="605" y="66"/>
                    <a:pt x="601" y="64"/>
                    <a:pt x="598" y="61"/>
                  </a:cubicBezTo>
                  <a:cubicBezTo>
                    <a:pt x="593" y="55"/>
                    <a:pt x="590" y="51"/>
                    <a:pt x="584" y="49"/>
                  </a:cubicBezTo>
                  <a:cubicBezTo>
                    <a:pt x="580" y="48"/>
                    <a:pt x="574" y="46"/>
                    <a:pt x="571" y="50"/>
                  </a:cubicBezTo>
                  <a:cubicBezTo>
                    <a:pt x="574" y="51"/>
                    <a:pt x="578" y="50"/>
                    <a:pt x="581" y="52"/>
                  </a:cubicBezTo>
                  <a:cubicBezTo>
                    <a:pt x="578" y="58"/>
                    <a:pt x="566" y="49"/>
                    <a:pt x="563" y="59"/>
                  </a:cubicBezTo>
                  <a:cubicBezTo>
                    <a:pt x="566" y="60"/>
                    <a:pt x="570" y="59"/>
                    <a:pt x="572" y="61"/>
                  </a:cubicBezTo>
                  <a:cubicBezTo>
                    <a:pt x="569" y="62"/>
                    <a:pt x="556" y="62"/>
                    <a:pt x="560" y="67"/>
                  </a:cubicBezTo>
                  <a:cubicBezTo>
                    <a:pt x="558" y="67"/>
                    <a:pt x="556" y="68"/>
                    <a:pt x="554" y="69"/>
                  </a:cubicBezTo>
                  <a:cubicBezTo>
                    <a:pt x="557" y="71"/>
                    <a:pt x="560" y="70"/>
                    <a:pt x="563" y="71"/>
                  </a:cubicBezTo>
                  <a:cubicBezTo>
                    <a:pt x="563" y="71"/>
                    <a:pt x="562" y="71"/>
                    <a:pt x="561" y="72"/>
                  </a:cubicBezTo>
                  <a:cubicBezTo>
                    <a:pt x="565" y="73"/>
                    <a:pt x="568" y="70"/>
                    <a:pt x="571" y="72"/>
                  </a:cubicBezTo>
                  <a:cubicBezTo>
                    <a:pt x="570" y="72"/>
                    <a:pt x="569" y="73"/>
                    <a:pt x="568" y="73"/>
                  </a:cubicBezTo>
                  <a:cubicBezTo>
                    <a:pt x="569" y="74"/>
                    <a:pt x="570" y="75"/>
                    <a:pt x="570" y="76"/>
                  </a:cubicBezTo>
                  <a:cubicBezTo>
                    <a:pt x="569" y="75"/>
                    <a:pt x="568" y="75"/>
                    <a:pt x="567" y="75"/>
                  </a:cubicBezTo>
                  <a:cubicBezTo>
                    <a:pt x="562" y="74"/>
                    <a:pt x="558" y="74"/>
                    <a:pt x="553" y="74"/>
                  </a:cubicBezTo>
                  <a:close/>
                  <a:moveTo>
                    <a:pt x="493" y="146"/>
                  </a:moveTo>
                  <a:cubicBezTo>
                    <a:pt x="496" y="150"/>
                    <a:pt x="509" y="151"/>
                    <a:pt x="507" y="144"/>
                  </a:cubicBezTo>
                  <a:cubicBezTo>
                    <a:pt x="504" y="143"/>
                    <a:pt x="496" y="144"/>
                    <a:pt x="493" y="146"/>
                  </a:cubicBezTo>
                  <a:close/>
                  <a:moveTo>
                    <a:pt x="391" y="147"/>
                  </a:moveTo>
                  <a:cubicBezTo>
                    <a:pt x="389" y="148"/>
                    <a:pt x="377" y="153"/>
                    <a:pt x="378" y="156"/>
                  </a:cubicBezTo>
                  <a:cubicBezTo>
                    <a:pt x="379" y="159"/>
                    <a:pt x="385" y="158"/>
                    <a:pt x="386" y="156"/>
                  </a:cubicBezTo>
                  <a:cubicBezTo>
                    <a:pt x="388" y="154"/>
                    <a:pt x="392" y="150"/>
                    <a:pt x="391" y="147"/>
                  </a:cubicBezTo>
                  <a:close/>
                  <a:moveTo>
                    <a:pt x="1255" y="423"/>
                  </a:moveTo>
                  <a:cubicBezTo>
                    <a:pt x="1254" y="424"/>
                    <a:pt x="1254" y="424"/>
                    <a:pt x="1254" y="424"/>
                  </a:cubicBezTo>
                  <a:cubicBezTo>
                    <a:pt x="1254" y="425"/>
                    <a:pt x="1254" y="425"/>
                    <a:pt x="1254" y="425"/>
                  </a:cubicBezTo>
                  <a:cubicBezTo>
                    <a:pt x="1254" y="424"/>
                    <a:pt x="1255" y="424"/>
                    <a:pt x="1255" y="423"/>
                  </a:cubicBezTo>
                  <a:close/>
                  <a:moveTo>
                    <a:pt x="473" y="192"/>
                  </a:moveTo>
                  <a:cubicBezTo>
                    <a:pt x="477" y="194"/>
                    <a:pt x="478" y="194"/>
                    <a:pt x="481" y="197"/>
                  </a:cubicBezTo>
                  <a:cubicBezTo>
                    <a:pt x="483" y="199"/>
                    <a:pt x="485" y="202"/>
                    <a:pt x="488" y="201"/>
                  </a:cubicBezTo>
                  <a:cubicBezTo>
                    <a:pt x="490" y="200"/>
                    <a:pt x="493" y="196"/>
                    <a:pt x="493" y="193"/>
                  </a:cubicBezTo>
                  <a:cubicBezTo>
                    <a:pt x="492" y="189"/>
                    <a:pt x="490" y="189"/>
                    <a:pt x="487" y="187"/>
                  </a:cubicBezTo>
                  <a:cubicBezTo>
                    <a:pt x="482" y="188"/>
                    <a:pt x="476" y="186"/>
                    <a:pt x="473" y="192"/>
                  </a:cubicBezTo>
                  <a:close/>
                  <a:moveTo>
                    <a:pt x="500" y="164"/>
                  </a:moveTo>
                  <a:cubicBezTo>
                    <a:pt x="498" y="158"/>
                    <a:pt x="495" y="159"/>
                    <a:pt x="491" y="161"/>
                  </a:cubicBezTo>
                  <a:cubicBezTo>
                    <a:pt x="486" y="168"/>
                    <a:pt x="497" y="165"/>
                    <a:pt x="500" y="164"/>
                  </a:cubicBezTo>
                  <a:close/>
                  <a:moveTo>
                    <a:pt x="491" y="139"/>
                  </a:moveTo>
                  <a:cubicBezTo>
                    <a:pt x="493" y="141"/>
                    <a:pt x="493" y="141"/>
                    <a:pt x="494" y="143"/>
                  </a:cubicBezTo>
                  <a:cubicBezTo>
                    <a:pt x="497" y="144"/>
                    <a:pt x="502" y="145"/>
                    <a:pt x="505" y="142"/>
                  </a:cubicBezTo>
                  <a:cubicBezTo>
                    <a:pt x="503" y="141"/>
                    <a:pt x="501" y="139"/>
                    <a:pt x="499" y="138"/>
                  </a:cubicBezTo>
                  <a:cubicBezTo>
                    <a:pt x="497" y="137"/>
                    <a:pt x="494" y="138"/>
                    <a:pt x="491" y="139"/>
                  </a:cubicBezTo>
                  <a:close/>
                  <a:moveTo>
                    <a:pt x="577" y="124"/>
                  </a:moveTo>
                  <a:cubicBezTo>
                    <a:pt x="578" y="122"/>
                    <a:pt x="580" y="120"/>
                    <a:pt x="581" y="118"/>
                  </a:cubicBezTo>
                  <a:cubicBezTo>
                    <a:pt x="573" y="116"/>
                    <a:pt x="564" y="116"/>
                    <a:pt x="557" y="120"/>
                  </a:cubicBezTo>
                  <a:cubicBezTo>
                    <a:pt x="558" y="126"/>
                    <a:pt x="573" y="123"/>
                    <a:pt x="577" y="124"/>
                  </a:cubicBezTo>
                  <a:close/>
                  <a:moveTo>
                    <a:pt x="681" y="201"/>
                  </a:moveTo>
                  <a:cubicBezTo>
                    <a:pt x="682" y="202"/>
                    <a:pt x="685" y="203"/>
                    <a:pt x="687" y="204"/>
                  </a:cubicBezTo>
                  <a:cubicBezTo>
                    <a:pt x="689" y="206"/>
                    <a:pt x="698" y="202"/>
                    <a:pt x="701" y="201"/>
                  </a:cubicBezTo>
                  <a:cubicBezTo>
                    <a:pt x="705" y="201"/>
                    <a:pt x="709" y="202"/>
                    <a:pt x="713" y="202"/>
                  </a:cubicBezTo>
                  <a:cubicBezTo>
                    <a:pt x="708" y="195"/>
                    <a:pt x="704" y="193"/>
                    <a:pt x="697" y="189"/>
                  </a:cubicBezTo>
                  <a:cubicBezTo>
                    <a:pt x="695" y="188"/>
                    <a:pt x="692" y="190"/>
                    <a:pt x="689" y="189"/>
                  </a:cubicBezTo>
                  <a:cubicBezTo>
                    <a:pt x="686" y="188"/>
                    <a:pt x="683" y="187"/>
                    <a:pt x="680" y="185"/>
                  </a:cubicBezTo>
                  <a:cubicBezTo>
                    <a:pt x="675" y="186"/>
                    <a:pt x="674" y="193"/>
                    <a:pt x="679" y="195"/>
                  </a:cubicBezTo>
                  <a:cubicBezTo>
                    <a:pt x="682" y="197"/>
                    <a:pt x="679" y="198"/>
                    <a:pt x="681" y="201"/>
                  </a:cubicBezTo>
                  <a:close/>
                  <a:moveTo>
                    <a:pt x="596" y="122"/>
                  </a:moveTo>
                  <a:cubicBezTo>
                    <a:pt x="594" y="124"/>
                    <a:pt x="599" y="126"/>
                    <a:pt x="601" y="127"/>
                  </a:cubicBezTo>
                  <a:cubicBezTo>
                    <a:pt x="603" y="129"/>
                    <a:pt x="606" y="127"/>
                    <a:pt x="609" y="126"/>
                  </a:cubicBezTo>
                  <a:cubicBezTo>
                    <a:pt x="608" y="120"/>
                    <a:pt x="600" y="118"/>
                    <a:pt x="596" y="122"/>
                  </a:cubicBezTo>
                  <a:close/>
                  <a:moveTo>
                    <a:pt x="602" y="135"/>
                  </a:moveTo>
                  <a:cubicBezTo>
                    <a:pt x="599" y="137"/>
                    <a:pt x="605" y="141"/>
                    <a:pt x="608" y="140"/>
                  </a:cubicBezTo>
                  <a:cubicBezTo>
                    <a:pt x="607" y="140"/>
                    <a:pt x="607" y="138"/>
                    <a:pt x="607" y="138"/>
                  </a:cubicBezTo>
                  <a:cubicBezTo>
                    <a:pt x="610" y="135"/>
                    <a:pt x="604" y="133"/>
                    <a:pt x="602" y="135"/>
                  </a:cubicBezTo>
                  <a:close/>
                  <a:moveTo>
                    <a:pt x="2449" y="172"/>
                  </a:moveTo>
                  <a:cubicBezTo>
                    <a:pt x="2458" y="172"/>
                    <a:pt x="2464" y="172"/>
                    <a:pt x="2473" y="169"/>
                  </a:cubicBezTo>
                  <a:cubicBezTo>
                    <a:pt x="2474" y="169"/>
                    <a:pt x="2474" y="164"/>
                    <a:pt x="2474" y="164"/>
                  </a:cubicBezTo>
                  <a:cubicBezTo>
                    <a:pt x="2473" y="163"/>
                    <a:pt x="2469" y="162"/>
                    <a:pt x="2468" y="162"/>
                  </a:cubicBezTo>
                  <a:cubicBezTo>
                    <a:pt x="2463" y="160"/>
                    <a:pt x="2461" y="161"/>
                    <a:pt x="2456" y="162"/>
                  </a:cubicBezTo>
                  <a:cubicBezTo>
                    <a:pt x="2457" y="161"/>
                    <a:pt x="2456" y="160"/>
                    <a:pt x="2457" y="159"/>
                  </a:cubicBezTo>
                  <a:cubicBezTo>
                    <a:pt x="2452" y="159"/>
                    <a:pt x="2448" y="158"/>
                    <a:pt x="2445" y="161"/>
                  </a:cubicBezTo>
                  <a:cubicBezTo>
                    <a:pt x="2445" y="153"/>
                    <a:pt x="2435" y="158"/>
                    <a:pt x="2436" y="163"/>
                  </a:cubicBezTo>
                  <a:cubicBezTo>
                    <a:pt x="2437" y="165"/>
                    <a:pt x="2447" y="170"/>
                    <a:pt x="2449" y="172"/>
                  </a:cubicBezTo>
                  <a:close/>
                  <a:moveTo>
                    <a:pt x="1708" y="227"/>
                  </a:moveTo>
                  <a:cubicBezTo>
                    <a:pt x="1713" y="232"/>
                    <a:pt x="1719" y="236"/>
                    <a:pt x="1726" y="236"/>
                  </a:cubicBezTo>
                  <a:cubicBezTo>
                    <a:pt x="1732" y="237"/>
                    <a:pt x="1744" y="241"/>
                    <a:pt x="1750" y="236"/>
                  </a:cubicBezTo>
                  <a:cubicBezTo>
                    <a:pt x="1741" y="230"/>
                    <a:pt x="1734" y="225"/>
                    <a:pt x="1734" y="214"/>
                  </a:cubicBezTo>
                  <a:cubicBezTo>
                    <a:pt x="1734" y="205"/>
                    <a:pt x="1743" y="197"/>
                    <a:pt x="1748" y="191"/>
                  </a:cubicBezTo>
                  <a:cubicBezTo>
                    <a:pt x="1751" y="187"/>
                    <a:pt x="1754" y="183"/>
                    <a:pt x="1757" y="179"/>
                  </a:cubicBezTo>
                  <a:cubicBezTo>
                    <a:pt x="1759" y="176"/>
                    <a:pt x="1765" y="174"/>
                    <a:pt x="1769" y="171"/>
                  </a:cubicBezTo>
                  <a:cubicBezTo>
                    <a:pt x="1776" y="167"/>
                    <a:pt x="1780" y="161"/>
                    <a:pt x="1788" y="159"/>
                  </a:cubicBezTo>
                  <a:cubicBezTo>
                    <a:pt x="1797" y="156"/>
                    <a:pt x="1806" y="154"/>
                    <a:pt x="1816" y="151"/>
                  </a:cubicBezTo>
                  <a:cubicBezTo>
                    <a:pt x="1820" y="149"/>
                    <a:pt x="1839" y="146"/>
                    <a:pt x="1839" y="137"/>
                  </a:cubicBezTo>
                  <a:cubicBezTo>
                    <a:pt x="1840" y="128"/>
                    <a:pt x="1821" y="132"/>
                    <a:pt x="1818" y="135"/>
                  </a:cubicBezTo>
                  <a:cubicBezTo>
                    <a:pt x="1810" y="141"/>
                    <a:pt x="1802" y="142"/>
                    <a:pt x="1793" y="145"/>
                  </a:cubicBezTo>
                  <a:cubicBezTo>
                    <a:pt x="1784" y="145"/>
                    <a:pt x="1779" y="145"/>
                    <a:pt x="1771" y="148"/>
                  </a:cubicBezTo>
                  <a:cubicBezTo>
                    <a:pt x="1765" y="151"/>
                    <a:pt x="1755" y="153"/>
                    <a:pt x="1750" y="157"/>
                  </a:cubicBezTo>
                  <a:cubicBezTo>
                    <a:pt x="1745" y="162"/>
                    <a:pt x="1739" y="167"/>
                    <a:pt x="1734" y="173"/>
                  </a:cubicBezTo>
                  <a:cubicBezTo>
                    <a:pt x="1730" y="177"/>
                    <a:pt x="1727" y="181"/>
                    <a:pt x="1723" y="185"/>
                  </a:cubicBezTo>
                  <a:cubicBezTo>
                    <a:pt x="1720" y="188"/>
                    <a:pt x="1722" y="190"/>
                    <a:pt x="1723" y="194"/>
                  </a:cubicBezTo>
                  <a:cubicBezTo>
                    <a:pt x="1723" y="196"/>
                    <a:pt x="1715" y="200"/>
                    <a:pt x="1714" y="201"/>
                  </a:cubicBezTo>
                  <a:cubicBezTo>
                    <a:pt x="1709" y="204"/>
                    <a:pt x="1714" y="205"/>
                    <a:pt x="1711" y="209"/>
                  </a:cubicBezTo>
                  <a:cubicBezTo>
                    <a:pt x="1710" y="213"/>
                    <a:pt x="1704" y="211"/>
                    <a:pt x="1704" y="216"/>
                  </a:cubicBezTo>
                  <a:cubicBezTo>
                    <a:pt x="1704" y="222"/>
                    <a:pt x="1704" y="223"/>
                    <a:pt x="1708" y="227"/>
                  </a:cubicBezTo>
                  <a:close/>
                  <a:moveTo>
                    <a:pt x="1725" y="69"/>
                  </a:moveTo>
                  <a:cubicBezTo>
                    <a:pt x="1716" y="66"/>
                    <a:pt x="1716" y="66"/>
                    <a:pt x="1709" y="72"/>
                  </a:cubicBezTo>
                  <a:cubicBezTo>
                    <a:pt x="1712" y="73"/>
                    <a:pt x="1716" y="73"/>
                    <a:pt x="1719" y="73"/>
                  </a:cubicBezTo>
                  <a:cubicBezTo>
                    <a:pt x="1721" y="72"/>
                    <a:pt x="1723" y="70"/>
                    <a:pt x="1725" y="69"/>
                  </a:cubicBezTo>
                  <a:close/>
                  <a:moveTo>
                    <a:pt x="1758" y="48"/>
                  </a:moveTo>
                  <a:cubicBezTo>
                    <a:pt x="1756" y="47"/>
                    <a:pt x="1754" y="45"/>
                    <a:pt x="1751" y="43"/>
                  </a:cubicBezTo>
                  <a:cubicBezTo>
                    <a:pt x="1756" y="42"/>
                    <a:pt x="1760" y="41"/>
                    <a:pt x="1764" y="40"/>
                  </a:cubicBezTo>
                  <a:cubicBezTo>
                    <a:pt x="1757" y="39"/>
                    <a:pt x="1754" y="37"/>
                    <a:pt x="1749" y="41"/>
                  </a:cubicBezTo>
                  <a:cubicBezTo>
                    <a:pt x="1744" y="45"/>
                    <a:pt x="1739" y="48"/>
                    <a:pt x="1735" y="51"/>
                  </a:cubicBezTo>
                  <a:cubicBezTo>
                    <a:pt x="1739" y="51"/>
                    <a:pt x="1743" y="52"/>
                    <a:pt x="1747" y="52"/>
                  </a:cubicBezTo>
                  <a:cubicBezTo>
                    <a:pt x="1751" y="51"/>
                    <a:pt x="1754" y="50"/>
                    <a:pt x="1758" y="48"/>
                  </a:cubicBezTo>
                  <a:close/>
                  <a:moveTo>
                    <a:pt x="1757" y="243"/>
                  </a:moveTo>
                  <a:cubicBezTo>
                    <a:pt x="1759" y="246"/>
                    <a:pt x="1768" y="254"/>
                    <a:pt x="1772" y="251"/>
                  </a:cubicBezTo>
                  <a:cubicBezTo>
                    <a:pt x="1775" y="248"/>
                    <a:pt x="1763" y="242"/>
                    <a:pt x="1762" y="240"/>
                  </a:cubicBezTo>
                  <a:cubicBezTo>
                    <a:pt x="1760" y="241"/>
                    <a:pt x="1759" y="242"/>
                    <a:pt x="1757" y="243"/>
                  </a:cubicBezTo>
                  <a:close/>
                  <a:moveTo>
                    <a:pt x="1768" y="75"/>
                  </a:moveTo>
                  <a:cubicBezTo>
                    <a:pt x="1767" y="72"/>
                    <a:pt x="1763" y="74"/>
                    <a:pt x="1760" y="75"/>
                  </a:cubicBezTo>
                  <a:cubicBezTo>
                    <a:pt x="1762" y="75"/>
                    <a:pt x="1763" y="77"/>
                    <a:pt x="1764" y="77"/>
                  </a:cubicBezTo>
                  <a:cubicBezTo>
                    <a:pt x="1765" y="77"/>
                    <a:pt x="1767" y="76"/>
                    <a:pt x="1768" y="75"/>
                  </a:cubicBezTo>
                  <a:close/>
                  <a:moveTo>
                    <a:pt x="1753" y="58"/>
                  </a:moveTo>
                  <a:cubicBezTo>
                    <a:pt x="1748" y="56"/>
                    <a:pt x="1743" y="54"/>
                    <a:pt x="1738" y="54"/>
                  </a:cubicBezTo>
                  <a:cubicBezTo>
                    <a:pt x="1730" y="55"/>
                    <a:pt x="1727" y="54"/>
                    <a:pt x="1722" y="60"/>
                  </a:cubicBezTo>
                  <a:cubicBezTo>
                    <a:pt x="1727" y="61"/>
                    <a:pt x="1732" y="62"/>
                    <a:pt x="1737" y="64"/>
                  </a:cubicBezTo>
                  <a:cubicBezTo>
                    <a:pt x="1744" y="63"/>
                    <a:pt x="1748" y="62"/>
                    <a:pt x="1753" y="58"/>
                  </a:cubicBezTo>
                  <a:close/>
                  <a:moveTo>
                    <a:pt x="1677" y="62"/>
                  </a:moveTo>
                  <a:cubicBezTo>
                    <a:pt x="1673" y="65"/>
                    <a:pt x="1670" y="67"/>
                    <a:pt x="1666" y="70"/>
                  </a:cubicBezTo>
                  <a:cubicBezTo>
                    <a:pt x="1673" y="72"/>
                    <a:pt x="1677" y="73"/>
                    <a:pt x="1684" y="73"/>
                  </a:cubicBezTo>
                  <a:cubicBezTo>
                    <a:pt x="1684" y="71"/>
                    <a:pt x="1683" y="69"/>
                    <a:pt x="1683" y="67"/>
                  </a:cubicBezTo>
                  <a:cubicBezTo>
                    <a:pt x="1690" y="65"/>
                    <a:pt x="1697" y="63"/>
                    <a:pt x="1704" y="61"/>
                  </a:cubicBezTo>
                  <a:cubicBezTo>
                    <a:pt x="1700" y="59"/>
                    <a:pt x="1698" y="56"/>
                    <a:pt x="1693" y="58"/>
                  </a:cubicBezTo>
                  <a:cubicBezTo>
                    <a:pt x="1688" y="59"/>
                    <a:pt x="1684" y="61"/>
                    <a:pt x="1679" y="60"/>
                  </a:cubicBezTo>
                  <a:cubicBezTo>
                    <a:pt x="1669" y="57"/>
                    <a:pt x="1663" y="60"/>
                    <a:pt x="1653" y="63"/>
                  </a:cubicBezTo>
                  <a:cubicBezTo>
                    <a:pt x="1656" y="64"/>
                    <a:pt x="1660" y="65"/>
                    <a:pt x="1663" y="66"/>
                  </a:cubicBezTo>
                  <a:cubicBezTo>
                    <a:pt x="1668" y="65"/>
                    <a:pt x="1673" y="64"/>
                    <a:pt x="1677" y="62"/>
                  </a:cubicBezTo>
                  <a:close/>
                  <a:moveTo>
                    <a:pt x="1681" y="266"/>
                  </a:moveTo>
                  <a:cubicBezTo>
                    <a:pt x="1684" y="268"/>
                    <a:pt x="1691" y="261"/>
                    <a:pt x="1693" y="260"/>
                  </a:cubicBezTo>
                  <a:cubicBezTo>
                    <a:pt x="1690" y="257"/>
                    <a:pt x="1688" y="256"/>
                    <a:pt x="1683" y="255"/>
                  </a:cubicBezTo>
                  <a:cubicBezTo>
                    <a:pt x="1678" y="257"/>
                    <a:pt x="1676" y="260"/>
                    <a:pt x="1681" y="266"/>
                  </a:cubicBezTo>
                  <a:close/>
                  <a:moveTo>
                    <a:pt x="1471" y="245"/>
                  </a:moveTo>
                  <a:cubicBezTo>
                    <a:pt x="1479" y="244"/>
                    <a:pt x="1483" y="242"/>
                    <a:pt x="1488" y="236"/>
                  </a:cubicBezTo>
                  <a:cubicBezTo>
                    <a:pt x="1485" y="236"/>
                    <a:pt x="1485" y="239"/>
                    <a:pt x="1482" y="240"/>
                  </a:cubicBezTo>
                  <a:cubicBezTo>
                    <a:pt x="1480" y="242"/>
                    <a:pt x="1476" y="241"/>
                    <a:pt x="1473" y="241"/>
                  </a:cubicBezTo>
                  <a:cubicBezTo>
                    <a:pt x="1475" y="243"/>
                    <a:pt x="1473" y="245"/>
                    <a:pt x="1471" y="245"/>
                  </a:cubicBezTo>
                  <a:close/>
                  <a:moveTo>
                    <a:pt x="435" y="107"/>
                  </a:moveTo>
                  <a:cubicBezTo>
                    <a:pt x="439" y="109"/>
                    <a:pt x="438" y="106"/>
                    <a:pt x="441" y="106"/>
                  </a:cubicBezTo>
                  <a:cubicBezTo>
                    <a:pt x="444" y="106"/>
                    <a:pt x="457" y="111"/>
                    <a:pt x="456" y="104"/>
                  </a:cubicBezTo>
                  <a:cubicBezTo>
                    <a:pt x="455" y="99"/>
                    <a:pt x="444" y="99"/>
                    <a:pt x="441" y="100"/>
                  </a:cubicBezTo>
                  <a:cubicBezTo>
                    <a:pt x="436" y="102"/>
                    <a:pt x="428" y="102"/>
                    <a:pt x="425" y="107"/>
                  </a:cubicBezTo>
                  <a:cubicBezTo>
                    <a:pt x="425" y="107"/>
                    <a:pt x="426" y="108"/>
                    <a:pt x="426" y="108"/>
                  </a:cubicBezTo>
                  <a:cubicBezTo>
                    <a:pt x="429" y="108"/>
                    <a:pt x="433" y="106"/>
                    <a:pt x="435" y="107"/>
                  </a:cubicBezTo>
                  <a:close/>
                  <a:moveTo>
                    <a:pt x="1757" y="66"/>
                  </a:moveTo>
                  <a:cubicBezTo>
                    <a:pt x="1755" y="66"/>
                    <a:pt x="1735" y="66"/>
                    <a:pt x="1737" y="72"/>
                  </a:cubicBezTo>
                  <a:cubicBezTo>
                    <a:pt x="1739" y="78"/>
                    <a:pt x="1753" y="73"/>
                    <a:pt x="1758" y="72"/>
                  </a:cubicBezTo>
                  <a:cubicBezTo>
                    <a:pt x="1757" y="72"/>
                    <a:pt x="1757" y="70"/>
                    <a:pt x="1756" y="70"/>
                  </a:cubicBezTo>
                  <a:cubicBezTo>
                    <a:pt x="1758" y="69"/>
                    <a:pt x="1761" y="69"/>
                    <a:pt x="1763" y="69"/>
                  </a:cubicBezTo>
                  <a:cubicBezTo>
                    <a:pt x="1761" y="68"/>
                    <a:pt x="1759" y="67"/>
                    <a:pt x="1757" y="66"/>
                  </a:cubicBezTo>
                  <a:close/>
                  <a:moveTo>
                    <a:pt x="2372" y="168"/>
                  </a:moveTo>
                  <a:cubicBezTo>
                    <a:pt x="2374" y="170"/>
                    <a:pt x="2377" y="173"/>
                    <a:pt x="2380" y="173"/>
                  </a:cubicBezTo>
                  <a:cubicBezTo>
                    <a:pt x="2386" y="172"/>
                    <a:pt x="2385" y="172"/>
                    <a:pt x="2388" y="166"/>
                  </a:cubicBezTo>
                  <a:cubicBezTo>
                    <a:pt x="2392" y="173"/>
                    <a:pt x="2398" y="168"/>
                    <a:pt x="2404" y="165"/>
                  </a:cubicBezTo>
                  <a:cubicBezTo>
                    <a:pt x="2406" y="165"/>
                    <a:pt x="2408" y="170"/>
                    <a:pt x="2409" y="170"/>
                  </a:cubicBezTo>
                  <a:cubicBezTo>
                    <a:pt x="2412" y="169"/>
                    <a:pt x="2415" y="169"/>
                    <a:pt x="2418" y="168"/>
                  </a:cubicBezTo>
                  <a:cubicBezTo>
                    <a:pt x="2417" y="166"/>
                    <a:pt x="2416" y="165"/>
                    <a:pt x="2415" y="163"/>
                  </a:cubicBezTo>
                  <a:cubicBezTo>
                    <a:pt x="2419" y="165"/>
                    <a:pt x="2420" y="166"/>
                    <a:pt x="2424" y="164"/>
                  </a:cubicBezTo>
                  <a:cubicBezTo>
                    <a:pt x="2426" y="162"/>
                    <a:pt x="2429" y="161"/>
                    <a:pt x="2431" y="158"/>
                  </a:cubicBezTo>
                  <a:cubicBezTo>
                    <a:pt x="2423" y="155"/>
                    <a:pt x="2415" y="152"/>
                    <a:pt x="2407" y="149"/>
                  </a:cubicBezTo>
                  <a:cubicBezTo>
                    <a:pt x="2405" y="148"/>
                    <a:pt x="2401" y="146"/>
                    <a:pt x="2399" y="147"/>
                  </a:cubicBezTo>
                  <a:cubicBezTo>
                    <a:pt x="2395" y="148"/>
                    <a:pt x="2397" y="151"/>
                    <a:pt x="2398" y="156"/>
                  </a:cubicBezTo>
                  <a:cubicBezTo>
                    <a:pt x="2392" y="153"/>
                    <a:pt x="2381" y="142"/>
                    <a:pt x="2375" y="147"/>
                  </a:cubicBezTo>
                  <a:cubicBezTo>
                    <a:pt x="2370" y="151"/>
                    <a:pt x="2368" y="152"/>
                    <a:pt x="2366" y="159"/>
                  </a:cubicBezTo>
                  <a:cubicBezTo>
                    <a:pt x="2365" y="162"/>
                    <a:pt x="2369" y="166"/>
                    <a:pt x="2372" y="168"/>
                  </a:cubicBezTo>
                  <a:close/>
                  <a:moveTo>
                    <a:pt x="1255" y="441"/>
                  </a:moveTo>
                  <a:cubicBezTo>
                    <a:pt x="1257" y="441"/>
                    <a:pt x="1257" y="439"/>
                    <a:pt x="1256" y="437"/>
                  </a:cubicBezTo>
                  <a:cubicBezTo>
                    <a:pt x="1255" y="437"/>
                    <a:pt x="1254" y="438"/>
                    <a:pt x="1253" y="439"/>
                  </a:cubicBezTo>
                  <a:cubicBezTo>
                    <a:pt x="1255" y="439"/>
                    <a:pt x="1254" y="440"/>
                    <a:pt x="1255" y="441"/>
                  </a:cubicBezTo>
                  <a:close/>
                  <a:moveTo>
                    <a:pt x="2402" y="194"/>
                  </a:moveTo>
                  <a:cubicBezTo>
                    <a:pt x="2407" y="198"/>
                    <a:pt x="2411" y="197"/>
                    <a:pt x="2417" y="197"/>
                  </a:cubicBezTo>
                  <a:cubicBezTo>
                    <a:pt x="2416" y="191"/>
                    <a:pt x="2415" y="191"/>
                    <a:pt x="2411" y="188"/>
                  </a:cubicBezTo>
                  <a:cubicBezTo>
                    <a:pt x="2409" y="187"/>
                    <a:pt x="2401" y="183"/>
                    <a:pt x="2401" y="183"/>
                  </a:cubicBezTo>
                  <a:cubicBezTo>
                    <a:pt x="2401" y="179"/>
                    <a:pt x="2397" y="175"/>
                    <a:pt x="2393" y="178"/>
                  </a:cubicBezTo>
                  <a:cubicBezTo>
                    <a:pt x="2387" y="182"/>
                    <a:pt x="2394" y="185"/>
                    <a:pt x="2396" y="187"/>
                  </a:cubicBezTo>
                  <a:cubicBezTo>
                    <a:pt x="2393" y="189"/>
                    <a:pt x="2390" y="192"/>
                    <a:pt x="2387" y="194"/>
                  </a:cubicBezTo>
                  <a:cubicBezTo>
                    <a:pt x="2391" y="193"/>
                    <a:pt x="2399" y="191"/>
                    <a:pt x="2402" y="194"/>
                  </a:cubicBezTo>
                  <a:close/>
                  <a:moveTo>
                    <a:pt x="1808" y="59"/>
                  </a:moveTo>
                  <a:cubicBezTo>
                    <a:pt x="1813" y="58"/>
                    <a:pt x="1811" y="56"/>
                    <a:pt x="1811" y="50"/>
                  </a:cubicBezTo>
                  <a:cubicBezTo>
                    <a:pt x="1809" y="51"/>
                    <a:pt x="1805" y="50"/>
                    <a:pt x="1804" y="51"/>
                  </a:cubicBezTo>
                  <a:cubicBezTo>
                    <a:pt x="1802" y="52"/>
                    <a:pt x="1802" y="56"/>
                    <a:pt x="1801" y="56"/>
                  </a:cubicBezTo>
                  <a:cubicBezTo>
                    <a:pt x="1797" y="59"/>
                    <a:pt x="1792" y="53"/>
                    <a:pt x="1789" y="59"/>
                  </a:cubicBezTo>
                  <a:cubicBezTo>
                    <a:pt x="1790" y="60"/>
                    <a:pt x="1792" y="61"/>
                    <a:pt x="1793" y="62"/>
                  </a:cubicBezTo>
                  <a:cubicBezTo>
                    <a:pt x="1798" y="61"/>
                    <a:pt x="1803" y="60"/>
                    <a:pt x="1808" y="59"/>
                  </a:cubicBezTo>
                  <a:close/>
                  <a:moveTo>
                    <a:pt x="1766" y="66"/>
                  </a:moveTo>
                  <a:cubicBezTo>
                    <a:pt x="1769" y="66"/>
                    <a:pt x="1770" y="65"/>
                    <a:pt x="1772" y="68"/>
                  </a:cubicBezTo>
                  <a:cubicBezTo>
                    <a:pt x="1775" y="71"/>
                    <a:pt x="1783" y="66"/>
                    <a:pt x="1786" y="63"/>
                  </a:cubicBezTo>
                  <a:cubicBezTo>
                    <a:pt x="1789" y="59"/>
                    <a:pt x="1782" y="54"/>
                    <a:pt x="1778" y="55"/>
                  </a:cubicBezTo>
                  <a:cubicBezTo>
                    <a:pt x="1772" y="56"/>
                    <a:pt x="1768" y="58"/>
                    <a:pt x="1762" y="61"/>
                  </a:cubicBezTo>
                  <a:cubicBezTo>
                    <a:pt x="1763" y="63"/>
                    <a:pt x="1763" y="66"/>
                    <a:pt x="1766" y="66"/>
                  </a:cubicBezTo>
                  <a:close/>
                  <a:moveTo>
                    <a:pt x="2074" y="112"/>
                  </a:moveTo>
                  <a:cubicBezTo>
                    <a:pt x="2078" y="118"/>
                    <a:pt x="2089" y="110"/>
                    <a:pt x="2094" y="108"/>
                  </a:cubicBezTo>
                  <a:cubicBezTo>
                    <a:pt x="2096" y="108"/>
                    <a:pt x="2099" y="111"/>
                    <a:pt x="2101" y="111"/>
                  </a:cubicBezTo>
                  <a:cubicBezTo>
                    <a:pt x="2106" y="110"/>
                    <a:pt x="2110" y="109"/>
                    <a:pt x="2115" y="108"/>
                  </a:cubicBezTo>
                  <a:cubicBezTo>
                    <a:pt x="2118" y="108"/>
                    <a:pt x="2119" y="107"/>
                    <a:pt x="2122" y="104"/>
                  </a:cubicBezTo>
                  <a:cubicBezTo>
                    <a:pt x="2124" y="103"/>
                    <a:pt x="2120" y="98"/>
                    <a:pt x="2118" y="98"/>
                  </a:cubicBezTo>
                  <a:cubicBezTo>
                    <a:pt x="2114" y="97"/>
                    <a:pt x="2113" y="95"/>
                    <a:pt x="2110" y="92"/>
                  </a:cubicBezTo>
                  <a:cubicBezTo>
                    <a:pt x="2109" y="90"/>
                    <a:pt x="2103" y="92"/>
                    <a:pt x="2101" y="92"/>
                  </a:cubicBezTo>
                  <a:cubicBezTo>
                    <a:pt x="2102" y="91"/>
                    <a:pt x="2103" y="90"/>
                    <a:pt x="2105" y="88"/>
                  </a:cubicBezTo>
                  <a:cubicBezTo>
                    <a:pt x="2098" y="86"/>
                    <a:pt x="2094" y="86"/>
                    <a:pt x="2089" y="91"/>
                  </a:cubicBezTo>
                  <a:cubicBezTo>
                    <a:pt x="2085" y="96"/>
                    <a:pt x="2082" y="102"/>
                    <a:pt x="2078" y="108"/>
                  </a:cubicBezTo>
                  <a:cubicBezTo>
                    <a:pt x="2077" y="109"/>
                    <a:pt x="2075" y="110"/>
                    <a:pt x="2074" y="112"/>
                  </a:cubicBezTo>
                  <a:close/>
                  <a:moveTo>
                    <a:pt x="2015" y="82"/>
                  </a:moveTo>
                  <a:cubicBezTo>
                    <a:pt x="2020" y="82"/>
                    <a:pt x="2029" y="79"/>
                    <a:pt x="2032" y="83"/>
                  </a:cubicBezTo>
                  <a:cubicBezTo>
                    <a:pt x="2036" y="88"/>
                    <a:pt x="2038" y="95"/>
                    <a:pt x="2044" y="94"/>
                  </a:cubicBezTo>
                  <a:cubicBezTo>
                    <a:pt x="2052" y="93"/>
                    <a:pt x="2055" y="93"/>
                    <a:pt x="2062" y="96"/>
                  </a:cubicBezTo>
                  <a:cubicBezTo>
                    <a:pt x="2069" y="98"/>
                    <a:pt x="2072" y="97"/>
                    <a:pt x="2078" y="95"/>
                  </a:cubicBezTo>
                  <a:cubicBezTo>
                    <a:pt x="2078" y="93"/>
                    <a:pt x="2075" y="88"/>
                    <a:pt x="2076" y="86"/>
                  </a:cubicBezTo>
                  <a:cubicBezTo>
                    <a:pt x="2077" y="83"/>
                    <a:pt x="2080" y="80"/>
                    <a:pt x="2077" y="78"/>
                  </a:cubicBezTo>
                  <a:cubicBezTo>
                    <a:pt x="2071" y="75"/>
                    <a:pt x="2068" y="78"/>
                    <a:pt x="2061" y="80"/>
                  </a:cubicBezTo>
                  <a:cubicBezTo>
                    <a:pt x="2064" y="78"/>
                    <a:pt x="2066" y="76"/>
                    <a:pt x="2068" y="74"/>
                  </a:cubicBezTo>
                  <a:cubicBezTo>
                    <a:pt x="2065" y="73"/>
                    <a:pt x="2058" y="73"/>
                    <a:pt x="2057" y="70"/>
                  </a:cubicBezTo>
                  <a:cubicBezTo>
                    <a:pt x="2056" y="62"/>
                    <a:pt x="2056" y="63"/>
                    <a:pt x="2062" y="61"/>
                  </a:cubicBezTo>
                  <a:cubicBezTo>
                    <a:pt x="2058" y="58"/>
                    <a:pt x="2050" y="49"/>
                    <a:pt x="2045" y="49"/>
                  </a:cubicBezTo>
                  <a:cubicBezTo>
                    <a:pt x="2039" y="49"/>
                    <a:pt x="2043" y="52"/>
                    <a:pt x="2039" y="53"/>
                  </a:cubicBezTo>
                  <a:cubicBezTo>
                    <a:pt x="2035" y="55"/>
                    <a:pt x="2032" y="56"/>
                    <a:pt x="2028" y="57"/>
                  </a:cubicBezTo>
                  <a:cubicBezTo>
                    <a:pt x="2023" y="58"/>
                    <a:pt x="2024" y="60"/>
                    <a:pt x="2022" y="65"/>
                  </a:cubicBezTo>
                  <a:cubicBezTo>
                    <a:pt x="2022" y="67"/>
                    <a:pt x="2015" y="67"/>
                    <a:pt x="2013" y="68"/>
                  </a:cubicBezTo>
                  <a:cubicBezTo>
                    <a:pt x="2012" y="68"/>
                    <a:pt x="2010" y="75"/>
                    <a:pt x="2009" y="77"/>
                  </a:cubicBezTo>
                  <a:cubicBezTo>
                    <a:pt x="2009" y="78"/>
                    <a:pt x="2014" y="81"/>
                    <a:pt x="2015" y="82"/>
                  </a:cubicBezTo>
                  <a:close/>
                  <a:moveTo>
                    <a:pt x="2699" y="234"/>
                  </a:moveTo>
                  <a:cubicBezTo>
                    <a:pt x="2701" y="233"/>
                    <a:pt x="2703" y="235"/>
                    <a:pt x="2705" y="235"/>
                  </a:cubicBezTo>
                  <a:cubicBezTo>
                    <a:pt x="2712" y="233"/>
                    <a:pt x="2717" y="233"/>
                    <a:pt x="2722" y="228"/>
                  </a:cubicBezTo>
                  <a:cubicBezTo>
                    <a:pt x="2719" y="226"/>
                    <a:pt x="2717" y="223"/>
                    <a:pt x="2713" y="222"/>
                  </a:cubicBezTo>
                  <a:cubicBezTo>
                    <a:pt x="2709" y="222"/>
                    <a:pt x="2704" y="222"/>
                    <a:pt x="2699" y="222"/>
                  </a:cubicBezTo>
                  <a:cubicBezTo>
                    <a:pt x="2696" y="222"/>
                    <a:pt x="2691" y="225"/>
                    <a:pt x="2688" y="226"/>
                  </a:cubicBezTo>
                  <a:cubicBezTo>
                    <a:pt x="2687" y="227"/>
                    <a:pt x="2690" y="235"/>
                    <a:pt x="2690" y="237"/>
                  </a:cubicBezTo>
                  <a:cubicBezTo>
                    <a:pt x="2693" y="236"/>
                    <a:pt x="2696" y="235"/>
                    <a:pt x="2699" y="234"/>
                  </a:cubicBezTo>
                  <a:close/>
                  <a:moveTo>
                    <a:pt x="1429" y="258"/>
                  </a:moveTo>
                  <a:cubicBezTo>
                    <a:pt x="1427" y="260"/>
                    <a:pt x="1423" y="260"/>
                    <a:pt x="1424" y="264"/>
                  </a:cubicBezTo>
                  <a:cubicBezTo>
                    <a:pt x="1426" y="263"/>
                    <a:pt x="1427" y="261"/>
                    <a:pt x="1428" y="260"/>
                  </a:cubicBezTo>
                  <a:cubicBezTo>
                    <a:pt x="1429" y="260"/>
                    <a:pt x="1429" y="259"/>
                    <a:pt x="1429" y="258"/>
                  </a:cubicBezTo>
                  <a:close/>
                  <a:moveTo>
                    <a:pt x="1409" y="276"/>
                  </a:moveTo>
                  <a:cubicBezTo>
                    <a:pt x="1411" y="276"/>
                    <a:pt x="1413" y="275"/>
                    <a:pt x="1413" y="273"/>
                  </a:cubicBezTo>
                  <a:cubicBezTo>
                    <a:pt x="1412" y="272"/>
                    <a:pt x="1411" y="272"/>
                    <a:pt x="1409" y="274"/>
                  </a:cubicBezTo>
                  <a:cubicBezTo>
                    <a:pt x="1409" y="274"/>
                    <a:pt x="1409" y="275"/>
                    <a:pt x="1409" y="276"/>
                  </a:cubicBezTo>
                  <a:close/>
                  <a:moveTo>
                    <a:pt x="1420" y="262"/>
                  </a:moveTo>
                  <a:cubicBezTo>
                    <a:pt x="1419" y="264"/>
                    <a:pt x="1417" y="266"/>
                    <a:pt x="1415" y="268"/>
                  </a:cubicBezTo>
                  <a:cubicBezTo>
                    <a:pt x="1417" y="268"/>
                    <a:pt x="1419" y="268"/>
                    <a:pt x="1420" y="269"/>
                  </a:cubicBezTo>
                  <a:cubicBezTo>
                    <a:pt x="1424" y="267"/>
                    <a:pt x="1423" y="264"/>
                    <a:pt x="1420" y="262"/>
                  </a:cubicBezTo>
                  <a:close/>
                  <a:moveTo>
                    <a:pt x="1279" y="401"/>
                  </a:moveTo>
                  <a:cubicBezTo>
                    <a:pt x="1281" y="401"/>
                    <a:pt x="1281" y="401"/>
                    <a:pt x="1283" y="400"/>
                  </a:cubicBezTo>
                  <a:cubicBezTo>
                    <a:pt x="1281" y="400"/>
                    <a:pt x="1281" y="399"/>
                    <a:pt x="1279" y="399"/>
                  </a:cubicBezTo>
                  <a:cubicBezTo>
                    <a:pt x="1280" y="399"/>
                    <a:pt x="1280" y="399"/>
                    <a:pt x="1280" y="399"/>
                  </a:cubicBezTo>
                  <a:cubicBezTo>
                    <a:pt x="1278" y="397"/>
                    <a:pt x="1277" y="399"/>
                    <a:pt x="1277" y="401"/>
                  </a:cubicBezTo>
                  <a:cubicBezTo>
                    <a:pt x="1278" y="401"/>
                    <a:pt x="1278" y="402"/>
                    <a:pt x="1278" y="402"/>
                  </a:cubicBezTo>
                  <a:cubicBezTo>
                    <a:pt x="1278" y="402"/>
                    <a:pt x="1279" y="401"/>
                    <a:pt x="1279" y="401"/>
                  </a:cubicBezTo>
                  <a:close/>
                  <a:moveTo>
                    <a:pt x="1482" y="240"/>
                  </a:moveTo>
                  <a:cubicBezTo>
                    <a:pt x="1483" y="238"/>
                    <a:pt x="1485" y="237"/>
                    <a:pt x="1485" y="235"/>
                  </a:cubicBezTo>
                  <a:cubicBezTo>
                    <a:pt x="1483" y="236"/>
                    <a:pt x="1483" y="237"/>
                    <a:pt x="1480" y="237"/>
                  </a:cubicBezTo>
                  <a:cubicBezTo>
                    <a:pt x="1478" y="236"/>
                    <a:pt x="1476" y="236"/>
                    <a:pt x="1474" y="236"/>
                  </a:cubicBezTo>
                  <a:cubicBezTo>
                    <a:pt x="1475" y="241"/>
                    <a:pt x="1478" y="240"/>
                    <a:pt x="1482" y="240"/>
                  </a:cubicBezTo>
                  <a:close/>
                  <a:moveTo>
                    <a:pt x="1257" y="439"/>
                  </a:moveTo>
                  <a:cubicBezTo>
                    <a:pt x="1258" y="437"/>
                    <a:pt x="1259" y="436"/>
                    <a:pt x="1259" y="435"/>
                  </a:cubicBezTo>
                  <a:cubicBezTo>
                    <a:pt x="1258" y="435"/>
                    <a:pt x="1256" y="436"/>
                    <a:pt x="1257" y="439"/>
                  </a:cubicBezTo>
                  <a:close/>
                  <a:moveTo>
                    <a:pt x="1421" y="270"/>
                  </a:moveTo>
                  <a:cubicBezTo>
                    <a:pt x="1418" y="270"/>
                    <a:pt x="1415" y="269"/>
                    <a:pt x="1415" y="274"/>
                  </a:cubicBezTo>
                  <a:cubicBezTo>
                    <a:pt x="1417" y="273"/>
                    <a:pt x="1419" y="271"/>
                    <a:pt x="1421" y="270"/>
                  </a:cubicBezTo>
                  <a:close/>
                  <a:moveTo>
                    <a:pt x="1262" y="440"/>
                  </a:moveTo>
                  <a:cubicBezTo>
                    <a:pt x="1262" y="441"/>
                    <a:pt x="1263" y="442"/>
                    <a:pt x="1263" y="443"/>
                  </a:cubicBezTo>
                  <a:cubicBezTo>
                    <a:pt x="1264" y="441"/>
                    <a:pt x="1264" y="440"/>
                    <a:pt x="1262" y="440"/>
                  </a:cubicBezTo>
                  <a:close/>
                  <a:moveTo>
                    <a:pt x="1260" y="419"/>
                  </a:moveTo>
                  <a:cubicBezTo>
                    <a:pt x="1260" y="420"/>
                    <a:pt x="1259" y="420"/>
                    <a:pt x="1259" y="420"/>
                  </a:cubicBezTo>
                  <a:cubicBezTo>
                    <a:pt x="1260" y="420"/>
                    <a:pt x="1260" y="420"/>
                    <a:pt x="1261" y="421"/>
                  </a:cubicBezTo>
                  <a:cubicBezTo>
                    <a:pt x="1259" y="422"/>
                    <a:pt x="1259" y="424"/>
                    <a:pt x="1258" y="426"/>
                  </a:cubicBezTo>
                  <a:cubicBezTo>
                    <a:pt x="1258" y="427"/>
                    <a:pt x="1255" y="428"/>
                    <a:pt x="1254" y="429"/>
                  </a:cubicBezTo>
                  <a:cubicBezTo>
                    <a:pt x="1258" y="430"/>
                    <a:pt x="1258" y="431"/>
                    <a:pt x="1254" y="432"/>
                  </a:cubicBezTo>
                  <a:cubicBezTo>
                    <a:pt x="1256" y="434"/>
                    <a:pt x="1262" y="432"/>
                    <a:pt x="1257" y="429"/>
                  </a:cubicBezTo>
                  <a:cubicBezTo>
                    <a:pt x="1260" y="431"/>
                    <a:pt x="1261" y="428"/>
                    <a:pt x="1263" y="426"/>
                  </a:cubicBezTo>
                  <a:cubicBezTo>
                    <a:pt x="1264" y="427"/>
                    <a:pt x="1264" y="427"/>
                    <a:pt x="1264" y="427"/>
                  </a:cubicBezTo>
                  <a:cubicBezTo>
                    <a:pt x="1261" y="429"/>
                    <a:pt x="1261" y="433"/>
                    <a:pt x="1260" y="436"/>
                  </a:cubicBezTo>
                  <a:cubicBezTo>
                    <a:pt x="1259" y="438"/>
                    <a:pt x="1261" y="439"/>
                    <a:pt x="1259" y="441"/>
                  </a:cubicBezTo>
                  <a:cubicBezTo>
                    <a:pt x="1259" y="443"/>
                    <a:pt x="1258" y="444"/>
                    <a:pt x="1259" y="445"/>
                  </a:cubicBezTo>
                  <a:cubicBezTo>
                    <a:pt x="1261" y="447"/>
                    <a:pt x="1261" y="442"/>
                    <a:pt x="1261" y="440"/>
                  </a:cubicBezTo>
                  <a:cubicBezTo>
                    <a:pt x="1261" y="437"/>
                    <a:pt x="1261" y="434"/>
                    <a:pt x="1265" y="433"/>
                  </a:cubicBezTo>
                  <a:cubicBezTo>
                    <a:pt x="1261" y="436"/>
                    <a:pt x="1264" y="439"/>
                    <a:pt x="1266" y="434"/>
                  </a:cubicBezTo>
                  <a:cubicBezTo>
                    <a:pt x="1267" y="435"/>
                    <a:pt x="1267" y="436"/>
                    <a:pt x="1267" y="437"/>
                  </a:cubicBezTo>
                  <a:cubicBezTo>
                    <a:pt x="1265" y="437"/>
                    <a:pt x="1266" y="438"/>
                    <a:pt x="1266" y="440"/>
                  </a:cubicBezTo>
                  <a:cubicBezTo>
                    <a:pt x="1267" y="443"/>
                    <a:pt x="1267" y="442"/>
                    <a:pt x="1266" y="445"/>
                  </a:cubicBezTo>
                  <a:cubicBezTo>
                    <a:pt x="1265" y="449"/>
                    <a:pt x="1262" y="449"/>
                    <a:pt x="1266" y="452"/>
                  </a:cubicBezTo>
                  <a:cubicBezTo>
                    <a:pt x="1266" y="452"/>
                    <a:pt x="1266" y="451"/>
                    <a:pt x="1265" y="450"/>
                  </a:cubicBezTo>
                  <a:cubicBezTo>
                    <a:pt x="1267" y="451"/>
                    <a:pt x="1270" y="453"/>
                    <a:pt x="1269" y="450"/>
                  </a:cubicBezTo>
                  <a:cubicBezTo>
                    <a:pt x="1272" y="452"/>
                    <a:pt x="1276" y="448"/>
                    <a:pt x="1280" y="448"/>
                  </a:cubicBezTo>
                  <a:cubicBezTo>
                    <a:pt x="1273" y="450"/>
                    <a:pt x="1277" y="461"/>
                    <a:pt x="1281" y="458"/>
                  </a:cubicBezTo>
                  <a:cubicBezTo>
                    <a:pt x="1279" y="461"/>
                    <a:pt x="1279" y="466"/>
                    <a:pt x="1282" y="468"/>
                  </a:cubicBezTo>
                  <a:cubicBezTo>
                    <a:pt x="1281" y="468"/>
                    <a:pt x="1281" y="468"/>
                    <a:pt x="1281" y="468"/>
                  </a:cubicBezTo>
                  <a:cubicBezTo>
                    <a:pt x="1280" y="467"/>
                    <a:pt x="1280" y="468"/>
                    <a:pt x="1279" y="467"/>
                  </a:cubicBezTo>
                  <a:cubicBezTo>
                    <a:pt x="1279" y="468"/>
                    <a:pt x="1279" y="468"/>
                    <a:pt x="1279" y="469"/>
                  </a:cubicBezTo>
                  <a:cubicBezTo>
                    <a:pt x="1277" y="468"/>
                    <a:pt x="1274" y="467"/>
                    <a:pt x="1272" y="469"/>
                  </a:cubicBezTo>
                  <a:cubicBezTo>
                    <a:pt x="1271" y="467"/>
                    <a:pt x="1270" y="466"/>
                    <a:pt x="1268" y="467"/>
                  </a:cubicBezTo>
                  <a:cubicBezTo>
                    <a:pt x="1271" y="470"/>
                    <a:pt x="1269" y="472"/>
                    <a:pt x="1267" y="474"/>
                  </a:cubicBezTo>
                  <a:cubicBezTo>
                    <a:pt x="1268" y="473"/>
                    <a:pt x="1270" y="473"/>
                    <a:pt x="1272" y="473"/>
                  </a:cubicBezTo>
                  <a:cubicBezTo>
                    <a:pt x="1271" y="476"/>
                    <a:pt x="1273" y="477"/>
                    <a:pt x="1271" y="481"/>
                  </a:cubicBezTo>
                  <a:cubicBezTo>
                    <a:pt x="1270" y="482"/>
                    <a:pt x="1265" y="483"/>
                    <a:pt x="1263" y="484"/>
                  </a:cubicBezTo>
                  <a:cubicBezTo>
                    <a:pt x="1263" y="485"/>
                    <a:pt x="1263" y="486"/>
                    <a:pt x="1263" y="486"/>
                  </a:cubicBezTo>
                  <a:cubicBezTo>
                    <a:pt x="1265" y="490"/>
                    <a:pt x="1268" y="485"/>
                    <a:pt x="1272" y="487"/>
                  </a:cubicBezTo>
                  <a:cubicBezTo>
                    <a:pt x="1271" y="487"/>
                    <a:pt x="1271" y="487"/>
                    <a:pt x="1270" y="488"/>
                  </a:cubicBezTo>
                  <a:cubicBezTo>
                    <a:pt x="1272" y="488"/>
                    <a:pt x="1275" y="490"/>
                    <a:pt x="1276" y="490"/>
                  </a:cubicBezTo>
                  <a:cubicBezTo>
                    <a:pt x="1278" y="489"/>
                    <a:pt x="1281" y="488"/>
                    <a:pt x="1284" y="487"/>
                  </a:cubicBezTo>
                  <a:cubicBezTo>
                    <a:pt x="1282" y="489"/>
                    <a:pt x="1280" y="490"/>
                    <a:pt x="1280" y="493"/>
                  </a:cubicBezTo>
                  <a:cubicBezTo>
                    <a:pt x="1275" y="492"/>
                    <a:pt x="1270" y="490"/>
                    <a:pt x="1268" y="496"/>
                  </a:cubicBezTo>
                  <a:cubicBezTo>
                    <a:pt x="1268" y="500"/>
                    <a:pt x="1262" y="502"/>
                    <a:pt x="1260" y="505"/>
                  </a:cubicBezTo>
                  <a:cubicBezTo>
                    <a:pt x="1264" y="508"/>
                    <a:pt x="1269" y="499"/>
                    <a:pt x="1275" y="504"/>
                  </a:cubicBezTo>
                  <a:cubicBezTo>
                    <a:pt x="1278" y="495"/>
                    <a:pt x="1279" y="502"/>
                    <a:pt x="1286" y="499"/>
                  </a:cubicBezTo>
                  <a:cubicBezTo>
                    <a:pt x="1287" y="498"/>
                    <a:pt x="1291" y="495"/>
                    <a:pt x="1293" y="495"/>
                  </a:cubicBezTo>
                  <a:cubicBezTo>
                    <a:pt x="1296" y="495"/>
                    <a:pt x="1296" y="498"/>
                    <a:pt x="1299" y="497"/>
                  </a:cubicBezTo>
                  <a:cubicBezTo>
                    <a:pt x="1304" y="496"/>
                    <a:pt x="1308" y="496"/>
                    <a:pt x="1313" y="494"/>
                  </a:cubicBezTo>
                  <a:cubicBezTo>
                    <a:pt x="1320" y="491"/>
                    <a:pt x="1309" y="489"/>
                    <a:pt x="1307" y="489"/>
                  </a:cubicBezTo>
                  <a:cubicBezTo>
                    <a:pt x="1313" y="485"/>
                    <a:pt x="1316" y="483"/>
                    <a:pt x="1317" y="476"/>
                  </a:cubicBezTo>
                  <a:cubicBezTo>
                    <a:pt x="1318" y="469"/>
                    <a:pt x="1306" y="474"/>
                    <a:pt x="1304" y="473"/>
                  </a:cubicBezTo>
                  <a:cubicBezTo>
                    <a:pt x="1309" y="469"/>
                    <a:pt x="1302" y="463"/>
                    <a:pt x="1299" y="463"/>
                  </a:cubicBezTo>
                  <a:cubicBezTo>
                    <a:pt x="1301" y="462"/>
                    <a:pt x="1303" y="463"/>
                    <a:pt x="1304" y="465"/>
                  </a:cubicBezTo>
                  <a:cubicBezTo>
                    <a:pt x="1303" y="456"/>
                    <a:pt x="1295" y="455"/>
                    <a:pt x="1293" y="448"/>
                  </a:cubicBezTo>
                  <a:cubicBezTo>
                    <a:pt x="1290" y="438"/>
                    <a:pt x="1286" y="437"/>
                    <a:pt x="1277" y="436"/>
                  </a:cubicBezTo>
                  <a:cubicBezTo>
                    <a:pt x="1278" y="434"/>
                    <a:pt x="1280" y="433"/>
                    <a:pt x="1283" y="434"/>
                  </a:cubicBezTo>
                  <a:cubicBezTo>
                    <a:pt x="1280" y="428"/>
                    <a:pt x="1292" y="422"/>
                    <a:pt x="1289" y="417"/>
                  </a:cubicBezTo>
                  <a:cubicBezTo>
                    <a:pt x="1287" y="413"/>
                    <a:pt x="1273" y="415"/>
                    <a:pt x="1271" y="418"/>
                  </a:cubicBezTo>
                  <a:cubicBezTo>
                    <a:pt x="1270" y="418"/>
                    <a:pt x="1270" y="418"/>
                    <a:pt x="1270" y="418"/>
                  </a:cubicBezTo>
                  <a:cubicBezTo>
                    <a:pt x="1271" y="417"/>
                    <a:pt x="1272" y="415"/>
                    <a:pt x="1273" y="414"/>
                  </a:cubicBezTo>
                  <a:cubicBezTo>
                    <a:pt x="1272" y="414"/>
                    <a:pt x="1271" y="413"/>
                    <a:pt x="1269" y="413"/>
                  </a:cubicBezTo>
                  <a:cubicBezTo>
                    <a:pt x="1270" y="413"/>
                    <a:pt x="1271" y="413"/>
                    <a:pt x="1272" y="413"/>
                  </a:cubicBezTo>
                  <a:cubicBezTo>
                    <a:pt x="1273" y="410"/>
                    <a:pt x="1279" y="409"/>
                    <a:pt x="1280" y="404"/>
                  </a:cubicBezTo>
                  <a:cubicBezTo>
                    <a:pt x="1277" y="403"/>
                    <a:pt x="1272" y="404"/>
                    <a:pt x="1269" y="406"/>
                  </a:cubicBezTo>
                  <a:cubicBezTo>
                    <a:pt x="1267" y="405"/>
                    <a:pt x="1269" y="405"/>
                    <a:pt x="1267" y="406"/>
                  </a:cubicBezTo>
                  <a:cubicBezTo>
                    <a:pt x="1266" y="402"/>
                    <a:pt x="1263" y="405"/>
                    <a:pt x="1264" y="408"/>
                  </a:cubicBezTo>
                  <a:cubicBezTo>
                    <a:pt x="1264" y="408"/>
                    <a:pt x="1263" y="409"/>
                    <a:pt x="1262" y="409"/>
                  </a:cubicBezTo>
                  <a:cubicBezTo>
                    <a:pt x="1262" y="410"/>
                    <a:pt x="1262" y="410"/>
                    <a:pt x="1261" y="411"/>
                  </a:cubicBezTo>
                  <a:cubicBezTo>
                    <a:pt x="1262" y="412"/>
                    <a:pt x="1263" y="413"/>
                    <a:pt x="1264" y="414"/>
                  </a:cubicBezTo>
                  <a:cubicBezTo>
                    <a:pt x="1263" y="413"/>
                    <a:pt x="1261" y="413"/>
                    <a:pt x="1259" y="413"/>
                  </a:cubicBezTo>
                  <a:cubicBezTo>
                    <a:pt x="1260" y="415"/>
                    <a:pt x="1260" y="416"/>
                    <a:pt x="1260" y="418"/>
                  </a:cubicBezTo>
                  <a:cubicBezTo>
                    <a:pt x="1260" y="417"/>
                    <a:pt x="1259" y="417"/>
                    <a:pt x="1258" y="417"/>
                  </a:cubicBezTo>
                  <a:cubicBezTo>
                    <a:pt x="1258" y="419"/>
                    <a:pt x="1259" y="419"/>
                    <a:pt x="1260" y="419"/>
                  </a:cubicBezTo>
                  <a:close/>
                  <a:moveTo>
                    <a:pt x="1270" y="455"/>
                  </a:moveTo>
                  <a:cubicBezTo>
                    <a:pt x="1268" y="456"/>
                    <a:pt x="1267" y="457"/>
                    <a:pt x="1267" y="459"/>
                  </a:cubicBezTo>
                  <a:cubicBezTo>
                    <a:pt x="1267" y="459"/>
                    <a:pt x="1268" y="459"/>
                    <a:pt x="1268" y="459"/>
                  </a:cubicBezTo>
                  <a:cubicBezTo>
                    <a:pt x="1270" y="458"/>
                    <a:pt x="1270" y="457"/>
                    <a:pt x="1270" y="455"/>
                  </a:cubicBezTo>
                  <a:close/>
                  <a:moveTo>
                    <a:pt x="1434" y="267"/>
                  </a:moveTo>
                  <a:cubicBezTo>
                    <a:pt x="1436" y="264"/>
                    <a:pt x="1439" y="261"/>
                    <a:pt x="1442" y="258"/>
                  </a:cubicBezTo>
                  <a:cubicBezTo>
                    <a:pt x="1440" y="260"/>
                    <a:pt x="1438" y="261"/>
                    <a:pt x="1436" y="263"/>
                  </a:cubicBezTo>
                  <a:cubicBezTo>
                    <a:pt x="1434" y="263"/>
                    <a:pt x="1433" y="265"/>
                    <a:pt x="1434" y="267"/>
                  </a:cubicBezTo>
                  <a:close/>
                  <a:moveTo>
                    <a:pt x="1449" y="249"/>
                  </a:moveTo>
                  <a:cubicBezTo>
                    <a:pt x="1448" y="251"/>
                    <a:pt x="1446" y="251"/>
                    <a:pt x="1444" y="254"/>
                  </a:cubicBezTo>
                  <a:cubicBezTo>
                    <a:pt x="1446" y="254"/>
                    <a:pt x="1447" y="254"/>
                    <a:pt x="1449" y="254"/>
                  </a:cubicBezTo>
                  <a:cubicBezTo>
                    <a:pt x="1451" y="251"/>
                    <a:pt x="1453" y="250"/>
                    <a:pt x="1449" y="249"/>
                  </a:cubicBezTo>
                  <a:close/>
                  <a:moveTo>
                    <a:pt x="1439" y="254"/>
                  </a:moveTo>
                  <a:cubicBezTo>
                    <a:pt x="1435" y="255"/>
                    <a:pt x="1435" y="255"/>
                    <a:pt x="1435" y="259"/>
                  </a:cubicBezTo>
                  <a:cubicBezTo>
                    <a:pt x="1434" y="265"/>
                    <a:pt x="1443" y="257"/>
                    <a:pt x="1444" y="256"/>
                  </a:cubicBezTo>
                  <a:cubicBezTo>
                    <a:pt x="1443" y="252"/>
                    <a:pt x="1441" y="253"/>
                    <a:pt x="1439" y="254"/>
                  </a:cubicBezTo>
                  <a:close/>
                  <a:moveTo>
                    <a:pt x="1456" y="247"/>
                  </a:moveTo>
                  <a:cubicBezTo>
                    <a:pt x="1454" y="246"/>
                    <a:pt x="1451" y="245"/>
                    <a:pt x="1450" y="249"/>
                  </a:cubicBezTo>
                  <a:cubicBezTo>
                    <a:pt x="1451" y="249"/>
                    <a:pt x="1452" y="250"/>
                    <a:pt x="1453" y="250"/>
                  </a:cubicBezTo>
                  <a:cubicBezTo>
                    <a:pt x="1454" y="250"/>
                    <a:pt x="1456" y="249"/>
                    <a:pt x="1456" y="247"/>
                  </a:cubicBezTo>
                  <a:close/>
                  <a:moveTo>
                    <a:pt x="1430" y="264"/>
                  </a:moveTo>
                  <a:cubicBezTo>
                    <a:pt x="1428" y="265"/>
                    <a:pt x="1429" y="267"/>
                    <a:pt x="1426" y="269"/>
                  </a:cubicBezTo>
                  <a:cubicBezTo>
                    <a:pt x="1427" y="267"/>
                    <a:pt x="1427" y="265"/>
                    <a:pt x="1427" y="263"/>
                  </a:cubicBezTo>
                  <a:cubicBezTo>
                    <a:pt x="1425" y="263"/>
                    <a:pt x="1424" y="265"/>
                    <a:pt x="1425" y="268"/>
                  </a:cubicBezTo>
                  <a:cubicBezTo>
                    <a:pt x="1424" y="268"/>
                    <a:pt x="1423" y="268"/>
                    <a:pt x="1422" y="268"/>
                  </a:cubicBezTo>
                  <a:cubicBezTo>
                    <a:pt x="1422" y="271"/>
                    <a:pt x="1423" y="270"/>
                    <a:pt x="1421" y="272"/>
                  </a:cubicBezTo>
                  <a:cubicBezTo>
                    <a:pt x="1424" y="272"/>
                    <a:pt x="1425" y="273"/>
                    <a:pt x="1427" y="271"/>
                  </a:cubicBezTo>
                  <a:cubicBezTo>
                    <a:pt x="1428" y="269"/>
                    <a:pt x="1430" y="268"/>
                    <a:pt x="1432" y="268"/>
                  </a:cubicBezTo>
                  <a:cubicBezTo>
                    <a:pt x="1433" y="266"/>
                    <a:pt x="1432" y="262"/>
                    <a:pt x="1430" y="264"/>
                  </a:cubicBezTo>
                  <a:close/>
                  <a:moveTo>
                    <a:pt x="1423" y="275"/>
                  </a:moveTo>
                  <a:cubicBezTo>
                    <a:pt x="1423" y="279"/>
                    <a:pt x="1421" y="279"/>
                    <a:pt x="1418" y="280"/>
                  </a:cubicBezTo>
                  <a:cubicBezTo>
                    <a:pt x="1419" y="281"/>
                    <a:pt x="1419" y="281"/>
                    <a:pt x="1420" y="282"/>
                  </a:cubicBezTo>
                  <a:cubicBezTo>
                    <a:pt x="1420" y="283"/>
                    <a:pt x="1419" y="284"/>
                    <a:pt x="1418" y="284"/>
                  </a:cubicBezTo>
                  <a:cubicBezTo>
                    <a:pt x="1422" y="281"/>
                    <a:pt x="1423" y="280"/>
                    <a:pt x="1423" y="275"/>
                  </a:cubicBezTo>
                  <a:close/>
                  <a:moveTo>
                    <a:pt x="1426" y="274"/>
                  </a:moveTo>
                  <a:cubicBezTo>
                    <a:pt x="1425" y="273"/>
                    <a:pt x="1424" y="274"/>
                    <a:pt x="1424" y="273"/>
                  </a:cubicBezTo>
                  <a:cubicBezTo>
                    <a:pt x="1423" y="275"/>
                    <a:pt x="1424" y="276"/>
                    <a:pt x="1424" y="277"/>
                  </a:cubicBezTo>
                  <a:cubicBezTo>
                    <a:pt x="1426" y="275"/>
                    <a:pt x="1429" y="272"/>
                    <a:pt x="1431" y="270"/>
                  </a:cubicBezTo>
                  <a:cubicBezTo>
                    <a:pt x="1429" y="270"/>
                    <a:pt x="1427" y="271"/>
                    <a:pt x="1426" y="274"/>
                  </a:cubicBezTo>
                  <a:close/>
                  <a:moveTo>
                    <a:pt x="1462" y="248"/>
                  </a:moveTo>
                  <a:cubicBezTo>
                    <a:pt x="1459" y="246"/>
                    <a:pt x="1453" y="250"/>
                    <a:pt x="1451" y="253"/>
                  </a:cubicBezTo>
                  <a:cubicBezTo>
                    <a:pt x="1452" y="253"/>
                    <a:pt x="1454" y="252"/>
                    <a:pt x="1455" y="251"/>
                  </a:cubicBezTo>
                  <a:cubicBezTo>
                    <a:pt x="1458" y="250"/>
                    <a:pt x="1460" y="249"/>
                    <a:pt x="1462" y="248"/>
                  </a:cubicBezTo>
                  <a:close/>
                  <a:moveTo>
                    <a:pt x="1465" y="244"/>
                  </a:moveTo>
                  <a:cubicBezTo>
                    <a:pt x="1464" y="244"/>
                    <a:pt x="1462" y="244"/>
                    <a:pt x="1462" y="244"/>
                  </a:cubicBezTo>
                  <a:cubicBezTo>
                    <a:pt x="1462" y="245"/>
                    <a:pt x="1462" y="246"/>
                    <a:pt x="1462" y="246"/>
                  </a:cubicBezTo>
                  <a:cubicBezTo>
                    <a:pt x="1464" y="248"/>
                    <a:pt x="1465" y="247"/>
                    <a:pt x="1465" y="244"/>
                  </a:cubicBezTo>
                  <a:close/>
                  <a:moveTo>
                    <a:pt x="1850" y="192"/>
                  </a:moveTo>
                  <a:cubicBezTo>
                    <a:pt x="1845" y="192"/>
                    <a:pt x="1846" y="194"/>
                    <a:pt x="1846" y="200"/>
                  </a:cubicBezTo>
                  <a:cubicBezTo>
                    <a:pt x="1850" y="199"/>
                    <a:pt x="1855" y="198"/>
                    <a:pt x="1859" y="197"/>
                  </a:cubicBezTo>
                  <a:cubicBezTo>
                    <a:pt x="1857" y="193"/>
                    <a:pt x="1854" y="191"/>
                    <a:pt x="1850" y="192"/>
                  </a:cubicBezTo>
                  <a:close/>
                  <a:moveTo>
                    <a:pt x="2309" y="678"/>
                  </a:moveTo>
                  <a:cubicBezTo>
                    <a:pt x="2309" y="680"/>
                    <a:pt x="2309" y="682"/>
                    <a:pt x="2310" y="684"/>
                  </a:cubicBezTo>
                  <a:cubicBezTo>
                    <a:pt x="2314" y="684"/>
                    <a:pt x="2311" y="679"/>
                    <a:pt x="2314" y="679"/>
                  </a:cubicBezTo>
                  <a:cubicBezTo>
                    <a:pt x="2319" y="680"/>
                    <a:pt x="2316" y="685"/>
                    <a:pt x="2315" y="687"/>
                  </a:cubicBezTo>
                  <a:cubicBezTo>
                    <a:pt x="2313" y="691"/>
                    <a:pt x="2312" y="702"/>
                    <a:pt x="2319" y="698"/>
                  </a:cubicBezTo>
                  <a:cubicBezTo>
                    <a:pt x="2324" y="694"/>
                    <a:pt x="2325" y="687"/>
                    <a:pt x="2328" y="682"/>
                  </a:cubicBezTo>
                  <a:cubicBezTo>
                    <a:pt x="2329" y="680"/>
                    <a:pt x="2326" y="676"/>
                    <a:pt x="2325" y="675"/>
                  </a:cubicBezTo>
                  <a:cubicBezTo>
                    <a:pt x="2324" y="672"/>
                    <a:pt x="2322" y="676"/>
                    <a:pt x="2320" y="672"/>
                  </a:cubicBezTo>
                  <a:cubicBezTo>
                    <a:pt x="2324" y="669"/>
                    <a:pt x="2328" y="674"/>
                    <a:pt x="2330" y="667"/>
                  </a:cubicBezTo>
                  <a:cubicBezTo>
                    <a:pt x="2332" y="671"/>
                    <a:pt x="2334" y="669"/>
                    <a:pt x="2336" y="668"/>
                  </a:cubicBezTo>
                  <a:cubicBezTo>
                    <a:pt x="2337" y="667"/>
                    <a:pt x="2342" y="666"/>
                    <a:pt x="2342" y="665"/>
                  </a:cubicBezTo>
                  <a:cubicBezTo>
                    <a:pt x="2345" y="662"/>
                    <a:pt x="2351" y="664"/>
                    <a:pt x="2354" y="664"/>
                  </a:cubicBezTo>
                  <a:cubicBezTo>
                    <a:pt x="2349" y="669"/>
                    <a:pt x="2352" y="673"/>
                    <a:pt x="2356" y="677"/>
                  </a:cubicBezTo>
                  <a:cubicBezTo>
                    <a:pt x="2359" y="673"/>
                    <a:pt x="2361" y="667"/>
                    <a:pt x="2365" y="668"/>
                  </a:cubicBezTo>
                  <a:cubicBezTo>
                    <a:pt x="2363" y="666"/>
                    <a:pt x="2362" y="663"/>
                    <a:pt x="2365" y="661"/>
                  </a:cubicBezTo>
                  <a:cubicBezTo>
                    <a:pt x="2369" y="667"/>
                    <a:pt x="2376" y="664"/>
                    <a:pt x="2380" y="659"/>
                  </a:cubicBezTo>
                  <a:cubicBezTo>
                    <a:pt x="2381" y="661"/>
                    <a:pt x="2381" y="663"/>
                    <a:pt x="2382" y="664"/>
                  </a:cubicBezTo>
                  <a:cubicBezTo>
                    <a:pt x="2384" y="661"/>
                    <a:pt x="2386" y="658"/>
                    <a:pt x="2389" y="656"/>
                  </a:cubicBezTo>
                  <a:cubicBezTo>
                    <a:pt x="2388" y="658"/>
                    <a:pt x="2388" y="660"/>
                    <a:pt x="2387" y="662"/>
                  </a:cubicBezTo>
                  <a:cubicBezTo>
                    <a:pt x="2391" y="660"/>
                    <a:pt x="2392" y="657"/>
                    <a:pt x="2395" y="655"/>
                  </a:cubicBezTo>
                  <a:cubicBezTo>
                    <a:pt x="2396" y="655"/>
                    <a:pt x="2395" y="647"/>
                    <a:pt x="2395" y="645"/>
                  </a:cubicBezTo>
                  <a:cubicBezTo>
                    <a:pt x="2396" y="641"/>
                    <a:pt x="2398" y="641"/>
                    <a:pt x="2398" y="635"/>
                  </a:cubicBezTo>
                  <a:cubicBezTo>
                    <a:pt x="2397" y="632"/>
                    <a:pt x="2397" y="627"/>
                    <a:pt x="2401" y="629"/>
                  </a:cubicBezTo>
                  <a:cubicBezTo>
                    <a:pt x="2401" y="626"/>
                    <a:pt x="2401" y="623"/>
                    <a:pt x="2403" y="622"/>
                  </a:cubicBezTo>
                  <a:cubicBezTo>
                    <a:pt x="2406" y="620"/>
                    <a:pt x="2405" y="616"/>
                    <a:pt x="2405" y="613"/>
                  </a:cubicBezTo>
                  <a:cubicBezTo>
                    <a:pt x="2405" y="610"/>
                    <a:pt x="2402" y="607"/>
                    <a:pt x="2401" y="604"/>
                  </a:cubicBezTo>
                  <a:cubicBezTo>
                    <a:pt x="2400" y="602"/>
                    <a:pt x="2401" y="600"/>
                    <a:pt x="2402" y="597"/>
                  </a:cubicBezTo>
                  <a:cubicBezTo>
                    <a:pt x="2398" y="595"/>
                    <a:pt x="2395" y="598"/>
                    <a:pt x="2397" y="603"/>
                  </a:cubicBezTo>
                  <a:cubicBezTo>
                    <a:pt x="2394" y="593"/>
                    <a:pt x="2389" y="605"/>
                    <a:pt x="2388" y="609"/>
                  </a:cubicBezTo>
                  <a:cubicBezTo>
                    <a:pt x="2387" y="612"/>
                    <a:pt x="2390" y="613"/>
                    <a:pt x="2390" y="615"/>
                  </a:cubicBezTo>
                  <a:cubicBezTo>
                    <a:pt x="2389" y="618"/>
                    <a:pt x="2387" y="622"/>
                    <a:pt x="2386" y="626"/>
                  </a:cubicBezTo>
                  <a:cubicBezTo>
                    <a:pt x="2385" y="631"/>
                    <a:pt x="2381" y="636"/>
                    <a:pt x="2377" y="638"/>
                  </a:cubicBezTo>
                  <a:cubicBezTo>
                    <a:pt x="2374" y="640"/>
                    <a:pt x="2371" y="641"/>
                    <a:pt x="2368" y="642"/>
                  </a:cubicBezTo>
                  <a:cubicBezTo>
                    <a:pt x="2365" y="642"/>
                    <a:pt x="2369" y="636"/>
                    <a:pt x="2370" y="636"/>
                  </a:cubicBezTo>
                  <a:cubicBezTo>
                    <a:pt x="2366" y="637"/>
                    <a:pt x="2364" y="637"/>
                    <a:pt x="2364" y="641"/>
                  </a:cubicBezTo>
                  <a:cubicBezTo>
                    <a:pt x="2364" y="644"/>
                    <a:pt x="2360" y="647"/>
                    <a:pt x="2359" y="649"/>
                  </a:cubicBezTo>
                  <a:cubicBezTo>
                    <a:pt x="2357" y="651"/>
                    <a:pt x="2359" y="653"/>
                    <a:pt x="2356" y="655"/>
                  </a:cubicBezTo>
                  <a:cubicBezTo>
                    <a:pt x="2352" y="657"/>
                    <a:pt x="2354" y="653"/>
                    <a:pt x="2351" y="653"/>
                  </a:cubicBezTo>
                  <a:cubicBezTo>
                    <a:pt x="2346" y="654"/>
                    <a:pt x="2336" y="653"/>
                    <a:pt x="2333" y="657"/>
                  </a:cubicBezTo>
                  <a:cubicBezTo>
                    <a:pt x="2329" y="663"/>
                    <a:pt x="2325" y="666"/>
                    <a:pt x="2319" y="666"/>
                  </a:cubicBezTo>
                  <a:cubicBezTo>
                    <a:pt x="2321" y="672"/>
                    <a:pt x="2313" y="675"/>
                    <a:pt x="2309" y="678"/>
                  </a:cubicBezTo>
                  <a:close/>
                  <a:moveTo>
                    <a:pt x="2301" y="950"/>
                  </a:moveTo>
                  <a:cubicBezTo>
                    <a:pt x="2299" y="952"/>
                    <a:pt x="2295" y="955"/>
                    <a:pt x="2293" y="957"/>
                  </a:cubicBezTo>
                  <a:cubicBezTo>
                    <a:pt x="2291" y="961"/>
                    <a:pt x="2293" y="962"/>
                    <a:pt x="2293" y="966"/>
                  </a:cubicBezTo>
                  <a:cubicBezTo>
                    <a:pt x="2294" y="968"/>
                    <a:pt x="2294" y="972"/>
                    <a:pt x="2294" y="975"/>
                  </a:cubicBezTo>
                  <a:cubicBezTo>
                    <a:pt x="2293" y="977"/>
                    <a:pt x="2298" y="980"/>
                    <a:pt x="2300" y="981"/>
                  </a:cubicBezTo>
                  <a:cubicBezTo>
                    <a:pt x="2299" y="977"/>
                    <a:pt x="2297" y="968"/>
                    <a:pt x="2304" y="971"/>
                  </a:cubicBezTo>
                  <a:cubicBezTo>
                    <a:pt x="2303" y="970"/>
                    <a:pt x="2296" y="966"/>
                    <a:pt x="2300" y="965"/>
                  </a:cubicBezTo>
                  <a:cubicBezTo>
                    <a:pt x="2303" y="964"/>
                    <a:pt x="2304" y="960"/>
                    <a:pt x="2300" y="959"/>
                  </a:cubicBezTo>
                  <a:cubicBezTo>
                    <a:pt x="2300" y="957"/>
                    <a:pt x="2301" y="956"/>
                    <a:pt x="2302" y="955"/>
                  </a:cubicBezTo>
                  <a:cubicBezTo>
                    <a:pt x="2302" y="953"/>
                    <a:pt x="2301" y="952"/>
                    <a:pt x="2301" y="950"/>
                  </a:cubicBezTo>
                  <a:close/>
                  <a:moveTo>
                    <a:pt x="2474" y="1179"/>
                  </a:moveTo>
                  <a:cubicBezTo>
                    <a:pt x="2470" y="1175"/>
                    <a:pt x="2476" y="1170"/>
                    <a:pt x="2469" y="1167"/>
                  </a:cubicBezTo>
                  <a:cubicBezTo>
                    <a:pt x="2468" y="1167"/>
                    <a:pt x="2464" y="1172"/>
                    <a:pt x="2464" y="1169"/>
                  </a:cubicBezTo>
                  <a:cubicBezTo>
                    <a:pt x="2463" y="1166"/>
                    <a:pt x="2462" y="1162"/>
                    <a:pt x="2461" y="1159"/>
                  </a:cubicBezTo>
                  <a:cubicBezTo>
                    <a:pt x="2459" y="1153"/>
                    <a:pt x="2459" y="1149"/>
                    <a:pt x="2454" y="1146"/>
                  </a:cubicBezTo>
                  <a:cubicBezTo>
                    <a:pt x="2452" y="1145"/>
                    <a:pt x="2438" y="1139"/>
                    <a:pt x="2438" y="1137"/>
                  </a:cubicBezTo>
                  <a:cubicBezTo>
                    <a:pt x="2438" y="1131"/>
                    <a:pt x="2439" y="1124"/>
                    <a:pt x="2435" y="1120"/>
                  </a:cubicBezTo>
                  <a:cubicBezTo>
                    <a:pt x="2430" y="1114"/>
                    <a:pt x="2430" y="1111"/>
                    <a:pt x="2430" y="1103"/>
                  </a:cubicBezTo>
                  <a:cubicBezTo>
                    <a:pt x="2430" y="1097"/>
                    <a:pt x="2423" y="1094"/>
                    <a:pt x="2419" y="1097"/>
                  </a:cubicBezTo>
                  <a:cubicBezTo>
                    <a:pt x="2418" y="1085"/>
                    <a:pt x="2414" y="1076"/>
                    <a:pt x="2409" y="1064"/>
                  </a:cubicBezTo>
                  <a:cubicBezTo>
                    <a:pt x="2404" y="1066"/>
                    <a:pt x="2403" y="1076"/>
                    <a:pt x="2402" y="1082"/>
                  </a:cubicBezTo>
                  <a:cubicBezTo>
                    <a:pt x="2400" y="1087"/>
                    <a:pt x="2401" y="1094"/>
                    <a:pt x="2402" y="1100"/>
                  </a:cubicBezTo>
                  <a:cubicBezTo>
                    <a:pt x="2402" y="1107"/>
                    <a:pt x="2398" y="1129"/>
                    <a:pt x="2388" y="1126"/>
                  </a:cubicBezTo>
                  <a:cubicBezTo>
                    <a:pt x="2385" y="1125"/>
                    <a:pt x="2382" y="1119"/>
                    <a:pt x="2378" y="1116"/>
                  </a:cubicBezTo>
                  <a:cubicBezTo>
                    <a:pt x="2372" y="1113"/>
                    <a:pt x="2365" y="1109"/>
                    <a:pt x="2359" y="1105"/>
                  </a:cubicBezTo>
                  <a:cubicBezTo>
                    <a:pt x="2353" y="1101"/>
                    <a:pt x="2355" y="1099"/>
                    <a:pt x="2357" y="1092"/>
                  </a:cubicBezTo>
                  <a:cubicBezTo>
                    <a:pt x="2358" y="1086"/>
                    <a:pt x="2362" y="1083"/>
                    <a:pt x="2366" y="1079"/>
                  </a:cubicBezTo>
                  <a:cubicBezTo>
                    <a:pt x="2359" y="1073"/>
                    <a:pt x="2358" y="1072"/>
                    <a:pt x="2350" y="1072"/>
                  </a:cubicBezTo>
                  <a:cubicBezTo>
                    <a:pt x="2344" y="1071"/>
                    <a:pt x="2337" y="1070"/>
                    <a:pt x="2331" y="1070"/>
                  </a:cubicBezTo>
                  <a:cubicBezTo>
                    <a:pt x="2331" y="1073"/>
                    <a:pt x="2331" y="1076"/>
                    <a:pt x="2332" y="1079"/>
                  </a:cubicBezTo>
                  <a:cubicBezTo>
                    <a:pt x="2325" y="1078"/>
                    <a:pt x="2318" y="1074"/>
                    <a:pt x="2314" y="1081"/>
                  </a:cubicBezTo>
                  <a:cubicBezTo>
                    <a:pt x="2310" y="1087"/>
                    <a:pt x="2309" y="1093"/>
                    <a:pt x="2307" y="1101"/>
                  </a:cubicBezTo>
                  <a:cubicBezTo>
                    <a:pt x="2301" y="1098"/>
                    <a:pt x="2295" y="1094"/>
                    <a:pt x="2289" y="1091"/>
                  </a:cubicBezTo>
                  <a:cubicBezTo>
                    <a:pt x="2286" y="1090"/>
                    <a:pt x="2279" y="1099"/>
                    <a:pt x="2277" y="1100"/>
                  </a:cubicBezTo>
                  <a:cubicBezTo>
                    <a:pt x="2267" y="1108"/>
                    <a:pt x="2254" y="1116"/>
                    <a:pt x="2249" y="1128"/>
                  </a:cubicBezTo>
                  <a:cubicBezTo>
                    <a:pt x="2247" y="1135"/>
                    <a:pt x="2247" y="1140"/>
                    <a:pt x="2241" y="1142"/>
                  </a:cubicBezTo>
                  <a:cubicBezTo>
                    <a:pt x="2232" y="1144"/>
                    <a:pt x="2224" y="1146"/>
                    <a:pt x="2216" y="1148"/>
                  </a:cubicBezTo>
                  <a:cubicBezTo>
                    <a:pt x="2210" y="1149"/>
                    <a:pt x="2207" y="1151"/>
                    <a:pt x="2202" y="1155"/>
                  </a:cubicBezTo>
                  <a:cubicBezTo>
                    <a:pt x="2196" y="1160"/>
                    <a:pt x="2194" y="1161"/>
                    <a:pt x="2191" y="1169"/>
                  </a:cubicBezTo>
                  <a:cubicBezTo>
                    <a:pt x="2190" y="1166"/>
                    <a:pt x="2189" y="1164"/>
                    <a:pt x="2188" y="1161"/>
                  </a:cubicBezTo>
                  <a:cubicBezTo>
                    <a:pt x="2184" y="1171"/>
                    <a:pt x="2181" y="1180"/>
                    <a:pt x="2186" y="1190"/>
                  </a:cubicBezTo>
                  <a:cubicBezTo>
                    <a:pt x="2188" y="1197"/>
                    <a:pt x="2187" y="1198"/>
                    <a:pt x="2185" y="1204"/>
                  </a:cubicBezTo>
                  <a:cubicBezTo>
                    <a:pt x="2184" y="1209"/>
                    <a:pt x="2187" y="1212"/>
                    <a:pt x="2189" y="1216"/>
                  </a:cubicBezTo>
                  <a:cubicBezTo>
                    <a:pt x="2193" y="1226"/>
                    <a:pt x="2197" y="1236"/>
                    <a:pt x="2198" y="1248"/>
                  </a:cubicBezTo>
                  <a:cubicBezTo>
                    <a:pt x="2199" y="1252"/>
                    <a:pt x="2203" y="1263"/>
                    <a:pt x="2201" y="1267"/>
                  </a:cubicBezTo>
                  <a:cubicBezTo>
                    <a:pt x="2201" y="1268"/>
                    <a:pt x="2191" y="1274"/>
                    <a:pt x="2196" y="1277"/>
                  </a:cubicBezTo>
                  <a:cubicBezTo>
                    <a:pt x="2200" y="1280"/>
                    <a:pt x="2204" y="1286"/>
                    <a:pt x="2209" y="1286"/>
                  </a:cubicBezTo>
                  <a:cubicBezTo>
                    <a:pt x="2213" y="1286"/>
                    <a:pt x="2219" y="1287"/>
                    <a:pt x="2223" y="1284"/>
                  </a:cubicBezTo>
                  <a:cubicBezTo>
                    <a:pt x="2228" y="1278"/>
                    <a:pt x="2229" y="1276"/>
                    <a:pt x="2236" y="1276"/>
                  </a:cubicBezTo>
                  <a:cubicBezTo>
                    <a:pt x="2241" y="1275"/>
                    <a:pt x="2246" y="1275"/>
                    <a:pt x="2251" y="1274"/>
                  </a:cubicBezTo>
                  <a:cubicBezTo>
                    <a:pt x="2255" y="1274"/>
                    <a:pt x="2258" y="1274"/>
                    <a:pt x="2262" y="1274"/>
                  </a:cubicBezTo>
                  <a:cubicBezTo>
                    <a:pt x="2263" y="1274"/>
                    <a:pt x="2265" y="1269"/>
                    <a:pt x="2266" y="1268"/>
                  </a:cubicBezTo>
                  <a:cubicBezTo>
                    <a:pt x="2267" y="1263"/>
                    <a:pt x="2275" y="1262"/>
                    <a:pt x="2279" y="1260"/>
                  </a:cubicBezTo>
                  <a:cubicBezTo>
                    <a:pt x="2283" y="1258"/>
                    <a:pt x="2289" y="1261"/>
                    <a:pt x="2292" y="1259"/>
                  </a:cubicBezTo>
                  <a:cubicBezTo>
                    <a:pt x="2295" y="1257"/>
                    <a:pt x="2301" y="1252"/>
                    <a:pt x="2304" y="1252"/>
                  </a:cubicBezTo>
                  <a:cubicBezTo>
                    <a:pt x="2316" y="1254"/>
                    <a:pt x="2326" y="1255"/>
                    <a:pt x="2337" y="1259"/>
                  </a:cubicBezTo>
                  <a:cubicBezTo>
                    <a:pt x="2344" y="1262"/>
                    <a:pt x="2345" y="1263"/>
                    <a:pt x="2349" y="1270"/>
                  </a:cubicBezTo>
                  <a:cubicBezTo>
                    <a:pt x="2351" y="1275"/>
                    <a:pt x="2354" y="1279"/>
                    <a:pt x="2357" y="1283"/>
                  </a:cubicBezTo>
                  <a:cubicBezTo>
                    <a:pt x="2363" y="1276"/>
                    <a:pt x="2368" y="1270"/>
                    <a:pt x="2373" y="1262"/>
                  </a:cubicBezTo>
                  <a:cubicBezTo>
                    <a:pt x="2376" y="1271"/>
                    <a:pt x="2370" y="1277"/>
                    <a:pt x="2366" y="1285"/>
                  </a:cubicBezTo>
                  <a:cubicBezTo>
                    <a:pt x="2373" y="1286"/>
                    <a:pt x="2373" y="1282"/>
                    <a:pt x="2376" y="1275"/>
                  </a:cubicBezTo>
                  <a:cubicBezTo>
                    <a:pt x="2376" y="1280"/>
                    <a:pt x="2375" y="1291"/>
                    <a:pt x="2380" y="1291"/>
                  </a:cubicBezTo>
                  <a:cubicBezTo>
                    <a:pt x="2384" y="1291"/>
                    <a:pt x="2387" y="1299"/>
                    <a:pt x="2387" y="1303"/>
                  </a:cubicBezTo>
                  <a:cubicBezTo>
                    <a:pt x="2390" y="1315"/>
                    <a:pt x="2399" y="1319"/>
                    <a:pt x="2410" y="1320"/>
                  </a:cubicBezTo>
                  <a:cubicBezTo>
                    <a:pt x="2416" y="1321"/>
                    <a:pt x="2417" y="1322"/>
                    <a:pt x="2423" y="1318"/>
                  </a:cubicBezTo>
                  <a:cubicBezTo>
                    <a:pt x="2429" y="1312"/>
                    <a:pt x="2428" y="1315"/>
                    <a:pt x="2434" y="1321"/>
                  </a:cubicBezTo>
                  <a:cubicBezTo>
                    <a:pt x="2436" y="1324"/>
                    <a:pt x="2443" y="1322"/>
                    <a:pt x="2445" y="1319"/>
                  </a:cubicBezTo>
                  <a:cubicBezTo>
                    <a:pt x="2450" y="1314"/>
                    <a:pt x="2451" y="1313"/>
                    <a:pt x="2458" y="1313"/>
                  </a:cubicBezTo>
                  <a:cubicBezTo>
                    <a:pt x="2471" y="1313"/>
                    <a:pt x="2470" y="1296"/>
                    <a:pt x="2472" y="1285"/>
                  </a:cubicBezTo>
                  <a:cubicBezTo>
                    <a:pt x="2473" y="1276"/>
                    <a:pt x="2483" y="1269"/>
                    <a:pt x="2485" y="1260"/>
                  </a:cubicBezTo>
                  <a:cubicBezTo>
                    <a:pt x="2488" y="1250"/>
                    <a:pt x="2494" y="1237"/>
                    <a:pt x="2494" y="1226"/>
                  </a:cubicBezTo>
                  <a:cubicBezTo>
                    <a:pt x="2494" y="1215"/>
                    <a:pt x="2491" y="1203"/>
                    <a:pt x="2489" y="1193"/>
                  </a:cubicBezTo>
                  <a:cubicBezTo>
                    <a:pt x="2484" y="1188"/>
                    <a:pt x="2479" y="1184"/>
                    <a:pt x="2474" y="1179"/>
                  </a:cubicBezTo>
                  <a:close/>
                  <a:moveTo>
                    <a:pt x="2281" y="1001"/>
                  </a:moveTo>
                  <a:cubicBezTo>
                    <a:pt x="2278" y="1008"/>
                    <a:pt x="2290" y="1005"/>
                    <a:pt x="2291" y="1004"/>
                  </a:cubicBezTo>
                  <a:cubicBezTo>
                    <a:pt x="2291" y="1000"/>
                    <a:pt x="2282" y="996"/>
                    <a:pt x="2281" y="1001"/>
                  </a:cubicBezTo>
                  <a:close/>
                  <a:moveTo>
                    <a:pt x="2321" y="1070"/>
                  </a:moveTo>
                  <a:cubicBezTo>
                    <a:pt x="2317" y="1072"/>
                    <a:pt x="2313" y="1067"/>
                    <a:pt x="2312" y="1074"/>
                  </a:cubicBezTo>
                  <a:cubicBezTo>
                    <a:pt x="2315" y="1074"/>
                    <a:pt x="2319" y="1076"/>
                    <a:pt x="2321" y="1074"/>
                  </a:cubicBezTo>
                  <a:cubicBezTo>
                    <a:pt x="2324" y="1072"/>
                    <a:pt x="2325" y="1068"/>
                    <a:pt x="2321" y="1070"/>
                  </a:cubicBezTo>
                  <a:close/>
                  <a:moveTo>
                    <a:pt x="2490" y="1014"/>
                  </a:moveTo>
                  <a:cubicBezTo>
                    <a:pt x="2492" y="1010"/>
                    <a:pt x="2492" y="1010"/>
                    <a:pt x="2490" y="1006"/>
                  </a:cubicBezTo>
                  <a:cubicBezTo>
                    <a:pt x="2490" y="1006"/>
                    <a:pt x="2488" y="1007"/>
                    <a:pt x="2487" y="1006"/>
                  </a:cubicBezTo>
                  <a:cubicBezTo>
                    <a:pt x="2487" y="1005"/>
                    <a:pt x="2486" y="1003"/>
                    <a:pt x="2485" y="1003"/>
                  </a:cubicBezTo>
                  <a:cubicBezTo>
                    <a:pt x="2482" y="1000"/>
                    <a:pt x="2477" y="997"/>
                    <a:pt x="2473" y="995"/>
                  </a:cubicBezTo>
                  <a:cubicBezTo>
                    <a:pt x="2472" y="999"/>
                    <a:pt x="2490" y="1002"/>
                    <a:pt x="2488" y="1011"/>
                  </a:cubicBezTo>
                  <a:cubicBezTo>
                    <a:pt x="2488" y="1012"/>
                    <a:pt x="2489" y="1013"/>
                    <a:pt x="2490" y="1014"/>
                  </a:cubicBezTo>
                  <a:close/>
                  <a:moveTo>
                    <a:pt x="2450" y="1341"/>
                  </a:moveTo>
                  <a:cubicBezTo>
                    <a:pt x="2448" y="1342"/>
                    <a:pt x="2441" y="1347"/>
                    <a:pt x="2439" y="1346"/>
                  </a:cubicBezTo>
                  <a:cubicBezTo>
                    <a:pt x="2434" y="1344"/>
                    <a:pt x="2430" y="1342"/>
                    <a:pt x="2426" y="1340"/>
                  </a:cubicBezTo>
                  <a:cubicBezTo>
                    <a:pt x="2425" y="1346"/>
                    <a:pt x="2426" y="1354"/>
                    <a:pt x="2429" y="1360"/>
                  </a:cubicBezTo>
                  <a:cubicBezTo>
                    <a:pt x="2432" y="1368"/>
                    <a:pt x="2435" y="1370"/>
                    <a:pt x="2442" y="1371"/>
                  </a:cubicBezTo>
                  <a:cubicBezTo>
                    <a:pt x="2451" y="1373"/>
                    <a:pt x="2459" y="1344"/>
                    <a:pt x="2450" y="1341"/>
                  </a:cubicBezTo>
                  <a:close/>
                  <a:moveTo>
                    <a:pt x="2463" y="1020"/>
                  </a:moveTo>
                  <a:cubicBezTo>
                    <a:pt x="2460" y="1020"/>
                    <a:pt x="2457" y="1019"/>
                    <a:pt x="2454" y="1021"/>
                  </a:cubicBezTo>
                  <a:cubicBezTo>
                    <a:pt x="2456" y="1025"/>
                    <a:pt x="2465" y="1028"/>
                    <a:pt x="2470" y="1027"/>
                  </a:cubicBezTo>
                  <a:cubicBezTo>
                    <a:pt x="2473" y="1026"/>
                    <a:pt x="2478" y="1024"/>
                    <a:pt x="2479" y="1021"/>
                  </a:cubicBezTo>
                  <a:cubicBezTo>
                    <a:pt x="2480" y="1020"/>
                    <a:pt x="2487" y="1020"/>
                    <a:pt x="2482" y="1016"/>
                  </a:cubicBezTo>
                  <a:cubicBezTo>
                    <a:pt x="2488" y="1015"/>
                    <a:pt x="2485" y="1010"/>
                    <a:pt x="2482" y="1008"/>
                  </a:cubicBezTo>
                  <a:cubicBezTo>
                    <a:pt x="2478" y="1005"/>
                    <a:pt x="2479" y="1013"/>
                    <a:pt x="2479" y="1015"/>
                  </a:cubicBezTo>
                  <a:cubicBezTo>
                    <a:pt x="2479" y="1015"/>
                    <a:pt x="2465" y="1025"/>
                    <a:pt x="2468" y="1017"/>
                  </a:cubicBezTo>
                  <a:cubicBezTo>
                    <a:pt x="2468" y="1016"/>
                    <a:pt x="2466" y="1020"/>
                    <a:pt x="2463" y="1020"/>
                  </a:cubicBezTo>
                  <a:close/>
                  <a:moveTo>
                    <a:pt x="2434" y="1019"/>
                  </a:moveTo>
                  <a:cubicBezTo>
                    <a:pt x="2432" y="1017"/>
                    <a:pt x="2433" y="1012"/>
                    <a:pt x="2430" y="1010"/>
                  </a:cubicBezTo>
                  <a:cubicBezTo>
                    <a:pt x="2426" y="1008"/>
                    <a:pt x="2423" y="1006"/>
                    <a:pt x="2420" y="1004"/>
                  </a:cubicBezTo>
                  <a:cubicBezTo>
                    <a:pt x="2414" y="1000"/>
                    <a:pt x="2408" y="999"/>
                    <a:pt x="2402" y="997"/>
                  </a:cubicBezTo>
                  <a:cubicBezTo>
                    <a:pt x="2393" y="994"/>
                    <a:pt x="2384" y="990"/>
                    <a:pt x="2375" y="987"/>
                  </a:cubicBezTo>
                  <a:cubicBezTo>
                    <a:pt x="2371" y="985"/>
                    <a:pt x="2364" y="988"/>
                    <a:pt x="2361" y="992"/>
                  </a:cubicBezTo>
                  <a:cubicBezTo>
                    <a:pt x="2360" y="994"/>
                    <a:pt x="2356" y="1001"/>
                    <a:pt x="2354" y="1001"/>
                  </a:cubicBezTo>
                  <a:cubicBezTo>
                    <a:pt x="2350" y="999"/>
                    <a:pt x="2349" y="999"/>
                    <a:pt x="2347" y="995"/>
                  </a:cubicBezTo>
                  <a:cubicBezTo>
                    <a:pt x="2345" y="990"/>
                    <a:pt x="2344" y="987"/>
                    <a:pt x="2344" y="982"/>
                  </a:cubicBezTo>
                  <a:cubicBezTo>
                    <a:pt x="2343" y="977"/>
                    <a:pt x="2342" y="978"/>
                    <a:pt x="2337" y="977"/>
                  </a:cubicBezTo>
                  <a:cubicBezTo>
                    <a:pt x="2330" y="975"/>
                    <a:pt x="2323" y="977"/>
                    <a:pt x="2319" y="984"/>
                  </a:cubicBezTo>
                  <a:cubicBezTo>
                    <a:pt x="2321" y="985"/>
                    <a:pt x="2324" y="985"/>
                    <a:pt x="2326" y="985"/>
                  </a:cubicBezTo>
                  <a:cubicBezTo>
                    <a:pt x="2328" y="986"/>
                    <a:pt x="2326" y="990"/>
                    <a:pt x="2328" y="990"/>
                  </a:cubicBezTo>
                  <a:cubicBezTo>
                    <a:pt x="2332" y="993"/>
                    <a:pt x="2338" y="991"/>
                    <a:pt x="2342" y="991"/>
                  </a:cubicBezTo>
                  <a:cubicBezTo>
                    <a:pt x="2342" y="992"/>
                    <a:pt x="2342" y="994"/>
                    <a:pt x="2342" y="995"/>
                  </a:cubicBezTo>
                  <a:cubicBezTo>
                    <a:pt x="2336" y="993"/>
                    <a:pt x="2333" y="994"/>
                    <a:pt x="2327" y="995"/>
                  </a:cubicBezTo>
                  <a:cubicBezTo>
                    <a:pt x="2329" y="1000"/>
                    <a:pt x="2332" y="1004"/>
                    <a:pt x="2334" y="1008"/>
                  </a:cubicBezTo>
                  <a:cubicBezTo>
                    <a:pt x="2336" y="1005"/>
                    <a:pt x="2339" y="1003"/>
                    <a:pt x="2341" y="1000"/>
                  </a:cubicBezTo>
                  <a:cubicBezTo>
                    <a:pt x="2342" y="1006"/>
                    <a:pt x="2342" y="1006"/>
                    <a:pt x="2347" y="1008"/>
                  </a:cubicBezTo>
                  <a:cubicBezTo>
                    <a:pt x="2353" y="1011"/>
                    <a:pt x="2359" y="1013"/>
                    <a:pt x="2365" y="1016"/>
                  </a:cubicBezTo>
                  <a:cubicBezTo>
                    <a:pt x="2368" y="1017"/>
                    <a:pt x="2374" y="1018"/>
                    <a:pt x="2375" y="1021"/>
                  </a:cubicBezTo>
                  <a:cubicBezTo>
                    <a:pt x="2378" y="1026"/>
                    <a:pt x="2380" y="1031"/>
                    <a:pt x="2382" y="1036"/>
                  </a:cubicBezTo>
                  <a:cubicBezTo>
                    <a:pt x="2374" y="1038"/>
                    <a:pt x="2374" y="1037"/>
                    <a:pt x="2373" y="1045"/>
                  </a:cubicBezTo>
                  <a:cubicBezTo>
                    <a:pt x="2378" y="1045"/>
                    <a:pt x="2384" y="1044"/>
                    <a:pt x="2389" y="1044"/>
                  </a:cubicBezTo>
                  <a:cubicBezTo>
                    <a:pt x="2392" y="1043"/>
                    <a:pt x="2394" y="1052"/>
                    <a:pt x="2398" y="1052"/>
                  </a:cubicBezTo>
                  <a:cubicBezTo>
                    <a:pt x="2403" y="1052"/>
                    <a:pt x="2409" y="1054"/>
                    <a:pt x="2414" y="1051"/>
                  </a:cubicBezTo>
                  <a:cubicBezTo>
                    <a:pt x="2417" y="1049"/>
                    <a:pt x="2418" y="1040"/>
                    <a:pt x="2420" y="1040"/>
                  </a:cubicBezTo>
                  <a:cubicBezTo>
                    <a:pt x="2424" y="1041"/>
                    <a:pt x="2433" y="1040"/>
                    <a:pt x="2435" y="1043"/>
                  </a:cubicBezTo>
                  <a:cubicBezTo>
                    <a:pt x="2440" y="1047"/>
                    <a:pt x="2444" y="1052"/>
                    <a:pt x="2448" y="1057"/>
                  </a:cubicBezTo>
                  <a:cubicBezTo>
                    <a:pt x="2452" y="1060"/>
                    <a:pt x="2456" y="1060"/>
                    <a:pt x="2461" y="1061"/>
                  </a:cubicBezTo>
                  <a:cubicBezTo>
                    <a:pt x="2464" y="1061"/>
                    <a:pt x="2469" y="1065"/>
                    <a:pt x="2472" y="1064"/>
                  </a:cubicBezTo>
                  <a:cubicBezTo>
                    <a:pt x="2470" y="1062"/>
                    <a:pt x="2464" y="1058"/>
                    <a:pt x="2467" y="1055"/>
                  </a:cubicBezTo>
                  <a:cubicBezTo>
                    <a:pt x="2464" y="1055"/>
                    <a:pt x="2460" y="1055"/>
                    <a:pt x="2462" y="1050"/>
                  </a:cubicBezTo>
                  <a:cubicBezTo>
                    <a:pt x="2454" y="1050"/>
                    <a:pt x="2455" y="1048"/>
                    <a:pt x="2451" y="1041"/>
                  </a:cubicBezTo>
                  <a:cubicBezTo>
                    <a:pt x="2451" y="1040"/>
                    <a:pt x="2447" y="1039"/>
                    <a:pt x="2446" y="1037"/>
                  </a:cubicBezTo>
                  <a:cubicBezTo>
                    <a:pt x="2444" y="1037"/>
                    <a:pt x="2444" y="1033"/>
                    <a:pt x="2443" y="1031"/>
                  </a:cubicBezTo>
                  <a:cubicBezTo>
                    <a:pt x="2445" y="1031"/>
                    <a:pt x="2448" y="1031"/>
                    <a:pt x="2450" y="1030"/>
                  </a:cubicBezTo>
                  <a:cubicBezTo>
                    <a:pt x="2451" y="1020"/>
                    <a:pt x="2438" y="1023"/>
                    <a:pt x="2434" y="1019"/>
                  </a:cubicBezTo>
                  <a:close/>
                  <a:moveTo>
                    <a:pt x="2406" y="496"/>
                  </a:moveTo>
                  <a:cubicBezTo>
                    <a:pt x="2406" y="501"/>
                    <a:pt x="2407" y="506"/>
                    <a:pt x="2404" y="511"/>
                  </a:cubicBezTo>
                  <a:cubicBezTo>
                    <a:pt x="2401" y="517"/>
                    <a:pt x="2404" y="517"/>
                    <a:pt x="2405" y="524"/>
                  </a:cubicBezTo>
                  <a:cubicBezTo>
                    <a:pt x="2406" y="528"/>
                    <a:pt x="2406" y="528"/>
                    <a:pt x="2404" y="531"/>
                  </a:cubicBezTo>
                  <a:cubicBezTo>
                    <a:pt x="2403" y="533"/>
                    <a:pt x="2404" y="536"/>
                    <a:pt x="2404" y="538"/>
                  </a:cubicBezTo>
                  <a:cubicBezTo>
                    <a:pt x="2404" y="544"/>
                    <a:pt x="2403" y="545"/>
                    <a:pt x="2406" y="551"/>
                  </a:cubicBezTo>
                  <a:cubicBezTo>
                    <a:pt x="2406" y="548"/>
                    <a:pt x="2406" y="543"/>
                    <a:pt x="2410" y="542"/>
                  </a:cubicBezTo>
                  <a:cubicBezTo>
                    <a:pt x="2414" y="541"/>
                    <a:pt x="2416" y="546"/>
                    <a:pt x="2416" y="550"/>
                  </a:cubicBezTo>
                  <a:cubicBezTo>
                    <a:pt x="2420" y="546"/>
                    <a:pt x="2415" y="539"/>
                    <a:pt x="2413" y="536"/>
                  </a:cubicBezTo>
                  <a:cubicBezTo>
                    <a:pt x="2410" y="531"/>
                    <a:pt x="2408" y="530"/>
                    <a:pt x="2410" y="525"/>
                  </a:cubicBezTo>
                  <a:cubicBezTo>
                    <a:pt x="2412" y="517"/>
                    <a:pt x="2412" y="515"/>
                    <a:pt x="2419" y="514"/>
                  </a:cubicBezTo>
                  <a:cubicBezTo>
                    <a:pt x="2423" y="513"/>
                    <a:pt x="2423" y="521"/>
                    <a:pt x="2427" y="521"/>
                  </a:cubicBezTo>
                  <a:cubicBezTo>
                    <a:pt x="2424" y="514"/>
                    <a:pt x="2422" y="509"/>
                    <a:pt x="2420" y="501"/>
                  </a:cubicBezTo>
                  <a:cubicBezTo>
                    <a:pt x="2419" y="498"/>
                    <a:pt x="2418" y="495"/>
                    <a:pt x="2417" y="491"/>
                  </a:cubicBezTo>
                  <a:cubicBezTo>
                    <a:pt x="2417" y="489"/>
                    <a:pt x="2414" y="487"/>
                    <a:pt x="2414" y="484"/>
                  </a:cubicBezTo>
                  <a:cubicBezTo>
                    <a:pt x="2412" y="477"/>
                    <a:pt x="2418" y="473"/>
                    <a:pt x="2415" y="466"/>
                  </a:cubicBezTo>
                  <a:cubicBezTo>
                    <a:pt x="2413" y="462"/>
                    <a:pt x="2415" y="451"/>
                    <a:pt x="2408" y="456"/>
                  </a:cubicBezTo>
                  <a:cubicBezTo>
                    <a:pt x="2411" y="459"/>
                    <a:pt x="2412" y="463"/>
                    <a:pt x="2409" y="466"/>
                  </a:cubicBezTo>
                  <a:cubicBezTo>
                    <a:pt x="2408" y="467"/>
                    <a:pt x="2408" y="465"/>
                    <a:pt x="2405" y="467"/>
                  </a:cubicBezTo>
                  <a:cubicBezTo>
                    <a:pt x="2403" y="468"/>
                    <a:pt x="2404" y="469"/>
                    <a:pt x="2405" y="472"/>
                  </a:cubicBezTo>
                  <a:cubicBezTo>
                    <a:pt x="2406" y="475"/>
                    <a:pt x="2403" y="482"/>
                    <a:pt x="2403" y="485"/>
                  </a:cubicBezTo>
                  <a:cubicBezTo>
                    <a:pt x="2402" y="489"/>
                    <a:pt x="2410" y="491"/>
                    <a:pt x="2406" y="496"/>
                  </a:cubicBezTo>
                  <a:close/>
                  <a:moveTo>
                    <a:pt x="2266" y="891"/>
                  </a:moveTo>
                  <a:cubicBezTo>
                    <a:pt x="2269" y="892"/>
                    <a:pt x="2272" y="886"/>
                    <a:pt x="2267" y="886"/>
                  </a:cubicBezTo>
                  <a:cubicBezTo>
                    <a:pt x="2266" y="887"/>
                    <a:pt x="2261" y="890"/>
                    <a:pt x="2266" y="891"/>
                  </a:cubicBezTo>
                  <a:close/>
                  <a:moveTo>
                    <a:pt x="2260" y="892"/>
                  </a:moveTo>
                  <a:cubicBezTo>
                    <a:pt x="2261" y="889"/>
                    <a:pt x="2263" y="886"/>
                    <a:pt x="2265" y="884"/>
                  </a:cubicBezTo>
                  <a:cubicBezTo>
                    <a:pt x="2267" y="882"/>
                    <a:pt x="2266" y="878"/>
                    <a:pt x="2266" y="876"/>
                  </a:cubicBezTo>
                  <a:cubicBezTo>
                    <a:pt x="2266" y="876"/>
                    <a:pt x="2266" y="876"/>
                    <a:pt x="2265" y="876"/>
                  </a:cubicBezTo>
                  <a:cubicBezTo>
                    <a:pt x="2264" y="881"/>
                    <a:pt x="2260" y="887"/>
                    <a:pt x="2260" y="892"/>
                  </a:cubicBezTo>
                  <a:close/>
                  <a:moveTo>
                    <a:pt x="2273" y="875"/>
                  </a:moveTo>
                  <a:cubicBezTo>
                    <a:pt x="2271" y="876"/>
                    <a:pt x="2269" y="875"/>
                    <a:pt x="2268" y="874"/>
                  </a:cubicBezTo>
                  <a:cubicBezTo>
                    <a:pt x="2268" y="876"/>
                    <a:pt x="2268" y="878"/>
                    <a:pt x="2269" y="880"/>
                  </a:cubicBezTo>
                  <a:cubicBezTo>
                    <a:pt x="2272" y="877"/>
                    <a:pt x="2270" y="885"/>
                    <a:pt x="2273" y="887"/>
                  </a:cubicBezTo>
                  <a:cubicBezTo>
                    <a:pt x="2273" y="886"/>
                    <a:pt x="2273" y="884"/>
                    <a:pt x="2273" y="883"/>
                  </a:cubicBezTo>
                  <a:cubicBezTo>
                    <a:pt x="2274" y="884"/>
                    <a:pt x="2274" y="885"/>
                    <a:pt x="2275" y="887"/>
                  </a:cubicBezTo>
                  <a:cubicBezTo>
                    <a:pt x="2277" y="884"/>
                    <a:pt x="2273" y="879"/>
                    <a:pt x="2273" y="875"/>
                  </a:cubicBezTo>
                  <a:close/>
                  <a:moveTo>
                    <a:pt x="2262" y="868"/>
                  </a:moveTo>
                  <a:cubicBezTo>
                    <a:pt x="2262" y="870"/>
                    <a:pt x="2264" y="871"/>
                    <a:pt x="2266" y="873"/>
                  </a:cubicBezTo>
                  <a:cubicBezTo>
                    <a:pt x="2266" y="871"/>
                    <a:pt x="2266" y="869"/>
                    <a:pt x="2266" y="868"/>
                  </a:cubicBezTo>
                  <a:cubicBezTo>
                    <a:pt x="2263" y="868"/>
                    <a:pt x="2264" y="864"/>
                    <a:pt x="2259" y="865"/>
                  </a:cubicBezTo>
                  <a:cubicBezTo>
                    <a:pt x="2260" y="867"/>
                    <a:pt x="2260" y="869"/>
                    <a:pt x="2258" y="871"/>
                  </a:cubicBezTo>
                  <a:cubicBezTo>
                    <a:pt x="2259" y="870"/>
                    <a:pt x="2261" y="869"/>
                    <a:pt x="2262" y="868"/>
                  </a:cubicBezTo>
                  <a:close/>
                  <a:moveTo>
                    <a:pt x="2267" y="865"/>
                  </a:moveTo>
                  <a:cubicBezTo>
                    <a:pt x="2267" y="868"/>
                    <a:pt x="2270" y="869"/>
                    <a:pt x="2272" y="871"/>
                  </a:cubicBezTo>
                  <a:cubicBezTo>
                    <a:pt x="2274" y="873"/>
                    <a:pt x="2272" y="873"/>
                    <a:pt x="2273" y="875"/>
                  </a:cubicBezTo>
                  <a:cubicBezTo>
                    <a:pt x="2278" y="882"/>
                    <a:pt x="2278" y="873"/>
                    <a:pt x="2277" y="868"/>
                  </a:cubicBezTo>
                  <a:cubicBezTo>
                    <a:pt x="2276" y="863"/>
                    <a:pt x="2271" y="865"/>
                    <a:pt x="2267" y="865"/>
                  </a:cubicBezTo>
                  <a:close/>
                  <a:moveTo>
                    <a:pt x="2249" y="872"/>
                  </a:moveTo>
                  <a:cubicBezTo>
                    <a:pt x="2249" y="880"/>
                    <a:pt x="2248" y="887"/>
                    <a:pt x="2257" y="882"/>
                  </a:cubicBezTo>
                  <a:cubicBezTo>
                    <a:pt x="2255" y="885"/>
                    <a:pt x="2250" y="891"/>
                    <a:pt x="2255" y="893"/>
                  </a:cubicBezTo>
                  <a:cubicBezTo>
                    <a:pt x="2257" y="894"/>
                    <a:pt x="2256" y="896"/>
                    <a:pt x="2258" y="896"/>
                  </a:cubicBezTo>
                  <a:cubicBezTo>
                    <a:pt x="2261" y="896"/>
                    <a:pt x="2260" y="892"/>
                    <a:pt x="2260" y="890"/>
                  </a:cubicBezTo>
                  <a:cubicBezTo>
                    <a:pt x="2260" y="887"/>
                    <a:pt x="2263" y="881"/>
                    <a:pt x="2262" y="879"/>
                  </a:cubicBezTo>
                  <a:cubicBezTo>
                    <a:pt x="2259" y="874"/>
                    <a:pt x="2258" y="873"/>
                    <a:pt x="2253" y="871"/>
                  </a:cubicBezTo>
                  <a:cubicBezTo>
                    <a:pt x="2252" y="871"/>
                    <a:pt x="2250" y="872"/>
                    <a:pt x="2249" y="872"/>
                  </a:cubicBezTo>
                  <a:close/>
                  <a:moveTo>
                    <a:pt x="2229" y="984"/>
                  </a:moveTo>
                  <a:cubicBezTo>
                    <a:pt x="2228" y="987"/>
                    <a:pt x="2229" y="989"/>
                    <a:pt x="2227" y="993"/>
                  </a:cubicBezTo>
                  <a:cubicBezTo>
                    <a:pt x="2225" y="998"/>
                    <a:pt x="2223" y="998"/>
                    <a:pt x="2226" y="1003"/>
                  </a:cubicBezTo>
                  <a:cubicBezTo>
                    <a:pt x="2228" y="1005"/>
                    <a:pt x="2232" y="1002"/>
                    <a:pt x="2231" y="1007"/>
                  </a:cubicBezTo>
                  <a:cubicBezTo>
                    <a:pt x="2231" y="1010"/>
                    <a:pt x="2228" y="1019"/>
                    <a:pt x="2229" y="1021"/>
                  </a:cubicBezTo>
                  <a:cubicBezTo>
                    <a:pt x="2230" y="1022"/>
                    <a:pt x="2237" y="1023"/>
                    <a:pt x="2238" y="1021"/>
                  </a:cubicBezTo>
                  <a:cubicBezTo>
                    <a:pt x="2238" y="1020"/>
                    <a:pt x="2236" y="1017"/>
                    <a:pt x="2237" y="1016"/>
                  </a:cubicBezTo>
                  <a:cubicBezTo>
                    <a:pt x="2237" y="1015"/>
                    <a:pt x="2238" y="1013"/>
                    <a:pt x="2238" y="1012"/>
                  </a:cubicBezTo>
                  <a:cubicBezTo>
                    <a:pt x="2239" y="1009"/>
                    <a:pt x="2238" y="1005"/>
                    <a:pt x="2238" y="1002"/>
                  </a:cubicBezTo>
                  <a:cubicBezTo>
                    <a:pt x="2239" y="999"/>
                    <a:pt x="2234" y="996"/>
                    <a:pt x="2241" y="996"/>
                  </a:cubicBezTo>
                  <a:cubicBezTo>
                    <a:pt x="2244" y="995"/>
                    <a:pt x="2241" y="1002"/>
                    <a:pt x="2242" y="1003"/>
                  </a:cubicBezTo>
                  <a:cubicBezTo>
                    <a:pt x="2243" y="1007"/>
                    <a:pt x="2247" y="1006"/>
                    <a:pt x="2246" y="1010"/>
                  </a:cubicBezTo>
                  <a:cubicBezTo>
                    <a:pt x="2245" y="1014"/>
                    <a:pt x="2248" y="1015"/>
                    <a:pt x="2251" y="1014"/>
                  </a:cubicBezTo>
                  <a:cubicBezTo>
                    <a:pt x="2249" y="1015"/>
                    <a:pt x="2257" y="1008"/>
                    <a:pt x="2256" y="1010"/>
                  </a:cubicBezTo>
                  <a:cubicBezTo>
                    <a:pt x="2258" y="1005"/>
                    <a:pt x="2253" y="1008"/>
                    <a:pt x="2252" y="1004"/>
                  </a:cubicBezTo>
                  <a:cubicBezTo>
                    <a:pt x="2251" y="1003"/>
                    <a:pt x="2254" y="1001"/>
                    <a:pt x="2253" y="1000"/>
                  </a:cubicBezTo>
                  <a:cubicBezTo>
                    <a:pt x="2252" y="998"/>
                    <a:pt x="2251" y="996"/>
                    <a:pt x="2250" y="994"/>
                  </a:cubicBezTo>
                  <a:cubicBezTo>
                    <a:pt x="2249" y="991"/>
                    <a:pt x="2247" y="991"/>
                    <a:pt x="2245" y="989"/>
                  </a:cubicBezTo>
                  <a:cubicBezTo>
                    <a:pt x="2252" y="992"/>
                    <a:pt x="2255" y="978"/>
                    <a:pt x="2261" y="982"/>
                  </a:cubicBezTo>
                  <a:cubicBezTo>
                    <a:pt x="2263" y="975"/>
                    <a:pt x="2257" y="979"/>
                    <a:pt x="2255" y="979"/>
                  </a:cubicBezTo>
                  <a:cubicBezTo>
                    <a:pt x="2252" y="979"/>
                    <a:pt x="2252" y="980"/>
                    <a:pt x="2250" y="981"/>
                  </a:cubicBezTo>
                  <a:cubicBezTo>
                    <a:pt x="2247" y="982"/>
                    <a:pt x="2248" y="979"/>
                    <a:pt x="2246" y="982"/>
                  </a:cubicBezTo>
                  <a:cubicBezTo>
                    <a:pt x="2239" y="989"/>
                    <a:pt x="2232" y="976"/>
                    <a:pt x="2237" y="970"/>
                  </a:cubicBezTo>
                  <a:cubicBezTo>
                    <a:pt x="2239" y="967"/>
                    <a:pt x="2243" y="970"/>
                    <a:pt x="2246" y="970"/>
                  </a:cubicBezTo>
                  <a:cubicBezTo>
                    <a:pt x="2250" y="969"/>
                    <a:pt x="2255" y="968"/>
                    <a:pt x="2259" y="970"/>
                  </a:cubicBezTo>
                  <a:cubicBezTo>
                    <a:pt x="2267" y="975"/>
                    <a:pt x="2272" y="965"/>
                    <a:pt x="2275" y="958"/>
                  </a:cubicBezTo>
                  <a:cubicBezTo>
                    <a:pt x="2271" y="958"/>
                    <a:pt x="2268" y="963"/>
                    <a:pt x="2265" y="965"/>
                  </a:cubicBezTo>
                  <a:cubicBezTo>
                    <a:pt x="2263" y="967"/>
                    <a:pt x="2260" y="965"/>
                    <a:pt x="2258" y="964"/>
                  </a:cubicBezTo>
                  <a:cubicBezTo>
                    <a:pt x="2256" y="964"/>
                    <a:pt x="2256" y="966"/>
                    <a:pt x="2254" y="965"/>
                  </a:cubicBezTo>
                  <a:cubicBezTo>
                    <a:pt x="2250" y="964"/>
                    <a:pt x="2243" y="960"/>
                    <a:pt x="2240" y="962"/>
                  </a:cubicBezTo>
                  <a:cubicBezTo>
                    <a:pt x="2235" y="965"/>
                    <a:pt x="2234" y="968"/>
                    <a:pt x="2232" y="973"/>
                  </a:cubicBezTo>
                  <a:cubicBezTo>
                    <a:pt x="2235" y="978"/>
                    <a:pt x="2230" y="980"/>
                    <a:pt x="2229" y="984"/>
                  </a:cubicBezTo>
                  <a:close/>
                  <a:moveTo>
                    <a:pt x="2237" y="857"/>
                  </a:moveTo>
                  <a:cubicBezTo>
                    <a:pt x="2239" y="861"/>
                    <a:pt x="2241" y="865"/>
                    <a:pt x="2244" y="869"/>
                  </a:cubicBezTo>
                  <a:cubicBezTo>
                    <a:pt x="2248" y="863"/>
                    <a:pt x="2248" y="861"/>
                    <a:pt x="2242" y="857"/>
                  </a:cubicBezTo>
                  <a:cubicBezTo>
                    <a:pt x="2241" y="857"/>
                    <a:pt x="2239" y="857"/>
                    <a:pt x="2237" y="857"/>
                  </a:cubicBezTo>
                  <a:close/>
                  <a:moveTo>
                    <a:pt x="2193" y="1042"/>
                  </a:moveTo>
                  <a:cubicBezTo>
                    <a:pt x="2193" y="1047"/>
                    <a:pt x="2197" y="1051"/>
                    <a:pt x="2200" y="1046"/>
                  </a:cubicBezTo>
                  <a:cubicBezTo>
                    <a:pt x="2203" y="1042"/>
                    <a:pt x="2196" y="1041"/>
                    <a:pt x="2193" y="1042"/>
                  </a:cubicBezTo>
                  <a:close/>
                  <a:moveTo>
                    <a:pt x="2393" y="576"/>
                  </a:moveTo>
                  <a:cubicBezTo>
                    <a:pt x="2393" y="578"/>
                    <a:pt x="2393" y="581"/>
                    <a:pt x="2391" y="582"/>
                  </a:cubicBezTo>
                  <a:cubicBezTo>
                    <a:pt x="2389" y="584"/>
                    <a:pt x="2388" y="584"/>
                    <a:pt x="2387" y="587"/>
                  </a:cubicBezTo>
                  <a:cubicBezTo>
                    <a:pt x="2387" y="588"/>
                    <a:pt x="2390" y="597"/>
                    <a:pt x="2391" y="597"/>
                  </a:cubicBezTo>
                  <a:cubicBezTo>
                    <a:pt x="2392" y="597"/>
                    <a:pt x="2393" y="593"/>
                    <a:pt x="2395" y="594"/>
                  </a:cubicBezTo>
                  <a:cubicBezTo>
                    <a:pt x="2396" y="594"/>
                    <a:pt x="2399" y="594"/>
                    <a:pt x="2398" y="592"/>
                  </a:cubicBezTo>
                  <a:cubicBezTo>
                    <a:pt x="2396" y="589"/>
                    <a:pt x="2391" y="591"/>
                    <a:pt x="2392" y="586"/>
                  </a:cubicBezTo>
                  <a:cubicBezTo>
                    <a:pt x="2394" y="585"/>
                    <a:pt x="2397" y="588"/>
                    <a:pt x="2398" y="587"/>
                  </a:cubicBezTo>
                  <a:cubicBezTo>
                    <a:pt x="2400" y="587"/>
                    <a:pt x="2403" y="584"/>
                    <a:pt x="2404" y="586"/>
                  </a:cubicBezTo>
                  <a:cubicBezTo>
                    <a:pt x="2406" y="588"/>
                    <a:pt x="2413" y="593"/>
                    <a:pt x="2415" y="592"/>
                  </a:cubicBezTo>
                  <a:cubicBezTo>
                    <a:pt x="2415" y="592"/>
                    <a:pt x="2417" y="586"/>
                    <a:pt x="2417" y="585"/>
                  </a:cubicBezTo>
                  <a:cubicBezTo>
                    <a:pt x="2418" y="584"/>
                    <a:pt x="2421" y="582"/>
                    <a:pt x="2423" y="582"/>
                  </a:cubicBezTo>
                  <a:cubicBezTo>
                    <a:pt x="2428" y="582"/>
                    <a:pt x="2431" y="581"/>
                    <a:pt x="2434" y="577"/>
                  </a:cubicBezTo>
                  <a:cubicBezTo>
                    <a:pt x="2426" y="578"/>
                    <a:pt x="2432" y="570"/>
                    <a:pt x="2431" y="567"/>
                  </a:cubicBezTo>
                  <a:cubicBezTo>
                    <a:pt x="2425" y="573"/>
                    <a:pt x="2425" y="571"/>
                    <a:pt x="2417" y="568"/>
                  </a:cubicBezTo>
                  <a:cubicBezTo>
                    <a:pt x="2412" y="565"/>
                    <a:pt x="2410" y="560"/>
                    <a:pt x="2406" y="555"/>
                  </a:cubicBezTo>
                  <a:cubicBezTo>
                    <a:pt x="2401" y="549"/>
                    <a:pt x="2403" y="563"/>
                    <a:pt x="2404" y="565"/>
                  </a:cubicBezTo>
                  <a:cubicBezTo>
                    <a:pt x="2405" y="567"/>
                    <a:pt x="2401" y="569"/>
                    <a:pt x="2401" y="572"/>
                  </a:cubicBezTo>
                  <a:cubicBezTo>
                    <a:pt x="2401" y="574"/>
                    <a:pt x="2401" y="576"/>
                    <a:pt x="2400" y="578"/>
                  </a:cubicBezTo>
                  <a:cubicBezTo>
                    <a:pt x="2398" y="577"/>
                    <a:pt x="2395" y="577"/>
                    <a:pt x="2393" y="576"/>
                  </a:cubicBezTo>
                  <a:close/>
                  <a:moveTo>
                    <a:pt x="1380" y="442"/>
                  </a:moveTo>
                  <a:cubicBezTo>
                    <a:pt x="1380" y="444"/>
                    <a:pt x="1383" y="449"/>
                    <a:pt x="1385" y="448"/>
                  </a:cubicBezTo>
                  <a:cubicBezTo>
                    <a:pt x="1388" y="448"/>
                    <a:pt x="1387" y="444"/>
                    <a:pt x="1385" y="443"/>
                  </a:cubicBezTo>
                  <a:cubicBezTo>
                    <a:pt x="1384" y="440"/>
                    <a:pt x="1382" y="441"/>
                    <a:pt x="1380" y="442"/>
                  </a:cubicBezTo>
                  <a:close/>
                  <a:moveTo>
                    <a:pt x="1572" y="654"/>
                  </a:moveTo>
                  <a:cubicBezTo>
                    <a:pt x="1569" y="655"/>
                    <a:pt x="1566" y="658"/>
                    <a:pt x="1563" y="658"/>
                  </a:cubicBezTo>
                  <a:cubicBezTo>
                    <a:pt x="1561" y="658"/>
                    <a:pt x="1555" y="656"/>
                    <a:pt x="1554" y="659"/>
                  </a:cubicBezTo>
                  <a:cubicBezTo>
                    <a:pt x="1550" y="667"/>
                    <a:pt x="1566" y="662"/>
                    <a:pt x="1568" y="662"/>
                  </a:cubicBezTo>
                  <a:cubicBezTo>
                    <a:pt x="1566" y="658"/>
                    <a:pt x="1570" y="656"/>
                    <a:pt x="1572" y="654"/>
                  </a:cubicBezTo>
                  <a:close/>
                  <a:moveTo>
                    <a:pt x="1508" y="661"/>
                  </a:moveTo>
                  <a:cubicBezTo>
                    <a:pt x="1508" y="658"/>
                    <a:pt x="1502" y="657"/>
                    <a:pt x="1499" y="657"/>
                  </a:cubicBezTo>
                  <a:cubicBezTo>
                    <a:pt x="1494" y="658"/>
                    <a:pt x="1493" y="657"/>
                    <a:pt x="1488" y="654"/>
                  </a:cubicBezTo>
                  <a:cubicBezTo>
                    <a:pt x="1487" y="655"/>
                    <a:pt x="1486" y="657"/>
                    <a:pt x="1486" y="658"/>
                  </a:cubicBezTo>
                  <a:cubicBezTo>
                    <a:pt x="1494" y="660"/>
                    <a:pt x="1500" y="661"/>
                    <a:pt x="1508" y="661"/>
                  </a:cubicBezTo>
                  <a:close/>
                  <a:moveTo>
                    <a:pt x="1390" y="441"/>
                  </a:moveTo>
                  <a:cubicBezTo>
                    <a:pt x="1389" y="443"/>
                    <a:pt x="1390" y="447"/>
                    <a:pt x="1393" y="447"/>
                  </a:cubicBezTo>
                  <a:cubicBezTo>
                    <a:pt x="1396" y="446"/>
                    <a:pt x="1395" y="449"/>
                    <a:pt x="1396" y="452"/>
                  </a:cubicBezTo>
                  <a:cubicBezTo>
                    <a:pt x="1397" y="449"/>
                    <a:pt x="1396" y="445"/>
                    <a:pt x="1400" y="444"/>
                  </a:cubicBezTo>
                  <a:cubicBezTo>
                    <a:pt x="1399" y="444"/>
                    <a:pt x="1399" y="442"/>
                    <a:pt x="1398" y="442"/>
                  </a:cubicBezTo>
                  <a:cubicBezTo>
                    <a:pt x="1409" y="440"/>
                    <a:pt x="1391" y="430"/>
                    <a:pt x="1396" y="440"/>
                  </a:cubicBezTo>
                  <a:cubicBezTo>
                    <a:pt x="1394" y="440"/>
                    <a:pt x="1393" y="439"/>
                    <a:pt x="1395" y="437"/>
                  </a:cubicBezTo>
                  <a:cubicBezTo>
                    <a:pt x="1394" y="437"/>
                    <a:pt x="1393" y="437"/>
                    <a:pt x="1392" y="437"/>
                  </a:cubicBezTo>
                  <a:cubicBezTo>
                    <a:pt x="1392" y="439"/>
                    <a:pt x="1392" y="440"/>
                    <a:pt x="1390" y="441"/>
                  </a:cubicBezTo>
                  <a:close/>
                  <a:moveTo>
                    <a:pt x="1485" y="406"/>
                  </a:moveTo>
                  <a:cubicBezTo>
                    <a:pt x="1480" y="404"/>
                    <a:pt x="1478" y="404"/>
                    <a:pt x="1472" y="406"/>
                  </a:cubicBezTo>
                  <a:cubicBezTo>
                    <a:pt x="1474" y="408"/>
                    <a:pt x="1476" y="410"/>
                    <a:pt x="1474" y="413"/>
                  </a:cubicBezTo>
                  <a:cubicBezTo>
                    <a:pt x="1477" y="409"/>
                    <a:pt x="1481" y="408"/>
                    <a:pt x="1485" y="406"/>
                  </a:cubicBezTo>
                  <a:close/>
                  <a:moveTo>
                    <a:pt x="1370" y="608"/>
                  </a:moveTo>
                  <a:cubicBezTo>
                    <a:pt x="1370" y="609"/>
                    <a:pt x="1368" y="612"/>
                    <a:pt x="1368" y="613"/>
                  </a:cubicBezTo>
                  <a:cubicBezTo>
                    <a:pt x="1368" y="613"/>
                    <a:pt x="1370" y="614"/>
                    <a:pt x="1370" y="615"/>
                  </a:cubicBezTo>
                  <a:cubicBezTo>
                    <a:pt x="1369" y="619"/>
                    <a:pt x="1366" y="619"/>
                    <a:pt x="1369" y="622"/>
                  </a:cubicBezTo>
                  <a:cubicBezTo>
                    <a:pt x="1372" y="624"/>
                    <a:pt x="1374" y="624"/>
                    <a:pt x="1374" y="621"/>
                  </a:cubicBezTo>
                  <a:cubicBezTo>
                    <a:pt x="1374" y="618"/>
                    <a:pt x="1378" y="620"/>
                    <a:pt x="1378" y="617"/>
                  </a:cubicBezTo>
                  <a:cubicBezTo>
                    <a:pt x="1379" y="613"/>
                    <a:pt x="1379" y="609"/>
                    <a:pt x="1380" y="605"/>
                  </a:cubicBezTo>
                  <a:cubicBezTo>
                    <a:pt x="1381" y="597"/>
                    <a:pt x="1371" y="602"/>
                    <a:pt x="1369" y="603"/>
                  </a:cubicBezTo>
                  <a:cubicBezTo>
                    <a:pt x="1368" y="603"/>
                    <a:pt x="1368" y="602"/>
                    <a:pt x="1367" y="602"/>
                  </a:cubicBezTo>
                  <a:cubicBezTo>
                    <a:pt x="1365" y="606"/>
                    <a:pt x="1370" y="605"/>
                    <a:pt x="1370" y="608"/>
                  </a:cubicBezTo>
                  <a:close/>
                  <a:moveTo>
                    <a:pt x="2772" y="338"/>
                  </a:moveTo>
                  <a:cubicBezTo>
                    <a:pt x="2771" y="338"/>
                    <a:pt x="2764" y="336"/>
                    <a:pt x="2763" y="337"/>
                  </a:cubicBezTo>
                  <a:cubicBezTo>
                    <a:pt x="2761" y="339"/>
                    <a:pt x="2763" y="342"/>
                    <a:pt x="2764" y="343"/>
                  </a:cubicBezTo>
                  <a:cubicBezTo>
                    <a:pt x="2768" y="347"/>
                    <a:pt x="2774" y="342"/>
                    <a:pt x="2777" y="345"/>
                  </a:cubicBezTo>
                  <a:cubicBezTo>
                    <a:pt x="2780" y="349"/>
                    <a:pt x="2785" y="351"/>
                    <a:pt x="2787" y="344"/>
                  </a:cubicBezTo>
                  <a:cubicBezTo>
                    <a:pt x="2783" y="342"/>
                    <a:pt x="2777" y="338"/>
                    <a:pt x="2772" y="338"/>
                  </a:cubicBezTo>
                  <a:close/>
                  <a:moveTo>
                    <a:pt x="1444" y="425"/>
                  </a:moveTo>
                  <a:cubicBezTo>
                    <a:pt x="1446" y="423"/>
                    <a:pt x="1448" y="421"/>
                    <a:pt x="1450" y="420"/>
                  </a:cubicBezTo>
                  <a:cubicBezTo>
                    <a:pt x="1448" y="417"/>
                    <a:pt x="1450" y="415"/>
                    <a:pt x="1452" y="413"/>
                  </a:cubicBezTo>
                  <a:cubicBezTo>
                    <a:pt x="1444" y="411"/>
                    <a:pt x="1444" y="419"/>
                    <a:pt x="1444" y="425"/>
                  </a:cubicBezTo>
                  <a:close/>
                  <a:moveTo>
                    <a:pt x="1460" y="387"/>
                  </a:moveTo>
                  <a:cubicBezTo>
                    <a:pt x="1460" y="386"/>
                    <a:pt x="1460" y="385"/>
                    <a:pt x="1460" y="384"/>
                  </a:cubicBezTo>
                  <a:cubicBezTo>
                    <a:pt x="1460" y="384"/>
                    <a:pt x="1460" y="384"/>
                    <a:pt x="1461" y="384"/>
                  </a:cubicBezTo>
                  <a:cubicBezTo>
                    <a:pt x="1460" y="379"/>
                    <a:pt x="1453" y="383"/>
                    <a:pt x="1460" y="387"/>
                  </a:cubicBezTo>
                  <a:close/>
                  <a:moveTo>
                    <a:pt x="1370" y="589"/>
                  </a:moveTo>
                  <a:cubicBezTo>
                    <a:pt x="1367" y="591"/>
                    <a:pt x="1372" y="596"/>
                    <a:pt x="1375" y="596"/>
                  </a:cubicBezTo>
                  <a:cubicBezTo>
                    <a:pt x="1377" y="590"/>
                    <a:pt x="1377" y="587"/>
                    <a:pt x="1376" y="581"/>
                  </a:cubicBezTo>
                  <a:cubicBezTo>
                    <a:pt x="1374" y="581"/>
                    <a:pt x="1376" y="583"/>
                    <a:pt x="1375" y="585"/>
                  </a:cubicBezTo>
                  <a:cubicBezTo>
                    <a:pt x="1374" y="587"/>
                    <a:pt x="1371" y="588"/>
                    <a:pt x="1370" y="589"/>
                  </a:cubicBezTo>
                  <a:close/>
                  <a:moveTo>
                    <a:pt x="2508" y="1024"/>
                  </a:moveTo>
                  <a:cubicBezTo>
                    <a:pt x="2506" y="1023"/>
                    <a:pt x="2506" y="1019"/>
                    <a:pt x="2503" y="1018"/>
                  </a:cubicBezTo>
                  <a:cubicBezTo>
                    <a:pt x="2503" y="1021"/>
                    <a:pt x="2503" y="1023"/>
                    <a:pt x="2505" y="1024"/>
                  </a:cubicBezTo>
                  <a:cubicBezTo>
                    <a:pt x="2506" y="1026"/>
                    <a:pt x="2505" y="1028"/>
                    <a:pt x="2506" y="1029"/>
                  </a:cubicBezTo>
                  <a:cubicBezTo>
                    <a:pt x="2508" y="1031"/>
                    <a:pt x="2515" y="1033"/>
                    <a:pt x="2513" y="1028"/>
                  </a:cubicBezTo>
                  <a:cubicBezTo>
                    <a:pt x="2512" y="1026"/>
                    <a:pt x="2510" y="1024"/>
                    <a:pt x="2508" y="1024"/>
                  </a:cubicBezTo>
                  <a:close/>
                  <a:moveTo>
                    <a:pt x="2341" y="676"/>
                  </a:moveTo>
                  <a:cubicBezTo>
                    <a:pt x="2342" y="675"/>
                    <a:pt x="2344" y="679"/>
                    <a:pt x="2345" y="678"/>
                  </a:cubicBezTo>
                  <a:cubicBezTo>
                    <a:pt x="2346" y="676"/>
                    <a:pt x="2349" y="674"/>
                    <a:pt x="2349" y="672"/>
                  </a:cubicBezTo>
                  <a:cubicBezTo>
                    <a:pt x="2349" y="663"/>
                    <a:pt x="2337" y="671"/>
                    <a:pt x="2335" y="670"/>
                  </a:cubicBezTo>
                  <a:cubicBezTo>
                    <a:pt x="2332" y="676"/>
                    <a:pt x="2329" y="674"/>
                    <a:pt x="2332" y="682"/>
                  </a:cubicBezTo>
                  <a:cubicBezTo>
                    <a:pt x="2337" y="685"/>
                    <a:pt x="2337" y="677"/>
                    <a:pt x="2341" y="676"/>
                  </a:cubicBezTo>
                  <a:close/>
                  <a:moveTo>
                    <a:pt x="2295" y="1000"/>
                  </a:moveTo>
                  <a:cubicBezTo>
                    <a:pt x="2292" y="1005"/>
                    <a:pt x="2299" y="1005"/>
                    <a:pt x="2301" y="1004"/>
                  </a:cubicBezTo>
                  <a:cubicBezTo>
                    <a:pt x="2302" y="1004"/>
                    <a:pt x="2302" y="1001"/>
                    <a:pt x="2303" y="1002"/>
                  </a:cubicBezTo>
                  <a:cubicBezTo>
                    <a:pt x="2305" y="1002"/>
                    <a:pt x="2307" y="1003"/>
                    <a:pt x="2308" y="1003"/>
                  </a:cubicBezTo>
                  <a:cubicBezTo>
                    <a:pt x="2313" y="1002"/>
                    <a:pt x="2314" y="1004"/>
                    <a:pt x="2319" y="1006"/>
                  </a:cubicBezTo>
                  <a:cubicBezTo>
                    <a:pt x="2320" y="998"/>
                    <a:pt x="2311" y="997"/>
                    <a:pt x="2306" y="996"/>
                  </a:cubicBezTo>
                  <a:cubicBezTo>
                    <a:pt x="2302" y="997"/>
                    <a:pt x="2298" y="996"/>
                    <a:pt x="2295" y="1000"/>
                  </a:cubicBezTo>
                  <a:close/>
                  <a:moveTo>
                    <a:pt x="2647" y="1348"/>
                  </a:moveTo>
                  <a:cubicBezTo>
                    <a:pt x="2647" y="1345"/>
                    <a:pt x="2646" y="1342"/>
                    <a:pt x="2644" y="1339"/>
                  </a:cubicBezTo>
                  <a:cubicBezTo>
                    <a:pt x="2641" y="1341"/>
                    <a:pt x="2639" y="1341"/>
                    <a:pt x="2638" y="1346"/>
                  </a:cubicBezTo>
                  <a:cubicBezTo>
                    <a:pt x="2637" y="1350"/>
                    <a:pt x="2636" y="1348"/>
                    <a:pt x="2634" y="1351"/>
                  </a:cubicBezTo>
                  <a:cubicBezTo>
                    <a:pt x="2632" y="1354"/>
                    <a:pt x="2632" y="1358"/>
                    <a:pt x="2631" y="1360"/>
                  </a:cubicBezTo>
                  <a:cubicBezTo>
                    <a:pt x="2629" y="1363"/>
                    <a:pt x="2626" y="1365"/>
                    <a:pt x="2624" y="1366"/>
                  </a:cubicBezTo>
                  <a:cubicBezTo>
                    <a:pt x="2622" y="1368"/>
                    <a:pt x="2619" y="1371"/>
                    <a:pt x="2617" y="1372"/>
                  </a:cubicBezTo>
                  <a:cubicBezTo>
                    <a:pt x="2615" y="1373"/>
                    <a:pt x="2610" y="1374"/>
                    <a:pt x="2609" y="1376"/>
                  </a:cubicBezTo>
                  <a:cubicBezTo>
                    <a:pt x="2604" y="1382"/>
                    <a:pt x="2600" y="1387"/>
                    <a:pt x="2596" y="1393"/>
                  </a:cubicBezTo>
                  <a:cubicBezTo>
                    <a:pt x="2591" y="1399"/>
                    <a:pt x="2604" y="1398"/>
                    <a:pt x="2606" y="1400"/>
                  </a:cubicBezTo>
                  <a:cubicBezTo>
                    <a:pt x="2609" y="1403"/>
                    <a:pt x="2618" y="1406"/>
                    <a:pt x="2621" y="1402"/>
                  </a:cubicBezTo>
                  <a:cubicBezTo>
                    <a:pt x="2624" y="1397"/>
                    <a:pt x="2629" y="1391"/>
                    <a:pt x="2631" y="1385"/>
                  </a:cubicBezTo>
                  <a:cubicBezTo>
                    <a:pt x="2633" y="1377"/>
                    <a:pt x="2636" y="1376"/>
                    <a:pt x="2642" y="1371"/>
                  </a:cubicBezTo>
                  <a:cubicBezTo>
                    <a:pt x="2643" y="1373"/>
                    <a:pt x="2644" y="1374"/>
                    <a:pt x="2646" y="1375"/>
                  </a:cubicBezTo>
                  <a:cubicBezTo>
                    <a:pt x="2643" y="1370"/>
                    <a:pt x="2643" y="1369"/>
                    <a:pt x="2646" y="1365"/>
                  </a:cubicBezTo>
                  <a:cubicBezTo>
                    <a:pt x="2649" y="1361"/>
                    <a:pt x="2652" y="1357"/>
                    <a:pt x="2656" y="1353"/>
                  </a:cubicBezTo>
                  <a:cubicBezTo>
                    <a:pt x="2655" y="1349"/>
                    <a:pt x="2654" y="1346"/>
                    <a:pt x="2653" y="1343"/>
                  </a:cubicBezTo>
                  <a:cubicBezTo>
                    <a:pt x="2651" y="1345"/>
                    <a:pt x="2649" y="1347"/>
                    <a:pt x="2647" y="1348"/>
                  </a:cubicBezTo>
                  <a:close/>
                  <a:moveTo>
                    <a:pt x="2606" y="1403"/>
                  </a:moveTo>
                  <a:cubicBezTo>
                    <a:pt x="2603" y="1404"/>
                    <a:pt x="2605" y="1407"/>
                    <a:pt x="2603" y="1410"/>
                  </a:cubicBezTo>
                  <a:cubicBezTo>
                    <a:pt x="2606" y="1407"/>
                    <a:pt x="2613" y="1409"/>
                    <a:pt x="2606" y="1403"/>
                  </a:cubicBezTo>
                  <a:close/>
                  <a:moveTo>
                    <a:pt x="2685" y="1310"/>
                  </a:moveTo>
                  <a:cubicBezTo>
                    <a:pt x="2679" y="1314"/>
                    <a:pt x="2678" y="1313"/>
                    <a:pt x="2671" y="1312"/>
                  </a:cubicBezTo>
                  <a:cubicBezTo>
                    <a:pt x="2666" y="1310"/>
                    <a:pt x="2669" y="1302"/>
                    <a:pt x="2665" y="1300"/>
                  </a:cubicBezTo>
                  <a:cubicBezTo>
                    <a:pt x="2665" y="1305"/>
                    <a:pt x="2662" y="1308"/>
                    <a:pt x="2660" y="1303"/>
                  </a:cubicBezTo>
                  <a:cubicBezTo>
                    <a:pt x="2659" y="1301"/>
                    <a:pt x="2660" y="1299"/>
                    <a:pt x="2659" y="1297"/>
                  </a:cubicBezTo>
                  <a:cubicBezTo>
                    <a:pt x="2658" y="1296"/>
                    <a:pt x="2657" y="1294"/>
                    <a:pt x="2656" y="1293"/>
                  </a:cubicBezTo>
                  <a:cubicBezTo>
                    <a:pt x="2654" y="1287"/>
                    <a:pt x="2658" y="1287"/>
                    <a:pt x="2651" y="1285"/>
                  </a:cubicBezTo>
                  <a:cubicBezTo>
                    <a:pt x="2648" y="1284"/>
                    <a:pt x="2646" y="1280"/>
                    <a:pt x="2643" y="1279"/>
                  </a:cubicBezTo>
                  <a:cubicBezTo>
                    <a:pt x="2645" y="1283"/>
                    <a:pt x="2646" y="1286"/>
                    <a:pt x="2648" y="1290"/>
                  </a:cubicBezTo>
                  <a:cubicBezTo>
                    <a:pt x="2649" y="1289"/>
                    <a:pt x="2649" y="1289"/>
                    <a:pt x="2650" y="1288"/>
                  </a:cubicBezTo>
                  <a:cubicBezTo>
                    <a:pt x="2652" y="1292"/>
                    <a:pt x="2655" y="1306"/>
                    <a:pt x="2659" y="1304"/>
                  </a:cubicBezTo>
                  <a:cubicBezTo>
                    <a:pt x="2658" y="1308"/>
                    <a:pt x="2661" y="1313"/>
                    <a:pt x="2659" y="1317"/>
                  </a:cubicBezTo>
                  <a:cubicBezTo>
                    <a:pt x="2657" y="1322"/>
                    <a:pt x="2656" y="1324"/>
                    <a:pt x="2652" y="1327"/>
                  </a:cubicBezTo>
                  <a:cubicBezTo>
                    <a:pt x="2653" y="1329"/>
                    <a:pt x="2655" y="1331"/>
                    <a:pt x="2657" y="1332"/>
                  </a:cubicBezTo>
                  <a:cubicBezTo>
                    <a:pt x="2658" y="1333"/>
                    <a:pt x="2662" y="1333"/>
                    <a:pt x="2663" y="1334"/>
                  </a:cubicBezTo>
                  <a:cubicBezTo>
                    <a:pt x="2665" y="1339"/>
                    <a:pt x="2660" y="1344"/>
                    <a:pt x="2658" y="1347"/>
                  </a:cubicBezTo>
                  <a:cubicBezTo>
                    <a:pt x="2662" y="1349"/>
                    <a:pt x="2666" y="1351"/>
                    <a:pt x="2669" y="1345"/>
                  </a:cubicBezTo>
                  <a:cubicBezTo>
                    <a:pt x="2672" y="1340"/>
                    <a:pt x="2677" y="1334"/>
                    <a:pt x="2676" y="1328"/>
                  </a:cubicBezTo>
                  <a:cubicBezTo>
                    <a:pt x="2676" y="1325"/>
                    <a:pt x="2681" y="1324"/>
                    <a:pt x="2683" y="1325"/>
                  </a:cubicBezTo>
                  <a:cubicBezTo>
                    <a:pt x="2685" y="1327"/>
                    <a:pt x="2683" y="1323"/>
                    <a:pt x="2684" y="1323"/>
                  </a:cubicBezTo>
                  <a:cubicBezTo>
                    <a:pt x="2687" y="1320"/>
                    <a:pt x="2691" y="1311"/>
                    <a:pt x="2685" y="1310"/>
                  </a:cubicBezTo>
                  <a:close/>
                  <a:moveTo>
                    <a:pt x="1322" y="615"/>
                  </a:moveTo>
                  <a:cubicBezTo>
                    <a:pt x="1324" y="616"/>
                    <a:pt x="1326" y="618"/>
                    <a:pt x="1327" y="619"/>
                  </a:cubicBezTo>
                  <a:cubicBezTo>
                    <a:pt x="1329" y="618"/>
                    <a:pt x="1330" y="617"/>
                    <a:pt x="1331" y="615"/>
                  </a:cubicBezTo>
                  <a:cubicBezTo>
                    <a:pt x="1328" y="610"/>
                    <a:pt x="1327" y="613"/>
                    <a:pt x="1322" y="615"/>
                  </a:cubicBezTo>
                  <a:close/>
                  <a:moveTo>
                    <a:pt x="2759" y="312"/>
                  </a:moveTo>
                  <a:cubicBezTo>
                    <a:pt x="2759" y="317"/>
                    <a:pt x="2760" y="318"/>
                    <a:pt x="2756" y="320"/>
                  </a:cubicBezTo>
                  <a:cubicBezTo>
                    <a:pt x="2752" y="322"/>
                    <a:pt x="2755" y="327"/>
                    <a:pt x="2756" y="330"/>
                  </a:cubicBezTo>
                  <a:cubicBezTo>
                    <a:pt x="2750" y="329"/>
                    <a:pt x="2748" y="328"/>
                    <a:pt x="2743" y="325"/>
                  </a:cubicBezTo>
                  <a:cubicBezTo>
                    <a:pt x="2741" y="323"/>
                    <a:pt x="2734" y="326"/>
                    <a:pt x="2733" y="323"/>
                  </a:cubicBezTo>
                  <a:cubicBezTo>
                    <a:pt x="2732" y="318"/>
                    <a:pt x="2733" y="313"/>
                    <a:pt x="2728" y="313"/>
                  </a:cubicBezTo>
                  <a:cubicBezTo>
                    <a:pt x="2722" y="312"/>
                    <a:pt x="2717" y="312"/>
                    <a:pt x="2711" y="311"/>
                  </a:cubicBezTo>
                  <a:cubicBezTo>
                    <a:pt x="2708" y="311"/>
                    <a:pt x="2714" y="301"/>
                    <a:pt x="2706" y="302"/>
                  </a:cubicBezTo>
                  <a:cubicBezTo>
                    <a:pt x="2703" y="303"/>
                    <a:pt x="2704" y="312"/>
                    <a:pt x="2704" y="316"/>
                  </a:cubicBezTo>
                  <a:cubicBezTo>
                    <a:pt x="2704" y="322"/>
                    <a:pt x="2685" y="324"/>
                    <a:pt x="2680" y="325"/>
                  </a:cubicBezTo>
                  <a:cubicBezTo>
                    <a:pt x="2684" y="328"/>
                    <a:pt x="2689" y="329"/>
                    <a:pt x="2690" y="335"/>
                  </a:cubicBezTo>
                  <a:cubicBezTo>
                    <a:pt x="2690" y="342"/>
                    <a:pt x="2693" y="345"/>
                    <a:pt x="2697" y="350"/>
                  </a:cubicBezTo>
                  <a:cubicBezTo>
                    <a:pt x="2697" y="351"/>
                    <a:pt x="2694" y="355"/>
                    <a:pt x="2693" y="355"/>
                  </a:cubicBezTo>
                  <a:cubicBezTo>
                    <a:pt x="2692" y="356"/>
                    <a:pt x="2688" y="354"/>
                    <a:pt x="2686" y="354"/>
                  </a:cubicBezTo>
                  <a:cubicBezTo>
                    <a:pt x="2684" y="353"/>
                    <a:pt x="2678" y="351"/>
                    <a:pt x="2675" y="352"/>
                  </a:cubicBezTo>
                  <a:cubicBezTo>
                    <a:pt x="2665" y="358"/>
                    <a:pt x="2655" y="364"/>
                    <a:pt x="2645" y="371"/>
                  </a:cubicBezTo>
                  <a:cubicBezTo>
                    <a:pt x="2637" y="375"/>
                    <a:pt x="2628" y="378"/>
                    <a:pt x="2625" y="387"/>
                  </a:cubicBezTo>
                  <a:cubicBezTo>
                    <a:pt x="2617" y="380"/>
                    <a:pt x="2617" y="379"/>
                    <a:pt x="2608" y="380"/>
                  </a:cubicBezTo>
                  <a:cubicBezTo>
                    <a:pt x="2599" y="382"/>
                    <a:pt x="2599" y="382"/>
                    <a:pt x="2593" y="390"/>
                  </a:cubicBezTo>
                  <a:cubicBezTo>
                    <a:pt x="2593" y="387"/>
                    <a:pt x="2593" y="384"/>
                    <a:pt x="2593" y="382"/>
                  </a:cubicBezTo>
                  <a:cubicBezTo>
                    <a:pt x="2590" y="383"/>
                    <a:pt x="2585" y="387"/>
                    <a:pt x="2582" y="386"/>
                  </a:cubicBezTo>
                  <a:cubicBezTo>
                    <a:pt x="2579" y="386"/>
                    <a:pt x="2575" y="384"/>
                    <a:pt x="2573" y="387"/>
                  </a:cubicBezTo>
                  <a:cubicBezTo>
                    <a:pt x="2568" y="396"/>
                    <a:pt x="2563" y="404"/>
                    <a:pt x="2558" y="412"/>
                  </a:cubicBezTo>
                  <a:cubicBezTo>
                    <a:pt x="2560" y="413"/>
                    <a:pt x="2570" y="414"/>
                    <a:pt x="2569" y="417"/>
                  </a:cubicBezTo>
                  <a:cubicBezTo>
                    <a:pt x="2567" y="425"/>
                    <a:pt x="2567" y="425"/>
                    <a:pt x="2571" y="432"/>
                  </a:cubicBezTo>
                  <a:cubicBezTo>
                    <a:pt x="2563" y="435"/>
                    <a:pt x="2556" y="439"/>
                    <a:pt x="2561" y="449"/>
                  </a:cubicBezTo>
                  <a:cubicBezTo>
                    <a:pt x="2561" y="451"/>
                    <a:pt x="2554" y="453"/>
                    <a:pt x="2553" y="454"/>
                  </a:cubicBezTo>
                  <a:cubicBezTo>
                    <a:pt x="2549" y="455"/>
                    <a:pt x="2546" y="455"/>
                    <a:pt x="2545" y="459"/>
                  </a:cubicBezTo>
                  <a:cubicBezTo>
                    <a:pt x="2545" y="465"/>
                    <a:pt x="2546" y="469"/>
                    <a:pt x="2541" y="471"/>
                  </a:cubicBezTo>
                  <a:cubicBezTo>
                    <a:pt x="2535" y="472"/>
                    <a:pt x="2535" y="471"/>
                    <a:pt x="2533" y="478"/>
                  </a:cubicBezTo>
                  <a:cubicBezTo>
                    <a:pt x="2532" y="485"/>
                    <a:pt x="2524" y="492"/>
                    <a:pt x="2520" y="498"/>
                  </a:cubicBezTo>
                  <a:cubicBezTo>
                    <a:pt x="2514" y="473"/>
                    <a:pt x="2497" y="427"/>
                    <a:pt x="2526" y="413"/>
                  </a:cubicBezTo>
                  <a:cubicBezTo>
                    <a:pt x="2534" y="409"/>
                    <a:pt x="2539" y="408"/>
                    <a:pt x="2544" y="399"/>
                  </a:cubicBezTo>
                  <a:cubicBezTo>
                    <a:pt x="2548" y="392"/>
                    <a:pt x="2554" y="388"/>
                    <a:pt x="2561" y="383"/>
                  </a:cubicBezTo>
                  <a:cubicBezTo>
                    <a:pt x="2566" y="379"/>
                    <a:pt x="2572" y="377"/>
                    <a:pt x="2574" y="371"/>
                  </a:cubicBezTo>
                  <a:cubicBezTo>
                    <a:pt x="2575" y="366"/>
                    <a:pt x="2576" y="361"/>
                    <a:pt x="2577" y="356"/>
                  </a:cubicBezTo>
                  <a:cubicBezTo>
                    <a:pt x="2577" y="355"/>
                    <a:pt x="2584" y="355"/>
                    <a:pt x="2585" y="354"/>
                  </a:cubicBezTo>
                  <a:cubicBezTo>
                    <a:pt x="2581" y="353"/>
                    <a:pt x="2578" y="353"/>
                    <a:pt x="2573" y="353"/>
                  </a:cubicBezTo>
                  <a:cubicBezTo>
                    <a:pt x="2569" y="354"/>
                    <a:pt x="2568" y="359"/>
                    <a:pt x="2566" y="362"/>
                  </a:cubicBezTo>
                  <a:cubicBezTo>
                    <a:pt x="2562" y="369"/>
                    <a:pt x="2553" y="373"/>
                    <a:pt x="2547" y="378"/>
                  </a:cubicBezTo>
                  <a:cubicBezTo>
                    <a:pt x="2545" y="371"/>
                    <a:pt x="2545" y="368"/>
                    <a:pt x="2547" y="360"/>
                  </a:cubicBezTo>
                  <a:cubicBezTo>
                    <a:pt x="2542" y="363"/>
                    <a:pt x="2539" y="365"/>
                    <a:pt x="2534" y="365"/>
                  </a:cubicBezTo>
                  <a:cubicBezTo>
                    <a:pt x="2527" y="364"/>
                    <a:pt x="2526" y="364"/>
                    <a:pt x="2521" y="368"/>
                  </a:cubicBezTo>
                  <a:cubicBezTo>
                    <a:pt x="2513" y="374"/>
                    <a:pt x="2507" y="381"/>
                    <a:pt x="2501" y="389"/>
                  </a:cubicBezTo>
                  <a:cubicBezTo>
                    <a:pt x="2503" y="391"/>
                    <a:pt x="2508" y="393"/>
                    <a:pt x="2506" y="396"/>
                  </a:cubicBezTo>
                  <a:cubicBezTo>
                    <a:pt x="2506" y="397"/>
                    <a:pt x="2499" y="397"/>
                    <a:pt x="2497" y="397"/>
                  </a:cubicBezTo>
                  <a:cubicBezTo>
                    <a:pt x="2490" y="398"/>
                    <a:pt x="2483" y="399"/>
                    <a:pt x="2476" y="400"/>
                  </a:cubicBezTo>
                  <a:cubicBezTo>
                    <a:pt x="2479" y="398"/>
                    <a:pt x="2481" y="396"/>
                    <a:pt x="2484" y="395"/>
                  </a:cubicBezTo>
                  <a:cubicBezTo>
                    <a:pt x="2477" y="393"/>
                    <a:pt x="2470" y="392"/>
                    <a:pt x="2464" y="391"/>
                  </a:cubicBezTo>
                  <a:cubicBezTo>
                    <a:pt x="2462" y="390"/>
                    <a:pt x="2457" y="394"/>
                    <a:pt x="2455" y="395"/>
                  </a:cubicBezTo>
                  <a:cubicBezTo>
                    <a:pt x="2453" y="397"/>
                    <a:pt x="2451" y="395"/>
                    <a:pt x="2448" y="395"/>
                  </a:cubicBezTo>
                  <a:cubicBezTo>
                    <a:pt x="2442" y="394"/>
                    <a:pt x="2437" y="394"/>
                    <a:pt x="2430" y="394"/>
                  </a:cubicBezTo>
                  <a:cubicBezTo>
                    <a:pt x="2426" y="394"/>
                    <a:pt x="2415" y="393"/>
                    <a:pt x="2412" y="395"/>
                  </a:cubicBezTo>
                  <a:cubicBezTo>
                    <a:pt x="2402" y="405"/>
                    <a:pt x="2391" y="415"/>
                    <a:pt x="2382" y="425"/>
                  </a:cubicBezTo>
                  <a:cubicBezTo>
                    <a:pt x="2372" y="435"/>
                    <a:pt x="2362" y="442"/>
                    <a:pt x="2351" y="449"/>
                  </a:cubicBezTo>
                  <a:cubicBezTo>
                    <a:pt x="2353" y="453"/>
                    <a:pt x="2355" y="453"/>
                    <a:pt x="2358" y="453"/>
                  </a:cubicBezTo>
                  <a:cubicBezTo>
                    <a:pt x="2362" y="453"/>
                    <a:pt x="2363" y="453"/>
                    <a:pt x="2364" y="457"/>
                  </a:cubicBezTo>
                  <a:cubicBezTo>
                    <a:pt x="2364" y="458"/>
                    <a:pt x="2366" y="464"/>
                    <a:pt x="2367" y="464"/>
                  </a:cubicBezTo>
                  <a:cubicBezTo>
                    <a:pt x="2375" y="464"/>
                    <a:pt x="2376" y="466"/>
                    <a:pt x="2380" y="458"/>
                  </a:cubicBezTo>
                  <a:cubicBezTo>
                    <a:pt x="2383" y="451"/>
                    <a:pt x="2402" y="467"/>
                    <a:pt x="2401" y="472"/>
                  </a:cubicBezTo>
                  <a:cubicBezTo>
                    <a:pt x="2399" y="485"/>
                    <a:pt x="2396" y="497"/>
                    <a:pt x="2393" y="510"/>
                  </a:cubicBezTo>
                  <a:cubicBezTo>
                    <a:pt x="2391" y="521"/>
                    <a:pt x="2386" y="528"/>
                    <a:pt x="2380" y="538"/>
                  </a:cubicBezTo>
                  <a:cubicBezTo>
                    <a:pt x="2374" y="547"/>
                    <a:pt x="2369" y="557"/>
                    <a:pt x="2361" y="564"/>
                  </a:cubicBezTo>
                  <a:cubicBezTo>
                    <a:pt x="2356" y="569"/>
                    <a:pt x="2351" y="575"/>
                    <a:pt x="2346" y="580"/>
                  </a:cubicBezTo>
                  <a:cubicBezTo>
                    <a:pt x="2343" y="583"/>
                    <a:pt x="2337" y="583"/>
                    <a:pt x="2333" y="584"/>
                  </a:cubicBezTo>
                  <a:cubicBezTo>
                    <a:pt x="2331" y="584"/>
                    <a:pt x="2329" y="579"/>
                    <a:pt x="2328" y="578"/>
                  </a:cubicBezTo>
                  <a:cubicBezTo>
                    <a:pt x="2326" y="578"/>
                    <a:pt x="2322" y="582"/>
                    <a:pt x="2321" y="582"/>
                  </a:cubicBezTo>
                  <a:cubicBezTo>
                    <a:pt x="2315" y="586"/>
                    <a:pt x="2315" y="587"/>
                    <a:pt x="2312" y="595"/>
                  </a:cubicBezTo>
                  <a:cubicBezTo>
                    <a:pt x="2308" y="606"/>
                    <a:pt x="2300" y="612"/>
                    <a:pt x="2292" y="619"/>
                  </a:cubicBezTo>
                  <a:cubicBezTo>
                    <a:pt x="2301" y="627"/>
                    <a:pt x="2308" y="635"/>
                    <a:pt x="2307" y="648"/>
                  </a:cubicBezTo>
                  <a:cubicBezTo>
                    <a:pt x="2305" y="657"/>
                    <a:pt x="2306" y="659"/>
                    <a:pt x="2299" y="663"/>
                  </a:cubicBezTo>
                  <a:cubicBezTo>
                    <a:pt x="2293" y="666"/>
                    <a:pt x="2290" y="666"/>
                    <a:pt x="2283" y="666"/>
                  </a:cubicBezTo>
                  <a:cubicBezTo>
                    <a:pt x="2284" y="661"/>
                    <a:pt x="2285" y="656"/>
                    <a:pt x="2285" y="651"/>
                  </a:cubicBezTo>
                  <a:cubicBezTo>
                    <a:pt x="2286" y="645"/>
                    <a:pt x="2281" y="645"/>
                    <a:pt x="2285" y="640"/>
                  </a:cubicBezTo>
                  <a:cubicBezTo>
                    <a:pt x="2288" y="637"/>
                    <a:pt x="2287" y="633"/>
                    <a:pt x="2283" y="633"/>
                  </a:cubicBezTo>
                  <a:cubicBezTo>
                    <a:pt x="2279" y="633"/>
                    <a:pt x="2273" y="636"/>
                    <a:pt x="2272" y="630"/>
                  </a:cubicBezTo>
                  <a:cubicBezTo>
                    <a:pt x="2271" y="627"/>
                    <a:pt x="2275" y="620"/>
                    <a:pt x="2276" y="617"/>
                  </a:cubicBezTo>
                  <a:cubicBezTo>
                    <a:pt x="2276" y="616"/>
                    <a:pt x="2268" y="611"/>
                    <a:pt x="2267" y="611"/>
                  </a:cubicBezTo>
                  <a:cubicBezTo>
                    <a:pt x="2264" y="611"/>
                    <a:pt x="2258" y="616"/>
                    <a:pt x="2255" y="618"/>
                  </a:cubicBezTo>
                  <a:cubicBezTo>
                    <a:pt x="2252" y="620"/>
                    <a:pt x="2248" y="622"/>
                    <a:pt x="2244" y="625"/>
                  </a:cubicBezTo>
                  <a:cubicBezTo>
                    <a:pt x="2241" y="617"/>
                    <a:pt x="2248" y="612"/>
                    <a:pt x="2253" y="607"/>
                  </a:cubicBezTo>
                  <a:cubicBezTo>
                    <a:pt x="2248" y="603"/>
                    <a:pt x="2248" y="602"/>
                    <a:pt x="2243" y="605"/>
                  </a:cubicBezTo>
                  <a:cubicBezTo>
                    <a:pt x="2239" y="606"/>
                    <a:pt x="2237" y="609"/>
                    <a:pt x="2234" y="611"/>
                  </a:cubicBezTo>
                  <a:cubicBezTo>
                    <a:pt x="2230" y="615"/>
                    <a:pt x="2227" y="617"/>
                    <a:pt x="2223" y="618"/>
                  </a:cubicBezTo>
                  <a:cubicBezTo>
                    <a:pt x="2222" y="618"/>
                    <a:pt x="2214" y="621"/>
                    <a:pt x="2216" y="624"/>
                  </a:cubicBezTo>
                  <a:cubicBezTo>
                    <a:pt x="2219" y="627"/>
                    <a:pt x="2222" y="630"/>
                    <a:pt x="2225" y="634"/>
                  </a:cubicBezTo>
                  <a:cubicBezTo>
                    <a:pt x="2228" y="639"/>
                    <a:pt x="2228" y="639"/>
                    <a:pt x="2233" y="636"/>
                  </a:cubicBezTo>
                  <a:cubicBezTo>
                    <a:pt x="2241" y="632"/>
                    <a:pt x="2247" y="635"/>
                    <a:pt x="2255" y="638"/>
                  </a:cubicBezTo>
                  <a:cubicBezTo>
                    <a:pt x="2246" y="645"/>
                    <a:pt x="2237" y="653"/>
                    <a:pt x="2228" y="661"/>
                  </a:cubicBezTo>
                  <a:cubicBezTo>
                    <a:pt x="2232" y="664"/>
                    <a:pt x="2237" y="667"/>
                    <a:pt x="2239" y="672"/>
                  </a:cubicBezTo>
                  <a:cubicBezTo>
                    <a:pt x="2242" y="678"/>
                    <a:pt x="2245" y="684"/>
                    <a:pt x="2248" y="691"/>
                  </a:cubicBezTo>
                  <a:cubicBezTo>
                    <a:pt x="2243" y="690"/>
                    <a:pt x="2238" y="689"/>
                    <a:pt x="2234" y="688"/>
                  </a:cubicBezTo>
                  <a:cubicBezTo>
                    <a:pt x="2239" y="692"/>
                    <a:pt x="2244" y="695"/>
                    <a:pt x="2249" y="699"/>
                  </a:cubicBezTo>
                  <a:cubicBezTo>
                    <a:pt x="2245" y="701"/>
                    <a:pt x="2241" y="704"/>
                    <a:pt x="2238" y="707"/>
                  </a:cubicBezTo>
                  <a:cubicBezTo>
                    <a:pt x="2242" y="708"/>
                    <a:pt x="2247" y="709"/>
                    <a:pt x="2251" y="711"/>
                  </a:cubicBezTo>
                  <a:cubicBezTo>
                    <a:pt x="2246" y="721"/>
                    <a:pt x="2241" y="734"/>
                    <a:pt x="2234" y="743"/>
                  </a:cubicBezTo>
                  <a:cubicBezTo>
                    <a:pt x="2226" y="753"/>
                    <a:pt x="2220" y="764"/>
                    <a:pt x="2209" y="769"/>
                  </a:cubicBezTo>
                  <a:cubicBezTo>
                    <a:pt x="2197" y="774"/>
                    <a:pt x="2185" y="778"/>
                    <a:pt x="2173" y="783"/>
                  </a:cubicBezTo>
                  <a:cubicBezTo>
                    <a:pt x="2169" y="784"/>
                    <a:pt x="2166" y="786"/>
                    <a:pt x="2162" y="787"/>
                  </a:cubicBezTo>
                  <a:cubicBezTo>
                    <a:pt x="2159" y="788"/>
                    <a:pt x="2160" y="788"/>
                    <a:pt x="2160" y="792"/>
                  </a:cubicBezTo>
                  <a:cubicBezTo>
                    <a:pt x="2161" y="794"/>
                    <a:pt x="2161" y="799"/>
                    <a:pt x="2157" y="797"/>
                  </a:cubicBezTo>
                  <a:cubicBezTo>
                    <a:pt x="2156" y="796"/>
                    <a:pt x="2154" y="791"/>
                    <a:pt x="2154" y="789"/>
                  </a:cubicBezTo>
                  <a:cubicBezTo>
                    <a:pt x="2155" y="789"/>
                    <a:pt x="2156" y="788"/>
                    <a:pt x="2158" y="788"/>
                  </a:cubicBezTo>
                  <a:cubicBezTo>
                    <a:pt x="2154" y="784"/>
                    <a:pt x="2146" y="782"/>
                    <a:pt x="2141" y="786"/>
                  </a:cubicBezTo>
                  <a:cubicBezTo>
                    <a:pt x="2137" y="789"/>
                    <a:pt x="2128" y="793"/>
                    <a:pt x="2126" y="799"/>
                  </a:cubicBezTo>
                  <a:cubicBezTo>
                    <a:pt x="2126" y="800"/>
                    <a:pt x="2123" y="807"/>
                    <a:pt x="2123" y="809"/>
                  </a:cubicBezTo>
                  <a:cubicBezTo>
                    <a:pt x="2126" y="812"/>
                    <a:pt x="2128" y="816"/>
                    <a:pt x="2131" y="820"/>
                  </a:cubicBezTo>
                  <a:cubicBezTo>
                    <a:pt x="2134" y="825"/>
                    <a:pt x="2138" y="830"/>
                    <a:pt x="2142" y="835"/>
                  </a:cubicBezTo>
                  <a:cubicBezTo>
                    <a:pt x="2147" y="841"/>
                    <a:pt x="2150" y="844"/>
                    <a:pt x="2150" y="852"/>
                  </a:cubicBezTo>
                  <a:cubicBezTo>
                    <a:pt x="2150" y="857"/>
                    <a:pt x="2153" y="868"/>
                    <a:pt x="2149" y="872"/>
                  </a:cubicBezTo>
                  <a:cubicBezTo>
                    <a:pt x="2139" y="881"/>
                    <a:pt x="2129" y="890"/>
                    <a:pt x="2118" y="898"/>
                  </a:cubicBezTo>
                  <a:cubicBezTo>
                    <a:pt x="2114" y="895"/>
                    <a:pt x="2119" y="889"/>
                    <a:pt x="2116" y="886"/>
                  </a:cubicBezTo>
                  <a:cubicBezTo>
                    <a:pt x="2113" y="882"/>
                    <a:pt x="2109" y="878"/>
                    <a:pt x="2106" y="875"/>
                  </a:cubicBezTo>
                  <a:cubicBezTo>
                    <a:pt x="2099" y="868"/>
                    <a:pt x="2094" y="864"/>
                    <a:pt x="2086" y="864"/>
                  </a:cubicBezTo>
                  <a:cubicBezTo>
                    <a:pt x="2086" y="861"/>
                    <a:pt x="2086" y="859"/>
                    <a:pt x="2086" y="857"/>
                  </a:cubicBezTo>
                  <a:cubicBezTo>
                    <a:pt x="2078" y="858"/>
                    <a:pt x="2080" y="859"/>
                    <a:pt x="2079" y="868"/>
                  </a:cubicBezTo>
                  <a:cubicBezTo>
                    <a:pt x="2078" y="873"/>
                    <a:pt x="2076" y="878"/>
                    <a:pt x="2074" y="884"/>
                  </a:cubicBezTo>
                  <a:cubicBezTo>
                    <a:pt x="2073" y="886"/>
                    <a:pt x="2074" y="888"/>
                    <a:pt x="2074" y="891"/>
                  </a:cubicBezTo>
                  <a:cubicBezTo>
                    <a:pt x="2074" y="895"/>
                    <a:pt x="2074" y="894"/>
                    <a:pt x="2078" y="894"/>
                  </a:cubicBezTo>
                  <a:cubicBezTo>
                    <a:pt x="2080" y="894"/>
                    <a:pt x="2083" y="907"/>
                    <a:pt x="2084" y="910"/>
                  </a:cubicBezTo>
                  <a:cubicBezTo>
                    <a:pt x="2085" y="914"/>
                    <a:pt x="2093" y="918"/>
                    <a:pt x="2096" y="920"/>
                  </a:cubicBezTo>
                  <a:cubicBezTo>
                    <a:pt x="2099" y="922"/>
                    <a:pt x="2104" y="927"/>
                    <a:pt x="2105" y="931"/>
                  </a:cubicBezTo>
                  <a:cubicBezTo>
                    <a:pt x="2107" y="935"/>
                    <a:pt x="2105" y="942"/>
                    <a:pt x="2106" y="947"/>
                  </a:cubicBezTo>
                  <a:cubicBezTo>
                    <a:pt x="2107" y="952"/>
                    <a:pt x="2110" y="957"/>
                    <a:pt x="2112" y="962"/>
                  </a:cubicBezTo>
                  <a:cubicBezTo>
                    <a:pt x="2105" y="961"/>
                    <a:pt x="2101" y="956"/>
                    <a:pt x="2095" y="951"/>
                  </a:cubicBezTo>
                  <a:cubicBezTo>
                    <a:pt x="2089" y="947"/>
                    <a:pt x="2089" y="945"/>
                    <a:pt x="2087" y="938"/>
                  </a:cubicBezTo>
                  <a:cubicBezTo>
                    <a:pt x="2085" y="933"/>
                    <a:pt x="2083" y="921"/>
                    <a:pt x="2080" y="918"/>
                  </a:cubicBezTo>
                  <a:cubicBezTo>
                    <a:pt x="2075" y="912"/>
                    <a:pt x="2070" y="907"/>
                    <a:pt x="2065" y="902"/>
                  </a:cubicBezTo>
                  <a:cubicBezTo>
                    <a:pt x="2062" y="899"/>
                    <a:pt x="2066" y="886"/>
                    <a:pt x="2066" y="882"/>
                  </a:cubicBezTo>
                  <a:cubicBezTo>
                    <a:pt x="2067" y="875"/>
                    <a:pt x="2065" y="867"/>
                    <a:pt x="2065" y="860"/>
                  </a:cubicBezTo>
                  <a:cubicBezTo>
                    <a:pt x="2064" y="847"/>
                    <a:pt x="2059" y="835"/>
                    <a:pt x="2055" y="822"/>
                  </a:cubicBezTo>
                  <a:cubicBezTo>
                    <a:pt x="2053" y="825"/>
                    <a:pt x="2050" y="829"/>
                    <a:pt x="2047" y="832"/>
                  </a:cubicBezTo>
                  <a:cubicBezTo>
                    <a:pt x="2044" y="836"/>
                    <a:pt x="2044" y="836"/>
                    <a:pt x="2039" y="835"/>
                  </a:cubicBezTo>
                  <a:cubicBezTo>
                    <a:pt x="2033" y="834"/>
                    <a:pt x="2034" y="834"/>
                    <a:pt x="2035" y="828"/>
                  </a:cubicBezTo>
                  <a:cubicBezTo>
                    <a:pt x="2035" y="826"/>
                    <a:pt x="2037" y="819"/>
                    <a:pt x="2036" y="817"/>
                  </a:cubicBezTo>
                  <a:cubicBezTo>
                    <a:pt x="2033" y="808"/>
                    <a:pt x="2031" y="801"/>
                    <a:pt x="2024" y="795"/>
                  </a:cubicBezTo>
                  <a:cubicBezTo>
                    <a:pt x="2018" y="790"/>
                    <a:pt x="2016" y="782"/>
                    <a:pt x="2013" y="775"/>
                  </a:cubicBezTo>
                  <a:cubicBezTo>
                    <a:pt x="2010" y="777"/>
                    <a:pt x="2005" y="782"/>
                    <a:pt x="2002" y="782"/>
                  </a:cubicBezTo>
                  <a:cubicBezTo>
                    <a:pt x="1995" y="783"/>
                    <a:pt x="1989" y="784"/>
                    <a:pt x="1983" y="785"/>
                  </a:cubicBezTo>
                  <a:cubicBezTo>
                    <a:pt x="1982" y="785"/>
                    <a:pt x="1978" y="785"/>
                    <a:pt x="1977" y="786"/>
                  </a:cubicBezTo>
                  <a:cubicBezTo>
                    <a:pt x="1976" y="787"/>
                    <a:pt x="1978" y="791"/>
                    <a:pt x="1977" y="792"/>
                  </a:cubicBezTo>
                  <a:cubicBezTo>
                    <a:pt x="1974" y="795"/>
                    <a:pt x="1971" y="799"/>
                    <a:pt x="1968" y="802"/>
                  </a:cubicBezTo>
                  <a:cubicBezTo>
                    <a:pt x="1959" y="811"/>
                    <a:pt x="1950" y="820"/>
                    <a:pt x="1941" y="829"/>
                  </a:cubicBezTo>
                  <a:cubicBezTo>
                    <a:pt x="1938" y="832"/>
                    <a:pt x="1932" y="833"/>
                    <a:pt x="1929" y="835"/>
                  </a:cubicBezTo>
                  <a:cubicBezTo>
                    <a:pt x="1924" y="838"/>
                    <a:pt x="1926" y="841"/>
                    <a:pt x="1926" y="847"/>
                  </a:cubicBezTo>
                  <a:cubicBezTo>
                    <a:pt x="1926" y="851"/>
                    <a:pt x="1927" y="858"/>
                    <a:pt x="1926" y="863"/>
                  </a:cubicBezTo>
                  <a:cubicBezTo>
                    <a:pt x="1925" y="867"/>
                    <a:pt x="1921" y="874"/>
                    <a:pt x="1923" y="878"/>
                  </a:cubicBezTo>
                  <a:cubicBezTo>
                    <a:pt x="1924" y="885"/>
                    <a:pt x="1925" y="888"/>
                    <a:pt x="1930" y="894"/>
                  </a:cubicBezTo>
                  <a:cubicBezTo>
                    <a:pt x="1933" y="898"/>
                    <a:pt x="1935" y="903"/>
                    <a:pt x="1938" y="909"/>
                  </a:cubicBezTo>
                  <a:cubicBezTo>
                    <a:pt x="1942" y="919"/>
                    <a:pt x="1925" y="927"/>
                    <a:pt x="1924" y="914"/>
                  </a:cubicBezTo>
                  <a:cubicBezTo>
                    <a:pt x="1923" y="908"/>
                    <a:pt x="1923" y="902"/>
                    <a:pt x="1923" y="896"/>
                  </a:cubicBezTo>
                  <a:cubicBezTo>
                    <a:pt x="1923" y="890"/>
                    <a:pt x="1921" y="890"/>
                    <a:pt x="1917" y="885"/>
                  </a:cubicBezTo>
                  <a:cubicBezTo>
                    <a:pt x="1917" y="889"/>
                    <a:pt x="1917" y="894"/>
                    <a:pt x="1914" y="896"/>
                  </a:cubicBezTo>
                  <a:cubicBezTo>
                    <a:pt x="1911" y="898"/>
                    <a:pt x="1907" y="901"/>
                    <a:pt x="1903" y="903"/>
                  </a:cubicBezTo>
                  <a:cubicBezTo>
                    <a:pt x="1893" y="884"/>
                    <a:pt x="1885" y="865"/>
                    <a:pt x="1876" y="845"/>
                  </a:cubicBezTo>
                  <a:cubicBezTo>
                    <a:pt x="1874" y="840"/>
                    <a:pt x="1870" y="834"/>
                    <a:pt x="1869" y="829"/>
                  </a:cubicBezTo>
                  <a:cubicBezTo>
                    <a:pt x="1868" y="825"/>
                    <a:pt x="1869" y="820"/>
                    <a:pt x="1869" y="816"/>
                  </a:cubicBezTo>
                  <a:cubicBezTo>
                    <a:pt x="1868" y="803"/>
                    <a:pt x="1868" y="791"/>
                    <a:pt x="1868" y="778"/>
                  </a:cubicBezTo>
                  <a:cubicBezTo>
                    <a:pt x="1865" y="782"/>
                    <a:pt x="1862" y="785"/>
                    <a:pt x="1860" y="789"/>
                  </a:cubicBezTo>
                  <a:cubicBezTo>
                    <a:pt x="1857" y="793"/>
                    <a:pt x="1857" y="792"/>
                    <a:pt x="1852" y="792"/>
                  </a:cubicBezTo>
                  <a:cubicBezTo>
                    <a:pt x="1847" y="792"/>
                    <a:pt x="1842" y="782"/>
                    <a:pt x="1838" y="779"/>
                  </a:cubicBezTo>
                  <a:cubicBezTo>
                    <a:pt x="1842" y="778"/>
                    <a:pt x="1849" y="778"/>
                    <a:pt x="1850" y="773"/>
                  </a:cubicBezTo>
                  <a:cubicBezTo>
                    <a:pt x="1848" y="774"/>
                    <a:pt x="1845" y="774"/>
                    <a:pt x="1844" y="774"/>
                  </a:cubicBezTo>
                  <a:cubicBezTo>
                    <a:pt x="1838" y="773"/>
                    <a:pt x="1833" y="768"/>
                    <a:pt x="1828" y="765"/>
                  </a:cubicBezTo>
                  <a:cubicBezTo>
                    <a:pt x="1825" y="763"/>
                    <a:pt x="1823" y="755"/>
                    <a:pt x="1821" y="752"/>
                  </a:cubicBezTo>
                  <a:cubicBezTo>
                    <a:pt x="1820" y="748"/>
                    <a:pt x="1793" y="754"/>
                    <a:pt x="1789" y="754"/>
                  </a:cubicBezTo>
                  <a:cubicBezTo>
                    <a:pt x="1779" y="756"/>
                    <a:pt x="1769" y="752"/>
                    <a:pt x="1759" y="749"/>
                  </a:cubicBezTo>
                  <a:cubicBezTo>
                    <a:pt x="1755" y="749"/>
                    <a:pt x="1750" y="749"/>
                    <a:pt x="1748" y="745"/>
                  </a:cubicBezTo>
                  <a:cubicBezTo>
                    <a:pt x="1744" y="737"/>
                    <a:pt x="1745" y="735"/>
                    <a:pt x="1737" y="738"/>
                  </a:cubicBezTo>
                  <a:cubicBezTo>
                    <a:pt x="1731" y="740"/>
                    <a:pt x="1727" y="739"/>
                    <a:pt x="1720" y="738"/>
                  </a:cubicBezTo>
                  <a:cubicBezTo>
                    <a:pt x="1716" y="737"/>
                    <a:pt x="1713" y="732"/>
                    <a:pt x="1710" y="730"/>
                  </a:cubicBezTo>
                  <a:cubicBezTo>
                    <a:pt x="1703" y="727"/>
                    <a:pt x="1702" y="726"/>
                    <a:pt x="1699" y="719"/>
                  </a:cubicBezTo>
                  <a:cubicBezTo>
                    <a:pt x="1696" y="714"/>
                    <a:pt x="1695" y="708"/>
                    <a:pt x="1690" y="707"/>
                  </a:cubicBezTo>
                  <a:cubicBezTo>
                    <a:pt x="1681" y="706"/>
                    <a:pt x="1682" y="706"/>
                    <a:pt x="1675" y="713"/>
                  </a:cubicBezTo>
                  <a:cubicBezTo>
                    <a:pt x="1673" y="716"/>
                    <a:pt x="1681" y="725"/>
                    <a:pt x="1682" y="727"/>
                  </a:cubicBezTo>
                  <a:cubicBezTo>
                    <a:pt x="1688" y="737"/>
                    <a:pt x="1693" y="746"/>
                    <a:pt x="1698" y="756"/>
                  </a:cubicBezTo>
                  <a:cubicBezTo>
                    <a:pt x="1698" y="752"/>
                    <a:pt x="1699" y="747"/>
                    <a:pt x="1700" y="743"/>
                  </a:cubicBezTo>
                  <a:cubicBezTo>
                    <a:pt x="1703" y="749"/>
                    <a:pt x="1702" y="756"/>
                    <a:pt x="1703" y="763"/>
                  </a:cubicBezTo>
                  <a:cubicBezTo>
                    <a:pt x="1709" y="763"/>
                    <a:pt x="1720" y="764"/>
                    <a:pt x="1725" y="760"/>
                  </a:cubicBezTo>
                  <a:cubicBezTo>
                    <a:pt x="1731" y="757"/>
                    <a:pt x="1737" y="748"/>
                    <a:pt x="1741" y="743"/>
                  </a:cubicBezTo>
                  <a:cubicBezTo>
                    <a:pt x="1742" y="748"/>
                    <a:pt x="1740" y="757"/>
                    <a:pt x="1745" y="760"/>
                  </a:cubicBezTo>
                  <a:cubicBezTo>
                    <a:pt x="1747" y="762"/>
                    <a:pt x="1750" y="764"/>
                    <a:pt x="1753" y="766"/>
                  </a:cubicBezTo>
                  <a:cubicBezTo>
                    <a:pt x="1755" y="767"/>
                    <a:pt x="1758" y="766"/>
                    <a:pt x="1760" y="769"/>
                  </a:cubicBezTo>
                  <a:cubicBezTo>
                    <a:pt x="1761" y="771"/>
                    <a:pt x="1763" y="776"/>
                    <a:pt x="1765" y="776"/>
                  </a:cubicBezTo>
                  <a:cubicBezTo>
                    <a:pt x="1769" y="777"/>
                    <a:pt x="1767" y="780"/>
                    <a:pt x="1767" y="784"/>
                  </a:cubicBezTo>
                  <a:cubicBezTo>
                    <a:pt x="1767" y="788"/>
                    <a:pt x="1759" y="795"/>
                    <a:pt x="1756" y="798"/>
                  </a:cubicBezTo>
                  <a:cubicBezTo>
                    <a:pt x="1756" y="796"/>
                    <a:pt x="1755" y="795"/>
                    <a:pt x="1755" y="794"/>
                  </a:cubicBezTo>
                  <a:cubicBezTo>
                    <a:pt x="1753" y="799"/>
                    <a:pt x="1751" y="801"/>
                    <a:pt x="1751" y="807"/>
                  </a:cubicBezTo>
                  <a:cubicBezTo>
                    <a:pt x="1751" y="811"/>
                    <a:pt x="1750" y="811"/>
                    <a:pt x="1746" y="813"/>
                  </a:cubicBezTo>
                  <a:cubicBezTo>
                    <a:pt x="1742" y="815"/>
                    <a:pt x="1738" y="817"/>
                    <a:pt x="1734" y="819"/>
                  </a:cubicBezTo>
                  <a:cubicBezTo>
                    <a:pt x="1731" y="820"/>
                    <a:pt x="1731" y="826"/>
                    <a:pt x="1729" y="828"/>
                  </a:cubicBezTo>
                  <a:cubicBezTo>
                    <a:pt x="1727" y="828"/>
                    <a:pt x="1724" y="826"/>
                    <a:pt x="1722" y="827"/>
                  </a:cubicBezTo>
                  <a:cubicBezTo>
                    <a:pt x="1719" y="828"/>
                    <a:pt x="1716" y="829"/>
                    <a:pt x="1713" y="831"/>
                  </a:cubicBezTo>
                  <a:cubicBezTo>
                    <a:pt x="1709" y="833"/>
                    <a:pt x="1710" y="838"/>
                    <a:pt x="1706" y="839"/>
                  </a:cubicBezTo>
                  <a:cubicBezTo>
                    <a:pt x="1699" y="842"/>
                    <a:pt x="1692" y="844"/>
                    <a:pt x="1686" y="847"/>
                  </a:cubicBezTo>
                  <a:cubicBezTo>
                    <a:pt x="1684" y="847"/>
                    <a:pt x="1683" y="848"/>
                    <a:pt x="1682" y="850"/>
                  </a:cubicBezTo>
                  <a:cubicBezTo>
                    <a:pt x="1681" y="853"/>
                    <a:pt x="1678" y="853"/>
                    <a:pt x="1676" y="853"/>
                  </a:cubicBezTo>
                  <a:cubicBezTo>
                    <a:pt x="1670" y="854"/>
                    <a:pt x="1664" y="856"/>
                    <a:pt x="1658" y="858"/>
                  </a:cubicBezTo>
                  <a:cubicBezTo>
                    <a:pt x="1654" y="859"/>
                    <a:pt x="1653" y="864"/>
                    <a:pt x="1649" y="864"/>
                  </a:cubicBezTo>
                  <a:cubicBezTo>
                    <a:pt x="1641" y="864"/>
                    <a:pt x="1641" y="865"/>
                    <a:pt x="1639" y="858"/>
                  </a:cubicBezTo>
                  <a:cubicBezTo>
                    <a:pt x="1638" y="850"/>
                    <a:pt x="1637" y="843"/>
                    <a:pt x="1635" y="835"/>
                  </a:cubicBezTo>
                  <a:cubicBezTo>
                    <a:pt x="1633" y="823"/>
                    <a:pt x="1627" y="815"/>
                    <a:pt x="1621" y="805"/>
                  </a:cubicBezTo>
                  <a:cubicBezTo>
                    <a:pt x="1618" y="799"/>
                    <a:pt x="1617" y="798"/>
                    <a:pt x="1611" y="796"/>
                  </a:cubicBezTo>
                  <a:cubicBezTo>
                    <a:pt x="1607" y="795"/>
                    <a:pt x="1607" y="784"/>
                    <a:pt x="1607" y="780"/>
                  </a:cubicBezTo>
                  <a:cubicBezTo>
                    <a:pt x="1606" y="774"/>
                    <a:pt x="1602" y="769"/>
                    <a:pt x="1600" y="764"/>
                  </a:cubicBezTo>
                  <a:cubicBezTo>
                    <a:pt x="1598" y="761"/>
                    <a:pt x="1595" y="759"/>
                    <a:pt x="1593" y="756"/>
                  </a:cubicBezTo>
                  <a:cubicBezTo>
                    <a:pt x="1589" y="749"/>
                    <a:pt x="1585" y="742"/>
                    <a:pt x="1581" y="734"/>
                  </a:cubicBezTo>
                  <a:cubicBezTo>
                    <a:pt x="1579" y="731"/>
                    <a:pt x="1577" y="725"/>
                    <a:pt x="1572" y="726"/>
                  </a:cubicBezTo>
                  <a:cubicBezTo>
                    <a:pt x="1573" y="722"/>
                    <a:pt x="1574" y="717"/>
                    <a:pt x="1574" y="713"/>
                  </a:cubicBezTo>
                  <a:cubicBezTo>
                    <a:pt x="1572" y="718"/>
                    <a:pt x="1571" y="723"/>
                    <a:pt x="1569" y="728"/>
                  </a:cubicBezTo>
                  <a:cubicBezTo>
                    <a:pt x="1563" y="722"/>
                    <a:pt x="1560" y="717"/>
                    <a:pt x="1556" y="709"/>
                  </a:cubicBezTo>
                  <a:cubicBezTo>
                    <a:pt x="1552" y="714"/>
                    <a:pt x="1559" y="723"/>
                    <a:pt x="1562" y="728"/>
                  </a:cubicBezTo>
                  <a:cubicBezTo>
                    <a:pt x="1566" y="738"/>
                    <a:pt x="1571" y="748"/>
                    <a:pt x="1576" y="758"/>
                  </a:cubicBezTo>
                  <a:cubicBezTo>
                    <a:pt x="1579" y="764"/>
                    <a:pt x="1578" y="771"/>
                    <a:pt x="1583" y="775"/>
                  </a:cubicBezTo>
                  <a:cubicBezTo>
                    <a:pt x="1584" y="777"/>
                    <a:pt x="1589" y="781"/>
                    <a:pt x="1590" y="784"/>
                  </a:cubicBezTo>
                  <a:cubicBezTo>
                    <a:pt x="1590" y="789"/>
                    <a:pt x="1591" y="794"/>
                    <a:pt x="1592" y="799"/>
                  </a:cubicBezTo>
                  <a:cubicBezTo>
                    <a:pt x="1592" y="802"/>
                    <a:pt x="1592" y="807"/>
                    <a:pt x="1594" y="809"/>
                  </a:cubicBezTo>
                  <a:cubicBezTo>
                    <a:pt x="1597" y="812"/>
                    <a:pt x="1601" y="815"/>
                    <a:pt x="1603" y="818"/>
                  </a:cubicBezTo>
                  <a:cubicBezTo>
                    <a:pt x="1607" y="825"/>
                    <a:pt x="1609" y="835"/>
                    <a:pt x="1612" y="842"/>
                  </a:cubicBezTo>
                  <a:cubicBezTo>
                    <a:pt x="1613" y="844"/>
                    <a:pt x="1620" y="844"/>
                    <a:pt x="1622" y="846"/>
                  </a:cubicBezTo>
                  <a:cubicBezTo>
                    <a:pt x="1624" y="849"/>
                    <a:pt x="1627" y="852"/>
                    <a:pt x="1630" y="856"/>
                  </a:cubicBezTo>
                  <a:cubicBezTo>
                    <a:pt x="1634" y="861"/>
                    <a:pt x="1644" y="867"/>
                    <a:pt x="1637" y="874"/>
                  </a:cubicBezTo>
                  <a:cubicBezTo>
                    <a:pt x="1641" y="875"/>
                    <a:pt x="1647" y="885"/>
                    <a:pt x="1650" y="884"/>
                  </a:cubicBezTo>
                  <a:cubicBezTo>
                    <a:pt x="1664" y="880"/>
                    <a:pt x="1677" y="877"/>
                    <a:pt x="1690" y="873"/>
                  </a:cubicBezTo>
                  <a:cubicBezTo>
                    <a:pt x="1692" y="873"/>
                    <a:pt x="1699" y="870"/>
                    <a:pt x="1701" y="873"/>
                  </a:cubicBezTo>
                  <a:cubicBezTo>
                    <a:pt x="1702" y="875"/>
                    <a:pt x="1698" y="888"/>
                    <a:pt x="1697" y="891"/>
                  </a:cubicBezTo>
                  <a:cubicBezTo>
                    <a:pt x="1695" y="901"/>
                    <a:pt x="1687" y="911"/>
                    <a:pt x="1682" y="920"/>
                  </a:cubicBezTo>
                  <a:cubicBezTo>
                    <a:pt x="1678" y="928"/>
                    <a:pt x="1675" y="937"/>
                    <a:pt x="1669" y="943"/>
                  </a:cubicBezTo>
                  <a:cubicBezTo>
                    <a:pt x="1653" y="960"/>
                    <a:pt x="1634" y="975"/>
                    <a:pt x="1622" y="995"/>
                  </a:cubicBezTo>
                  <a:cubicBezTo>
                    <a:pt x="1620" y="1000"/>
                    <a:pt x="1603" y="1023"/>
                    <a:pt x="1605" y="1027"/>
                  </a:cubicBezTo>
                  <a:cubicBezTo>
                    <a:pt x="1610" y="1034"/>
                    <a:pt x="1610" y="1036"/>
                    <a:pt x="1610" y="1044"/>
                  </a:cubicBezTo>
                  <a:cubicBezTo>
                    <a:pt x="1609" y="1052"/>
                    <a:pt x="1610" y="1053"/>
                    <a:pt x="1614" y="1059"/>
                  </a:cubicBezTo>
                  <a:cubicBezTo>
                    <a:pt x="1621" y="1069"/>
                    <a:pt x="1619" y="1084"/>
                    <a:pt x="1620" y="1096"/>
                  </a:cubicBezTo>
                  <a:cubicBezTo>
                    <a:pt x="1620" y="1105"/>
                    <a:pt x="1613" y="1115"/>
                    <a:pt x="1605" y="1119"/>
                  </a:cubicBezTo>
                  <a:cubicBezTo>
                    <a:pt x="1601" y="1121"/>
                    <a:pt x="1593" y="1123"/>
                    <a:pt x="1590" y="1126"/>
                  </a:cubicBezTo>
                  <a:cubicBezTo>
                    <a:pt x="1586" y="1131"/>
                    <a:pt x="1582" y="1135"/>
                    <a:pt x="1578" y="1140"/>
                  </a:cubicBezTo>
                  <a:cubicBezTo>
                    <a:pt x="1575" y="1144"/>
                    <a:pt x="1571" y="1146"/>
                    <a:pt x="1573" y="1151"/>
                  </a:cubicBezTo>
                  <a:cubicBezTo>
                    <a:pt x="1574" y="1155"/>
                    <a:pt x="1580" y="1163"/>
                    <a:pt x="1579" y="1167"/>
                  </a:cubicBezTo>
                  <a:cubicBezTo>
                    <a:pt x="1579" y="1171"/>
                    <a:pt x="1580" y="1182"/>
                    <a:pt x="1577" y="1185"/>
                  </a:cubicBezTo>
                  <a:cubicBezTo>
                    <a:pt x="1575" y="1189"/>
                    <a:pt x="1565" y="1191"/>
                    <a:pt x="1562" y="1193"/>
                  </a:cubicBezTo>
                  <a:cubicBezTo>
                    <a:pt x="1556" y="1195"/>
                    <a:pt x="1558" y="1198"/>
                    <a:pt x="1557" y="1205"/>
                  </a:cubicBezTo>
                  <a:cubicBezTo>
                    <a:pt x="1557" y="1208"/>
                    <a:pt x="1557" y="1218"/>
                    <a:pt x="1555" y="1221"/>
                  </a:cubicBezTo>
                  <a:cubicBezTo>
                    <a:pt x="1549" y="1231"/>
                    <a:pt x="1543" y="1242"/>
                    <a:pt x="1535" y="1250"/>
                  </a:cubicBezTo>
                  <a:cubicBezTo>
                    <a:pt x="1531" y="1254"/>
                    <a:pt x="1526" y="1258"/>
                    <a:pt x="1522" y="1262"/>
                  </a:cubicBezTo>
                  <a:cubicBezTo>
                    <a:pt x="1519" y="1264"/>
                    <a:pt x="1514" y="1270"/>
                    <a:pt x="1511" y="1271"/>
                  </a:cubicBezTo>
                  <a:cubicBezTo>
                    <a:pt x="1499" y="1273"/>
                    <a:pt x="1487" y="1276"/>
                    <a:pt x="1476" y="1278"/>
                  </a:cubicBezTo>
                  <a:cubicBezTo>
                    <a:pt x="1470" y="1279"/>
                    <a:pt x="1465" y="1280"/>
                    <a:pt x="1460" y="1281"/>
                  </a:cubicBezTo>
                  <a:cubicBezTo>
                    <a:pt x="1457" y="1282"/>
                    <a:pt x="1452" y="1275"/>
                    <a:pt x="1450" y="1273"/>
                  </a:cubicBezTo>
                  <a:cubicBezTo>
                    <a:pt x="1443" y="1268"/>
                    <a:pt x="1444" y="1268"/>
                    <a:pt x="1445" y="1258"/>
                  </a:cubicBezTo>
                  <a:cubicBezTo>
                    <a:pt x="1445" y="1255"/>
                    <a:pt x="1441" y="1249"/>
                    <a:pt x="1440" y="1246"/>
                  </a:cubicBezTo>
                  <a:cubicBezTo>
                    <a:pt x="1437" y="1239"/>
                    <a:pt x="1434" y="1232"/>
                    <a:pt x="1432" y="1225"/>
                  </a:cubicBezTo>
                  <a:cubicBezTo>
                    <a:pt x="1430" y="1221"/>
                    <a:pt x="1425" y="1218"/>
                    <a:pt x="1422" y="1215"/>
                  </a:cubicBezTo>
                  <a:cubicBezTo>
                    <a:pt x="1420" y="1213"/>
                    <a:pt x="1420" y="1204"/>
                    <a:pt x="1420" y="1201"/>
                  </a:cubicBezTo>
                  <a:cubicBezTo>
                    <a:pt x="1418" y="1193"/>
                    <a:pt x="1417" y="1185"/>
                    <a:pt x="1416" y="1177"/>
                  </a:cubicBezTo>
                  <a:cubicBezTo>
                    <a:pt x="1414" y="1167"/>
                    <a:pt x="1409" y="1159"/>
                    <a:pt x="1405" y="1149"/>
                  </a:cubicBezTo>
                  <a:cubicBezTo>
                    <a:pt x="1401" y="1143"/>
                    <a:pt x="1398" y="1137"/>
                    <a:pt x="1396" y="1131"/>
                  </a:cubicBezTo>
                  <a:cubicBezTo>
                    <a:pt x="1394" y="1128"/>
                    <a:pt x="1396" y="1123"/>
                    <a:pt x="1396" y="1121"/>
                  </a:cubicBezTo>
                  <a:cubicBezTo>
                    <a:pt x="1398" y="1107"/>
                    <a:pt x="1399" y="1095"/>
                    <a:pt x="1405" y="1083"/>
                  </a:cubicBezTo>
                  <a:cubicBezTo>
                    <a:pt x="1411" y="1072"/>
                    <a:pt x="1408" y="1063"/>
                    <a:pt x="1405" y="1052"/>
                  </a:cubicBezTo>
                  <a:cubicBezTo>
                    <a:pt x="1402" y="1039"/>
                    <a:pt x="1399" y="1027"/>
                    <a:pt x="1396" y="1014"/>
                  </a:cubicBezTo>
                  <a:cubicBezTo>
                    <a:pt x="1395" y="1011"/>
                    <a:pt x="1390" y="1006"/>
                    <a:pt x="1388" y="1003"/>
                  </a:cubicBezTo>
                  <a:cubicBezTo>
                    <a:pt x="1384" y="997"/>
                    <a:pt x="1380" y="992"/>
                    <a:pt x="1375" y="986"/>
                  </a:cubicBezTo>
                  <a:cubicBezTo>
                    <a:pt x="1373" y="983"/>
                    <a:pt x="1375" y="979"/>
                    <a:pt x="1375" y="975"/>
                  </a:cubicBezTo>
                  <a:cubicBezTo>
                    <a:pt x="1376" y="968"/>
                    <a:pt x="1377" y="960"/>
                    <a:pt x="1378" y="952"/>
                  </a:cubicBezTo>
                  <a:cubicBezTo>
                    <a:pt x="1379" y="945"/>
                    <a:pt x="1379" y="945"/>
                    <a:pt x="1375" y="940"/>
                  </a:cubicBezTo>
                  <a:cubicBezTo>
                    <a:pt x="1371" y="934"/>
                    <a:pt x="1371" y="933"/>
                    <a:pt x="1364" y="934"/>
                  </a:cubicBezTo>
                  <a:cubicBezTo>
                    <a:pt x="1360" y="934"/>
                    <a:pt x="1352" y="936"/>
                    <a:pt x="1349" y="933"/>
                  </a:cubicBezTo>
                  <a:cubicBezTo>
                    <a:pt x="1345" y="928"/>
                    <a:pt x="1341" y="923"/>
                    <a:pt x="1337" y="918"/>
                  </a:cubicBezTo>
                  <a:cubicBezTo>
                    <a:pt x="1335" y="916"/>
                    <a:pt x="1311" y="920"/>
                    <a:pt x="1308" y="921"/>
                  </a:cubicBezTo>
                  <a:cubicBezTo>
                    <a:pt x="1302" y="924"/>
                    <a:pt x="1296" y="927"/>
                    <a:pt x="1290" y="930"/>
                  </a:cubicBezTo>
                  <a:cubicBezTo>
                    <a:pt x="1285" y="933"/>
                    <a:pt x="1283" y="931"/>
                    <a:pt x="1278" y="930"/>
                  </a:cubicBezTo>
                  <a:cubicBezTo>
                    <a:pt x="1273" y="929"/>
                    <a:pt x="1270" y="927"/>
                    <a:pt x="1265" y="929"/>
                  </a:cubicBezTo>
                  <a:cubicBezTo>
                    <a:pt x="1258" y="931"/>
                    <a:pt x="1252" y="933"/>
                    <a:pt x="1246" y="936"/>
                  </a:cubicBezTo>
                  <a:cubicBezTo>
                    <a:pt x="1243" y="937"/>
                    <a:pt x="1239" y="933"/>
                    <a:pt x="1237" y="931"/>
                  </a:cubicBezTo>
                  <a:cubicBezTo>
                    <a:pt x="1230" y="926"/>
                    <a:pt x="1224" y="922"/>
                    <a:pt x="1218" y="917"/>
                  </a:cubicBezTo>
                  <a:cubicBezTo>
                    <a:pt x="1210" y="912"/>
                    <a:pt x="1207" y="909"/>
                    <a:pt x="1202" y="901"/>
                  </a:cubicBezTo>
                  <a:cubicBezTo>
                    <a:pt x="1194" y="887"/>
                    <a:pt x="1186" y="874"/>
                    <a:pt x="1178" y="860"/>
                  </a:cubicBezTo>
                  <a:cubicBezTo>
                    <a:pt x="1176" y="856"/>
                    <a:pt x="1173" y="851"/>
                    <a:pt x="1171" y="847"/>
                  </a:cubicBezTo>
                  <a:cubicBezTo>
                    <a:pt x="1170" y="845"/>
                    <a:pt x="1174" y="837"/>
                    <a:pt x="1174" y="835"/>
                  </a:cubicBezTo>
                  <a:cubicBezTo>
                    <a:pt x="1176" y="831"/>
                    <a:pt x="1180" y="825"/>
                    <a:pt x="1179" y="821"/>
                  </a:cubicBezTo>
                  <a:cubicBezTo>
                    <a:pt x="1178" y="814"/>
                    <a:pt x="1176" y="808"/>
                    <a:pt x="1175" y="801"/>
                  </a:cubicBezTo>
                  <a:cubicBezTo>
                    <a:pt x="1174" y="797"/>
                    <a:pt x="1170" y="789"/>
                    <a:pt x="1171" y="785"/>
                  </a:cubicBezTo>
                  <a:cubicBezTo>
                    <a:pt x="1171" y="782"/>
                    <a:pt x="1175" y="778"/>
                    <a:pt x="1176" y="776"/>
                  </a:cubicBezTo>
                  <a:cubicBezTo>
                    <a:pt x="1183" y="762"/>
                    <a:pt x="1191" y="748"/>
                    <a:pt x="1199" y="735"/>
                  </a:cubicBezTo>
                  <a:cubicBezTo>
                    <a:pt x="1204" y="725"/>
                    <a:pt x="1210" y="722"/>
                    <a:pt x="1219" y="717"/>
                  </a:cubicBezTo>
                  <a:cubicBezTo>
                    <a:pt x="1224" y="714"/>
                    <a:pt x="1226" y="714"/>
                    <a:pt x="1227" y="708"/>
                  </a:cubicBezTo>
                  <a:cubicBezTo>
                    <a:pt x="1228" y="701"/>
                    <a:pt x="1229" y="693"/>
                    <a:pt x="1230" y="686"/>
                  </a:cubicBezTo>
                  <a:cubicBezTo>
                    <a:pt x="1232" y="678"/>
                    <a:pt x="1248" y="676"/>
                    <a:pt x="1252" y="668"/>
                  </a:cubicBezTo>
                  <a:cubicBezTo>
                    <a:pt x="1254" y="662"/>
                    <a:pt x="1255" y="654"/>
                    <a:pt x="1261" y="652"/>
                  </a:cubicBezTo>
                  <a:cubicBezTo>
                    <a:pt x="1262" y="652"/>
                    <a:pt x="1267" y="660"/>
                    <a:pt x="1271" y="659"/>
                  </a:cubicBezTo>
                  <a:cubicBezTo>
                    <a:pt x="1273" y="658"/>
                    <a:pt x="1278" y="656"/>
                    <a:pt x="1280" y="657"/>
                  </a:cubicBezTo>
                  <a:cubicBezTo>
                    <a:pt x="1281" y="658"/>
                    <a:pt x="1286" y="661"/>
                    <a:pt x="1287" y="660"/>
                  </a:cubicBezTo>
                  <a:cubicBezTo>
                    <a:pt x="1291" y="658"/>
                    <a:pt x="1296" y="654"/>
                    <a:pt x="1301" y="652"/>
                  </a:cubicBezTo>
                  <a:cubicBezTo>
                    <a:pt x="1309" y="648"/>
                    <a:pt x="1320" y="644"/>
                    <a:pt x="1330" y="643"/>
                  </a:cubicBezTo>
                  <a:cubicBezTo>
                    <a:pt x="1332" y="643"/>
                    <a:pt x="1336" y="642"/>
                    <a:pt x="1339" y="642"/>
                  </a:cubicBezTo>
                  <a:cubicBezTo>
                    <a:pt x="1341" y="643"/>
                    <a:pt x="1344" y="645"/>
                    <a:pt x="1346" y="645"/>
                  </a:cubicBezTo>
                  <a:cubicBezTo>
                    <a:pt x="1348" y="644"/>
                    <a:pt x="1350" y="642"/>
                    <a:pt x="1353" y="641"/>
                  </a:cubicBezTo>
                  <a:cubicBezTo>
                    <a:pt x="1355" y="641"/>
                    <a:pt x="1357" y="642"/>
                    <a:pt x="1359" y="642"/>
                  </a:cubicBezTo>
                  <a:cubicBezTo>
                    <a:pt x="1366" y="642"/>
                    <a:pt x="1370" y="643"/>
                    <a:pt x="1376" y="640"/>
                  </a:cubicBezTo>
                  <a:cubicBezTo>
                    <a:pt x="1380" y="637"/>
                    <a:pt x="1384" y="641"/>
                    <a:pt x="1389" y="643"/>
                  </a:cubicBezTo>
                  <a:cubicBezTo>
                    <a:pt x="1385" y="650"/>
                    <a:pt x="1385" y="650"/>
                    <a:pt x="1389" y="658"/>
                  </a:cubicBezTo>
                  <a:cubicBezTo>
                    <a:pt x="1390" y="661"/>
                    <a:pt x="1383" y="666"/>
                    <a:pt x="1381" y="668"/>
                  </a:cubicBezTo>
                  <a:cubicBezTo>
                    <a:pt x="1385" y="672"/>
                    <a:pt x="1389" y="678"/>
                    <a:pt x="1394" y="679"/>
                  </a:cubicBezTo>
                  <a:cubicBezTo>
                    <a:pt x="1402" y="681"/>
                    <a:pt x="1410" y="683"/>
                    <a:pt x="1418" y="686"/>
                  </a:cubicBezTo>
                  <a:cubicBezTo>
                    <a:pt x="1424" y="687"/>
                    <a:pt x="1423" y="694"/>
                    <a:pt x="1429" y="697"/>
                  </a:cubicBezTo>
                  <a:cubicBezTo>
                    <a:pt x="1434" y="699"/>
                    <a:pt x="1439" y="698"/>
                    <a:pt x="1444" y="702"/>
                  </a:cubicBezTo>
                  <a:cubicBezTo>
                    <a:pt x="1451" y="707"/>
                    <a:pt x="1455" y="708"/>
                    <a:pt x="1459" y="699"/>
                  </a:cubicBezTo>
                  <a:cubicBezTo>
                    <a:pt x="1460" y="697"/>
                    <a:pt x="1457" y="694"/>
                    <a:pt x="1458" y="692"/>
                  </a:cubicBezTo>
                  <a:cubicBezTo>
                    <a:pt x="1459" y="690"/>
                    <a:pt x="1461" y="685"/>
                    <a:pt x="1462" y="685"/>
                  </a:cubicBezTo>
                  <a:cubicBezTo>
                    <a:pt x="1470" y="682"/>
                    <a:pt x="1474" y="681"/>
                    <a:pt x="1482" y="683"/>
                  </a:cubicBezTo>
                  <a:cubicBezTo>
                    <a:pt x="1484" y="684"/>
                    <a:pt x="1482" y="687"/>
                    <a:pt x="1484" y="688"/>
                  </a:cubicBezTo>
                  <a:cubicBezTo>
                    <a:pt x="1488" y="689"/>
                    <a:pt x="1491" y="689"/>
                    <a:pt x="1495" y="690"/>
                  </a:cubicBezTo>
                  <a:cubicBezTo>
                    <a:pt x="1498" y="691"/>
                    <a:pt x="1498" y="692"/>
                    <a:pt x="1500" y="695"/>
                  </a:cubicBezTo>
                  <a:cubicBezTo>
                    <a:pt x="1500" y="697"/>
                    <a:pt x="1503" y="693"/>
                    <a:pt x="1505" y="694"/>
                  </a:cubicBezTo>
                  <a:cubicBezTo>
                    <a:pt x="1510" y="695"/>
                    <a:pt x="1516" y="697"/>
                    <a:pt x="1522" y="699"/>
                  </a:cubicBezTo>
                  <a:cubicBezTo>
                    <a:pt x="1528" y="701"/>
                    <a:pt x="1529" y="701"/>
                    <a:pt x="1535" y="698"/>
                  </a:cubicBezTo>
                  <a:cubicBezTo>
                    <a:pt x="1542" y="694"/>
                    <a:pt x="1543" y="693"/>
                    <a:pt x="1549" y="697"/>
                  </a:cubicBezTo>
                  <a:cubicBezTo>
                    <a:pt x="1557" y="700"/>
                    <a:pt x="1569" y="699"/>
                    <a:pt x="1573" y="689"/>
                  </a:cubicBezTo>
                  <a:cubicBezTo>
                    <a:pt x="1575" y="683"/>
                    <a:pt x="1586" y="664"/>
                    <a:pt x="1582" y="657"/>
                  </a:cubicBezTo>
                  <a:cubicBezTo>
                    <a:pt x="1579" y="653"/>
                    <a:pt x="1585" y="645"/>
                    <a:pt x="1584" y="643"/>
                  </a:cubicBezTo>
                  <a:cubicBezTo>
                    <a:pt x="1582" y="641"/>
                    <a:pt x="1580" y="644"/>
                    <a:pt x="1578" y="645"/>
                  </a:cubicBezTo>
                  <a:cubicBezTo>
                    <a:pt x="1577" y="647"/>
                    <a:pt x="1575" y="643"/>
                    <a:pt x="1573" y="644"/>
                  </a:cubicBezTo>
                  <a:cubicBezTo>
                    <a:pt x="1571" y="644"/>
                    <a:pt x="1569" y="649"/>
                    <a:pt x="1567" y="650"/>
                  </a:cubicBezTo>
                  <a:cubicBezTo>
                    <a:pt x="1565" y="651"/>
                    <a:pt x="1561" y="650"/>
                    <a:pt x="1559" y="650"/>
                  </a:cubicBezTo>
                  <a:cubicBezTo>
                    <a:pt x="1554" y="650"/>
                    <a:pt x="1552" y="645"/>
                    <a:pt x="1547" y="644"/>
                  </a:cubicBezTo>
                  <a:cubicBezTo>
                    <a:pt x="1544" y="643"/>
                    <a:pt x="1541" y="642"/>
                    <a:pt x="1540" y="645"/>
                  </a:cubicBezTo>
                  <a:cubicBezTo>
                    <a:pt x="1539" y="649"/>
                    <a:pt x="1539" y="649"/>
                    <a:pt x="1535" y="650"/>
                  </a:cubicBezTo>
                  <a:cubicBezTo>
                    <a:pt x="1531" y="650"/>
                    <a:pt x="1525" y="645"/>
                    <a:pt x="1522" y="643"/>
                  </a:cubicBezTo>
                  <a:cubicBezTo>
                    <a:pt x="1516" y="640"/>
                    <a:pt x="1506" y="623"/>
                    <a:pt x="1512" y="616"/>
                  </a:cubicBezTo>
                  <a:cubicBezTo>
                    <a:pt x="1510" y="617"/>
                    <a:pt x="1508" y="617"/>
                    <a:pt x="1506" y="617"/>
                  </a:cubicBezTo>
                  <a:cubicBezTo>
                    <a:pt x="1505" y="610"/>
                    <a:pt x="1514" y="608"/>
                    <a:pt x="1518" y="608"/>
                  </a:cubicBezTo>
                  <a:cubicBezTo>
                    <a:pt x="1525" y="608"/>
                    <a:pt x="1528" y="608"/>
                    <a:pt x="1535" y="604"/>
                  </a:cubicBezTo>
                  <a:cubicBezTo>
                    <a:pt x="1533" y="603"/>
                    <a:pt x="1531" y="602"/>
                    <a:pt x="1529" y="601"/>
                  </a:cubicBezTo>
                  <a:cubicBezTo>
                    <a:pt x="1530" y="598"/>
                    <a:pt x="1537" y="600"/>
                    <a:pt x="1541" y="600"/>
                  </a:cubicBezTo>
                  <a:cubicBezTo>
                    <a:pt x="1546" y="601"/>
                    <a:pt x="1547" y="599"/>
                    <a:pt x="1552" y="596"/>
                  </a:cubicBezTo>
                  <a:cubicBezTo>
                    <a:pt x="1555" y="594"/>
                    <a:pt x="1559" y="591"/>
                    <a:pt x="1563" y="591"/>
                  </a:cubicBezTo>
                  <a:cubicBezTo>
                    <a:pt x="1567" y="592"/>
                    <a:pt x="1572" y="592"/>
                    <a:pt x="1577" y="591"/>
                  </a:cubicBezTo>
                  <a:cubicBezTo>
                    <a:pt x="1575" y="593"/>
                    <a:pt x="1577" y="594"/>
                    <a:pt x="1579" y="595"/>
                  </a:cubicBezTo>
                  <a:cubicBezTo>
                    <a:pt x="1583" y="597"/>
                    <a:pt x="1582" y="593"/>
                    <a:pt x="1585" y="597"/>
                  </a:cubicBezTo>
                  <a:cubicBezTo>
                    <a:pt x="1586" y="599"/>
                    <a:pt x="1595" y="600"/>
                    <a:pt x="1598" y="602"/>
                  </a:cubicBezTo>
                  <a:cubicBezTo>
                    <a:pt x="1603" y="604"/>
                    <a:pt x="1606" y="601"/>
                    <a:pt x="1611" y="601"/>
                  </a:cubicBezTo>
                  <a:cubicBezTo>
                    <a:pt x="1617" y="602"/>
                    <a:pt x="1620" y="600"/>
                    <a:pt x="1625" y="597"/>
                  </a:cubicBezTo>
                  <a:cubicBezTo>
                    <a:pt x="1629" y="594"/>
                    <a:pt x="1627" y="587"/>
                    <a:pt x="1625" y="585"/>
                  </a:cubicBezTo>
                  <a:cubicBezTo>
                    <a:pt x="1621" y="581"/>
                    <a:pt x="1617" y="580"/>
                    <a:pt x="1613" y="576"/>
                  </a:cubicBezTo>
                  <a:cubicBezTo>
                    <a:pt x="1609" y="572"/>
                    <a:pt x="1605" y="567"/>
                    <a:pt x="1600" y="567"/>
                  </a:cubicBezTo>
                  <a:cubicBezTo>
                    <a:pt x="1599" y="567"/>
                    <a:pt x="1595" y="564"/>
                    <a:pt x="1595" y="563"/>
                  </a:cubicBezTo>
                  <a:cubicBezTo>
                    <a:pt x="1592" y="562"/>
                    <a:pt x="1590" y="560"/>
                    <a:pt x="1588" y="559"/>
                  </a:cubicBezTo>
                  <a:cubicBezTo>
                    <a:pt x="1588" y="558"/>
                    <a:pt x="1590" y="556"/>
                    <a:pt x="1590" y="556"/>
                  </a:cubicBezTo>
                  <a:cubicBezTo>
                    <a:pt x="1592" y="557"/>
                    <a:pt x="1594" y="557"/>
                    <a:pt x="1596" y="557"/>
                  </a:cubicBezTo>
                  <a:cubicBezTo>
                    <a:pt x="1594" y="551"/>
                    <a:pt x="1598" y="549"/>
                    <a:pt x="1603" y="549"/>
                  </a:cubicBezTo>
                  <a:cubicBezTo>
                    <a:pt x="1601" y="547"/>
                    <a:pt x="1598" y="545"/>
                    <a:pt x="1597" y="543"/>
                  </a:cubicBezTo>
                  <a:cubicBezTo>
                    <a:pt x="1599" y="543"/>
                    <a:pt x="1601" y="543"/>
                    <a:pt x="1603" y="543"/>
                  </a:cubicBezTo>
                  <a:cubicBezTo>
                    <a:pt x="1601" y="538"/>
                    <a:pt x="1607" y="541"/>
                    <a:pt x="1608" y="538"/>
                  </a:cubicBezTo>
                  <a:cubicBezTo>
                    <a:pt x="1609" y="535"/>
                    <a:pt x="1604" y="537"/>
                    <a:pt x="1603" y="537"/>
                  </a:cubicBezTo>
                  <a:cubicBezTo>
                    <a:pt x="1598" y="538"/>
                    <a:pt x="1592" y="538"/>
                    <a:pt x="1589" y="542"/>
                  </a:cubicBezTo>
                  <a:cubicBezTo>
                    <a:pt x="1589" y="542"/>
                    <a:pt x="1589" y="541"/>
                    <a:pt x="1589" y="541"/>
                  </a:cubicBezTo>
                  <a:cubicBezTo>
                    <a:pt x="1583" y="542"/>
                    <a:pt x="1581" y="543"/>
                    <a:pt x="1577" y="547"/>
                  </a:cubicBezTo>
                  <a:cubicBezTo>
                    <a:pt x="1577" y="546"/>
                    <a:pt x="1577" y="546"/>
                    <a:pt x="1578" y="545"/>
                  </a:cubicBezTo>
                  <a:cubicBezTo>
                    <a:pt x="1572" y="544"/>
                    <a:pt x="1574" y="552"/>
                    <a:pt x="1577" y="554"/>
                  </a:cubicBezTo>
                  <a:cubicBezTo>
                    <a:pt x="1580" y="558"/>
                    <a:pt x="1584" y="556"/>
                    <a:pt x="1589" y="556"/>
                  </a:cubicBezTo>
                  <a:cubicBezTo>
                    <a:pt x="1586" y="562"/>
                    <a:pt x="1582" y="558"/>
                    <a:pt x="1578" y="560"/>
                  </a:cubicBezTo>
                  <a:cubicBezTo>
                    <a:pt x="1574" y="562"/>
                    <a:pt x="1567" y="568"/>
                    <a:pt x="1563" y="565"/>
                  </a:cubicBezTo>
                  <a:cubicBezTo>
                    <a:pt x="1565" y="558"/>
                    <a:pt x="1562" y="559"/>
                    <a:pt x="1556" y="556"/>
                  </a:cubicBezTo>
                  <a:cubicBezTo>
                    <a:pt x="1559" y="554"/>
                    <a:pt x="1570" y="550"/>
                    <a:pt x="1562" y="548"/>
                  </a:cubicBezTo>
                  <a:cubicBezTo>
                    <a:pt x="1560" y="547"/>
                    <a:pt x="1557" y="548"/>
                    <a:pt x="1555" y="548"/>
                  </a:cubicBezTo>
                  <a:cubicBezTo>
                    <a:pt x="1553" y="548"/>
                    <a:pt x="1551" y="545"/>
                    <a:pt x="1549" y="544"/>
                  </a:cubicBezTo>
                  <a:cubicBezTo>
                    <a:pt x="1552" y="544"/>
                    <a:pt x="1556" y="546"/>
                    <a:pt x="1558" y="542"/>
                  </a:cubicBezTo>
                  <a:cubicBezTo>
                    <a:pt x="1554" y="544"/>
                    <a:pt x="1546" y="540"/>
                    <a:pt x="1544" y="542"/>
                  </a:cubicBezTo>
                  <a:cubicBezTo>
                    <a:pt x="1542" y="545"/>
                    <a:pt x="1535" y="550"/>
                    <a:pt x="1535" y="553"/>
                  </a:cubicBezTo>
                  <a:cubicBezTo>
                    <a:pt x="1534" y="555"/>
                    <a:pt x="1534" y="560"/>
                    <a:pt x="1533" y="562"/>
                  </a:cubicBezTo>
                  <a:cubicBezTo>
                    <a:pt x="1532" y="563"/>
                    <a:pt x="1528" y="563"/>
                    <a:pt x="1527" y="565"/>
                  </a:cubicBezTo>
                  <a:cubicBezTo>
                    <a:pt x="1526" y="571"/>
                    <a:pt x="1526" y="576"/>
                    <a:pt x="1521" y="579"/>
                  </a:cubicBezTo>
                  <a:cubicBezTo>
                    <a:pt x="1517" y="582"/>
                    <a:pt x="1518" y="588"/>
                    <a:pt x="1520" y="592"/>
                  </a:cubicBezTo>
                  <a:cubicBezTo>
                    <a:pt x="1522" y="595"/>
                    <a:pt x="1529" y="599"/>
                    <a:pt x="1529" y="600"/>
                  </a:cubicBezTo>
                  <a:cubicBezTo>
                    <a:pt x="1528" y="604"/>
                    <a:pt x="1520" y="599"/>
                    <a:pt x="1518" y="602"/>
                  </a:cubicBezTo>
                  <a:cubicBezTo>
                    <a:pt x="1514" y="605"/>
                    <a:pt x="1510" y="609"/>
                    <a:pt x="1506" y="612"/>
                  </a:cubicBezTo>
                  <a:cubicBezTo>
                    <a:pt x="1506" y="608"/>
                    <a:pt x="1508" y="607"/>
                    <a:pt x="1511" y="606"/>
                  </a:cubicBezTo>
                  <a:cubicBezTo>
                    <a:pt x="1509" y="605"/>
                    <a:pt x="1506" y="605"/>
                    <a:pt x="1504" y="604"/>
                  </a:cubicBezTo>
                  <a:cubicBezTo>
                    <a:pt x="1500" y="602"/>
                    <a:pt x="1497" y="603"/>
                    <a:pt x="1494" y="602"/>
                  </a:cubicBezTo>
                  <a:cubicBezTo>
                    <a:pt x="1492" y="602"/>
                    <a:pt x="1490" y="603"/>
                    <a:pt x="1488" y="604"/>
                  </a:cubicBezTo>
                  <a:cubicBezTo>
                    <a:pt x="1487" y="604"/>
                    <a:pt x="1489" y="607"/>
                    <a:pt x="1488" y="608"/>
                  </a:cubicBezTo>
                  <a:cubicBezTo>
                    <a:pt x="1485" y="611"/>
                    <a:pt x="1483" y="608"/>
                    <a:pt x="1480" y="606"/>
                  </a:cubicBezTo>
                  <a:cubicBezTo>
                    <a:pt x="1477" y="610"/>
                    <a:pt x="1480" y="613"/>
                    <a:pt x="1482" y="616"/>
                  </a:cubicBezTo>
                  <a:cubicBezTo>
                    <a:pt x="1484" y="620"/>
                    <a:pt x="1485" y="620"/>
                    <a:pt x="1481" y="624"/>
                  </a:cubicBezTo>
                  <a:cubicBezTo>
                    <a:pt x="1486" y="627"/>
                    <a:pt x="1491" y="628"/>
                    <a:pt x="1490" y="635"/>
                  </a:cubicBezTo>
                  <a:cubicBezTo>
                    <a:pt x="1487" y="633"/>
                    <a:pt x="1485" y="630"/>
                    <a:pt x="1482" y="634"/>
                  </a:cubicBezTo>
                  <a:cubicBezTo>
                    <a:pt x="1486" y="635"/>
                    <a:pt x="1486" y="637"/>
                    <a:pt x="1483" y="639"/>
                  </a:cubicBezTo>
                  <a:cubicBezTo>
                    <a:pt x="1481" y="642"/>
                    <a:pt x="1482" y="643"/>
                    <a:pt x="1483" y="646"/>
                  </a:cubicBezTo>
                  <a:cubicBezTo>
                    <a:pt x="1480" y="646"/>
                    <a:pt x="1477" y="646"/>
                    <a:pt x="1476" y="643"/>
                  </a:cubicBezTo>
                  <a:cubicBezTo>
                    <a:pt x="1475" y="640"/>
                    <a:pt x="1473" y="641"/>
                    <a:pt x="1471" y="643"/>
                  </a:cubicBezTo>
                  <a:cubicBezTo>
                    <a:pt x="1468" y="635"/>
                    <a:pt x="1467" y="634"/>
                    <a:pt x="1473" y="628"/>
                  </a:cubicBezTo>
                  <a:cubicBezTo>
                    <a:pt x="1467" y="628"/>
                    <a:pt x="1467" y="628"/>
                    <a:pt x="1463" y="622"/>
                  </a:cubicBezTo>
                  <a:cubicBezTo>
                    <a:pt x="1461" y="619"/>
                    <a:pt x="1460" y="614"/>
                    <a:pt x="1457" y="611"/>
                  </a:cubicBezTo>
                  <a:cubicBezTo>
                    <a:pt x="1452" y="607"/>
                    <a:pt x="1454" y="604"/>
                    <a:pt x="1455" y="598"/>
                  </a:cubicBezTo>
                  <a:cubicBezTo>
                    <a:pt x="1455" y="592"/>
                    <a:pt x="1453" y="592"/>
                    <a:pt x="1449" y="588"/>
                  </a:cubicBezTo>
                  <a:cubicBezTo>
                    <a:pt x="1443" y="583"/>
                    <a:pt x="1436" y="577"/>
                    <a:pt x="1428" y="576"/>
                  </a:cubicBezTo>
                  <a:cubicBezTo>
                    <a:pt x="1426" y="575"/>
                    <a:pt x="1422" y="570"/>
                    <a:pt x="1421" y="568"/>
                  </a:cubicBezTo>
                  <a:cubicBezTo>
                    <a:pt x="1419" y="562"/>
                    <a:pt x="1419" y="560"/>
                    <a:pt x="1414" y="557"/>
                  </a:cubicBezTo>
                  <a:cubicBezTo>
                    <a:pt x="1412" y="563"/>
                    <a:pt x="1410" y="560"/>
                    <a:pt x="1409" y="555"/>
                  </a:cubicBezTo>
                  <a:cubicBezTo>
                    <a:pt x="1408" y="551"/>
                    <a:pt x="1409" y="552"/>
                    <a:pt x="1404" y="553"/>
                  </a:cubicBezTo>
                  <a:cubicBezTo>
                    <a:pt x="1400" y="554"/>
                    <a:pt x="1397" y="555"/>
                    <a:pt x="1400" y="560"/>
                  </a:cubicBezTo>
                  <a:cubicBezTo>
                    <a:pt x="1401" y="562"/>
                    <a:pt x="1397" y="567"/>
                    <a:pt x="1400" y="569"/>
                  </a:cubicBezTo>
                  <a:cubicBezTo>
                    <a:pt x="1403" y="571"/>
                    <a:pt x="1408" y="573"/>
                    <a:pt x="1410" y="576"/>
                  </a:cubicBezTo>
                  <a:cubicBezTo>
                    <a:pt x="1412" y="579"/>
                    <a:pt x="1412" y="584"/>
                    <a:pt x="1414" y="586"/>
                  </a:cubicBezTo>
                  <a:cubicBezTo>
                    <a:pt x="1418" y="589"/>
                    <a:pt x="1420" y="592"/>
                    <a:pt x="1424" y="592"/>
                  </a:cubicBezTo>
                  <a:cubicBezTo>
                    <a:pt x="1427" y="592"/>
                    <a:pt x="1431" y="592"/>
                    <a:pt x="1427" y="595"/>
                  </a:cubicBezTo>
                  <a:cubicBezTo>
                    <a:pt x="1431" y="599"/>
                    <a:pt x="1451" y="607"/>
                    <a:pt x="1446" y="614"/>
                  </a:cubicBezTo>
                  <a:cubicBezTo>
                    <a:pt x="1444" y="613"/>
                    <a:pt x="1438" y="605"/>
                    <a:pt x="1436" y="607"/>
                  </a:cubicBezTo>
                  <a:cubicBezTo>
                    <a:pt x="1433" y="609"/>
                    <a:pt x="1433" y="610"/>
                    <a:pt x="1432" y="613"/>
                  </a:cubicBezTo>
                  <a:cubicBezTo>
                    <a:pt x="1432" y="616"/>
                    <a:pt x="1433" y="616"/>
                    <a:pt x="1435" y="617"/>
                  </a:cubicBezTo>
                  <a:cubicBezTo>
                    <a:pt x="1441" y="622"/>
                    <a:pt x="1432" y="623"/>
                    <a:pt x="1432" y="626"/>
                  </a:cubicBezTo>
                  <a:cubicBezTo>
                    <a:pt x="1432" y="629"/>
                    <a:pt x="1425" y="636"/>
                    <a:pt x="1425" y="630"/>
                  </a:cubicBezTo>
                  <a:cubicBezTo>
                    <a:pt x="1421" y="632"/>
                    <a:pt x="1420" y="637"/>
                    <a:pt x="1422" y="641"/>
                  </a:cubicBezTo>
                  <a:cubicBezTo>
                    <a:pt x="1424" y="645"/>
                    <a:pt x="1416" y="646"/>
                    <a:pt x="1415" y="643"/>
                  </a:cubicBezTo>
                  <a:cubicBezTo>
                    <a:pt x="1414" y="637"/>
                    <a:pt x="1395" y="638"/>
                    <a:pt x="1402" y="630"/>
                  </a:cubicBezTo>
                  <a:cubicBezTo>
                    <a:pt x="1403" y="631"/>
                    <a:pt x="1413" y="632"/>
                    <a:pt x="1416" y="631"/>
                  </a:cubicBezTo>
                  <a:cubicBezTo>
                    <a:pt x="1418" y="631"/>
                    <a:pt x="1423" y="631"/>
                    <a:pt x="1426" y="629"/>
                  </a:cubicBezTo>
                  <a:cubicBezTo>
                    <a:pt x="1428" y="627"/>
                    <a:pt x="1426" y="626"/>
                    <a:pt x="1428" y="624"/>
                  </a:cubicBezTo>
                  <a:cubicBezTo>
                    <a:pt x="1430" y="623"/>
                    <a:pt x="1426" y="612"/>
                    <a:pt x="1424" y="611"/>
                  </a:cubicBezTo>
                  <a:cubicBezTo>
                    <a:pt x="1423" y="611"/>
                    <a:pt x="1419" y="611"/>
                    <a:pt x="1420" y="609"/>
                  </a:cubicBezTo>
                  <a:cubicBezTo>
                    <a:pt x="1420" y="606"/>
                    <a:pt x="1417" y="605"/>
                    <a:pt x="1415" y="606"/>
                  </a:cubicBezTo>
                  <a:cubicBezTo>
                    <a:pt x="1415" y="603"/>
                    <a:pt x="1410" y="599"/>
                    <a:pt x="1407" y="599"/>
                  </a:cubicBezTo>
                  <a:cubicBezTo>
                    <a:pt x="1403" y="600"/>
                    <a:pt x="1401" y="596"/>
                    <a:pt x="1398" y="593"/>
                  </a:cubicBezTo>
                  <a:cubicBezTo>
                    <a:pt x="1393" y="588"/>
                    <a:pt x="1386" y="585"/>
                    <a:pt x="1384" y="578"/>
                  </a:cubicBezTo>
                  <a:cubicBezTo>
                    <a:pt x="1383" y="572"/>
                    <a:pt x="1383" y="571"/>
                    <a:pt x="1377" y="568"/>
                  </a:cubicBezTo>
                  <a:cubicBezTo>
                    <a:pt x="1374" y="567"/>
                    <a:pt x="1371" y="566"/>
                    <a:pt x="1369" y="568"/>
                  </a:cubicBezTo>
                  <a:cubicBezTo>
                    <a:pt x="1367" y="570"/>
                    <a:pt x="1353" y="581"/>
                    <a:pt x="1351" y="581"/>
                  </a:cubicBezTo>
                  <a:cubicBezTo>
                    <a:pt x="1346" y="579"/>
                    <a:pt x="1341" y="577"/>
                    <a:pt x="1336" y="576"/>
                  </a:cubicBezTo>
                  <a:cubicBezTo>
                    <a:pt x="1333" y="575"/>
                    <a:pt x="1329" y="580"/>
                    <a:pt x="1328" y="582"/>
                  </a:cubicBezTo>
                  <a:cubicBezTo>
                    <a:pt x="1327" y="583"/>
                    <a:pt x="1330" y="590"/>
                    <a:pt x="1328" y="593"/>
                  </a:cubicBezTo>
                  <a:cubicBezTo>
                    <a:pt x="1326" y="596"/>
                    <a:pt x="1319" y="597"/>
                    <a:pt x="1316" y="599"/>
                  </a:cubicBezTo>
                  <a:cubicBezTo>
                    <a:pt x="1308" y="603"/>
                    <a:pt x="1306" y="609"/>
                    <a:pt x="1301" y="618"/>
                  </a:cubicBezTo>
                  <a:cubicBezTo>
                    <a:pt x="1300" y="620"/>
                    <a:pt x="1306" y="622"/>
                    <a:pt x="1303" y="626"/>
                  </a:cubicBezTo>
                  <a:cubicBezTo>
                    <a:pt x="1301" y="629"/>
                    <a:pt x="1296" y="633"/>
                    <a:pt x="1298" y="636"/>
                  </a:cubicBezTo>
                  <a:cubicBezTo>
                    <a:pt x="1296" y="636"/>
                    <a:pt x="1292" y="636"/>
                    <a:pt x="1291" y="638"/>
                  </a:cubicBezTo>
                  <a:cubicBezTo>
                    <a:pt x="1290" y="639"/>
                    <a:pt x="1288" y="644"/>
                    <a:pt x="1286" y="644"/>
                  </a:cubicBezTo>
                  <a:cubicBezTo>
                    <a:pt x="1281" y="645"/>
                    <a:pt x="1276" y="644"/>
                    <a:pt x="1271" y="644"/>
                  </a:cubicBezTo>
                  <a:cubicBezTo>
                    <a:pt x="1267" y="644"/>
                    <a:pt x="1264" y="650"/>
                    <a:pt x="1260" y="651"/>
                  </a:cubicBezTo>
                  <a:cubicBezTo>
                    <a:pt x="1257" y="652"/>
                    <a:pt x="1251" y="645"/>
                    <a:pt x="1255" y="642"/>
                  </a:cubicBezTo>
                  <a:cubicBezTo>
                    <a:pt x="1251" y="644"/>
                    <a:pt x="1249" y="637"/>
                    <a:pt x="1244" y="640"/>
                  </a:cubicBezTo>
                  <a:cubicBezTo>
                    <a:pt x="1240" y="642"/>
                    <a:pt x="1238" y="639"/>
                    <a:pt x="1234" y="641"/>
                  </a:cubicBezTo>
                  <a:cubicBezTo>
                    <a:pt x="1235" y="638"/>
                    <a:pt x="1235" y="636"/>
                    <a:pt x="1235" y="633"/>
                  </a:cubicBezTo>
                  <a:cubicBezTo>
                    <a:pt x="1235" y="631"/>
                    <a:pt x="1235" y="629"/>
                    <a:pt x="1235" y="628"/>
                  </a:cubicBezTo>
                  <a:cubicBezTo>
                    <a:pt x="1235" y="626"/>
                    <a:pt x="1233" y="628"/>
                    <a:pt x="1232" y="627"/>
                  </a:cubicBezTo>
                  <a:cubicBezTo>
                    <a:pt x="1229" y="622"/>
                    <a:pt x="1231" y="621"/>
                    <a:pt x="1233" y="616"/>
                  </a:cubicBezTo>
                  <a:cubicBezTo>
                    <a:pt x="1234" y="611"/>
                    <a:pt x="1238" y="603"/>
                    <a:pt x="1235" y="598"/>
                  </a:cubicBezTo>
                  <a:cubicBezTo>
                    <a:pt x="1234" y="594"/>
                    <a:pt x="1234" y="589"/>
                    <a:pt x="1235" y="584"/>
                  </a:cubicBezTo>
                  <a:cubicBezTo>
                    <a:pt x="1233" y="586"/>
                    <a:pt x="1231" y="582"/>
                    <a:pt x="1232" y="579"/>
                  </a:cubicBezTo>
                  <a:cubicBezTo>
                    <a:pt x="1233" y="577"/>
                    <a:pt x="1238" y="577"/>
                    <a:pt x="1240" y="577"/>
                  </a:cubicBezTo>
                  <a:cubicBezTo>
                    <a:pt x="1240" y="576"/>
                    <a:pt x="1239" y="575"/>
                    <a:pt x="1239" y="575"/>
                  </a:cubicBezTo>
                  <a:cubicBezTo>
                    <a:pt x="1244" y="571"/>
                    <a:pt x="1246" y="577"/>
                    <a:pt x="1250" y="575"/>
                  </a:cubicBezTo>
                  <a:cubicBezTo>
                    <a:pt x="1256" y="574"/>
                    <a:pt x="1258" y="574"/>
                    <a:pt x="1264" y="576"/>
                  </a:cubicBezTo>
                  <a:cubicBezTo>
                    <a:pt x="1269" y="577"/>
                    <a:pt x="1273" y="575"/>
                    <a:pt x="1277" y="576"/>
                  </a:cubicBezTo>
                  <a:cubicBezTo>
                    <a:pt x="1280" y="577"/>
                    <a:pt x="1285" y="578"/>
                    <a:pt x="1288" y="577"/>
                  </a:cubicBezTo>
                  <a:cubicBezTo>
                    <a:pt x="1296" y="576"/>
                    <a:pt x="1295" y="560"/>
                    <a:pt x="1295" y="554"/>
                  </a:cubicBezTo>
                  <a:cubicBezTo>
                    <a:pt x="1295" y="548"/>
                    <a:pt x="1296" y="546"/>
                    <a:pt x="1290" y="544"/>
                  </a:cubicBezTo>
                  <a:cubicBezTo>
                    <a:pt x="1287" y="543"/>
                    <a:pt x="1286" y="537"/>
                    <a:pt x="1287" y="535"/>
                  </a:cubicBezTo>
                  <a:cubicBezTo>
                    <a:pt x="1284" y="536"/>
                    <a:pt x="1285" y="534"/>
                    <a:pt x="1284" y="534"/>
                  </a:cubicBezTo>
                  <a:cubicBezTo>
                    <a:pt x="1283" y="533"/>
                    <a:pt x="1279" y="533"/>
                    <a:pt x="1279" y="532"/>
                  </a:cubicBezTo>
                  <a:cubicBezTo>
                    <a:pt x="1276" y="530"/>
                    <a:pt x="1275" y="529"/>
                    <a:pt x="1272" y="529"/>
                  </a:cubicBezTo>
                  <a:cubicBezTo>
                    <a:pt x="1270" y="530"/>
                    <a:pt x="1269" y="529"/>
                    <a:pt x="1267" y="527"/>
                  </a:cubicBezTo>
                  <a:cubicBezTo>
                    <a:pt x="1268" y="527"/>
                    <a:pt x="1269" y="526"/>
                    <a:pt x="1270" y="526"/>
                  </a:cubicBezTo>
                  <a:cubicBezTo>
                    <a:pt x="1268" y="525"/>
                    <a:pt x="1266" y="524"/>
                    <a:pt x="1266" y="521"/>
                  </a:cubicBezTo>
                  <a:cubicBezTo>
                    <a:pt x="1270" y="521"/>
                    <a:pt x="1274" y="522"/>
                    <a:pt x="1276" y="520"/>
                  </a:cubicBezTo>
                  <a:cubicBezTo>
                    <a:pt x="1283" y="515"/>
                    <a:pt x="1279" y="523"/>
                    <a:pt x="1283" y="522"/>
                  </a:cubicBezTo>
                  <a:cubicBezTo>
                    <a:pt x="1284" y="522"/>
                    <a:pt x="1292" y="520"/>
                    <a:pt x="1292" y="518"/>
                  </a:cubicBezTo>
                  <a:cubicBezTo>
                    <a:pt x="1291" y="515"/>
                    <a:pt x="1290" y="512"/>
                    <a:pt x="1289" y="509"/>
                  </a:cubicBezTo>
                  <a:cubicBezTo>
                    <a:pt x="1290" y="509"/>
                    <a:pt x="1293" y="509"/>
                    <a:pt x="1294" y="510"/>
                  </a:cubicBezTo>
                  <a:cubicBezTo>
                    <a:pt x="1295" y="513"/>
                    <a:pt x="1294" y="513"/>
                    <a:pt x="1296" y="513"/>
                  </a:cubicBezTo>
                  <a:cubicBezTo>
                    <a:pt x="1301" y="514"/>
                    <a:pt x="1303" y="514"/>
                    <a:pt x="1307" y="512"/>
                  </a:cubicBezTo>
                  <a:cubicBezTo>
                    <a:pt x="1306" y="512"/>
                    <a:pt x="1305" y="511"/>
                    <a:pt x="1304" y="511"/>
                  </a:cubicBezTo>
                  <a:cubicBezTo>
                    <a:pt x="1306" y="508"/>
                    <a:pt x="1311" y="507"/>
                    <a:pt x="1314" y="505"/>
                  </a:cubicBezTo>
                  <a:cubicBezTo>
                    <a:pt x="1319" y="503"/>
                    <a:pt x="1314" y="500"/>
                    <a:pt x="1316" y="496"/>
                  </a:cubicBezTo>
                  <a:cubicBezTo>
                    <a:pt x="1317" y="494"/>
                    <a:pt x="1324" y="493"/>
                    <a:pt x="1326" y="492"/>
                  </a:cubicBezTo>
                  <a:cubicBezTo>
                    <a:pt x="1330" y="490"/>
                    <a:pt x="1332" y="490"/>
                    <a:pt x="1336" y="491"/>
                  </a:cubicBezTo>
                  <a:cubicBezTo>
                    <a:pt x="1335" y="490"/>
                    <a:pt x="1331" y="490"/>
                    <a:pt x="1331" y="488"/>
                  </a:cubicBezTo>
                  <a:cubicBezTo>
                    <a:pt x="1331" y="488"/>
                    <a:pt x="1334" y="487"/>
                    <a:pt x="1335" y="487"/>
                  </a:cubicBezTo>
                  <a:cubicBezTo>
                    <a:pt x="1335" y="486"/>
                    <a:pt x="1335" y="484"/>
                    <a:pt x="1336" y="483"/>
                  </a:cubicBezTo>
                  <a:cubicBezTo>
                    <a:pt x="1338" y="480"/>
                    <a:pt x="1339" y="478"/>
                    <a:pt x="1339" y="474"/>
                  </a:cubicBezTo>
                  <a:cubicBezTo>
                    <a:pt x="1340" y="472"/>
                    <a:pt x="1343" y="473"/>
                    <a:pt x="1344" y="471"/>
                  </a:cubicBezTo>
                  <a:cubicBezTo>
                    <a:pt x="1349" y="466"/>
                    <a:pt x="1353" y="469"/>
                    <a:pt x="1358" y="467"/>
                  </a:cubicBezTo>
                  <a:cubicBezTo>
                    <a:pt x="1358" y="467"/>
                    <a:pt x="1358" y="465"/>
                    <a:pt x="1359" y="464"/>
                  </a:cubicBezTo>
                  <a:cubicBezTo>
                    <a:pt x="1360" y="464"/>
                    <a:pt x="1362" y="464"/>
                    <a:pt x="1363" y="464"/>
                  </a:cubicBezTo>
                  <a:cubicBezTo>
                    <a:pt x="1365" y="464"/>
                    <a:pt x="1368" y="464"/>
                    <a:pt x="1370" y="465"/>
                  </a:cubicBezTo>
                  <a:cubicBezTo>
                    <a:pt x="1369" y="461"/>
                    <a:pt x="1372" y="462"/>
                    <a:pt x="1375" y="461"/>
                  </a:cubicBezTo>
                  <a:cubicBezTo>
                    <a:pt x="1373" y="461"/>
                    <a:pt x="1369" y="457"/>
                    <a:pt x="1371" y="456"/>
                  </a:cubicBezTo>
                  <a:cubicBezTo>
                    <a:pt x="1375" y="453"/>
                    <a:pt x="1372" y="453"/>
                    <a:pt x="1371" y="450"/>
                  </a:cubicBezTo>
                  <a:cubicBezTo>
                    <a:pt x="1369" y="446"/>
                    <a:pt x="1372" y="444"/>
                    <a:pt x="1369" y="442"/>
                  </a:cubicBezTo>
                  <a:cubicBezTo>
                    <a:pt x="1366" y="439"/>
                    <a:pt x="1367" y="438"/>
                    <a:pt x="1367" y="435"/>
                  </a:cubicBezTo>
                  <a:cubicBezTo>
                    <a:pt x="1366" y="429"/>
                    <a:pt x="1367" y="423"/>
                    <a:pt x="1373" y="422"/>
                  </a:cubicBezTo>
                  <a:cubicBezTo>
                    <a:pt x="1378" y="422"/>
                    <a:pt x="1382" y="417"/>
                    <a:pt x="1386" y="415"/>
                  </a:cubicBezTo>
                  <a:cubicBezTo>
                    <a:pt x="1383" y="419"/>
                    <a:pt x="1381" y="429"/>
                    <a:pt x="1388" y="431"/>
                  </a:cubicBezTo>
                  <a:cubicBezTo>
                    <a:pt x="1384" y="437"/>
                    <a:pt x="1377" y="439"/>
                    <a:pt x="1378" y="447"/>
                  </a:cubicBezTo>
                  <a:cubicBezTo>
                    <a:pt x="1379" y="453"/>
                    <a:pt x="1385" y="458"/>
                    <a:pt x="1390" y="456"/>
                  </a:cubicBezTo>
                  <a:cubicBezTo>
                    <a:pt x="1390" y="457"/>
                    <a:pt x="1389" y="459"/>
                    <a:pt x="1388" y="460"/>
                  </a:cubicBezTo>
                  <a:cubicBezTo>
                    <a:pt x="1394" y="464"/>
                    <a:pt x="1398" y="456"/>
                    <a:pt x="1403" y="455"/>
                  </a:cubicBezTo>
                  <a:cubicBezTo>
                    <a:pt x="1405" y="455"/>
                    <a:pt x="1409" y="458"/>
                    <a:pt x="1410" y="460"/>
                  </a:cubicBezTo>
                  <a:cubicBezTo>
                    <a:pt x="1411" y="463"/>
                    <a:pt x="1414" y="464"/>
                    <a:pt x="1416" y="465"/>
                  </a:cubicBezTo>
                  <a:cubicBezTo>
                    <a:pt x="1417" y="464"/>
                    <a:pt x="1417" y="463"/>
                    <a:pt x="1417" y="462"/>
                  </a:cubicBezTo>
                  <a:cubicBezTo>
                    <a:pt x="1415" y="462"/>
                    <a:pt x="1414" y="462"/>
                    <a:pt x="1412" y="462"/>
                  </a:cubicBezTo>
                  <a:cubicBezTo>
                    <a:pt x="1416" y="460"/>
                    <a:pt x="1428" y="459"/>
                    <a:pt x="1430" y="456"/>
                  </a:cubicBezTo>
                  <a:cubicBezTo>
                    <a:pt x="1434" y="451"/>
                    <a:pt x="1445" y="448"/>
                    <a:pt x="1450" y="453"/>
                  </a:cubicBezTo>
                  <a:cubicBezTo>
                    <a:pt x="1449" y="452"/>
                    <a:pt x="1447" y="452"/>
                    <a:pt x="1446" y="451"/>
                  </a:cubicBezTo>
                  <a:cubicBezTo>
                    <a:pt x="1447" y="456"/>
                    <a:pt x="1454" y="457"/>
                    <a:pt x="1456" y="454"/>
                  </a:cubicBezTo>
                  <a:cubicBezTo>
                    <a:pt x="1457" y="453"/>
                    <a:pt x="1458" y="450"/>
                    <a:pt x="1458" y="449"/>
                  </a:cubicBezTo>
                  <a:cubicBezTo>
                    <a:pt x="1459" y="448"/>
                    <a:pt x="1460" y="449"/>
                    <a:pt x="1461" y="448"/>
                  </a:cubicBezTo>
                  <a:cubicBezTo>
                    <a:pt x="1463" y="447"/>
                    <a:pt x="1465" y="446"/>
                    <a:pt x="1466" y="444"/>
                  </a:cubicBezTo>
                  <a:cubicBezTo>
                    <a:pt x="1466" y="446"/>
                    <a:pt x="1464" y="447"/>
                    <a:pt x="1463" y="449"/>
                  </a:cubicBezTo>
                  <a:cubicBezTo>
                    <a:pt x="1472" y="453"/>
                    <a:pt x="1467" y="437"/>
                    <a:pt x="1466" y="433"/>
                  </a:cubicBezTo>
                  <a:cubicBezTo>
                    <a:pt x="1466" y="430"/>
                    <a:pt x="1467" y="427"/>
                    <a:pt x="1469" y="425"/>
                  </a:cubicBezTo>
                  <a:cubicBezTo>
                    <a:pt x="1471" y="423"/>
                    <a:pt x="1469" y="419"/>
                    <a:pt x="1472" y="417"/>
                  </a:cubicBezTo>
                  <a:cubicBezTo>
                    <a:pt x="1480" y="411"/>
                    <a:pt x="1482" y="424"/>
                    <a:pt x="1488" y="424"/>
                  </a:cubicBezTo>
                  <a:cubicBezTo>
                    <a:pt x="1491" y="424"/>
                    <a:pt x="1493" y="420"/>
                    <a:pt x="1493" y="417"/>
                  </a:cubicBezTo>
                  <a:cubicBezTo>
                    <a:pt x="1492" y="415"/>
                    <a:pt x="1494" y="408"/>
                    <a:pt x="1493" y="408"/>
                  </a:cubicBezTo>
                  <a:cubicBezTo>
                    <a:pt x="1493" y="407"/>
                    <a:pt x="1491" y="409"/>
                    <a:pt x="1490" y="408"/>
                  </a:cubicBezTo>
                  <a:cubicBezTo>
                    <a:pt x="1489" y="408"/>
                    <a:pt x="1488" y="406"/>
                    <a:pt x="1487" y="405"/>
                  </a:cubicBezTo>
                  <a:cubicBezTo>
                    <a:pt x="1486" y="404"/>
                    <a:pt x="1484" y="397"/>
                    <a:pt x="1485" y="397"/>
                  </a:cubicBezTo>
                  <a:cubicBezTo>
                    <a:pt x="1491" y="395"/>
                    <a:pt x="1497" y="391"/>
                    <a:pt x="1503" y="392"/>
                  </a:cubicBezTo>
                  <a:cubicBezTo>
                    <a:pt x="1508" y="392"/>
                    <a:pt x="1512" y="393"/>
                    <a:pt x="1517" y="394"/>
                  </a:cubicBezTo>
                  <a:cubicBezTo>
                    <a:pt x="1523" y="394"/>
                    <a:pt x="1518" y="392"/>
                    <a:pt x="1521" y="390"/>
                  </a:cubicBezTo>
                  <a:cubicBezTo>
                    <a:pt x="1524" y="388"/>
                    <a:pt x="1527" y="389"/>
                    <a:pt x="1530" y="387"/>
                  </a:cubicBezTo>
                  <a:cubicBezTo>
                    <a:pt x="1532" y="386"/>
                    <a:pt x="1536" y="388"/>
                    <a:pt x="1538" y="388"/>
                  </a:cubicBezTo>
                  <a:cubicBezTo>
                    <a:pt x="1537" y="384"/>
                    <a:pt x="1529" y="383"/>
                    <a:pt x="1525" y="381"/>
                  </a:cubicBezTo>
                  <a:cubicBezTo>
                    <a:pt x="1526" y="380"/>
                    <a:pt x="1526" y="379"/>
                    <a:pt x="1526" y="378"/>
                  </a:cubicBezTo>
                  <a:cubicBezTo>
                    <a:pt x="1514" y="380"/>
                    <a:pt x="1501" y="383"/>
                    <a:pt x="1489" y="386"/>
                  </a:cubicBezTo>
                  <a:cubicBezTo>
                    <a:pt x="1487" y="386"/>
                    <a:pt x="1482" y="388"/>
                    <a:pt x="1481" y="387"/>
                  </a:cubicBezTo>
                  <a:cubicBezTo>
                    <a:pt x="1479" y="383"/>
                    <a:pt x="1478" y="382"/>
                    <a:pt x="1474" y="380"/>
                  </a:cubicBezTo>
                  <a:cubicBezTo>
                    <a:pt x="1469" y="378"/>
                    <a:pt x="1469" y="379"/>
                    <a:pt x="1470" y="373"/>
                  </a:cubicBezTo>
                  <a:cubicBezTo>
                    <a:pt x="1471" y="369"/>
                    <a:pt x="1471" y="367"/>
                    <a:pt x="1470" y="363"/>
                  </a:cubicBezTo>
                  <a:cubicBezTo>
                    <a:pt x="1469" y="361"/>
                    <a:pt x="1467" y="355"/>
                    <a:pt x="1467" y="352"/>
                  </a:cubicBezTo>
                  <a:cubicBezTo>
                    <a:pt x="1468" y="350"/>
                    <a:pt x="1473" y="346"/>
                    <a:pt x="1474" y="344"/>
                  </a:cubicBezTo>
                  <a:cubicBezTo>
                    <a:pt x="1478" y="339"/>
                    <a:pt x="1484" y="336"/>
                    <a:pt x="1488" y="331"/>
                  </a:cubicBezTo>
                  <a:cubicBezTo>
                    <a:pt x="1490" y="329"/>
                    <a:pt x="1493" y="323"/>
                    <a:pt x="1495" y="322"/>
                  </a:cubicBezTo>
                  <a:cubicBezTo>
                    <a:pt x="1498" y="321"/>
                    <a:pt x="1502" y="323"/>
                    <a:pt x="1500" y="318"/>
                  </a:cubicBezTo>
                  <a:cubicBezTo>
                    <a:pt x="1499" y="312"/>
                    <a:pt x="1494" y="309"/>
                    <a:pt x="1488" y="309"/>
                  </a:cubicBezTo>
                  <a:cubicBezTo>
                    <a:pt x="1479" y="308"/>
                    <a:pt x="1478" y="308"/>
                    <a:pt x="1472" y="315"/>
                  </a:cubicBezTo>
                  <a:cubicBezTo>
                    <a:pt x="1469" y="319"/>
                    <a:pt x="1467" y="323"/>
                    <a:pt x="1470" y="328"/>
                  </a:cubicBezTo>
                  <a:cubicBezTo>
                    <a:pt x="1472" y="333"/>
                    <a:pt x="1449" y="345"/>
                    <a:pt x="1447" y="347"/>
                  </a:cubicBezTo>
                  <a:cubicBezTo>
                    <a:pt x="1441" y="355"/>
                    <a:pt x="1431" y="367"/>
                    <a:pt x="1438" y="378"/>
                  </a:cubicBezTo>
                  <a:cubicBezTo>
                    <a:pt x="1440" y="382"/>
                    <a:pt x="1448" y="382"/>
                    <a:pt x="1451" y="388"/>
                  </a:cubicBezTo>
                  <a:cubicBezTo>
                    <a:pt x="1452" y="391"/>
                    <a:pt x="1446" y="395"/>
                    <a:pt x="1443" y="397"/>
                  </a:cubicBezTo>
                  <a:cubicBezTo>
                    <a:pt x="1438" y="401"/>
                    <a:pt x="1434" y="403"/>
                    <a:pt x="1433" y="410"/>
                  </a:cubicBezTo>
                  <a:cubicBezTo>
                    <a:pt x="1433" y="415"/>
                    <a:pt x="1433" y="423"/>
                    <a:pt x="1431" y="428"/>
                  </a:cubicBezTo>
                  <a:cubicBezTo>
                    <a:pt x="1428" y="434"/>
                    <a:pt x="1423" y="434"/>
                    <a:pt x="1417" y="436"/>
                  </a:cubicBezTo>
                  <a:cubicBezTo>
                    <a:pt x="1415" y="436"/>
                    <a:pt x="1415" y="439"/>
                    <a:pt x="1414" y="441"/>
                  </a:cubicBezTo>
                  <a:cubicBezTo>
                    <a:pt x="1413" y="444"/>
                    <a:pt x="1412" y="443"/>
                    <a:pt x="1409" y="443"/>
                  </a:cubicBezTo>
                  <a:cubicBezTo>
                    <a:pt x="1405" y="444"/>
                    <a:pt x="1405" y="445"/>
                    <a:pt x="1404" y="440"/>
                  </a:cubicBezTo>
                  <a:cubicBezTo>
                    <a:pt x="1404" y="438"/>
                    <a:pt x="1402" y="434"/>
                    <a:pt x="1403" y="432"/>
                  </a:cubicBezTo>
                  <a:cubicBezTo>
                    <a:pt x="1405" y="427"/>
                    <a:pt x="1398" y="421"/>
                    <a:pt x="1395" y="418"/>
                  </a:cubicBezTo>
                  <a:cubicBezTo>
                    <a:pt x="1394" y="416"/>
                    <a:pt x="1395" y="413"/>
                    <a:pt x="1394" y="411"/>
                  </a:cubicBezTo>
                  <a:cubicBezTo>
                    <a:pt x="1393" y="409"/>
                    <a:pt x="1391" y="406"/>
                    <a:pt x="1390" y="404"/>
                  </a:cubicBezTo>
                  <a:cubicBezTo>
                    <a:pt x="1390" y="402"/>
                    <a:pt x="1392" y="397"/>
                    <a:pt x="1389" y="397"/>
                  </a:cubicBezTo>
                  <a:cubicBezTo>
                    <a:pt x="1387" y="396"/>
                    <a:pt x="1387" y="392"/>
                    <a:pt x="1386" y="390"/>
                  </a:cubicBezTo>
                  <a:cubicBezTo>
                    <a:pt x="1384" y="396"/>
                    <a:pt x="1383" y="397"/>
                    <a:pt x="1378" y="400"/>
                  </a:cubicBezTo>
                  <a:cubicBezTo>
                    <a:pt x="1374" y="403"/>
                    <a:pt x="1372" y="407"/>
                    <a:pt x="1368" y="409"/>
                  </a:cubicBezTo>
                  <a:cubicBezTo>
                    <a:pt x="1362" y="413"/>
                    <a:pt x="1348" y="411"/>
                    <a:pt x="1348" y="402"/>
                  </a:cubicBezTo>
                  <a:cubicBezTo>
                    <a:pt x="1347" y="391"/>
                    <a:pt x="1343" y="381"/>
                    <a:pt x="1344" y="370"/>
                  </a:cubicBezTo>
                  <a:cubicBezTo>
                    <a:pt x="1344" y="361"/>
                    <a:pt x="1345" y="361"/>
                    <a:pt x="1352" y="355"/>
                  </a:cubicBezTo>
                  <a:cubicBezTo>
                    <a:pt x="1355" y="352"/>
                    <a:pt x="1359" y="351"/>
                    <a:pt x="1363" y="348"/>
                  </a:cubicBezTo>
                  <a:cubicBezTo>
                    <a:pt x="1369" y="346"/>
                    <a:pt x="1373" y="344"/>
                    <a:pt x="1377" y="340"/>
                  </a:cubicBezTo>
                  <a:cubicBezTo>
                    <a:pt x="1381" y="336"/>
                    <a:pt x="1384" y="332"/>
                    <a:pt x="1388" y="328"/>
                  </a:cubicBezTo>
                  <a:cubicBezTo>
                    <a:pt x="1396" y="321"/>
                    <a:pt x="1400" y="311"/>
                    <a:pt x="1406" y="301"/>
                  </a:cubicBezTo>
                  <a:cubicBezTo>
                    <a:pt x="1412" y="291"/>
                    <a:pt x="1420" y="284"/>
                    <a:pt x="1427" y="276"/>
                  </a:cubicBezTo>
                  <a:cubicBezTo>
                    <a:pt x="1434" y="268"/>
                    <a:pt x="1441" y="259"/>
                    <a:pt x="1451" y="255"/>
                  </a:cubicBezTo>
                  <a:cubicBezTo>
                    <a:pt x="1461" y="250"/>
                    <a:pt x="1472" y="246"/>
                    <a:pt x="1483" y="243"/>
                  </a:cubicBezTo>
                  <a:cubicBezTo>
                    <a:pt x="1487" y="242"/>
                    <a:pt x="1489" y="235"/>
                    <a:pt x="1493" y="232"/>
                  </a:cubicBezTo>
                  <a:cubicBezTo>
                    <a:pt x="1497" y="230"/>
                    <a:pt x="1503" y="230"/>
                    <a:pt x="1507" y="230"/>
                  </a:cubicBezTo>
                  <a:cubicBezTo>
                    <a:pt x="1501" y="236"/>
                    <a:pt x="1499" y="238"/>
                    <a:pt x="1497" y="246"/>
                  </a:cubicBezTo>
                  <a:cubicBezTo>
                    <a:pt x="1502" y="245"/>
                    <a:pt x="1506" y="237"/>
                    <a:pt x="1509" y="233"/>
                  </a:cubicBezTo>
                  <a:cubicBezTo>
                    <a:pt x="1510" y="236"/>
                    <a:pt x="1510" y="238"/>
                    <a:pt x="1511" y="241"/>
                  </a:cubicBezTo>
                  <a:cubicBezTo>
                    <a:pt x="1513" y="238"/>
                    <a:pt x="1515" y="235"/>
                    <a:pt x="1517" y="232"/>
                  </a:cubicBezTo>
                  <a:cubicBezTo>
                    <a:pt x="1518" y="231"/>
                    <a:pt x="1524" y="232"/>
                    <a:pt x="1525" y="232"/>
                  </a:cubicBezTo>
                  <a:cubicBezTo>
                    <a:pt x="1524" y="234"/>
                    <a:pt x="1523" y="236"/>
                    <a:pt x="1521" y="239"/>
                  </a:cubicBezTo>
                  <a:cubicBezTo>
                    <a:pt x="1527" y="243"/>
                    <a:pt x="1524" y="232"/>
                    <a:pt x="1528" y="234"/>
                  </a:cubicBezTo>
                  <a:cubicBezTo>
                    <a:pt x="1533" y="236"/>
                    <a:pt x="1538" y="238"/>
                    <a:pt x="1543" y="240"/>
                  </a:cubicBezTo>
                  <a:cubicBezTo>
                    <a:pt x="1548" y="242"/>
                    <a:pt x="1540" y="246"/>
                    <a:pt x="1538" y="246"/>
                  </a:cubicBezTo>
                  <a:cubicBezTo>
                    <a:pt x="1535" y="247"/>
                    <a:pt x="1530" y="245"/>
                    <a:pt x="1526" y="245"/>
                  </a:cubicBezTo>
                  <a:cubicBezTo>
                    <a:pt x="1528" y="248"/>
                    <a:pt x="1532" y="247"/>
                    <a:pt x="1533" y="251"/>
                  </a:cubicBezTo>
                  <a:cubicBezTo>
                    <a:pt x="1534" y="252"/>
                    <a:pt x="1539" y="250"/>
                    <a:pt x="1541" y="251"/>
                  </a:cubicBezTo>
                  <a:cubicBezTo>
                    <a:pt x="1545" y="251"/>
                    <a:pt x="1549" y="253"/>
                    <a:pt x="1552" y="249"/>
                  </a:cubicBezTo>
                  <a:cubicBezTo>
                    <a:pt x="1553" y="247"/>
                    <a:pt x="1558" y="251"/>
                    <a:pt x="1560" y="252"/>
                  </a:cubicBezTo>
                  <a:cubicBezTo>
                    <a:pt x="1559" y="256"/>
                    <a:pt x="1555" y="253"/>
                    <a:pt x="1553" y="253"/>
                  </a:cubicBezTo>
                  <a:cubicBezTo>
                    <a:pt x="1551" y="261"/>
                    <a:pt x="1566" y="258"/>
                    <a:pt x="1569" y="258"/>
                  </a:cubicBezTo>
                  <a:cubicBezTo>
                    <a:pt x="1577" y="258"/>
                    <a:pt x="1581" y="260"/>
                    <a:pt x="1588" y="264"/>
                  </a:cubicBezTo>
                  <a:cubicBezTo>
                    <a:pt x="1595" y="268"/>
                    <a:pt x="1601" y="271"/>
                    <a:pt x="1608" y="274"/>
                  </a:cubicBezTo>
                  <a:cubicBezTo>
                    <a:pt x="1613" y="275"/>
                    <a:pt x="1620" y="279"/>
                    <a:pt x="1622" y="285"/>
                  </a:cubicBezTo>
                  <a:cubicBezTo>
                    <a:pt x="1625" y="291"/>
                    <a:pt x="1624" y="291"/>
                    <a:pt x="1621" y="297"/>
                  </a:cubicBezTo>
                  <a:cubicBezTo>
                    <a:pt x="1619" y="300"/>
                    <a:pt x="1618" y="302"/>
                    <a:pt x="1614" y="303"/>
                  </a:cubicBezTo>
                  <a:cubicBezTo>
                    <a:pt x="1607" y="306"/>
                    <a:pt x="1604" y="306"/>
                    <a:pt x="1596" y="304"/>
                  </a:cubicBezTo>
                  <a:cubicBezTo>
                    <a:pt x="1582" y="301"/>
                    <a:pt x="1570" y="297"/>
                    <a:pt x="1556" y="291"/>
                  </a:cubicBezTo>
                  <a:cubicBezTo>
                    <a:pt x="1560" y="295"/>
                    <a:pt x="1572" y="302"/>
                    <a:pt x="1572" y="308"/>
                  </a:cubicBezTo>
                  <a:cubicBezTo>
                    <a:pt x="1572" y="314"/>
                    <a:pt x="1571" y="326"/>
                    <a:pt x="1576" y="328"/>
                  </a:cubicBezTo>
                  <a:cubicBezTo>
                    <a:pt x="1582" y="331"/>
                    <a:pt x="1590" y="338"/>
                    <a:pt x="1596" y="335"/>
                  </a:cubicBezTo>
                  <a:cubicBezTo>
                    <a:pt x="1600" y="334"/>
                    <a:pt x="1598" y="328"/>
                    <a:pt x="1594" y="328"/>
                  </a:cubicBezTo>
                  <a:cubicBezTo>
                    <a:pt x="1590" y="328"/>
                    <a:pt x="1589" y="325"/>
                    <a:pt x="1587" y="322"/>
                  </a:cubicBezTo>
                  <a:cubicBezTo>
                    <a:pt x="1592" y="317"/>
                    <a:pt x="1593" y="318"/>
                    <a:pt x="1600" y="320"/>
                  </a:cubicBezTo>
                  <a:cubicBezTo>
                    <a:pt x="1605" y="322"/>
                    <a:pt x="1611" y="324"/>
                    <a:pt x="1616" y="326"/>
                  </a:cubicBezTo>
                  <a:cubicBezTo>
                    <a:pt x="1616" y="325"/>
                    <a:pt x="1611" y="314"/>
                    <a:pt x="1612" y="314"/>
                  </a:cubicBezTo>
                  <a:cubicBezTo>
                    <a:pt x="1616" y="311"/>
                    <a:pt x="1620" y="308"/>
                    <a:pt x="1625" y="305"/>
                  </a:cubicBezTo>
                  <a:cubicBezTo>
                    <a:pt x="1627" y="304"/>
                    <a:pt x="1631" y="299"/>
                    <a:pt x="1634" y="300"/>
                  </a:cubicBezTo>
                  <a:cubicBezTo>
                    <a:pt x="1638" y="302"/>
                    <a:pt x="1642" y="303"/>
                    <a:pt x="1647" y="304"/>
                  </a:cubicBezTo>
                  <a:cubicBezTo>
                    <a:pt x="1647" y="302"/>
                    <a:pt x="1650" y="297"/>
                    <a:pt x="1649" y="295"/>
                  </a:cubicBezTo>
                  <a:cubicBezTo>
                    <a:pt x="1648" y="294"/>
                    <a:pt x="1644" y="287"/>
                    <a:pt x="1644" y="288"/>
                  </a:cubicBezTo>
                  <a:cubicBezTo>
                    <a:pt x="1645" y="284"/>
                    <a:pt x="1646" y="280"/>
                    <a:pt x="1647" y="275"/>
                  </a:cubicBezTo>
                  <a:cubicBezTo>
                    <a:pt x="1647" y="274"/>
                    <a:pt x="1642" y="270"/>
                    <a:pt x="1641" y="268"/>
                  </a:cubicBezTo>
                  <a:cubicBezTo>
                    <a:pt x="1647" y="269"/>
                    <a:pt x="1652" y="270"/>
                    <a:pt x="1658" y="271"/>
                  </a:cubicBezTo>
                  <a:cubicBezTo>
                    <a:pt x="1662" y="271"/>
                    <a:pt x="1664" y="277"/>
                    <a:pt x="1667" y="281"/>
                  </a:cubicBezTo>
                  <a:cubicBezTo>
                    <a:pt x="1664" y="281"/>
                    <a:pt x="1656" y="280"/>
                    <a:pt x="1655" y="283"/>
                  </a:cubicBezTo>
                  <a:cubicBezTo>
                    <a:pt x="1652" y="287"/>
                    <a:pt x="1657" y="289"/>
                    <a:pt x="1659" y="293"/>
                  </a:cubicBezTo>
                  <a:cubicBezTo>
                    <a:pt x="1662" y="296"/>
                    <a:pt x="1666" y="294"/>
                    <a:pt x="1670" y="293"/>
                  </a:cubicBezTo>
                  <a:cubicBezTo>
                    <a:pt x="1675" y="293"/>
                    <a:pt x="1672" y="289"/>
                    <a:pt x="1675" y="285"/>
                  </a:cubicBezTo>
                  <a:cubicBezTo>
                    <a:pt x="1676" y="284"/>
                    <a:pt x="1680" y="283"/>
                    <a:pt x="1682" y="282"/>
                  </a:cubicBezTo>
                  <a:cubicBezTo>
                    <a:pt x="1687" y="280"/>
                    <a:pt x="1692" y="277"/>
                    <a:pt x="1697" y="275"/>
                  </a:cubicBezTo>
                  <a:cubicBezTo>
                    <a:pt x="1704" y="272"/>
                    <a:pt x="1712" y="268"/>
                    <a:pt x="1719" y="265"/>
                  </a:cubicBezTo>
                  <a:cubicBezTo>
                    <a:pt x="1721" y="272"/>
                    <a:pt x="1721" y="272"/>
                    <a:pt x="1728" y="274"/>
                  </a:cubicBezTo>
                  <a:cubicBezTo>
                    <a:pt x="1732" y="275"/>
                    <a:pt x="1734" y="267"/>
                    <a:pt x="1738" y="267"/>
                  </a:cubicBezTo>
                  <a:cubicBezTo>
                    <a:pt x="1743" y="268"/>
                    <a:pt x="1746" y="269"/>
                    <a:pt x="1751" y="266"/>
                  </a:cubicBezTo>
                  <a:cubicBezTo>
                    <a:pt x="1757" y="263"/>
                    <a:pt x="1759" y="264"/>
                    <a:pt x="1765" y="265"/>
                  </a:cubicBezTo>
                  <a:cubicBezTo>
                    <a:pt x="1764" y="267"/>
                    <a:pt x="1763" y="268"/>
                    <a:pt x="1762" y="270"/>
                  </a:cubicBezTo>
                  <a:cubicBezTo>
                    <a:pt x="1769" y="272"/>
                    <a:pt x="1769" y="272"/>
                    <a:pt x="1773" y="266"/>
                  </a:cubicBezTo>
                  <a:cubicBezTo>
                    <a:pt x="1777" y="261"/>
                    <a:pt x="1775" y="260"/>
                    <a:pt x="1770" y="255"/>
                  </a:cubicBezTo>
                  <a:cubicBezTo>
                    <a:pt x="1780" y="250"/>
                    <a:pt x="1794" y="252"/>
                    <a:pt x="1804" y="256"/>
                  </a:cubicBezTo>
                  <a:cubicBezTo>
                    <a:pt x="1810" y="259"/>
                    <a:pt x="1817" y="261"/>
                    <a:pt x="1824" y="264"/>
                  </a:cubicBezTo>
                  <a:cubicBezTo>
                    <a:pt x="1828" y="266"/>
                    <a:pt x="1833" y="271"/>
                    <a:pt x="1837" y="274"/>
                  </a:cubicBezTo>
                  <a:cubicBezTo>
                    <a:pt x="1838" y="272"/>
                    <a:pt x="1840" y="263"/>
                    <a:pt x="1838" y="262"/>
                  </a:cubicBezTo>
                  <a:cubicBezTo>
                    <a:pt x="1833" y="258"/>
                    <a:pt x="1828" y="255"/>
                    <a:pt x="1823" y="251"/>
                  </a:cubicBezTo>
                  <a:cubicBezTo>
                    <a:pt x="1820" y="249"/>
                    <a:pt x="1825" y="242"/>
                    <a:pt x="1827" y="238"/>
                  </a:cubicBezTo>
                  <a:cubicBezTo>
                    <a:pt x="1828" y="236"/>
                    <a:pt x="1820" y="233"/>
                    <a:pt x="1818" y="231"/>
                  </a:cubicBezTo>
                  <a:cubicBezTo>
                    <a:pt x="1823" y="228"/>
                    <a:pt x="1828" y="224"/>
                    <a:pt x="1833" y="220"/>
                  </a:cubicBezTo>
                  <a:cubicBezTo>
                    <a:pt x="1836" y="217"/>
                    <a:pt x="1837" y="208"/>
                    <a:pt x="1839" y="204"/>
                  </a:cubicBezTo>
                  <a:cubicBezTo>
                    <a:pt x="1840" y="199"/>
                    <a:pt x="1863" y="204"/>
                    <a:pt x="1869" y="205"/>
                  </a:cubicBezTo>
                  <a:cubicBezTo>
                    <a:pt x="1867" y="210"/>
                    <a:pt x="1865" y="216"/>
                    <a:pt x="1862" y="221"/>
                  </a:cubicBezTo>
                  <a:cubicBezTo>
                    <a:pt x="1861" y="224"/>
                    <a:pt x="1866" y="231"/>
                    <a:pt x="1868" y="234"/>
                  </a:cubicBezTo>
                  <a:cubicBezTo>
                    <a:pt x="1870" y="239"/>
                    <a:pt x="1862" y="261"/>
                    <a:pt x="1866" y="264"/>
                  </a:cubicBezTo>
                  <a:cubicBezTo>
                    <a:pt x="1871" y="267"/>
                    <a:pt x="1876" y="267"/>
                    <a:pt x="1874" y="273"/>
                  </a:cubicBezTo>
                  <a:cubicBezTo>
                    <a:pt x="1872" y="277"/>
                    <a:pt x="1871" y="284"/>
                    <a:pt x="1868" y="286"/>
                  </a:cubicBezTo>
                  <a:cubicBezTo>
                    <a:pt x="1862" y="289"/>
                    <a:pt x="1857" y="293"/>
                    <a:pt x="1852" y="296"/>
                  </a:cubicBezTo>
                  <a:cubicBezTo>
                    <a:pt x="1850" y="297"/>
                    <a:pt x="1843" y="295"/>
                    <a:pt x="1840" y="294"/>
                  </a:cubicBezTo>
                  <a:cubicBezTo>
                    <a:pt x="1847" y="300"/>
                    <a:pt x="1854" y="305"/>
                    <a:pt x="1863" y="302"/>
                  </a:cubicBezTo>
                  <a:cubicBezTo>
                    <a:pt x="1870" y="299"/>
                    <a:pt x="1878" y="289"/>
                    <a:pt x="1883" y="284"/>
                  </a:cubicBezTo>
                  <a:cubicBezTo>
                    <a:pt x="1889" y="278"/>
                    <a:pt x="1874" y="269"/>
                    <a:pt x="1886" y="266"/>
                  </a:cubicBezTo>
                  <a:cubicBezTo>
                    <a:pt x="1889" y="265"/>
                    <a:pt x="1895" y="261"/>
                    <a:pt x="1897" y="263"/>
                  </a:cubicBezTo>
                  <a:cubicBezTo>
                    <a:pt x="1900" y="267"/>
                    <a:pt x="1904" y="271"/>
                    <a:pt x="1907" y="274"/>
                  </a:cubicBezTo>
                  <a:cubicBezTo>
                    <a:pt x="1906" y="269"/>
                    <a:pt x="1907" y="265"/>
                    <a:pt x="1903" y="262"/>
                  </a:cubicBezTo>
                  <a:cubicBezTo>
                    <a:pt x="1898" y="259"/>
                    <a:pt x="1897" y="258"/>
                    <a:pt x="1891" y="259"/>
                  </a:cubicBezTo>
                  <a:cubicBezTo>
                    <a:pt x="1890" y="260"/>
                    <a:pt x="1878" y="262"/>
                    <a:pt x="1877" y="261"/>
                  </a:cubicBezTo>
                  <a:cubicBezTo>
                    <a:pt x="1876" y="258"/>
                    <a:pt x="1873" y="252"/>
                    <a:pt x="1875" y="249"/>
                  </a:cubicBezTo>
                  <a:cubicBezTo>
                    <a:pt x="1877" y="245"/>
                    <a:pt x="1881" y="240"/>
                    <a:pt x="1879" y="236"/>
                  </a:cubicBezTo>
                  <a:cubicBezTo>
                    <a:pt x="1877" y="232"/>
                    <a:pt x="1870" y="226"/>
                    <a:pt x="1872" y="223"/>
                  </a:cubicBezTo>
                  <a:cubicBezTo>
                    <a:pt x="1875" y="218"/>
                    <a:pt x="1880" y="217"/>
                    <a:pt x="1884" y="215"/>
                  </a:cubicBezTo>
                  <a:cubicBezTo>
                    <a:pt x="1888" y="214"/>
                    <a:pt x="1885" y="206"/>
                    <a:pt x="1884" y="203"/>
                  </a:cubicBezTo>
                  <a:cubicBezTo>
                    <a:pt x="1887" y="203"/>
                    <a:pt x="1892" y="210"/>
                    <a:pt x="1890" y="213"/>
                  </a:cubicBezTo>
                  <a:cubicBezTo>
                    <a:pt x="1887" y="220"/>
                    <a:pt x="1887" y="220"/>
                    <a:pt x="1891" y="226"/>
                  </a:cubicBezTo>
                  <a:cubicBezTo>
                    <a:pt x="1893" y="231"/>
                    <a:pt x="1912" y="231"/>
                    <a:pt x="1917" y="231"/>
                  </a:cubicBezTo>
                  <a:cubicBezTo>
                    <a:pt x="1910" y="229"/>
                    <a:pt x="1904" y="226"/>
                    <a:pt x="1897" y="223"/>
                  </a:cubicBezTo>
                  <a:cubicBezTo>
                    <a:pt x="1889" y="219"/>
                    <a:pt x="1903" y="214"/>
                    <a:pt x="1906" y="213"/>
                  </a:cubicBezTo>
                  <a:cubicBezTo>
                    <a:pt x="1915" y="210"/>
                    <a:pt x="1919" y="212"/>
                    <a:pt x="1928" y="215"/>
                  </a:cubicBezTo>
                  <a:cubicBezTo>
                    <a:pt x="1931" y="217"/>
                    <a:pt x="1933" y="219"/>
                    <a:pt x="1936" y="220"/>
                  </a:cubicBezTo>
                  <a:cubicBezTo>
                    <a:pt x="1939" y="222"/>
                    <a:pt x="1942" y="221"/>
                    <a:pt x="1945" y="220"/>
                  </a:cubicBezTo>
                  <a:cubicBezTo>
                    <a:pt x="1944" y="218"/>
                    <a:pt x="1943" y="212"/>
                    <a:pt x="1941" y="210"/>
                  </a:cubicBezTo>
                  <a:cubicBezTo>
                    <a:pt x="1939" y="208"/>
                    <a:pt x="1933" y="209"/>
                    <a:pt x="1930" y="208"/>
                  </a:cubicBezTo>
                  <a:cubicBezTo>
                    <a:pt x="1927" y="208"/>
                    <a:pt x="1927" y="194"/>
                    <a:pt x="1926" y="190"/>
                  </a:cubicBezTo>
                  <a:cubicBezTo>
                    <a:pt x="1936" y="189"/>
                    <a:pt x="1947" y="188"/>
                    <a:pt x="1957" y="187"/>
                  </a:cubicBezTo>
                  <a:cubicBezTo>
                    <a:pt x="1963" y="187"/>
                    <a:pt x="1969" y="186"/>
                    <a:pt x="1975" y="186"/>
                  </a:cubicBezTo>
                  <a:cubicBezTo>
                    <a:pt x="1979" y="185"/>
                    <a:pt x="1977" y="181"/>
                    <a:pt x="1977" y="177"/>
                  </a:cubicBezTo>
                  <a:cubicBezTo>
                    <a:pt x="1977" y="169"/>
                    <a:pt x="1977" y="169"/>
                    <a:pt x="1983" y="166"/>
                  </a:cubicBezTo>
                  <a:cubicBezTo>
                    <a:pt x="1987" y="163"/>
                    <a:pt x="1992" y="160"/>
                    <a:pt x="1996" y="158"/>
                  </a:cubicBezTo>
                  <a:cubicBezTo>
                    <a:pt x="2006" y="154"/>
                    <a:pt x="2017" y="154"/>
                    <a:pt x="2027" y="152"/>
                  </a:cubicBezTo>
                  <a:cubicBezTo>
                    <a:pt x="2046" y="149"/>
                    <a:pt x="2065" y="146"/>
                    <a:pt x="2083" y="139"/>
                  </a:cubicBezTo>
                  <a:cubicBezTo>
                    <a:pt x="2087" y="138"/>
                    <a:pt x="2085" y="131"/>
                    <a:pt x="2089" y="129"/>
                  </a:cubicBezTo>
                  <a:cubicBezTo>
                    <a:pt x="2094" y="126"/>
                    <a:pt x="2099" y="124"/>
                    <a:pt x="2105" y="121"/>
                  </a:cubicBezTo>
                  <a:cubicBezTo>
                    <a:pt x="2111" y="118"/>
                    <a:pt x="2123" y="118"/>
                    <a:pt x="2127" y="125"/>
                  </a:cubicBezTo>
                  <a:cubicBezTo>
                    <a:pt x="2122" y="126"/>
                    <a:pt x="2117" y="128"/>
                    <a:pt x="2112" y="129"/>
                  </a:cubicBezTo>
                  <a:cubicBezTo>
                    <a:pt x="2120" y="130"/>
                    <a:pt x="2128" y="131"/>
                    <a:pt x="2136" y="133"/>
                  </a:cubicBezTo>
                  <a:cubicBezTo>
                    <a:pt x="2133" y="135"/>
                    <a:pt x="2130" y="138"/>
                    <a:pt x="2126" y="141"/>
                  </a:cubicBezTo>
                  <a:cubicBezTo>
                    <a:pt x="2131" y="142"/>
                    <a:pt x="2135" y="142"/>
                    <a:pt x="2140" y="142"/>
                  </a:cubicBezTo>
                  <a:cubicBezTo>
                    <a:pt x="2140" y="140"/>
                    <a:pt x="2139" y="134"/>
                    <a:pt x="2141" y="134"/>
                  </a:cubicBezTo>
                  <a:cubicBezTo>
                    <a:pt x="2144" y="134"/>
                    <a:pt x="2148" y="134"/>
                    <a:pt x="2151" y="134"/>
                  </a:cubicBezTo>
                  <a:cubicBezTo>
                    <a:pt x="2156" y="134"/>
                    <a:pt x="2162" y="133"/>
                    <a:pt x="2167" y="136"/>
                  </a:cubicBezTo>
                  <a:cubicBezTo>
                    <a:pt x="2171" y="139"/>
                    <a:pt x="2179" y="143"/>
                    <a:pt x="2182" y="147"/>
                  </a:cubicBezTo>
                  <a:cubicBezTo>
                    <a:pt x="2183" y="148"/>
                    <a:pt x="2187" y="153"/>
                    <a:pt x="2187" y="154"/>
                  </a:cubicBezTo>
                  <a:cubicBezTo>
                    <a:pt x="2186" y="156"/>
                    <a:pt x="2185" y="161"/>
                    <a:pt x="2183" y="162"/>
                  </a:cubicBezTo>
                  <a:cubicBezTo>
                    <a:pt x="2162" y="175"/>
                    <a:pt x="2140" y="188"/>
                    <a:pt x="2119" y="201"/>
                  </a:cubicBezTo>
                  <a:cubicBezTo>
                    <a:pt x="2134" y="197"/>
                    <a:pt x="2149" y="193"/>
                    <a:pt x="2164" y="189"/>
                  </a:cubicBezTo>
                  <a:cubicBezTo>
                    <a:pt x="2160" y="188"/>
                    <a:pt x="2156" y="188"/>
                    <a:pt x="2152" y="187"/>
                  </a:cubicBezTo>
                  <a:cubicBezTo>
                    <a:pt x="2157" y="183"/>
                    <a:pt x="2164" y="179"/>
                    <a:pt x="2169" y="183"/>
                  </a:cubicBezTo>
                  <a:cubicBezTo>
                    <a:pt x="2177" y="189"/>
                    <a:pt x="2179" y="189"/>
                    <a:pt x="2189" y="188"/>
                  </a:cubicBezTo>
                  <a:cubicBezTo>
                    <a:pt x="2202" y="187"/>
                    <a:pt x="2215" y="190"/>
                    <a:pt x="2227" y="191"/>
                  </a:cubicBezTo>
                  <a:cubicBezTo>
                    <a:pt x="2225" y="192"/>
                    <a:pt x="2223" y="194"/>
                    <a:pt x="2220" y="195"/>
                  </a:cubicBezTo>
                  <a:cubicBezTo>
                    <a:pt x="2223" y="197"/>
                    <a:pt x="2229" y="201"/>
                    <a:pt x="2232" y="201"/>
                  </a:cubicBezTo>
                  <a:cubicBezTo>
                    <a:pt x="2237" y="201"/>
                    <a:pt x="2243" y="201"/>
                    <a:pt x="2248" y="200"/>
                  </a:cubicBezTo>
                  <a:cubicBezTo>
                    <a:pt x="2251" y="200"/>
                    <a:pt x="2259" y="202"/>
                    <a:pt x="2260" y="198"/>
                  </a:cubicBezTo>
                  <a:cubicBezTo>
                    <a:pt x="2261" y="190"/>
                    <a:pt x="2260" y="190"/>
                    <a:pt x="2267" y="190"/>
                  </a:cubicBezTo>
                  <a:cubicBezTo>
                    <a:pt x="2272" y="190"/>
                    <a:pt x="2277" y="191"/>
                    <a:pt x="2282" y="190"/>
                  </a:cubicBezTo>
                  <a:cubicBezTo>
                    <a:pt x="2285" y="189"/>
                    <a:pt x="2293" y="186"/>
                    <a:pt x="2296" y="187"/>
                  </a:cubicBezTo>
                  <a:cubicBezTo>
                    <a:pt x="2299" y="188"/>
                    <a:pt x="2304" y="196"/>
                    <a:pt x="2306" y="199"/>
                  </a:cubicBezTo>
                  <a:cubicBezTo>
                    <a:pt x="2308" y="201"/>
                    <a:pt x="2305" y="210"/>
                    <a:pt x="2305" y="213"/>
                  </a:cubicBezTo>
                  <a:cubicBezTo>
                    <a:pt x="2305" y="215"/>
                    <a:pt x="2305" y="226"/>
                    <a:pt x="2306" y="227"/>
                  </a:cubicBezTo>
                  <a:cubicBezTo>
                    <a:pt x="2311" y="230"/>
                    <a:pt x="2316" y="232"/>
                    <a:pt x="2320" y="235"/>
                  </a:cubicBezTo>
                  <a:cubicBezTo>
                    <a:pt x="2323" y="236"/>
                    <a:pt x="2329" y="226"/>
                    <a:pt x="2330" y="224"/>
                  </a:cubicBezTo>
                  <a:cubicBezTo>
                    <a:pt x="2334" y="218"/>
                    <a:pt x="2334" y="218"/>
                    <a:pt x="2339" y="221"/>
                  </a:cubicBezTo>
                  <a:cubicBezTo>
                    <a:pt x="2345" y="225"/>
                    <a:pt x="2346" y="227"/>
                    <a:pt x="2352" y="225"/>
                  </a:cubicBezTo>
                  <a:cubicBezTo>
                    <a:pt x="2356" y="224"/>
                    <a:pt x="2360" y="221"/>
                    <a:pt x="2364" y="223"/>
                  </a:cubicBezTo>
                  <a:cubicBezTo>
                    <a:pt x="2367" y="224"/>
                    <a:pt x="2373" y="229"/>
                    <a:pt x="2376" y="228"/>
                  </a:cubicBezTo>
                  <a:cubicBezTo>
                    <a:pt x="2381" y="226"/>
                    <a:pt x="2386" y="224"/>
                    <a:pt x="2391" y="222"/>
                  </a:cubicBezTo>
                  <a:cubicBezTo>
                    <a:pt x="2389" y="219"/>
                    <a:pt x="2385" y="214"/>
                    <a:pt x="2387" y="212"/>
                  </a:cubicBezTo>
                  <a:cubicBezTo>
                    <a:pt x="2388" y="210"/>
                    <a:pt x="2392" y="202"/>
                    <a:pt x="2395" y="202"/>
                  </a:cubicBezTo>
                  <a:cubicBezTo>
                    <a:pt x="2404" y="203"/>
                    <a:pt x="2436" y="209"/>
                    <a:pt x="2443" y="211"/>
                  </a:cubicBezTo>
                  <a:cubicBezTo>
                    <a:pt x="2450" y="213"/>
                    <a:pt x="2461" y="213"/>
                    <a:pt x="2467" y="217"/>
                  </a:cubicBezTo>
                  <a:cubicBezTo>
                    <a:pt x="2471" y="220"/>
                    <a:pt x="2481" y="235"/>
                    <a:pt x="2485" y="234"/>
                  </a:cubicBezTo>
                  <a:cubicBezTo>
                    <a:pt x="2494" y="232"/>
                    <a:pt x="2503" y="231"/>
                    <a:pt x="2512" y="229"/>
                  </a:cubicBezTo>
                  <a:cubicBezTo>
                    <a:pt x="2520" y="228"/>
                    <a:pt x="2527" y="231"/>
                    <a:pt x="2534" y="234"/>
                  </a:cubicBezTo>
                  <a:cubicBezTo>
                    <a:pt x="2539" y="235"/>
                    <a:pt x="2541" y="234"/>
                    <a:pt x="2543" y="239"/>
                  </a:cubicBezTo>
                  <a:cubicBezTo>
                    <a:pt x="2544" y="244"/>
                    <a:pt x="2544" y="245"/>
                    <a:pt x="2542" y="250"/>
                  </a:cubicBezTo>
                  <a:cubicBezTo>
                    <a:pt x="2550" y="253"/>
                    <a:pt x="2556" y="256"/>
                    <a:pt x="2564" y="254"/>
                  </a:cubicBezTo>
                  <a:cubicBezTo>
                    <a:pt x="2573" y="253"/>
                    <a:pt x="2579" y="252"/>
                    <a:pt x="2588" y="254"/>
                  </a:cubicBezTo>
                  <a:cubicBezTo>
                    <a:pt x="2592" y="255"/>
                    <a:pt x="2596" y="257"/>
                    <a:pt x="2599" y="254"/>
                  </a:cubicBezTo>
                  <a:cubicBezTo>
                    <a:pt x="2604" y="251"/>
                    <a:pt x="2603" y="251"/>
                    <a:pt x="2607" y="255"/>
                  </a:cubicBezTo>
                  <a:cubicBezTo>
                    <a:pt x="2610" y="258"/>
                    <a:pt x="2614" y="264"/>
                    <a:pt x="2618" y="265"/>
                  </a:cubicBezTo>
                  <a:cubicBezTo>
                    <a:pt x="2621" y="266"/>
                    <a:pt x="2626" y="264"/>
                    <a:pt x="2629" y="264"/>
                  </a:cubicBezTo>
                  <a:cubicBezTo>
                    <a:pt x="2628" y="258"/>
                    <a:pt x="2627" y="252"/>
                    <a:pt x="2626" y="246"/>
                  </a:cubicBezTo>
                  <a:cubicBezTo>
                    <a:pt x="2640" y="247"/>
                    <a:pt x="2653" y="248"/>
                    <a:pt x="2666" y="249"/>
                  </a:cubicBezTo>
                  <a:cubicBezTo>
                    <a:pt x="2676" y="250"/>
                    <a:pt x="2686" y="257"/>
                    <a:pt x="2696" y="261"/>
                  </a:cubicBezTo>
                  <a:cubicBezTo>
                    <a:pt x="2706" y="267"/>
                    <a:pt x="2717" y="272"/>
                    <a:pt x="2727" y="278"/>
                  </a:cubicBezTo>
                  <a:cubicBezTo>
                    <a:pt x="2734" y="282"/>
                    <a:pt x="2735" y="282"/>
                    <a:pt x="2737" y="290"/>
                  </a:cubicBezTo>
                  <a:cubicBezTo>
                    <a:pt x="2741" y="298"/>
                    <a:pt x="2740" y="301"/>
                    <a:pt x="2748" y="301"/>
                  </a:cubicBezTo>
                  <a:cubicBezTo>
                    <a:pt x="2747" y="297"/>
                    <a:pt x="2746" y="294"/>
                    <a:pt x="2745" y="291"/>
                  </a:cubicBezTo>
                  <a:cubicBezTo>
                    <a:pt x="2753" y="291"/>
                    <a:pt x="2758" y="291"/>
                    <a:pt x="2765" y="294"/>
                  </a:cubicBezTo>
                  <a:cubicBezTo>
                    <a:pt x="2770" y="296"/>
                    <a:pt x="2775" y="302"/>
                    <a:pt x="2780" y="305"/>
                  </a:cubicBezTo>
                  <a:cubicBezTo>
                    <a:pt x="2777" y="308"/>
                    <a:pt x="2773" y="312"/>
                    <a:pt x="2770" y="313"/>
                  </a:cubicBezTo>
                  <a:cubicBezTo>
                    <a:pt x="2767" y="314"/>
                    <a:pt x="2762" y="312"/>
                    <a:pt x="2759" y="312"/>
                  </a:cubicBezTo>
                  <a:close/>
                  <a:moveTo>
                    <a:pt x="1724" y="596"/>
                  </a:moveTo>
                  <a:cubicBezTo>
                    <a:pt x="1722" y="595"/>
                    <a:pt x="1722" y="591"/>
                    <a:pt x="1721" y="590"/>
                  </a:cubicBezTo>
                  <a:cubicBezTo>
                    <a:pt x="1714" y="586"/>
                    <a:pt x="1713" y="596"/>
                    <a:pt x="1713" y="600"/>
                  </a:cubicBezTo>
                  <a:cubicBezTo>
                    <a:pt x="1710" y="594"/>
                    <a:pt x="1709" y="591"/>
                    <a:pt x="1712" y="584"/>
                  </a:cubicBezTo>
                  <a:cubicBezTo>
                    <a:pt x="1709" y="583"/>
                    <a:pt x="1703" y="582"/>
                    <a:pt x="1701" y="580"/>
                  </a:cubicBezTo>
                  <a:cubicBezTo>
                    <a:pt x="1700" y="578"/>
                    <a:pt x="1700" y="571"/>
                    <a:pt x="1699" y="569"/>
                  </a:cubicBezTo>
                  <a:cubicBezTo>
                    <a:pt x="1699" y="568"/>
                    <a:pt x="1691" y="565"/>
                    <a:pt x="1695" y="564"/>
                  </a:cubicBezTo>
                  <a:cubicBezTo>
                    <a:pt x="1698" y="563"/>
                    <a:pt x="1699" y="568"/>
                    <a:pt x="1703" y="565"/>
                  </a:cubicBezTo>
                  <a:cubicBezTo>
                    <a:pt x="1701" y="562"/>
                    <a:pt x="1698" y="562"/>
                    <a:pt x="1700" y="559"/>
                  </a:cubicBezTo>
                  <a:cubicBezTo>
                    <a:pt x="1701" y="557"/>
                    <a:pt x="1705" y="556"/>
                    <a:pt x="1706" y="556"/>
                  </a:cubicBezTo>
                  <a:cubicBezTo>
                    <a:pt x="1711" y="557"/>
                    <a:pt x="1718" y="557"/>
                    <a:pt x="1722" y="558"/>
                  </a:cubicBezTo>
                  <a:cubicBezTo>
                    <a:pt x="1719" y="560"/>
                    <a:pt x="1716" y="563"/>
                    <a:pt x="1716" y="567"/>
                  </a:cubicBezTo>
                  <a:cubicBezTo>
                    <a:pt x="1719" y="563"/>
                    <a:pt x="1720" y="560"/>
                    <a:pt x="1725" y="560"/>
                  </a:cubicBezTo>
                  <a:cubicBezTo>
                    <a:pt x="1723" y="552"/>
                    <a:pt x="1721" y="557"/>
                    <a:pt x="1715" y="555"/>
                  </a:cubicBezTo>
                  <a:cubicBezTo>
                    <a:pt x="1716" y="552"/>
                    <a:pt x="1718" y="548"/>
                    <a:pt x="1716" y="545"/>
                  </a:cubicBezTo>
                  <a:cubicBezTo>
                    <a:pt x="1716" y="543"/>
                    <a:pt x="1713" y="537"/>
                    <a:pt x="1710" y="539"/>
                  </a:cubicBezTo>
                  <a:cubicBezTo>
                    <a:pt x="1708" y="542"/>
                    <a:pt x="1704" y="539"/>
                    <a:pt x="1701" y="538"/>
                  </a:cubicBezTo>
                  <a:cubicBezTo>
                    <a:pt x="1699" y="537"/>
                    <a:pt x="1695" y="541"/>
                    <a:pt x="1692" y="541"/>
                  </a:cubicBezTo>
                  <a:cubicBezTo>
                    <a:pt x="1686" y="543"/>
                    <a:pt x="1686" y="539"/>
                    <a:pt x="1685" y="547"/>
                  </a:cubicBezTo>
                  <a:cubicBezTo>
                    <a:pt x="1684" y="549"/>
                    <a:pt x="1677" y="551"/>
                    <a:pt x="1675" y="552"/>
                  </a:cubicBezTo>
                  <a:cubicBezTo>
                    <a:pt x="1671" y="554"/>
                    <a:pt x="1671" y="554"/>
                    <a:pt x="1670" y="559"/>
                  </a:cubicBezTo>
                  <a:cubicBezTo>
                    <a:pt x="1670" y="561"/>
                    <a:pt x="1666" y="564"/>
                    <a:pt x="1664" y="565"/>
                  </a:cubicBezTo>
                  <a:cubicBezTo>
                    <a:pt x="1668" y="566"/>
                    <a:pt x="1673" y="569"/>
                    <a:pt x="1673" y="573"/>
                  </a:cubicBezTo>
                  <a:cubicBezTo>
                    <a:pt x="1672" y="580"/>
                    <a:pt x="1673" y="583"/>
                    <a:pt x="1676" y="589"/>
                  </a:cubicBezTo>
                  <a:cubicBezTo>
                    <a:pt x="1678" y="593"/>
                    <a:pt x="1682" y="594"/>
                    <a:pt x="1684" y="597"/>
                  </a:cubicBezTo>
                  <a:cubicBezTo>
                    <a:pt x="1687" y="603"/>
                    <a:pt x="1688" y="605"/>
                    <a:pt x="1694" y="608"/>
                  </a:cubicBezTo>
                  <a:cubicBezTo>
                    <a:pt x="1689" y="609"/>
                    <a:pt x="1689" y="609"/>
                    <a:pt x="1687" y="614"/>
                  </a:cubicBezTo>
                  <a:cubicBezTo>
                    <a:pt x="1687" y="617"/>
                    <a:pt x="1685" y="620"/>
                    <a:pt x="1684" y="623"/>
                  </a:cubicBezTo>
                  <a:cubicBezTo>
                    <a:pt x="1683" y="626"/>
                    <a:pt x="1683" y="629"/>
                    <a:pt x="1683" y="633"/>
                  </a:cubicBezTo>
                  <a:cubicBezTo>
                    <a:pt x="1684" y="637"/>
                    <a:pt x="1685" y="636"/>
                    <a:pt x="1689" y="637"/>
                  </a:cubicBezTo>
                  <a:cubicBezTo>
                    <a:pt x="1692" y="638"/>
                    <a:pt x="1693" y="641"/>
                    <a:pt x="1695" y="642"/>
                  </a:cubicBezTo>
                  <a:cubicBezTo>
                    <a:pt x="1699" y="643"/>
                    <a:pt x="1702" y="644"/>
                    <a:pt x="1706" y="645"/>
                  </a:cubicBezTo>
                  <a:cubicBezTo>
                    <a:pt x="1710" y="646"/>
                    <a:pt x="1717" y="643"/>
                    <a:pt x="1722" y="643"/>
                  </a:cubicBezTo>
                  <a:cubicBezTo>
                    <a:pt x="1721" y="637"/>
                    <a:pt x="1720" y="632"/>
                    <a:pt x="1721" y="627"/>
                  </a:cubicBezTo>
                  <a:cubicBezTo>
                    <a:pt x="1723" y="618"/>
                    <a:pt x="1719" y="622"/>
                    <a:pt x="1716" y="616"/>
                  </a:cubicBezTo>
                  <a:cubicBezTo>
                    <a:pt x="1717" y="617"/>
                    <a:pt x="1718" y="616"/>
                    <a:pt x="1719" y="617"/>
                  </a:cubicBezTo>
                  <a:cubicBezTo>
                    <a:pt x="1719" y="615"/>
                    <a:pt x="1718" y="612"/>
                    <a:pt x="1717" y="612"/>
                  </a:cubicBezTo>
                  <a:cubicBezTo>
                    <a:pt x="1716" y="611"/>
                    <a:pt x="1714" y="612"/>
                    <a:pt x="1713" y="611"/>
                  </a:cubicBezTo>
                  <a:cubicBezTo>
                    <a:pt x="1711" y="608"/>
                    <a:pt x="1712" y="605"/>
                    <a:pt x="1713" y="603"/>
                  </a:cubicBezTo>
                  <a:cubicBezTo>
                    <a:pt x="1713" y="603"/>
                    <a:pt x="1726" y="605"/>
                    <a:pt x="1728" y="603"/>
                  </a:cubicBezTo>
                  <a:cubicBezTo>
                    <a:pt x="1729" y="600"/>
                    <a:pt x="1726" y="598"/>
                    <a:pt x="1724" y="596"/>
                  </a:cubicBezTo>
                  <a:close/>
                  <a:moveTo>
                    <a:pt x="413" y="135"/>
                  </a:moveTo>
                  <a:cubicBezTo>
                    <a:pt x="416" y="136"/>
                    <a:pt x="420" y="138"/>
                    <a:pt x="423" y="136"/>
                  </a:cubicBezTo>
                  <a:cubicBezTo>
                    <a:pt x="422" y="135"/>
                    <a:pt x="422" y="134"/>
                    <a:pt x="421" y="133"/>
                  </a:cubicBezTo>
                  <a:cubicBezTo>
                    <a:pt x="418" y="134"/>
                    <a:pt x="415" y="133"/>
                    <a:pt x="413" y="135"/>
                  </a:cubicBezTo>
                  <a:close/>
                  <a:moveTo>
                    <a:pt x="696" y="815"/>
                  </a:moveTo>
                  <a:cubicBezTo>
                    <a:pt x="699" y="817"/>
                    <a:pt x="702" y="819"/>
                    <a:pt x="705" y="820"/>
                  </a:cubicBezTo>
                  <a:cubicBezTo>
                    <a:pt x="707" y="820"/>
                    <a:pt x="709" y="817"/>
                    <a:pt x="712" y="818"/>
                  </a:cubicBezTo>
                  <a:cubicBezTo>
                    <a:pt x="712" y="817"/>
                    <a:pt x="711" y="816"/>
                    <a:pt x="710" y="815"/>
                  </a:cubicBezTo>
                  <a:cubicBezTo>
                    <a:pt x="706" y="814"/>
                    <a:pt x="699" y="810"/>
                    <a:pt x="696" y="815"/>
                  </a:cubicBezTo>
                  <a:close/>
                  <a:moveTo>
                    <a:pt x="669" y="553"/>
                  </a:moveTo>
                  <a:cubicBezTo>
                    <a:pt x="669" y="554"/>
                    <a:pt x="668" y="554"/>
                    <a:pt x="668" y="554"/>
                  </a:cubicBezTo>
                  <a:cubicBezTo>
                    <a:pt x="669" y="555"/>
                    <a:pt x="669" y="555"/>
                    <a:pt x="669" y="555"/>
                  </a:cubicBezTo>
                  <a:cubicBezTo>
                    <a:pt x="670" y="553"/>
                    <a:pt x="671" y="552"/>
                    <a:pt x="670" y="551"/>
                  </a:cubicBezTo>
                  <a:cubicBezTo>
                    <a:pt x="670" y="551"/>
                    <a:pt x="669" y="551"/>
                    <a:pt x="669" y="552"/>
                  </a:cubicBezTo>
                  <a:cubicBezTo>
                    <a:pt x="668" y="549"/>
                    <a:pt x="666" y="549"/>
                    <a:pt x="664" y="550"/>
                  </a:cubicBezTo>
                  <a:cubicBezTo>
                    <a:pt x="661" y="551"/>
                    <a:pt x="660" y="549"/>
                    <a:pt x="658" y="551"/>
                  </a:cubicBezTo>
                  <a:cubicBezTo>
                    <a:pt x="658" y="551"/>
                    <a:pt x="659" y="551"/>
                    <a:pt x="660" y="551"/>
                  </a:cubicBezTo>
                  <a:cubicBezTo>
                    <a:pt x="663" y="552"/>
                    <a:pt x="666" y="555"/>
                    <a:pt x="669" y="553"/>
                  </a:cubicBezTo>
                  <a:close/>
                  <a:moveTo>
                    <a:pt x="653" y="547"/>
                  </a:moveTo>
                  <a:cubicBezTo>
                    <a:pt x="652" y="546"/>
                    <a:pt x="652" y="547"/>
                    <a:pt x="651" y="547"/>
                  </a:cubicBezTo>
                  <a:cubicBezTo>
                    <a:pt x="652" y="547"/>
                    <a:pt x="652" y="548"/>
                    <a:pt x="653" y="549"/>
                  </a:cubicBezTo>
                  <a:cubicBezTo>
                    <a:pt x="653" y="548"/>
                    <a:pt x="653" y="548"/>
                    <a:pt x="653" y="547"/>
                  </a:cubicBezTo>
                  <a:close/>
                  <a:moveTo>
                    <a:pt x="657" y="551"/>
                  </a:moveTo>
                  <a:cubicBezTo>
                    <a:pt x="657" y="550"/>
                    <a:pt x="657" y="550"/>
                    <a:pt x="657" y="550"/>
                  </a:cubicBezTo>
                  <a:cubicBezTo>
                    <a:pt x="656" y="549"/>
                    <a:pt x="656" y="549"/>
                    <a:pt x="655" y="548"/>
                  </a:cubicBezTo>
                  <a:cubicBezTo>
                    <a:pt x="654" y="549"/>
                    <a:pt x="654" y="549"/>
                    <a:pt x="653" y="550"/>
                  </a:cubicBezTo>
                  <a:cubicBezTo>
                    <a:pt x="654" y="550"/>
                    <a:pt x="656" y="551"/>
                    <a:pt x="657" y="551"/>
                  </a:cubicBezTo>
                  <a:close/>
                  <a:moveTo>
                    <a:pt x="871" y="495"/>
                  </a:moveTo>
                  <a:cubicBezTo>
                    <a:pt x="872" y="492"/>
                    <a:pt x="873" y="490"/>
                    <a:pt x="874" y="488"/>
                  </a:cubicBezTo>
                  <a:cubicBezTo>
                    <a:pt x="867" y="485"/>
                    <a:pt x="860" y="494"/>
                    <a:pt x="858" y="500"/>
                  </a:cubicBezTo>
                  <a:cubicBezTo>
                    <a:pt x="854" y="509"/>
                    <a:pt x="851" y="514"/>
                    <a:pt x="844" y="521"/>
                  </a:cubicBezTo>
                  <a:cubicBezTo>
                    <a:pt x="842" y="522"/>
                    <a:pt x="842" y="529"/>
                    <a:pt x="843" y="531"/>
                  </a:cubicBezTo>
                  <a:cubicBezTo>
                    <a:pt x="844" y="533"/>
                    <a:pt x="850" y="533"/>
                    <a:pt x="852" y="532"/>
                  </a:cubicBezTo>
                  <a:cubicBezTo>
                    <a:pt x="859" y="532"/>
                    <a:pt x="867" y="532"/>
                    <a:pt x="874" y="535"/>
                  </a:cubicBezTo>
                  <a:cubicBezTo>
                    <a:pt x="871" y="536"/>
                    <a:pt x="870" y="538"/>
                    <a:pt x="870" y="541"/>
                  </a:cubicBezTo>
                  <a:cubicBezTo>
                    <a:pt x="876" y="539"/>
                    <a:pt x="878" y="535"/>
                    <a:pt x="885" y="534"/>
                  </a:cubicBezTo>
                  <a:cubicBezTo>
                    <a:pt x="884" y="539"/>
                    <a:pt x="883" y="539"/>
                    <a:pt x="887" y="541"/>
                  </a:cubicBezTo>
                  <a:cubicBezTo>
                    <a:pt x="891" y="543"/>
                    <a:pt x="892" y="543"/>
                    <a:pt x="894" y="539"/>
                  </a:cubicBezTo>
                  <a:cubicBezTo>
                    <a:pt x="896" y="536"/>
                    <a:pt x="893" y="527"/>
                    <a:pt x="892" y="523"/>
                  </a:cubicBezTo>
                  <a:cubicBezTo>
                    <a:pt x="892" y="521"/>
                    <a:pt x="887" y="520"/>
                    <a:pt x="888" y="518"/>
                  </a:cubicBezTo>
                  <a:cubicBezTo>
                    <a:pt x="888" y="514"/>
                    <a:pt x="888" y="514"/>
                    <a:pt x="885" y="510"/>
                  </a:cubicBezTo>
                  <a:cubicBezTo>
                    <a:pt x="883" y="508"/>
                    <a:pt x="873" y="511"/>
                    <a:pt x="871" y="512"/>
                  </a:cubicBezTo>
                  <a:cubicBezTo>
                    <a:pt x="871" y="510"/>
                    <a:pt x="871" y="507"/>
                    <a:pt x="870" y="506"/>
                  </a:cubicBezTo>
                  <a:cubicBezTo>
                    <a:pt x="868" y="505"/>
                    <a:pt x="866" y="505"/>
                    <a:pt x="866" y="503"/>
                  </a:cubicBezTo>
                  <a:cubicBezTo>
                    <a:pt x="866" y="498"/>
                    <a:pt x="867" y="498"/>
                    <a:pt x="871" y="495"/>
                  </a:cubicBezTo>
                  <a:close/>
                  <a:moveTo>
                    <a:pt x="783" y="817"/>
                  </a:moveTo>
                  <a:cubicBezTo>
                    <a:pt x="785" y="821"/>
                    <a:pt x="793" y="818"/>
                    <a:pt x="794" y="815"/>
                  </a:cubicBezTo>
                  <a:cubicBezTo>
                    <a:pt x="794" y="814"/>
                    <a:pt x="793" y="814"/>
                    <a:pt x="793" y="813"/>
                  </a:cubicBezTo>
                  <a:cubicBezTo>
                    <a:pt x="790" y="813"/>
                    <a:pt x="780" y="810"/>
                    <a:pt x="783" y="817"/>
                  </a:cubicBezTo>
                  <a:close/>
                  <a:moveTo>
                    <a:pt x="719" y="801"/>
                  </a:moveTo>
                  <a:cubicBezTo>
                    <a:pt x="722" y="800"/>
                    <a:pt x="725" y="799"/>
                    <a:pt x="728" y="798"/>
                  </a:cubicBezTo>
                  <a:cubicBezTo>
                    <a:pt x="725" y="796"/>
                    <a:pt x="724" y="794"/>
                    <a:pt x="721" y="794"/>
                  </a:cubicBezTo>
                  <a:cubicBezTo>
                    <a:pt x="718" y="793"/>
                    <a:pt x="717" y="790"/>
                    <a:pt x="716" y="790"/>
                  </a:cubicBezTo>
                  <a:cubicBezTo>
                    <a:pt x="712" y="790"/>
                    <a:pt x="706" y="788"/>
                    <a:pt x="703" y="784"/>
                  </a:cubicBezTo>
                  <a:cubicBezTo>
                    <a:pt x="703" y="784"/>
                    <a:pt x="703" y="784"/>
                    <a:pt x="703" y="785"/>
                  </a:cubicBezTo>
                  <a:cubicBezTo>
                    <a:pt x="694" y="779"/>
                    <a:pt x="683" y="773"/>
                    <a:pt x="673" y="772"/>
                  </a:cubicBezTo>
                  <a:cubicBezTo>
                    <a:pt x="666" y="771"/>
                    <a:pt x="662" y="773"/>
                    <a:pt x="655" y="774"/>
                  </a:cubicBezTo>
                  <a:cubicBezTo>
                    <a:pt x="650" y="776"/>
                    <a:pt x="649" y="780"/>
                    <a:pt x="645" y="783"/>
                  </a:cubicBezTo>
                  <a:cubicBezTo>
                    <a:pt x="653" y="787"/>
                    <a:pt x="662" y="769"/>
                    <a:pt x="670" y="777"/>
                  </a:cubicBezTo>
                  <a:cubicBezTo>
                    <a:pt x="669" y="778"/>
                    <a:pt x="668" y="778"/>
                    <a:pt x="666" y="778"/>
                  </a:cubicBezTo>
                  <a:cubicBezTo>
                    <a:pt x="667" y="780"/>
                    <a:pt x="670" y="781"/>
                    <a:pt x="672" y="780"/>
                  </a:cubicBezTo>
                  <a:cubicBezTo>
                    <a:pt x="674" y="779"/>
                    <a:pt x="674" y="781"/>
                    <a:pt x="677" y="781"/>
                  </a:cubicBezTo>
                  <a:cubicBezTo>
                    <a:pt x="681" y="781"/>
                    <a:pt x="686" y="785"/>
                    <a:pt x="690" y="785"/>
                  </a:cubicBezTo>
                  <a:cubicBezTo>
                    <a:pt x="695" y="786"/>
                    <a:pt x="695" y="791"/>
                    <a:pt x="699" y="793"/>
                  </a:cubicBezTo>
                  <a:cubicBezTo>
                    <a:pt x="701" y="794"/>
                    <a:pt x="705" y="793"/>
                    <a:pt x="705" y="796"/>
                  </a:cubicBezTo>
                  <a:cubicBezTo>
                    <a:pt x="705" y="797"/>
                    <a:pt x="701" y="800"/>
                    <a:pt x="701" y="801"/>
                  </a:cubicBezTo>
                  <a:cubicBezTo>
                    <a:pt x="707" y="802"/>
                    <a:pt x="712" y="800"/>
                    <a:pt x="719" y="801"/>
                  </a:cubicBezTo>
                  <a:close/>
                  <a:moveTo>
                    <a:pt x="806" y="538"/>
                  </a:moveTo>
                  <a:cubicBezTo>
                    <a:pt x="803" y="545"/>
                    <a:pt x="809" y="546"/>
                    <a:pt x="814" y="549"/>
                  </a:cubicBezTo>
                  <a:cubicBezTo>
                    <a:pt x="819" y="551"/>
                    <a:pt x="820" y="548"/>
                    <a:pt x="823" y="544"/>
                  </a:cubicBezTo>
                  <a:cubicBezTo>
                    <a:pt x="818" y="544"/>
                    <a:pt x="813" y="544"/>
                    <a:pt x="809" y="543"/>
                  </a:cubicBezTo>
                  <a:cubicBezTo>
                    <a:pt x="808" y="542"/>
                    <a:pt x="807" y="540"/>
                    <a:pt x="806" y="538"/>
                  </a:cubicBezTo>
                  <a:close/>
                  <a:moveTo>
                    <a:pt x="803" y="507"/>
                  </a:moveTo>
                  <a:cubicBezTo>
                    <a:pt x="808" y="511"/>
                    <a:pt x="819" y="520"/>
                    <a:pt x="825" y="516"/>
                  </a:cubicBezTo>
                  <a:cubicBezTo>
                    <a:pt x="820" y="509"/>
                    <a:pt x="811" y="507"/>
                    <a:pt x="803" y="507"/>
                  </a:cubicBezTo>
                  <a:close/>
                  <a:moveTo>
                    <a:pt x="1031" y="1031"/>
                  </a:moveTo>
                  <a:cubicBezTo>
                    <a:pt x="1033" y="1041"/>
                    <a:pt x="1033" y="1041"/>
                    <a:pt x="1028" y="1049"/>
                  </a:cubicBezTo>
                  <a:cubicBezTo>
                    <a:pt x="1021" y="1059"/>
                    <a:pt x="1014" y="1069"/>
                    <a:pt x="1007" y="1079"/>
                  </a:cubicBezTo>
                  <a:cubicBezTo>
                    <a:pt x="1004" y="1084"/>
                    <a:pt x="1000" y="1088"/>
                    <a:pt x="999" y="1093"/>
                  </a:cubicBezTo>
                  <a:cubicBezTo>
                    <a:pt x="998" y="1108"/>
                    <a:pt x="997" y="1123"/>
                    <a:pt x="996" y="1137"/>
                  </a:cubicBezTo>
                  <a:cubicBezTo>
                    <a:pt x="995" y="1147"/>
                    <a:pt x="985" y="1157"/>
                    <a:pt x="980" y="1165"/>
                  </a:cubicBezTo>
                  <a:cubicBezTo>
                    <a:pt x="978" y="1168"/>
                    <a:pt x="976" y="1174"/>
                    <a:pt x="972" y="1174"/>
                  </a:cubicBezTo>
                  <a:cubicBezTo>
                    <a:pt x="969" y="1174"/>
                    <a:pt x="960" y="1173"/>
                    <a:pt x="957" y="1175"/>
                  </a:cubicBezTo>
                  <a:cubicBezTo>
                    <a:pt x="947" y="1182"/>
                    <a:pt x="937" y="1188"/>
                    <a:pt x="928" y="1195"/>
                  </a:cubicBezTo>
                  <a:cubicBezTo>
                    <a:pt x="926" y="1196"/>
                    <a:pt x="926" y="1211"/>
                    <a:pt x="925" y="1213"/>
                  </a:cubicBezTo>
                  <a:cubicBezTo>
                    <a:pt x="925" y="1216"/>
                    <a:pt x="926" y="1222"/>
                    <a:pt x="924" y="1224"/>
                  </a:cubicBezTo>
                  <a:cubicBezTo>
                    <a:pt x="916" y="1235"/>
                    <a:pt x="908" y="1245"/>
                    <a:pt x="900" y="1255"/>
                  </a:cubicBezTo>
                  <a:cubicBezTo>
                    <a:pt x="892" y="1265"/>
                    <a:pt x="885" y="1274"/>
                    <a:pt x="878" y="1284"/>
                  </a:cubicBezTo>
                  <a:cubicBezTo>
                    <a:pt x="876" y="1286"/>
                    <a:pt x="853" y="1276"/>
                    <a:pt x="849" y="1275"/>
                  </a:cubicBezTo>
                  <a:cubicBezTo>
                    <a:pt x="847" y="1283"/>
                    <a:pt x="860" y="1283"/>
                    <a:pt x="862" y="1290"/>
                  </a:cubicBezTo>
                  <a:cubicBezTo>
                    <a:pt x="862" y="1294"/>
                    <a:pt x="865" y="1300"/>
                    <a:pt x="864" y="1303"/>
                  </a:cubicBezTo>
                  <a:cubicBezTo>
                    <a:pt x="864" y="1306"/>
                    <a:pt x="859" y="1311"/>
                    <a:pt x="858" y="1313"/>
                  </a:cubicBezTo>
                  <a:cubicBezTo>
                    <a:pt x="853" y="1320"/>
                    <a:pt x="846" y="1320"/>
                    <a:pt x="838" y="1322"/>
                  </a:cubicBezTo>
                  <a:cubicBezTo>
                    <a:pt x="831" y="1324"/>
                    <a:pt x="827" y="1324"/>
                    <a:pt x="820" y="1323"/>
                  </a:cubicBezTo>
                  <a:cubicBezTo>
                    <a:pt x="821" y="1328"/>
                    <a:pt x="822" y="1330"/>
                    <a:pt x="821" y="1334"/>
                  </a:cubicBezTo>
                  <a:cubicBezTo>
                    <a:pt x="819" y="1337"/>
                    <a:pt x="821" y="1342"/>
                    <a:pt x="819" y="1343"/>
                  </a:cubicBezTo>
                  <a:cubicBezTo>
                    <a:pt x="811" y="1348"/>
                    <a:pt x="807" y="1346"/>
                    <a:pt x="799" y="1342"/>
                  </a:cubicBezTo>
                  <a:cubicBezTo>
                    <a:pt x="799" y="1346"/>
                    <a:pt x="798" y="1351"/>
                    <a:pt x="799" y="1355"/>
                  </a:cubicBezTo>
                  <a:cubicBezTo>
                    <a:pt x="799" y="1358"/>
                    <a:pt x="804" y="1363"/>
                    <a:pt x="803" y="1366"/>
                  </a:cubicBezTo>
                  <a:cubicBezTo>
                    <a:pt x="800" y="1371"/>
                    <a:pt x="798" y="1376"/>
                    <a:pt x="796" y="1381"/>
                  </a:cubicBezTo>
                  <a:cubicBezTo>
                    <a:pt x="793" y="1387"/>
                    <a:pt x="792" y="1386"/>
                    <a:pt x="787" y="1387"/>
                  </a:cubicBezTo>
                  <a:cubicBezTo>
                    <a:pt x="782" y="1388"/>
                    <a:pt x="781" y="1392"/>
                    <a:pt x="779" y="1397"/>
                  </a:cubicBezTo>
                  <a:cubicBezTo>
                    <a:pt x="778" y="1400"/>
                    <a:pt x="783" y="1405"/>
                    <a:pt x="785" y="1407"/>
                  </a:cubicBezTo>
                  <a:cubicBezTo>
                    <a:pt x="787" y="1410"/>
                    <a:pt x="794" y="1408"/>
                    <a:pt x="793" y="1413"/>
                  </a:cubicBezTo>
                  <a:cubicBezTo>
                    <a:pt x="791" y="1417"/>
                    <a:pt x="790" y="1419"/>
                    <a:pt x="787" y="1423"/>
                  </a:cubicBezTo>
                  <a:cubicBezTo>
                    <a:pt x="785" y="1426"/>
                    <a:pt x="781" y="1429"/>
                    <a:pt x="779" y="1434"/>
                  </a:cubicBezTo>
                  <a:cubicBezTo>
                    <a:pt x="777" y="1440"/>
                    <a:pt x="776" y="1440"/>
                    <a:pt x="770" y="1444"/>
                  </a:cubicBezTo>
                  <a:cubicBezTo>
                    <a:pt x="765" y="1447"/>
                    <a:pt x="771" y="1463"/>
                    <a:pt x="772" y="1469"/>
                  </a:cubicBezTo>
                  <a:cubicBezTo>
                    <a:pt x="772" y="1472"/>
                    <a:pt x="772" y="1477"/>
                    <a:pt x="774" y="1478"/>
                  </a:cubicBezTo>
                  <a:cubicBezTo>
                    <a:pt x="778" y="1482"/>
                    <a:pt x="782" y="1485"/>
                    <a:pt x="786" y="1489"/>
                  </a:cubicBezTo>
                  <a:cubicBezTo>
                    <a:pt x="793" y="1495"/>
                    <a:pt x="798" y="1494"/>
                    <a:pt x="807" y="1494"/>
                  </a:cubicBezTo>
                  <a:cubicBezTo>
                    <a:pt x="799" y="1498"/>
                    <a:pt x="791" y="1502"/>
                    <a:pt x="782" y="1505"/>
                  </a:cubicBezTo>
                  <a:cubicBezTo>
                    <a:pt x="776" y="1508"/>
                    <a:pt x="775" y="1507"/>
                    <a:pt x="768" y="1503"/>
                  </a:cubicBezTo>
                  <a:cubicBezTo>
                    <a:pt x="758" y="1499"/>
                    <a:pt x="748" y="1494"/>
                    <a:pt x="738" y="1489"/>
                  </a:cubicBezTo>
                  <a:cubicBezTo>
                    <a:pt x="733" y="1487"/>
                    <a:pt x="732" y="1481"/>
                    <a:pt x="730" y="1476"/>
                  </a:cubicBezTo>
                  <a:cubicBezTo>
                    <a:pt x="725" y="1463"/>
                    <a:pt x="716" y="1450"/>
                    <a:pt x="717" y="1435"/>
                  </a:cubicBezTo>
                  <a:cubicBezTo>
                    <a:pt x="720" y="1414"/>
                    <a:pt x="722" y="1392"/>
                    <a:pt x="725" y="1371"/>
                  </a:cubicBezTo>
                  <a:cubicBezTo>
                    <a:pt x="727" y="1350"/>
                    <a:pt x="728" y="1329"/>
                    <a:pt x="732" y="1308"/>
                  </a:cubicBezTo>
                  <a:cubicBezTo>
                    <a:pt x="737" y="1282"/>
                    <a:pt x="742" y="1257"/>
                    <a:pt x="746" y="1231"/>
                  </a:cubicBezTo>
                  <a:cubicBezTo>
                    <a:pt x="749" y="1215"/>
                    <a:pt x="752" y="1199"/>
                    <a:pt x="755" y="1184"/>
                  </a:cubicBezTo>
                  <a:cubicBezTo>
                    <a:pt x="757" y="1177"/>
                    <a:pt x="759" y="1170"/>
                    <a:pt x="759" y="1163"/>
                  </a:cubicBezTo>
                  <a:cubicBezTo>
                    <a:pt x="760" y="1157"/>
                    <a:pt x="758" y="1151"/>
                    <a:pt x="757" y="1145"/>
                  </a:cubicBezTo>
                  <a:cubicBezTo>
                    <a:pt x="757" y="1141"/>
                    <a:pt x="757" y="1132"/>
                    <a:pt x="755" y="1129"/>
                  </a:cubicBezTo>
                  <a:cubicBezTo>
                    <a:pt x="753" y="1126"/>
                    <a:pt x="746" y="1123"/>
                    <a:pt x="743" y="1120"/>
                  </a:cubicBezTo>
                  <a:cubicBezTo>
                    <a:pt x="737" y="1116"/>
                    <a:pt x="731" y="1112"/>
                    <a:pt x="725" y="1108"/>
                  </a:cubicBezTo>
                  <a:cubicBezTo>
                    <a:pt x="719" y="1104"/>
                    <a:pt x="717" y="1099"/>
                    <a:pt x="713" y="1092"/>
                  </a:cubicBezTo>
                  <a:cubicBezTo>
                    <a:pt x="706" y="1078"/>
                    <a:pt x="698" y="1064"/>
                    <a:pt x="691" y="1051"/>
                  </a:cubicBezTo>
                  <a:cubicBezTo>
                    <a:pt x="685" y="1039"/>
                    <a:pt x="679" y="1028"/>
                    <a:pt x="673" y="1016"/>
                  </a:cubicBezTo>
                  <a:cubicBezTo>
                    <a:pt x="669" y="1009"/>
                    <a:pt x="675" y="996"/>
                    <a:pt x="677" y="989"/>
                  </a:cubicBezTo>
                  <a:cubicBezTo>
                    <a:pt x="678" y="985"/>
                    <a:pt x="678" y="977"/>
                    <a:pt x="680" y="974"/>
                  </a:cubicBezTo>
                  <a:cubicBezTo>
                    <a:pt x="684" y="969"/>
                    <a:pt x="687" y="965"/>
                    <a:pt x="691" y="960"/>
                  </a:cubicBezTo>
                  <a:cubicBezTo>
                    <a:pt x="699" y="950"/>
                    <a:pt x="705" y="945"/>
                    <a:pt x="703" y="931"/>
                  </a:cubicBezTo>
                  <a:cubicBezTo>
                    <a:pt x="703" y="927"/>
                    <a:pt x="701" y="926"/>
                    <a:pt x="703" y="923"/>
                  </a:cubicBezTo>
                  <a:cubicBezTo>
                    <a:pt x="704" y="923"/>
                    <a:pt x="703" y="918"/>
                    <a:pt x="703" y="917"/>
                  </a:cubicBezTo>
                  <a:cubicBezTo>
                    <a:pt x="704" y="913"/>
                    <a:pt x="694" y="909"/>
                    <a:pt x="695" y="904"/>
                  </a:cubicBezTo>
                  <a:cubicBezTo>
                    <a:pt x="697" y="899"/>
                    <a:pt x="696" y="900"/>
                    <a:pt x="692" y="898"/>
                  </a:cubicBezTo>
                  <a:cubicBezTo>
                    <a:pt x="689" y="896"/>
                    <a:pt x="689" y="896"/>
                    <a:pt x="686" y="898"/>
                  </a:cubicBezTo>
                  <a:cubicBezTo>
                    <a:pt x="684" y="899"/>
                    <a:pt x="682" y="901"/>
                    <a:pt x="680" y="903"/>
                  </a:cubicBezTo>
                  <a:cubicBezTo>
                    <a:pt x="679" y="904"/>
                    <a:pt x="682" y="907"/>
                    <a:pt x="683" y="909"/>
                  </a:cubicBezTo>
                  <a:cubicBezTo>
                    <a:pt x="677" y="911"/>
                    <a:pt x="677" y="912"/>
                    <a:pt x="674" y="905"/>
                  </a:cubicBezTo>
                  <a:cubicBezTo>
                    <a:pt x="673" y="909"/>
                    <a:pt x="667" y="903"/>
                    <a:pt x="663" y="902"/>
                  </a:cubicBezTo>
                  <a:cubicBezTo>
                    <a:pt x="662" y="902"/>
                    <a:pt x="661" y="904"/>
                    <a:pt x="659" y="903"/>
                  </a:cubicBezTo>
                  <a:cubicBezTo>
                    <a:pt x="658" y="902"/>
                    <a:pt x="656" y="900"/>
                    <a:pt x="654" y="899"/>
                  </a:cubicBezTo>
                  <a:cubicBezTo>
                    <a:pt x="650" y="896"/>
                    <a:pt x="643" y="892"/>
                    <a:pt x="640" y="888"/>
                  </a:cubicBezTo>
                  <a:cubicBezTo>
                    <a:pt x="638" y="885"/>
                    <a:pt x="639" y="879"/>
                    <a:pt x="636" y="876"/>
                  </a:cubicBezTo>
                  <a:cubicBezTo>
                    <a:pt x="629" y="868"/>
                    <a:pt x="625" y="861"/>
                    <a:pt x="615" y="858"/>
                  </a:cubicBezTo>
                  <a:cubicBezTo>
                    <a:pt x="607" y="856"/>
                    <a:pt x="594" y="855"/>
                    <a:pt x="588" y="849"/>
                  </a:cubicBezTo>
                  <a:cubicBezTo>
                    <a:pt x="583" y="844"/>
                    <a:pt x="577" y="839"/>
                    <a:pt x="572" y="833"/>
                  </a:cubicBezTo>
                  <a:cubicBezTo>
                    <a:pt x="569" y="830"/>
                    <a:pt x="564" y="834"/>
                    <a:pt x="559" y="835"/>
                  </a:cubicBezTo>
                  <a:cubicBezTo>
                    <a:pt x="550" y="838"/>
                    <a:pt x="540" y="831"/>
                    <a:pt x="531" y="827"/>
                  </a:cubicBezTo>
                  <a:cubicBezTo>
                    <a:pt x="524" y="824"/>
                    <a:pt x="516" y="821"/>
                    <a:pt x="509" y="818"/>
                  </a:cubicBezTo>
                  <a:cubicBezTo>
                    <a:pt x="507" y="817"/>
                    <a:pt x="503" y="817"/>
                    <a:pt x="501" y="815"/>
                  </a:cubicBezTo>
                  <a:cubicBezTo>
                    <a:pt x="496" y="810"/>
                    <a:pt x="491" y="805"/>
                    <a:pt x="486" y="800"/>
                  </a:cubicBezTo>
                  <a:cubicBezTo>
                    <a:pt x="482" y="796"/>
                    <a:pt x="485" y="793"/>
                    <a:pt x="486" y="787"/>
                  </a:cubicBezTo>
                  <a:cubicBezTo>
                    <a:pt x="488" y="783"/>
                    <a:pt x="480" y="775"/>
                    <a:pt x="478" y="772"/>
                  </a:cubicBezTo>
                  <a:cubicBezTo>
                    <a:pt x="476" y="768"/>
                    <a:pt x="474" y="766"/>
                    <a:pt x="470" y="763"/>
                  </a:cubicBezTo>
                  <a:cubicBezTo>
                    <a:pt x="465" y="758"/>
                    <a:pt x="460" y="753"/>
                    <a:pt x="455" y="748"/>
                  </a:cubicBezTo>
                  <a:cubicBezTo>
                    <a:pt x="454" y="747"/>
                    <a:pt x="455" y="744"/>
                    <a:pt x="456" y="742"/>
                  </a:cubicBezTo>
                  <a:cubicBezTo>
                    <a:pt x="456" y="741"/>
                    <a:pt x="453" y="738"/>
                    <a:pt x="452" y="737"/>
                  </a:cubicBezTo>
                  <a:cubicBezTo>
                    <a:pt x="449" y="733"/>
                    <a:pt x="446" y="728"/>
                    <a:pt x="441" y="725"/>
                  </a:cubicBezTo>
                  <a:cubicBezTo>
                    <a:pt x="437" y="722"/>
                    <a:pt x="433" y="720"/>
                    <a:pt x="432" y="715"/>
                  </a:cubicBezTo>
                  <a:cubicBezTo>
                    <a:pt x="431" y="712"/>
                    <a:pt x="429" y="699"/>
                    <a:pt x="426" y="698"/>
                  </a:cubicBezTo>
                  <a:cubicBezTo>
                    <a:pt x="421" y="696"/>
                    <a:pt x="417" y="693"/>
                    <a:pt x="412" y="691"/>
                  </a:cubicBezTo>
                  <a:cubicBezTo>
                    <a:pt x="414" y="697"/>
                    <a:pt x="415" y="707"/>
                    <a:pt x="418" y="711"/>
                  </a:cubicBezTo>
                  <a:cubicBezTo>
                    <a:pt x="423" y="717"/>
                    <a:pt x="428" y="722"/>
                    <a:pt x="431" y="730"/>
                  </a:cubicBezTo>
                  <a:cubicBezTo>
                    <a:pt x="432" y="734"/>
                    <a:pt x="434" y="735"/>
                    <a:pt x="437" y="738"/>
                  </a:cubicBezTo>
                  <a:cubicBezTo>
                    <a:pt x="440" y="741"/>
                    <a:pt x="440" y="744"/>
                    <a:pt x="442" y="748"/>
                  </a:cubicBezTo>
                  <a:cubicBezTo>
                    <a:pt x="443" y="751"/>
                    <a:pt x="444" y="754"/>
                    <a:pt x="445" y="758"/>
                  </a:cubicBezTo>
                  <a:cubicBezTo>
                    <a:pt x="445" y="764"/>
                    <a:pt x="447" y="760"/>
                    <a:pt x="449" y="761"/>
                  </a:cubicBezTo>
                  <a:cubicBezTo>
                    <a:pt x="451" y="762"/>
                    <a:pt x="455" y="766"/>
                    <a:pt x="455" y="769"/>
                  </a:cubicBezTo>
                  <a:cubicBezTo>
                    <a:pt x="454" y="773"/>
                    <a:pt x="451" y="774"/>
                    <a:pt x="449" y="771"/>
                  </a:cubicBezTo>
                  <a:cubicBezTo>
                    <a:pt x="445" y="765"/>
                    <a:pt x="439" y="761"/>
                    <a:pt x="434" y="757"/>
                  </a:cubicBezTo>
                  <a:cubicBezTo>
                    <a:pt x="432" y="756"/>
                    <a:pt x="433" y="748"/>
                    <a:pt x="433" y="746"/>
                  </a:cubicBezTo>
                  <a:cubicBezTo>
                    <a:pt x="433" y="743"/>
                    <a:pt x="428" y="741"/>
                    <a:pt x="426" y="739"/>
                  </a:cubicBezTo>
                  <a:cubicBezTo>
                    <a:pt x="424" y="738"/>
                    <a:pt x="422" y="738"/>
                    <a:pt x="419" y="736"/>
                  </a:cubicBezTo>
                  <a:cubicBezTo>
                    <a:pt x="417" y="734"/>
                    <a:pt x="414" y="732"/>
                    <a:pt x="411" y="729"/>
                  </a:cubicBezTo>
                  <a:cubicBezTo>
                    <a:pt x="415" y="729"/>
                    <a:pt x="422" y="728"/>
                    <a:pt x="418" y="722"/>
                  </a:cubicBezTo>
                  <a:cubicBezTo>
                    <a:pt x="414" y="717"/>
                    <a:pt x="413" y="714"/>
                    <a:pt x="407" y="712"/>
                  </a:cubicBezTo>
                  <a:cubicBezTo>
                    <a:pt x="404" y="710"/>
                    <a:pt x="403" y="704"/>
                    <a:pt x="401" y="700"/>
                  </a:cubicBezTo>
                  <a:cubicBezTo>
                    <a:pt x="399" y="693"/>
                    <a:pt x="396" y="687"/>
                    <a:pt x="394" y="680"/>
                  </a:cubicBezTo>
                  <a:cubicBezTo>
                    <a:pt x="391" y="673"/>
                    <a:pt x="382" y="667"/>
                    <a:pt x="375" y="665"/>
                  </a:cubicBezTo>
                  <a:cubicBezTo>
                    <a:pt x="369" y="664"/>
                    <a:pt x="367" y="664"/>
                    <a:pt x="365" y="659"/>
                  </a:cubicBezTo>
                  <a:cubicBezTo>
                    <a:pt x="362" y="653"/>
                    <a:pt x="360" y="647"/>
                    <a:pt x="357" y="641"/>
                  </a:cubicBezTo>
                  <a:cubicBezTo>
                    <a:pt x="353" y="632"/>
                    <a:pt x="345" y="627"/>
                    <a:pt x="342" y="618"/>
                  </a:cubicBezTo>
                  <a:cubicBezTo>
                    <a:pt x="339" y="605"/>
                    <a:pt x="339" y="597"/>
                    <a:pt x="339" y="584"/>
                  </a:cubicBezTo>
                  <a:cubicBezTo>
                    <a:pt x="340" y="573"/>
                    <a:pt x="341" y="562"/>
                    <a:pt x="341" y="552"/>
                  </a:cubicBezTo>
                  <a:cubicBezTo>
                    <a:pt x="342" y="541"/>
                    <a:pt x="339" y="534"/>
                    <a:pt x="336" y="524"/>
                  </a:cubicBezTo>
                  <a:cubicBezTo>
                    <a:pt x="342" y="526"/>
                    <a:pt x="348" y="528"/>
                    <a:pt x="354" y="530"/>
                  </a:cubicBezTo>
                  <a:cubicBezTo>
                    <a:pt x="354" y="521"/>
                    <a:pt x="354" y="520"/>
                    <a:pt x="349" y="514"/>
                  </a:cubicBezTo>
                  <a:cubicBezTo>
                    <a:pt x="344" y="509"/>
                    <a:pt x="340" y="506"/>
                    <a:pt x="335" y="502"/>
                  </a:cubicBezTo>
                  <a:cubicBezTo>
                    <a:pt x="331" y="499"/>
                    <a:pt x="326" y="499"/>
                    <a:pt x="321" y="497"/>
                  </a:cubicBezTo>
                  <a:cubicBezTo>
                    <a:pt x="313" y="494"/>
                    <a:pt x="312" y="493"/>
                    <a:pt x="308" y="485"/>
                  </a:cubicBezTo>
                  <a:cubicBezTo>
                    <a:pt x="304" y="475"/>
                    <a:pt x="290" y="470"/>
                    <a:pt x="291" y="460"/>
                  </a:cubicBezTo>
                  <a:cubicBezTo>
                    <a:pt x="292" y="450"/>
                    <a:pt x="291" y="450"/>
                    <a:pt x="283" y="445"/>
                  </a:cubicBezTo>
                  <a:cubicBezTo>
                    <a:pt x="282" y="445"/>
                    <a:pt x="277" y="455"/>
                    <a:pt x="274" y="450"/>
                  </a:cubicBezTo>
                  <a:cubicBezTo>
                    <a:pt x="272" y="446"/>
                    <a:pt x="268" y="436"/>
                    <a:pt x="264" y="435"/>
                  </a:cubicBezTo>
                  <a:cubicBezTo>
                    <a:pt x="258" y="432"/>
                    <a:pt x="257" y="431"/>
                    <a:pt x="254" y="425"/>
                  </a:cubicBezTo>
                  <a:cubicBezTo>
                    <a:pt x="250" y="420"/>
                    <a:pt x="247" y="413"/>
                    <a:pt x="243" y="409"/>
                  </a:cubicBezTo>
                  <a:cubicBezTo>
                    <a:pt x="239" y="405"/>
                    <a:pt x="234" y="403"/>
                    <a:pt x="230" y="400"/>
                  </a:cubicBezTo>
                  <a:cubicBezTo>
                    <a:pt x="220" y="393"/>
                    <a:pt x="211" y="390"/>
                    <a:pt x="200" y="386"/>
                  </a:cubicBezTo>
                  <a:cubicBezTo>
                    <a:pt x="196" y="384"/>
                    <a:pt x="190" y="388"/>
                    <a:pt x="186" y="387"/>
                  </a:cubicBezTo>
                  <a:cubicBezTo>
                    <a:pt x="181" y="386"/>
                    <a:pt x="176" y="380"/>
                    <a:pt x="172" y="378"/>
                  </a:cubicBezTo>
                  <a:cubicBezTo>
                    <a:pt x="166" y="374"/>
                    <a:pt x="165" y="373"/>
                    <a:pt x="158" y="374"/>
                  </a:cubicBezTo>
                  <a:cubicBezTo>
                    <a:pt x="153" y="374"/>
                    <a:pt x="150" y="376"/>
                    <a:pt x="152" y="383"/>
                  </a:cubicBezTo>
                  <a:cubicBezTo>
                    <a:pt x="154" y="389"/>
                    <a:pt x="131" y="395"/>
                    <a:pt x="126" y="397"/>
                  </a:cubicBezTo>
                  <a:cubicBezTo>
                    <a:pt x="125" y="394"/>
                    <a:pt x="126" y="393"/>
                    <a:pt x="128" y="392"/>
                  </a:cubicBezTo>
                  <a:cubicBezTo>
                    <a:pt x="124" y="391"/>
                    <a:pt x="127" y="379"/>
                    <a:pt x="130" y="378"/>
                  </a:cubicBezTo>
                  <a:cubicBezTo>
                    <a:pt x="136" y="375"/>
                    <a:pt x="138" y="375"/>
                    <a:pt x="145" y="375"/>
                  </a:cubicBezTo>
                  <a:cubicBezTo>
                    <a:pt x="143" y="374"/>
                    <a:pt x="142" y="372"/>
                    <a:pt x="140" y="371"/>
                  </a:cubicBezTo>
                  <a:cubicBezTo>
                    <a:pt x="142" y="370"/>
                    <a:pt x="144" y="368"/>
                    <a:pt x="146" y="367"/>
                  </a:cubicBezTo>
                  <a:cubicBezTo>
                    <a:pt x="135" y="369"/>
                    <a:pt x="131" y="371"/>
                    <a:pt x="123" y="378"/>
                  </a:cubicBezTo>
                  <a:cubicBezTo>
                    <a:pt x="115" y="383"/>
                    <a:pt x="112" y="390"/>
                    <a:pt x="107" y="398"/>
                  </a:cubicBezTo>
                  <a:cubicBezTo>
                    <a:pt x="110" y="399"/>
                    <a:pt x="112" y="399"/>
                    <a:pt x="114" y="400"/>
                  </a:cubicBezTo>
                  <a:cubicBezTo>
                    <a:pt x="107" y="409"/>
                    <a:pt x="100" y="415"/>
                    <a:pt x="91" y="422"/>
                  </a:cubicBezTo>
                  <a:cubicBezTo>
                    <a:pt x="86" y="425"/>
                    <a:pt x="72" y="429"/>
                    <a:pt x="71" y="436"/>
                  </a:cubicBezTo>
                  <a:cubicBezTo>
                    <a:pt x="71" y="442"/>
                    <a:pt x="51" y="445"/>
                    <a:pt x="46" y="447"/>
                  </a:cubicBezTo>
                  <a:cubicBezTo>
                    <a:pt x="44" y="448"/>
                    <a:pt x="42" y="448"/>
                    <a:pt x="39" y="448"/>
                  </a:cubicBezTo>
                  <a:cubicBezTo>
                    <a:pt x="36" y="448"/>
                    <a:pt x="38" y="450"/>
                    <a:pt x="36" y="451"/>
                  </a:cubicBezTo>
                  <a:cubicBezTo>
                    <a:pt x="31" y="454"/>
                    <a:pt x="28" y="455"/>
                    <a:pt x="23" y="454"/>
                  </a:cubicBezTo>
                  <a:cubicBezTo>
                    <a:pt x="28" y="449"/>
                    <a:pt x="32" y="448"/>
                    <a:pt x="37" y="445"/>
                  </a:cubicBezTo>
                  <a:cubicBezTo>
                    <a:pt x="41" y="443"/>
                    <a:pt x="53" y="432"/>
                    <a:pt x="56" y="438"/>
                  </a:cubicBezTo>
                  <a:cubicBezTo>
                    <a:pt x="59" y="433"/>
                    <a:pt x="68" y="423"/>
                    <a:pt x="73" y="427"/>
                  </a:cubicBezTo>
                  <a:cubicBezTo>
                    <a:pt x="71" y="422"/>
                    <a:pt x="80" y="419"/>
                    <a:pt x="81" y="414"/>
                  </a:cubicBezTo>
                  <a:cubicBezTo>
                    <a:pt x="82" y="409"/>
                    <a:pt x="82" y="408"/>
                    <a:pt x="84" y="405"/>
                  </a:cubicBezTo>
                  <a:cubicBezTo>
                    <a:pt x="86" y="403"/>
                    <a:pt x="88" y="403"/>
                    <a:pt x="86" y="400"/>
                  </a:cubicBezTo>
                  <a:cubicBezTo>
                    <a:pt x="80" y="403"/>
                    <a:pt x="73" y="409"/>
                    <a:pt x="67" y="404"/>
                  </a:cubicBezTo>
                  <a:cubicBezTo>
                    <a:pt x="65" y="402"/>
                    <a:pt x="61" y="398"/>
                    <a:pt x="58" y="399"/>
                  </a:cubicBezTo>
                  <a:cubicBezTo>
                    <a:pt x="55" y="400"/>
                    <a:pt x="51" y="401"/>
                    <a:pt x="48" y="403"/>
                  </a:cubicBezTo>
                  <a:cubicBezTo>
                    <a:pt x="47" y="396"/>
                    <a:pt x="46" y="390"/>
                    <a:pt x="45" y="383"/>
                  </a:cubicBezTo>
                  <a:cubicBezTo>
                    <a:pt x="43" y="384"/>
                    <a:pt x="35" y="390"/>
                    <a:pt x="34" y="389"/>
                  </a:cubicBezTo>
                  <a:cubicBezTo>
                    <a:pt x="31" y="387"/>
                    <a:pt x="24" y="384"/>
                    <a:pt x="22" y="380"/>
                  </a:cubicBezTo>
                  <a:cubicBezTo>
                    <a:pt x="20" y="376"/>
                    <a:pt x="20" y="368"/>
                    <a:pt x="19" y="364"/>
                  </a:cubicBezTo>
                  <a:cubicBezTo>
                    <a:pt x="18" y="360"/>
                    <a:pt x="21" y="357"/>
                    <a:pt x="23" y="354"/>
                  </a:cubicBezTo>
                  <a:cubicBezTo>
                    <a:pt x="26" y="348"/>
                    <a:pt x="26" y="346"/>
                    <a:pt x="33" y="347"/>
                  </a:cubicBezTo>
                  <a:cubicBezTo>
                    <a:pt x="38" y="347"/>
                    <a:pt x="39" y="343"/>
                    <a:pt x="44" y="341"/>
                  </a:cubicBezTo>
                  <a:cubicBezTo>
                    <a:pt x="49" y="339"/>
                    <a:pt x="53" y="343"/>
                    <a:pt x="55" y="337"/>
                  </a:cubicBezTo>
                  <a:cubicBezTo>
                    <a:pt x="57" y="332"/>
                    <a:pt x="54" y="331"/>
                    <a:pt x="51" y="327"/>
                  </a:cubicBezTo>
                  <a:cubicBezTo>
                    <a:pt x="53" y="326"/>
                    <a:pt x="54" y="325"/>
                    <a:pt x="56" y="325"/>
                  </a:cubicBezTo>
                  <a:cubicBezTo>
                    <a:pt x="53" y="318"/>
                    <a:pt x="48" y="324"/>
                    <a:pt x="45" y="326"/>
                  </a:cubicBezTo>
                  <a:cubicBezTo>
                    <a:pt x="40" y="329"/>
                    <a:pt x="40" y="325"/>
                    <a:pt x="35" y="326"/>
                  </a:cubicBezTo>
                  <a:cubicBezTo>
                    <a:pt x="26" y="327"/>
                    <a:pt x="15" y="329"/>
                    <a:pt x="10" y="319"/>
                  </a:cubicBezTo>
                  <a:cubicBezTo>
                    <a:pt x="12" y="319"/>
                    <a:pt x="13" y="318"/>
                    <a:pt x="14" y="317"/>
                  </a:cubicBezTo>
                  <a:cubicBezTo>
                    <a:pt x="9" y="316"/>
                    <a:pt x="3" y="315"/>
                    <a:pt x="0" y="311"/>
                  </a:cubicBezTo>
                  <a:cubicBezTo>
                    <a:pt x="7" y="307"/>
                    <a:pt x="11" y="304"/>
                    <a:pt x="19" y="304"/>
                  </a:cubicBezTo>
                  <a:cubicBezTo>
                    <a:pt x="18" y="304"/>
                    <a:pt x="18" y="303"/>
                    <a:pt x="17" y="302"/>
                  </a:cubicBezTo>
                  <a:cubicBezTo>
                    <a:pt x="23" y="299"/>
                    <a:pt x="26" y="298"/>
                    <a:pt x="32" y="298"/>
                  </a:cubicBezTo>
                  <a:cubicBezTo>
                    <a:pt x="32" y="305"/>
                    <a:pt x="38" y="304"/>
                    <a:pt x="43" y="306"/>
                  </a:cubicBezTo>
                  <a:cubicBezTo>
                    <a:pt x="48" y="307"/>
                    <a:pt x="50" y="305"/>
                    <a:pt x="54" y="302"/>
                  </a:cubicBezTo>
                  <a:cubicBezTo>
                    <a:pt x="52" y="301"/>
                    <a:pt x="50" y="300"/>
                    <a:pt x="48" y="299"/>
                  </a:cubicBezTo>
                  <a:cubicBezTo>
                    <a:pt x="49" y="299"/>
                    <a:pt x="50" y="298"/>
                    <a:pt x="50" y="298"/>
                  </a:cubicBezTo>
                  <a:cubicBezTo>
                    <a:pt x="48" y="296"/>
                    <a:pt x="47" y="294"/>
                    <a:pt x="50" y="293"/>
                  </a:cubicBezTo>
                  <a:cubicBezTo>
                    <a:pt x="45" y="292"/>
                    <a:pt x="40" y="291"/>
                    <a:pt x="35" y="290"/>
                  </a:cubicBezTo>
                  <a:cubicBezTo>
                    <a:pt x="31" y="288"/>
                    <a:pt x="31" y="282"/>
                    <a:pt x="27" y="280"/>
                  </a:cubicBezTo>
                  <a:cubicBezTo>
                    <a:pt x="24" y="279"/>
                    <a:pt x="13" y="276"/>
                    <a:pt x="12" y="273"/>
                  </a:cubicBezTo>
                  <a:cubicBezTo>
                    <a:pt x="11" y="272"/>
                    <a:pt x="14" y="266"/>
                    <a:pt x="14" y="265"/>
                  </a:cubicBezTo>
                  <a:cubicBezTo>
                    <a:pt x="14" y="264"/>
                    <a:pt x="17" y="264"/>
                    <a:pt x="18" y="264"/>
                  </a:cubicBezTo>
                  <a:cubicBezTo>
                    <a:pt x="22" y="264"/>
                    <a:pt x="29" y="265"/>
                    <a:pt x="32" y="261"/>
                  </a:cubicBezTo>
                  <a:cubicBezTo>
                    <a:pt x="35" y="256"/>
                    <a:pt x="38" y="252"/>
                    <a:pt x="42" y="248"/>
                  </a:cubicBezTo>
                  <a:cubicBezTo>
                    <a:pt x="49" y="242"/>
                    <a:pt x="58" y="238"/>
                    <a:pt x="67" y="236"/>
                  </a:cubicBezTo>
                  <a:cubicBezTo>
                    <a:pt x="73" y="235"/>
                    <a:pt x="78" y="235"/>
                    <a:pt x="82" y="231"/>
                  </a:cubicBezTo>
                  <a:cubicBezTo>
                    <a:pt x="89" y="226"/>
                    <a:pt x="88" y="226"/>
                    <a:pt x="96" y="230"/>
                  </a:cubicBezTo>
                  <a:cubicBezTo>
                    <a:pt x="102" y="233"/>
                    <a:pt x="120" y="229"/>
                    <a:pt x="123" y="236"/>
                  </a:cubicBezTo>
                  <a:cubicBezTo>
                    <a:pt x="125" y="242"/>
                    <a:pt x="144" y="242"/>
                    <a:pt x="150" y="242"/>
                  </a:cubicBezTo>
                  <a:cubicBezTo>
                    <a:pt x="159" y="244"/>
                    <a:pt x="169" y="245"/>
                    <a:pt x="178" y="246"/>
                  </a:cubicBezTo>
                  <a:cubicBezTo>
                    <a:pt x="192" y="249"/>
                    <a:pt x="206" y="251"/>
                    <a:pt x="219" y="254"/>
                  </a:cubicBezTo>
                  <a:cubicBezTo>
                    <a:pt x="228" y="255"/>
                    <a:pt x="237" y="261"/>
                    <a:pt x="246" y="264"/>
                  </a:cubicBezTo>
                  <a:cubicBezTo>
                    <a:pt x="247" y="265"/>
                    <a:pt x="257" y="253"/>
                    <a:pt x="258" y="252"/>
                  </a:cubicBezTo>
                  <a:cubicBezTo>
                    <a:pt x="261" y="249"/>
                    <a:pt x="266" y="257"/>
                    <a:pt x="269" y="256"/>
                  </a:cubicBezTo>
                  <a:cubicBezTo>
                    <a:pt x="274" y="254"/>
                    <a:pt x="296" y="240"/>
                    <a:pt x="299" y="245"/>
                  </a:cubicBezTo>
                  <a:cubicBezTo>
                    <a:pt x="291" y="250"/>
                    <a:pt x="283" y="254"/>
                    <a:pt x="275" y="258"/>
                  </a:cubicBezTo>
                  <a:cubicBezTo>
                    <a:pt x="281" y="262"/>
                    <a:pt x="301" y="244"/>
                    <a:pt x="303" y="252"/>
                  </a:cubicBezTo>
                  <a:cubicBezTo>
                    <a:pt x="306" y="249"/>
                    <a:pt x="308" y="246"/>
                    <a:pt x="310" y="244"/>
                  </a:cubicBezTo>
                  <a:cubicBezTo>
                    <a:pt x="312" y="241"/>
                    <a:pt x="308" y="241"/>
                    <a:pt x="311" y="238"/>
                  </a:cubicBezTo>
                  <a:cubicBezTo>
                    <a:pt x="317" y="245"/>
                    <a:pt x="323" y="252"/>
                    <a:pt x="330" y="258"/>
                  </a:cubicBezTo>
                  <a:cubicBezTo>
                    <a:pt x="332" y="251"/>
                    <a:pt x="333" y="249"/>
                    <a:pt x="338" y="244"/>
                  </a:cubicBezTo>
                  <a:cubicBezTo>
                    <a:pt x="341" y="248"/>
                    <a:pt x="336" y="249"/>
                    <a:pt x="340" y="251"/>
                  </a:cubicBezTo>
                  <a:cubicBezTo>
                    <a:pt x="341" y="252"/>
                    <a:pt x="339" y="256"/>
                    <a:pt x="338" y="257"/>
                  </a:cubicBezTo>
                  <a:cubicBezTo>
                    <a:pt x="341" y="256"/>
                    <a:pt x="346" y="256"/>
                    <a:pt x="348" y="255"/>
                  </a:cubicBezTo>
                  <a:cubicBezTo>
                    <a:pt x="349" y="254"/>
                    <a:pt x="347" y="251"/>
                    <a:pt x="348" y="250"/>
                  </a:cubicBezTo>
                  <a:cubicBezTo>
                    <a:pt x="350" y="250"/>
                    <a:pt x="351" y="250"/>
                    <a:pt x="353" y="250"/>
                  </a:cubicBezTo>
                  <a:cubicBezTo>
                    <a:pt x="358" y="249"/>
                    <a:pt x="365" y="254"/>
                    <a:pt x="370" y="256"/>
                  </a:cubicBezTo>
                  <a:cubicBezTo>
                    <a:pt x="381" y="261"/>
                    <a:pt x="392" y="262"/>
                    <a:pt x="403" y="265"/>
                  </a:cubicBezTo>
                  <a:cubicBezTo>
                    <a:pt x="403" y="264"/>
                    <a:pt x="402" y="264"/>
                    <a:pt x="402" y="263"/>
                  </a:cubicBezTo>
                  <a:cubicBezTo>
                    <a:pt x="409" y="263"/>
                    <a:pt x="412" y="266"/>
                    <a:pt x="418" y="270"/>
                  </a:cubicBezTo>
                  <a:cubicBezTo>
                    <a:pt x="423" y="273"/>
                    <a:pt x="409" y="278"/>
                    <a:pt x="408" y="278"/>
                  </a:cubicBezTo>
                  <a:cubicBezTo>
                    <a:pt x="413" y="280"/>
                    <a:pt x="418" y="282"/>
                    <a:pt x="422" y="282"/>
                  </a:cubicBezTo>
                  <a:cubicBezTo>
                    <a:pt x="430" y="281"/>
                    <a:pt x="438" y="281"/>
                    <a:pt x="446" y="280"/>
                  </a:cubicBezTo>
                  <a:cubicBezTo>
                    <a:pt x="449" y="280"/>
                    <a:pt x="456" y="279"/>
                    <a:pt x="458" y="282"/>
                  </a:cubicBezTo>
                  <a:cubicBezTo>
                    <a:pt x="462" y="288"/>
                    <a:pt x="465" y="293"/>
                    <a:pt x="469" y="298"/>
                  </a:cubicBezTo>
                  <a:cubicBezTo>
                    <a:pt x="468" y="296"/>
                    <a:pt x="468" y="294"/>
                    <a:pt x="467" y="291"/>
                  </a:cubicBezTo>
                  <a:cubicBezTo>
                    <a:pt x="467" y="290"/>
                    <a:pt x="468" y="289"/>
                    <a:pt x="468" y="287"/>
                  </a:cubicBezTo>
                  <a:cubicBezTo>
                    <a:pt x="467" y="282"/>
                    <a:pt x="465" y="283"/>
                    <a:pt x="468" y="278"/>
                  </a:cubicBezTo>
                  <a:cubicBezTo>
                    <a:pt x="470" y="274"/>
                    <a:pt x="486" y="274"/>
                    <a:pt x="482" y="268"/>
                  </a:cubicBezTo>
                  <a:cubicBezTo>
                    <a:pt x="474" y="271"/>
                    <a:pt x="469" y="274"/>
                    <a:pt x="461" y="274"/>
                  </a:cubicBezTo>
                  <a:cubicBezTo>
                    <a:pt x="462" y="267"/>
                    <a:pt x="465" y="268"/>
                    <a:pt x="472" y="265"/>
                  </a:cubicBezTo>
                  <a:cubicBezTo>
                    <a:pt x="478" y="263"/>
                    <a:pt x="479" y="263"/>
                    <a:pt x="485" y="266"/>
                  </a:cubicBezTo>
                  <a:cubicBezTo>
                    <a:pt x="487" y="267"/>
                    <a:pt x="488" y="271"/>
                    <a:pt x="489" y="273"/>
                  </a:cubicBezTo>
                  <a:cubicBezTo>
                    <a:pt x="490" y="275"/>
                    <a:pt x="492" y="275"/>
                    <a:pt x="494" y="275"/>
                  </a:cubicBezTo>
                  <a:cubicBezTo>
                    <a:pt x="499" y="276"/>
                    <a:pt x="504" y="278"/>
                    <a:pt x="508" y="280"/>
                  </a:cubicBezTo>
                  <a:cubicBezTo>
                    <a:pt x="512" y="281"/>
                    <a:pt x="535" y="284"/>
                    <a:pt x="535" y="281"/>
                  </a:cubicBezTo>
                  <a:cubicBezTo>
                    <a:pt x="537" y="274"/>
                    <a:pt x="538" y="271"/>
                    <a:pt x="545" y="271"/>
                  </a:cubicBezTo>
                  <a:cubicBezTo>
                    <a:pt x="549" y="271"/>
                    <a:pt x="554" y="274"/>
                    <a:pt x="558" y="275"/>
                  </a:cubicBezTo>
                  <a:cubicBezTo>
                    <a:pt x="558" y="277"/>
                    <a:pt x="555" y="283"/>
                    <a:pt x="556" y="285"/>
                  </a:cubicBezTo>
                  <a:cubicBezTo>
                    <a:pt x="556" y="287"/>
                    <a:pt x="562" y="290"/>
                    <a:pt x="564" y="291"/>
                  </a:cubicBezTo>
                  <a:cubicBezTo>
                    <a:pt x="562" y="284"/>
                    <a:pt x="559" y="278"/>
                    <a:pt x="568" y="276"/>
                  </a:cubicBezTo>
                  <a:cubicBezTo>
                    <a:pt x="572" y="276"/>
                    <a:pt x="574" y="272"/>
                    <a:pt x="576" y="270"/>
                  </a:cubicBezTo>
                  <a:cubicBezTo>
                    <a:pt x="578" y="268"/>
                    <a:pt x="577" y="265"/>
                    <a:pt x="576" y="263"/>
                  </a:cubicBezTo>
                  <a:cubicBezTo>
                    <a:pt x="574" y="264"/>
                    <a:pt x="572" y="265"/>
                    <a:pt x="570" y="266"/>
                  </a:cubicBezTo>
                  <a:cubicBezTo>
                    <a:pt x="569" y="259"/>
                    <a:pt x="574" y="258"/>
                    <a:pt x="579" y="257"/>
                  </a:cubicBezTo>
                  <a:cubicBezTo>
                    <a:pt x="579" y="252"/>
                    <a:pt x="573" y="256"/>
                    <a:pt x="570" y="255"/>
                  </a:cubicBezTo>
                  <a:cubicBezTo>
                    <a:pt x="567" y="254"/>
                    <a:pt x="558" y="252"/>
                    <a:pt x="557" y="249"/>
                  </a:cubicBezTo>
                  <a:cubicBezTo>
                    <a:pt x="555" y="243"/>
                    <a:pt x="555" y="239"/>
                    <a:pt x="555" y="232"/>
                  </a:cubicBezTo>
                  <a:cubicBezTo>
                    <a:pt x="555" y="226"/>
                    <a:pt x="558" y="225"/>
                    <a:pt x="563" y="227"/>
                  </a:cubicBezTo>
                  <a:cubicBezTo>
                    <a:pt x="564" y="224"/>
                    <a:pt x="561" y="223"/>
                    <a:pt x="559" y="223"/>
                  </a:cubicBezTo>
                  <a:cubicBezTo>
                    <a:pt x="564" y="220"/>
                    <a:pt x="564" y="221"/>
                    <a:pt x="564" y="215"/>
                  </a:cubicBezTo>
                  <a:cubicBezTo>
                    <a:pt x="564" y="209"/>
                    <a:pt x="564" y="207"/>
                    <a:pt x="561" y="203"/>
                  </a:cubicBezTo>
                  <a:cubicBezTo>
                    <a:pt x="560" y="199"/>
                    <a:pt x="561" y="194"/>
                    <a:pt x="561" y="190"/>
                  </a:cubicBezTo>
                  <a:cubicBezTo>
                    <a:pt x="561" y="187"/>
                    <a:pt x="566" y="189"/>
                    <a:pt x="569" y="189"/>
                  </a:cubicBezTo>
                  <a:cubicBezTo>
                    <a:pt x="560" y="179"/>
                    <a:pt x="575" y="182"/>
                    <a:pt x="581" y="182"/>
                  </a:cubicBezTo>
                  <a:cubicBezTo>
                    <a:pt x="589" y="182"/>
                    <a:pt x="595" y="183"/>
                    <a:pt x="603" y="185"/>
                  </a:cubicBezTo>
                  <a:cubicBezTo>
                    <a:pt x="600" y="190"/>
                    <a:pt x="595" y="200"/>
                    <a:pt x="591" y="203"/>
                  </a:cubicBezTo>
                  <a:cubicBezTo>
                    <a:pt x="586" y="206"/>
                    <a:pt x="576" y="204"/>
                    <a:pt x="572" y="204"/>
                  </a:cubicBezTo>
                  <a:cubicBezTo>
                    <a:pt x="586" y="206"/>
                    <a:pt x="569" y="215"/>
                    <a:pt x="570" y="220"/>
                  </a:cubicBezTo>
                  <a:cubicBezTo>
                    <a:pt x="578" y="218"/>
                    <a:pt x="582" y="225"/>
                    <a:pt x="583" y="232"/>
                  </a:cubicBezTo>
                  <a:cubicBezTo>
                    <a:pt x="584" y="236"/>
                    <a:pt x="591" y="241"/>
                    <a:pt x="594" y="245"/>
                  </a:cubicBezTo>
                  <a:cubicBezTo>
                    <a:pt x="590" y="247"/>
                    <a:pt x="587" y="250"/>
                    <a:pt x="583" y="252"/>
                  </a:cubicBezTo>
                  <a:cubicBezTo>
                    <a:pt x="587" y="253"/>
                    <a:pt x="590" y="256"/>
                    <a:pt x="593" y="253"/>
                  </a:cubicBezTo>
                  <a:cubicBezTo>
                    <a:pt x="596" y="251"/>
                    <a:pt x="599" y="254"/>
                    <a:pt x="602" y="256"/>
                  </a:cubicBezTo>
                  <a:cubicBezTo>
                    <a:pt x="601" y="257"/>
                    <a:pt x="599" y="258"/>
                    <a:pt x="597" y="259"/>
                  </a:cubicBezTo>
                  <a:cubicBezTo>
                    <a:pt x="601" y="262"/>
                    <a:pt x="603" y="262"/>
                    <a:pt x="601" y="267"/>
                  </a:cubicBezTo>
                  <a:cubicBezTo>
                    <a:pt x="600" y="271"/>
                    <a:pt x="600" y="272"/>
                    <a:pt x="604" y="275"/>
                  </a:cubicBezTo>
                  <a:cubicBezTo>
                    <a:pt x="606" y="271"/>
                    <a:pt x="607" y="269"/>
                    <a:pt x="608" y="265"/>
                  </a:cubicBezTo>
                  <a:cubicBezTo>
                    <a:pt x="608" y="263"/>
                    <a:pt x="609" y="257"/>
                    <a:pt x="612" y="259"/>
                  </a:cubicBezTo>
                  <a:cubicBezTo>
                    <a:pt x="614" y="260"/>
                    <a:pt x="621" y="262"/>
                    <a:pt x="621" y="265"/>
                  </a:cubicBezTo>
                  <a:cubicBezTo>
                    <a:pt x="622" y="268"/>
                    <a:pt x="624" y="273"/>
                    <a:pt x="620" y="275"/>
                  </a:cubicBezTo>
                  <a:cubicBezTo>
                    <a:pt x="620" y="274"/>
                    <a:pt x="619" y="273"/>
                    <a:pt x="619" y="272"/>
                  </a:cubicBezTo>
                  <a:cubicBezTo>
                    <a:pt x="609" y="277"/>
                    <a:pt x="631" y="297"/>
                    <a:pt x="632" y="286"/>
                  </a:cubicBezTo>
                  <a:cubicBezTo>
                    <a:pt x="632" y="283"/>
                    <a:pt x="632" y="281"/>
                    <a:pt x="634" y="279"/>
                  </a:cubicBezTo>
                  <a:cubicBezTo>
                    <a:pt x="635" y="278"/>
                    <a:pt x="639" y="277"/>
                    <a:pt x="639" y="275"/>
                  </a:cubicBezTo>
                  <a:cubicBezTo>
                    <a:pt x="639" y="267"/>
                    <a:pt x="639" y="267"/>
                    <a:pt x="645" y="264"/>
                  </a:cubicBezTo>
                  <a:cubicBezTo>
                    <a:pt x="643" y="260"/>
                    <a:pt x="640" y="258"/>
                    <a:pt x="641" y="253"/>
                  </a:cubicBezTo>
                  <a:cubicBezTo>
                    <a:pt x="642" y="248"/>
                    <a:pt x="645" y="249"/>
                    <a:pt x="649" y="250"/>
                  </a:cubicBezTo>
                  <a:cubicBezTo>
                    <a:pt x="652" y="251"/>
                    <a:pt x="660" y="250"/>
                    <a:pt x="662" y="253"/>
                  </a:cubicBezTo>
                  <a:cubicBezTo>
                    <a:pt x="666" y="257"/>
                    <a:pt x="667" y="258"/>
                    <a:pt x="673" y="259"/>
                  </a:cubicBezTo>
                  <a:cubicBezTo>
                    <a:pt x="670" y="263"/>
                    <a:pt x="674" y="266"/>
                    <a:pt x="672" y="269"/>
                  </a:cubicBezTo>
                  <a:cubicBezTo>
                    <a:pt x="670" y="271"/>
                    <a:pt x="665" y="270"/>
                    <a:pt x="663" y="270"/>
                  </a:cubicBezTo>
                  <a:cubicBezTo>
                    <a:pt x="665" y="274"/>
                    <a:pt x="666" y="278"/>
                    <a:pt x="669" y="281"/>
                  </a:cubicBezTo>
                  <a:cubicBezTo>
                    <a:pt x="673" y="285"/>
                    <a:pt x="675" y="287"/>
                    <a:pt x="671" y="292"/>
                  </a:cubicBezTo>
                  <a:cubicBezTo>
                    <a:pt x="668" y="296"/>
                    <a:pt x="662" y="298"/>
                    <a:pt x="658" y="300"/>
                  </a:cubicBezTo>
                  <a:cubicBezTo>
                    <a:pt x="655" y="302"/>
                    <a:pt x="653" y="297"/>
                    <a:pt x="650" y="295"/>
                  </a:cubicBezTo>
                  <a:cubicBezTo>
                    <a:pt x="651" y="298"/>
                    <a:pt x="653" y="301"/>
                    <a:pt x="654" y="304"/>
                  </a:cubicBezTo>
                  <a:cubicBezTo>
                    <a:pt x="652" y="303"/>
                    <a:pt x="650" y="302"/>
                    <a:pt x="648" y="301"/>
                  </a:cubicBezTo>
                  <a:cubicBezTo>
                    <a:pt x="648" y="302"/>
                    <a:pt x="648" y="303"/>
                    <a:pt x="649" y="304"/>
                  </a:cubicBezTo>
                  <a:cubicBezTo>
                    <a:pt x="646" y="303"/>
                    <a:pt x="644" y="302"/>
                    <a:pt x="642" y="302"/>
                  </a:cubicBezTo>
                  <a:cubicBezTo>
                    <a:pt x="641" y="302"/>
                    <a:pt x="642" y="298"/>
                    <a:pt x="640" y="298"/>
                  </a:cubicBezTo>
                  <a:cubicBezTo>
                    <a:pt x="637" y="298"/>
                    <a:pt x="632" y="297"/>
                    <a:pt x="631" y="301"/>
                  </a:cubicBezTo>
                  <a:cubicBezTo>
                    <a:pt x="633" y="302"/>
                    <a:pt x="635" y="303"/>
                    <a:pt x="637" y="304"/>
                  </a:cubicBezTo>
                  <a:cubicBezTo>
                    <a:pt x="635" y="307"/>
                    <a:pt x="633" y="311"/>
                    <a:pt x="630" y="313"/>
                  </a:cubicBezTo>
                  <a:cubicBezTo>
                    <a:pt x="625" y="316"/>
                    <a:pt x="623" y="314"/>
                    <a:pt x="618" y="311"/>
                  </a:cubicBezTo>
                  <a:cubicBezTo>
                    <a:pt x="610" y="307"/>
                    <a:pt x="603" y="307"/>
                    <a:pt x="595" y="307"/>
                  </a:cubicBezTo>
                  <a:cubicBezTo>
                    <a:pt x="601" y="310"/>
                    <a:pt x="607" y="313"/>
                    <a:pt x="613" y="316"/>
                  </a:cubicBezTo>
                  <a:cubicBezTo>
                    <a:pt x="617" y="318"/>
                    <a:pt x="624" y="317"/>
                    <a:pt x="629" y="318"/>
                  </a:cubicBezTo>
                  <a:cubicBezTo>
                    <a:pt x="627" y="321"/>
                    <a:pt x="624" y="330"/>
                    <a:pt x="621" y="332"/>
                  </a:cubicBezTo>
                  <a:cubicBezTo>
                    <a:pt x="619" y="332"/>
                    <a:pt x="616" y="334"/>
                    <a:pt x="614" y="334"/>
                  </a:cubicBezTo>
                  <a:cubicBezTo>
                    <a:pt x="612" y="334"/>
                    <a:pt x="610" y="333"/>
                    <a:pt x="607" y="335"/>
                  </a:cubicBezTo>
                  <a:cubicBezTo>
                    <a:pt x="601" y="339"/>
                    <a:pt x="600" y="340"/>
                    <a:pt x="593" y="337"/>
                  </a:cubicBezTo>
                  <a:cubicBezTo>
                    <a:pt x="588" y="336"/>
                    <a:pt x="583" y="335"/>
                    <a:pt x="579" y="333"/>
                  </a:cubicBezTo>
                  <a:cubicBezTo>
                    <a:pt x="582" y="335"/>
                    <a:pt x="585" y="336"/>
                    <a:pt x="588" y="338"/>
                  </a:cubicBezTo>
                  <a:cubicBezTo>
                    <a:pt x="587" y="338"/>
                    <a:pt x="587" y="339"/>
                    <a:pt x="586" y="340"/>
                  </a:cubicBezTo>
                  <a:cubicBezTo>
                    <a:pt x="591" y="339"/>
                    <a:pt x="592" y="339"/>
                    <a:pt x="597" y="341"/>
                  </a:cubicBezTo>
                  <a:cubicBezTo>
                    <a:pt x="599" y="342"/>
                    <a:pt x="603" y="346"/>
                    <a:pt x="599" y="348"/>
                  </a:cubicBezTo>
                  <a:cubicBezTo>
                    <a:pt x="594" y="350"/>
                    <a:pt x="592" y="350"/>
                    <a:pt x="588" y="350"/>
                  </a:cubicBezTo>
                  <a:cubicBezTo>
                    <a:pt x="586" y="349"/>
                    <a:pt x="584" y="355"/>
                    <a:pt x="583" y="356"/>
                  </a:cubicBezTo>
                  <a:cubicBezTo>
                    <a:pt x="579" y="362"/>
                    <a:pt x="573" y="368"/>
                    <a:pt x="572" y="376"/>
                  </a:cubicBezTo>
                  <a:cubicBezTo>
                    <a:pt x="570" y="384"/>
                    <a:pt x="568" y="392"/>
                    <a:pt x="567" y="400"/>
                  </a:cubicBezTo>
                  <a:cubicBezTo>
                    <a:pt x="570" y="401"/>
                    <a:pt x="577" y="401"/>
                    <a:pt x="580" y="403"/>
                  </a:cubicBezTo>
                  <a:cubicBezTo>
                    <a:pt x="582" y="406"/>
                    <a:pt x="584" y="415"/>
                    <a:pt x="585" y="419"/>
                  </a:cubicBezTo>
                  <a:cubicBezTo>
                    <a:pt x="588" y="425"/>
                    <a:pt x="589" y="423"/>
                    <a:pt x="595" y="422"/>
                  </a:cubicBezTo>
                  <a:cubicBezTo>
                    <a:pt x="599" y="421"/>
                    <a:pt x="602" y="423"/>
                    <a:pt x="606" y="424"/>
                  </a:cubicBezTo>
                  <a:cubicBezTo>
                    <a:pt x="615" y="428"/>
                    <a:pt x="622" y="431"/>
                    <a:pt x="630" y="437"/>
                  </a:cubicBezTo>
                  <a:cubicBezTo>
                    <a:pt x="633" y="439"/>
                    <a:pt x="638" y="444"/>
                    <a:pt x="641" y="445"/>
                  </a:cubicBezTo>
                  <a:cubicBezTo>
                    <a:pt x="646" y="445"/>
                    <a:pt x="651" y="446"/>
                    <a:pt x="656" y="446"/>
                  </a:cubicBezTo>
                  <a:cubicBezTo>
                    <a:pt x="657" y="446"/>
                    <a:pt x="666" y="446"/>
                    <a:pt x="666" y="448"/>
                  </a:cubicBezTo>
                  <a:cubicBezTo>
                    <a:pt x="666" y="455"/>
                    <a:pt x="666" y="461"/>
                    <a:pt x="665" y="468"/>
                  </a:cubicBezTo>
                  <a:cubicBezTo>
                    <a:pt x="665" y="477"/>
                    <a:pt x="674" y="484"/>
                    <a:pt x="679" y="491"/>
                  </a:cubicBezTo>
                  <a:cubicBezTo>
                    <a:pt x="685" y="497"/>
                    <a:pt x="696" y="485"/>
                    <a:pt x="695" y="479"/>
                  </a:cubicBezTo>
                  <a:cubicBezTo>
                    <a:pt x="694" y="474"/>
                    <a:pt x="693" y="468"/>
                    <a:pt x="692" y="462"/>
                  </a:cubicBezTo>
                  <a:cubicBezTo>
                    <a:pt x="691" y="459"/>
                    <a:pt x="687" y="455"/>
                    <a:pt x="686" y="452"/>
                  </a:cubicBezTo>
                  <a:cubicBezTo>
                    <a:pt x="691" y="448"/>
                    <a:pt x="702" y="444"/>
                    <a:pt x="707" y="438"/>
                  </a:cubicBezTo>
                  <a:cubicBezTo>
                    <a:pt x="710" y="433"/>
                    <a:pt x="711" y="419"/>
                    <a:pt x="706" y="415"/>
                  </a:cubicBezTo>
                  <a:cubicBezTo>
                    <a:pt x="703" y="412"/>
                    <a:pt x="700" y="409"/>
                    <a:pt x="698" y="405"/>
                  </a:cubicBezTo>
                  <a:cubicBezTo>
                    <a:pt x="694" y="400"/>
                    <a:pt x="693" y="400"/>
                    <a:pt x="697" y="396"/>
                  </a:cubicBezTo>
                  <a:cubicBezTo>
                    <a:pt x="702" y="392"/>
                    <a:pt x="703" y="392"/>
                    <a:pt x="701" y="386"/>
                  </a:cubicBezTo>
                  <a:cubicBezTo>
                    <a:pt x="700" y="382"/>
                    <a:pt x="698" y="378"/>
                    <a:pt x="699" y="374"/>
                  </a:cubicBezTo>
                  <a:cubicBezTo>
                    <a:pt x="701" y="367"/>
                    <a:pt x="701" y="366"/>
                    <a:pt x="699" y="359"/>
                  </a:cubicBezTo>
                  <a:cubicBezTo>
                    <a:pt x="698" y="355"/>
                    <a:pt x="700" y="354"/>
                    <a:pt x="705" y="353"/>
                  </a:cubicBezTo>
                  <a:cubicBezTo>
                    <a:pt x="712" y="352"/>
                    <a:pt x="720" y="359"/>
                    <a:pt x="727" y="356"/>
                  </a:cubicBezTo>
                  <a:cubicBezTo>
                    <a:pt x="732" y="353"/>
                    <a:pt x="733" y="356"/>
                    <a:pt x="738" y="359"/>
                  </a:cubicBezTo>
                  <a:cubicBezTo>
                    <a:pt x="740" y="361"/>
                    <a:pt x="746" y="363"/>
                    <a:pt x="747" y="366"/>
                  </a:cubicBezTo>
                  <a:cubicBezTo>
                    <a:pt x="748" y="370"/>
                    <a:pt x="750" y="374"/>
                    <a:pt x="755" y="373"/>
                  </a:cubicBezTo>
                  <a:cubicBezTo>
                    <a:pt x="759" y="372"/>
                    <a:pt x="761" y="374"/>
                    <a:pt x="765" y="376"/>
                  </a:cubicBezTo>
                  <a:cubicBezTo>
                    <a:pt x="763" y="380"/>
                    <a:pt x="762" y="380"/>
                    <a:pt x="762" y="384"/>
                  </a:cubicBezTo>
                  <a:cubicBezTo>
                    <a:pt x="763" y="388"/>
                    <a:pt x="764" y="392"/>
                    <a:pt x="763" y="395"/>
                  </a:cubicBezTo>
                  <a:cubicBezTo>
                    <a:pt x="764" y="395"/>
                    <a:pt x="765" y="396"/>
                    <a:pt x="766" y="395"/>
                  </a:cubicBezTo>
                  <a:cubicBezTo>
                    <a:pt x="764" y="398"/>
                    <a:pt x="759" y="401"/>
                    <a:pt x="762" y="404"/>
                  </a:cubicBezTo>
                  <a:cubicBezTo>
                    <a:pt x="767" y="389"/>
                    <a:pt x="784" y="422"/>
                    <a:pt x="788" y="402"/>
                  </a:cubicBezTo>
                  <a:cubicBezTo>
                    <a:pt x="789" y="402"/>
                    <a:pt x="790" y="403"/>
                    <a:pt x="791" y="403"/>
                  </a:cubicBezTo>
                  <a:cubicBezTo>
                    <a:pt x="793" y="399"/>
                    <a:pt x="797" y="395"/>
                    <a:pt x="796" y="390"/>
                  </a:cubicBezTo>
                  <a:cubicBezTo>
                    <a:pt x="795" y="387"/>
                    <a:pt x="800" y="380"/>
                    <a:pt x="803" y="381"/>
                  </a:cubicBezTo>
                  <a:cubicBezTo>
                    <a:pt x="803" y="383"/>
                    <a:pt x="803" y="385"/>
                    <a:pt x="802" y="386"/>
                  </a:cubicBezTo>
                  <a:cubicBezTo>
                    <a:pt x="810" y="387"/>
                    <a:pt x="815" y="403"/>
                    <a:pt x="819" y="409"/>
                  </a:cubicBezTo>
                  <a:cubicBezTo>
                    <a:pt x="821" y="413"/>
                    <a:pt x="827" y="420"/>
                    <a:pt x="827" y="424"/>
                  </a:cubicBezTo>
                  <a:cubicBezTo>
                    <a:pt x="828" y="426"/>
                    <a:pt x="824" y="429"/>
                    <a:pt x="824" y="431"/>
                  </a:cubicBezTo>
                  <a:cubicBezTo>
                    <a:pt x="824" y="432"/>
                    <a:pt x="828" y="435"/>
                    <a:pt x="829" y="435"/>
                  </a:cubicBezTo>
                  <a:cubicBezTo>
                    <a:pt x="831" y="437"/>
                    <a:pt x="834" y="438"/>
                    <a:pt x="835" y="440"/>
                  </a:cubicBezTo>
                  <a:cubicBezTo>
                    <a:pt x="837" y="443"/>
                    <a:pt x="834" y="445"/>
                    <a:pt x="837" y="445"/>
                  </a:cubicBezTo>
                  <a:cubicBezTo>
                    <a:pt x="843" y="446"/>
                    <a:pt x="846" y="446"/>
                    <a:pt x="851" y="449"/>
                  </a:cubicBezTo>
                  <a:cubicBezTo>
                    <a:pt x="854" y="452"/>
                    <a:pt x="861" y="455"/>
                    <a:pt x="854" y="456"/>
                  </a:cubicBezTo>
                  <a:cubicBezTo>
                    <a:pt x="849" y="457"/>
                    <a:pt x="845" y="458"/>
                    <a:pt x="841" y="459"/>
                  </a:cubicBezTo>
                  <a:cubicBezTo>
                    <a:pt x="844" y="460"/>
                    <a:pt x="847" y="459"/>
                    <a:pt x="850" y="458"/>
                  </a:cubicBezTo>
                  <a:cubicBezTo>
                    <a:pt x="848" y="461"/>
                    <a:pt x="842" y="461"/>
                    <a:pt x="839" y="462"/>
                  </a:cubicBezTo>
                  <a:cubicBezTo>
                    <a:pt x="836" y="463"/>
                    <a:pt x="837" y="470"/>
                    <a:pt x="838" y="468"/>
                  </a:cubicBezTo>
                  <a:cubicBezTo>
                    <a:pt x="840" y="466"/>
                    <a:pt x="841" y="465"/>
                    <a:pt x="843" y="464"/>
                  </a:cubicBezTo>
                  <a:cubicBezTo>
                    <a:pt x="845" y="464"/>
                    <a:pt x="844" y="463"/>
                    <a:pt x="846" y="462"/>
                  </a:cubicBezTo>
                  <a:cubicBezTo>
                    <a:pt x="848" y="460"/>
                    <a:pt x="852" y="460"/>
                    <a:pt x="855" y="459"/>
                  </a:cubicBezTo>
                  <a:cubicBezTo>
                    <a:pt x="853" y="459"/>
                    <a:pt x="853" y="458"/>
                    <a:pt x="852" y="457"/>
                  </a:cubicBezTo>
                  <a:cubicBezTo>
                    <a:pt x="854" y="457"/>
                    <a:pt x="859" y="458"/>
                    <a:pt x="860" y="460"/>
                  </a:cubicBezTo>
                  <a:cubicBezTo>
                    <a:pt x="861" y="464"/>
                    <a:pt x="857" y="464"/>
                    <a:pt x="859" y="467"/>
                  </a:cubicBezTo>
                  <a:cubicBezTo>
                    <a:pt x="862" y="462"/>
                    <a:pt x="865" y="464"/>
                    <a:pt x="869" y="466"/>
                  </a:cubicBezTo>
                  <a:cubicBezTo>
                    <a:pt x="872" y="467"/>
                    <a:pt x="870" y="473"/>
                    <a:pt x="869" y="475"/>
                  </a:cubicBezTo>
                  <a:cubicBezTo>
                    <a:pt x="868" y="479"/>
                    <a:pt x="872" y="480"/>
                    <a:pt x="869" y="484"/>
                  </a:cubicBezTo>
                  <a:cubicBezTo>
                    <a:pt x="868" y="486"/>
                    <a:pt x="862" y="489"/>
                    <a:pt x="860" y="490"/>
                  </a:cubicBezTo>
                  <a:cubicBezTo>
                    <a:pt x="857" y="491"/>
                    <a:pt x="854" y="490"/>
                    <a:pt x="850" y="491"/>
                  </a:cubicBezTo>
                  <a:cubicBezTo>
                    <a:pt x="846" y="493"/>
                    <a:pt x="845" y="495"/>
                    <a:pt x="842" y="498"/>
                  </a:cubicBezTo>
                  <a:cubicBezTo>
                    <a:pt x="836" y="504"/>
                    <a:pt x="832" y="505"/>
                    <a:pt x="824" y="504"/>
                  </a:cubicBezTo>
                  <a:cubicBezTo>
                    <a:pt x="815" y="503"/>
                    <a:pt x="808" y="503"/>
                    <a:pt x="799" y="503"/>
                  </a:cubicBezTo>
                  <a:cubicBezTo>
                    <a:pt x="792" y="504"/>
                    <a:pt x="784" y="501"/>
                    <a:pt x="782" y="511"/>
                  </a:cubicBezTo>
                  <a:cubicBezTo>
                    <a:pt x="782" y="514"/>
                    <a:pt x="774" y="515"/>
                    <a:pt x="773" y="516"/>
                  </a:cubicBezTo>
                  <a:cubicBezTo>
                    <a:pt x="769" y="518"/>
                    <a:pt x="767" y="522"/>
                    <a:pt x="764" y="525"/>
                  </a:cubicBezTo>
                  <a:cubicBezTo>
                    <a:pt x="759" y="531"/>
                    <a:pt x="756" y="537"/>
                    <a:pt x="750" y="541"/>
                  </a:cubicBezTo>
                  <a:cubicBezTo>
                    <a:pt x="760" y="536"/>
                    <a:pt x="766" y="526"/>
                    <a:pt x="776" y="521"/>
                  </a:cubicBezTo>
                  <a:cubicBezTo>
                    <a:pt x="782" y="518"/>
                    <a:pt x="801" y="507"/>
                    <a:pt x="806" y="520"/>
                  </a:cubicBezTo>
                  <a:cubicBezTo>
                    <a:pt x="805" y="519"/>
                    <a:pt x="804" y="519"/>
                    <a:pt x="803" y="519"/>
                  </a:cubicBezTo>
                  <a:cubicBezTo>
                    <a:pt x="808" y="522"/>
                    <a:pt x="801" y="524"/>
                    <a:pt x="799" y="527"/>
                  </a:cubicBezTo>
                  <a:cubicBezTo>
                    <a:pt x="796" y="529"/>
                    <a:pt x="793" y="525"/>
                    <a:pt x="789" y="527"/>
                  </a:cubicBezTo>
                  <a:cubicBezTo>
                    <a:pt x="791" y="527"/>
                    <a:pt x="794" y="531"/>
                    <a:pt x="795" y="531"/>
                  </a:cubicBezTo>
                  <a:cubicBezTo>
                    <a:pt x="797" y="531"/>
                    <a:pt x="799" y="530"/>
                    <a:pt x="801" y="531"/>
                  </a:cubicBezTo>
                  <a:cubicBezTo>
                    <a:pt x="801" y="534"/>
                    <a:pt x="799" y="536"/>
                    <a:pt x="797" y="538"/>
                  </a:cubicBezTo>
                  <a:cubicBezTo>
                    <a:pt x="798" y="538"/>
                    <a:pt x="800" y="538"/>
                    <a:pt x="801" y="538"/>
                  </a:cubicBezTo>
                  <a:cubicBezTo>
                    <a:pt x="799" y="543"/>
                    <a:pt x="804" y="547"/>
                    <a:pt x="808" y="548"/>
                  </a:cubicBezTo>
                  <a:cubicBezTo>
                    <a:pt x="808" y="549"/>
                    <a:pt x="807" y="549"/>
                    <a:pt x="807" y="549"/>
                  </a:cubicBezTo>
                  <a:cubicBezTo>
                    <a:pt x="813" y="552"/>
                    <a:pt x="818" y="554"/>
                    <a:pt x="823" y="551"/>
                  </a:cubicBezTo>
                  <a:cubicBezTo>
                    <a:pt x="824" y="552"/>
                    <a:pt x="824" y="552"/>
                    <a:pt x="824" y="553"/>
                  </a:cubicBezTo>
                  <a:cubicBezTo>
                    <a:pt x="825" y="553"/>
                    <a:pt x="826" y="553"/>
                    <a:pt x="827" y="552"/>
                  </a:cubicBezTo>
                  <a:cubicBezTo>
                    <a:pt x="824" y="548"/>
                    <a:pt x="831" y="542"/>
                    <a:pt x="833" y="538"/>
                  </a:cubicBezTo>
                  <a:cubicBezTo>
                    <a:pt x="838" y="540"/>
                    <a:pt x="835" y="544"/>
                    <a:pt x="834" y="547"/>
                  </a:cubicBezTo>
                  <a:cubicBezTo>
                    <a:pt x="837" y="545"/>
                    <a:pt x="842" y="550"/>
                    <a:pt x="839" y="551"/>
                  </a:cubicBezTo>
                  <a:cubicBezTo>
                    <a:pt x="835" y="552"/>
                    <a:pt x="832" y="555"/>
                    <a:pt x="828" y="554"/>
                  </a:cubicBezTo>
                  <a:cubicBezTo>
                    <a:pt x="829" y="555"/>
                    <a:pt x="829" y="556"/>
                    <a:pt x="830" y="557"/>
                  </a:cubicBezTo>
                  <a:cubicBezTo>
                    <a:pt x="825" y="559"/>
                    <a:pt x="821" y="561"/>
                    <a:pt x="816" y="563"/>
                  </a:cubicBezTo>
                  <a:cubicBezTo>
                    <a:pt x="814" y="563"/>
                    <a:pt x="812" y="564"/>
                    <a:pt x="811" y="565"/>
                  </a:cubicBezTo>
                  <a:cubicBezTo>
                    <a:pt x="809" y="567"/>
                    <a:pt x="808" y="563"/>
                    <a:pt x="807" y="564"/>
                  </a:cubicBezTo>
                  <a:cubicBezTo>
                    <a:pt x="803" y="567"/>
                    <a:pt x="801" y="572"/>
                    <a:pt x="797" y="575"/>
                  </a:cubicBezTo>
                  <a:cubicBezTo>
                    <a:pt x="795" y="577"/>
                    <a:pt x="793" y="574"/>
                    <a:pt x="791" y="573"/>
                  </a:cubicBezTo>
                  <a:cubicBezTo>
                    <a:pt x="786" y="566"/>
                    <a:pt x="798" y="560"/>
                    <a:pt x="802" y="557"/>
                  </a:cubicBezTo>
                  <a:cubicBezTo>
                    <a:pt x="805" y="555"/>
                    <a:pt x="804" y="558"/>
                    <a:pt x="805" y="559"/>
                  </a:cubicBezTo>
                  <a:cubicBezTo>
                    <a:pt x="808" y="561"/>
                    <a:pt x="809" y="558"/>
                    <a:pt x="812" y="556"/>
                  </a:cubicBezTo>
                  <a:cubicBezTo>
                    <a:pt x="808" y="556"/>
                    <a:pt x="804" y="555"/>
                    <a:pt x="802" y="557"/>
                  </a:cubicBezTo>
                  <a:cubicBezTo>
                    <a:pt x="802" y="555"/>
                    <a:pt x="803" y="553"/>
                    <a:pt x="804" y="552"/>
                  </a:cubicBezTo>
                  <a:cubicBezTo>
                    <a:pt x="801" y="551"/>
                    <a:pt x="796" y="555"/>
                    <a:pt x="793" y="557"/>
                  </a:cubicBezTo>
                  <a:cubicBezTo>
                    <a:pt x="791" y="559"/>
                    <a:pt x="791" y="556"/>
                    <a:pt x="789" y="558"/>
                  </a:cubicBezTo>
                  <a:cubicBezTo>
                    <a:pt x="788" y="560"/>
                    <a:pt x="785" y="559"/>
                    <a:pt x="783" y="559"/>
                  </a:cubicBezTo>
                  <a:cubicBezTo>
                    <a:pt x="786" y="567"/>
                    <a:pt x="773" y="564"/>
                    <a:pt x="771" y="567"/>
                  </a:cubicBezTo>
                  <a:cubicBezTo>
                    <a:pt x="771" y="567"/>
                    <a:pt x="770" y="566"/>
                    <a:pt x="770" y="566"/>
                  </a:cubicBezTo>
                  <a:cubicBezTo>
                    <a:pt x="768" y="570"/>
                    <a:pt x="766" y="570"/>
                    <a:pt x="762" y="572"/>
                  </a:cubicBezTo>
                  <a:cubicBezTo>
                    <a:pt x="759" y="573"/>
                    <a:pt x="759" y="574"/>
                    <a:pt x="758" y="577"/>
                  </a:cubicBezTo>
                  <a:cubicBezTo>
                    <a:pt x="757" y="581"/>
                    <a:pt x="749" y="595"/>
                    <a:pt x="759" y="594"/>
                  </a:cubicBezTo>
                  <a:cubicBezTo>
                    <a:pt x="759" y="593"/>
                    <a:pt x="759" y="592"/>
                    <a:pt x="758" y="592"/>
                  </a:cubicBezTo>
                  <a:cubicBezTo>
                    <a:pt x="759" y="592"/>
                    <a:pt x="760" y="593"/>
                    <a:pt x="761" y="594"/>
                  </a:cubicBezTo>
                  <a:cubicBezTo>
                    <a:pt x="758" y="596"/>
                    <a:pt x="754" y="595"/>
                    <a:pt x="751" y="594"/>
                  </a:cubicBezTo>
                  <a:cubicBezTo>
                    <a:pt x="749" y="593"/>
                    <a:pt x="750" y="598"/>
                    <a:pt x="748" y="598"/>
                  </a:cubicBezTo>
                  <a:cubicBezTo>
                    <a:pt x="740" y="599"/>
                    <a:pt x="737" y="599"/>
                    <a:pt x="731" y="603"/>
                  </a:cubicBezTo>
                  <a:cubicBezTo>
                    <a:pt x="735" y="603"/>
                    <a:pt x="739" y="601"/>
                    <a:pt x="743" y="600"/>
                  </a:cubicBezTo>
                  <a:cubicBezTo>
                    <a:pt x="743" y="600"/>
                    <a:pt x="742" y="601"/>
                    <a:pt x="742" y="601"/>
                  </a:cubicBezTo>
                  <a:cubicBezTo>
                    <a:pt x="743" y="601"/>
                    <a:pt x="744" y="601"/>
                    <a:pt x="745" y="601"/>
                  </a:cubicBezTo>
                  <a:cubicBezTo>
                    <a:pt x="742" y="603"/>
                    <a:pt x="740" y="604"/>
                    <a:pt x="737" y="605"/>
                  </a:cubicBezTo>
                  <a:cubicBezTo>
                    <a:pt x="734" y="605"/>
                    <a:pt x="729" y="604"/>
                    <a:pt x="727" y="607"/>
                  </a:cubicBezTo>
                  <a:cubicBezTo>
                    <a:pt x="734" y="608"/>
                    <a:pt x="724" y="621"/>
                    <a:pt x="722" y="623"/>
                  </a:cubicBezTo>
                  <a:cubicBezTo>
                    <a:pt x="724" y="620"/>
                    <a:pt x="719" y="618"/>
                    <a:pt x="718" y="615"/>
                  </a:cubicBezTo>
                  <a:cubicBezTo>
                    <a:pt x="718" y="619"/>
                    <a:pt x="723" y="624"/>
                    <a:pt x="721" y="628"/>
                  </a:cubicBezTo>
                  <a:cubicBezTo>
                    <a:pt x="719" y="632"/>
                    <a:pt x="716" y="636"/>
                    <a:pt x="715" y="640"/>
                  </a:cubicBezTo>
                  <a:cubicBezTo>
                    <a:pt x="714" y="640"/>
                    <a:pt x="714" y="640"/>
                    <a:pt x="714" y="640"/>
                  </a:cubicBezTo>
                  <a:cubicBezTo>
                    <a:pt x="714" y="637"/>
                    <a:pt x="715" y="634"/>
                    <a:pt x="716" y="632"/>
                  </a:cubicBezTo>
                  <a:cubicBezTo>
                    <a:pt x="715" y="631"/>
                    <a:pt x="716" y="627"/>
                    <a:pt x="712" y="628"/>
                  </a:cubicBezTo>
                  <a:cubicBezTo>
                    <a:pt x="712" y="625"/>
                    <a:pt x="713" y="623"/>
                    <a:pt x="714" y="620"/>
                  </a:cubicBezTo>
                  <a:cubicBezTo>
                    <a:pt x="714" y="620"/>
                    <a:pt x="716" y="615"/>
                    <a:pt x="714" y="616"/>
                  </a:cubicBezTo>
                  <a:cubicBezTo>
                    <a:pt x="708" y="621"/>
                    <a:pt x="710" y="623"/>
                    <a:pt x="711" y="631"/>
                  </a:cubicBezTo>
                  <a:cubicBezTo>
                    <a:pt x="710" y="629"/>
                    <a:pt x="708" y="628"/>
                    <a:pt x="706" y="628"/>
                  </a:cubicBezTo>
                  <a:cubicBezTo>
                    <a:pt x="707" y="630"/>
                    <a:pt x="711" y="630"/>
                    <a:pt x="712" y="633"/>
                  </a:cubicBezTo>
                  <a:cubicBezTo>
                    <a:pt x="713" y="634"/>
                    <a:pt x="711" y="639"/>
                    <a:pt x="711" y="641"/>
                  </a:cubicBezTo>
                  <a:cubicBezTo>
                    <a:pt x="712" y="643"/>
                    <a:pt x="716" y="642"/>
                    <a:pt x="715" y="647"/>
                  </a:cubicBezTo>
                  <a:cubicBezTo>
                    <a:pt x="714" y="651"/>
                    <a:pt x="712" y="650"/>
                    <a:pt x="708" y="651"/>
                  </a:cubicBezTo>
                  <a:cubicBezTo>
                    <a:pt x="711" y="651"/>
                    <a:pt x="716" y="650"/>
                    <a:pt x="715" y="655"/>
                  </a:cubicBezTo>
                  <a:cubicBezTo>
                    <a:pt x="715" y="656"/>
                    <a:pt x="709" y="657"/>
                    <a:pt x="708" y="657"/>
                  </a:cubicBezTo>
                  <a:cubicBezTo>
                    <a:pt x="708" y="657"/>
                    <a:pt x="709" y="658"/>
                    <a:pt x="710" y="659"/>
                  </a:cubicBezTo>
                  <a:cubicBezTo>
                    <a:pt x="709" y="659"/>
                    <a:pt x="708" y="660"/>
                    <a:pt x="706" y="660"/>
                  </a:cubicBezTo>
                  <a:cubicBezTo>
                    <a:pt x="708" y="664"/>
                    <a:pt x="710" y="660"/>
                    <a:pt x="712" y="662"/>
                  </a:cubicBezTo>
                  <a:cubicBezTo>
                    <a:pt x="711" y="663"/>
                    <a:pt x="709" y="664"/>
                    <a:pt x="707" y="664"/>
                  </a:cubicBezTo>
                  <a:cubicBezTo>
                    <a:pt x="706" y="665"/>
                    <a:pt x="704" y="663"/>
                    <a:pt x="703" y="664"/>
                  </a:cubicBezTo>
                  <a:cubicBezTo>
                    <a:pt x="701" y="665"/>
                    <a:pt x="699" y="669"/>
                    <a:pt x="698" y="671"/>
                  </a:cubicBezTo>
                  <a:cubicBezTo>
                    <a:pt x="697" y="673"/>
                    <a:pt x="693" y="672"/>
                    <a:pt x="691" y="675"/>
                  </a:cubicBezTo>
                  <a:cubicBezTo>
                    <a:pt x="690" y="677"/>
                    <a:pt x="688" y="679"/>
                    <a:pt x="686" y="681"/>
                  </a:cubicBezTo>
                  <a:cubicBezTo>
                    <a:pt x="678" y="685"/>
                    <a:pt x="677" y="688"/>
                    <a:pt x="673" y="696"/>
                  </a:cubicBezTo>
                  <a:cubicBezTo>
                    <a:pt x="671" y="700"/>
                    <a:pt x="672" y="708"/>
                    <a:pt x="674" y="712"/>
                  </a:cubicBezTo>
                  <a:cubicBezTo>
                    <a:pt x="677" y="719"/>
                    <a:pt x="679" y="725"/>
                    <a:pt x="682" y="733"/>
                  </a:cubicBezTo>
                  <a:cubicBezTo>
                    <a:pt x="683" y="737"/>
                    <a:pt x="684" y="747"/>
                    <a:pt x="681" y="750"/>
                  </a:cubicBezTo>
                  <a:cubicBezTo>
                    <a:pt x="679" y="752"/>
                    <a:pt x="677" y="755"/>
                    <a:pt x="674" y="751"/>
                  </a:cubicBezTo>
                  <a:cubicBezTo>
                    <a:pt x="674" y="750"/>
                    <a:pt x="669" y="746"/>
                    <a:pt x="669" y="746"/>
                  </a:cubicBezTo>
                  <a:cubicBezTo>
                    <a:pt x="668" y="742"/>
                    <a:pt x="667" y="740"/>
                    <a:pt x="665" y="737"/>
                  </a:cubicBezTo>
                  <a:cubicBezTo>
                    <a:pt x="664" y="734"/>
                    <a:pt x="662" y="732"/>
                    <a:pt x="663" y="729"/>
                  </a:cubicBezTo>
                  <a:cubicBezTo>
                    <a:pt x="663" y="729"/>
                    <a:pt x="662" y="730"/>
                    <a:pt x="662" y="730"/>
                  </a:cubicBezTo>
                  <a:cubicBezTo>
                    <a:pt x="660" y="725"/>
                    <a:pt x="665" y="719"/>
                    <a:pt x="660" y="715"/>
                  </a:cubicBezTo>
                  <a:cubicBezTo>
                    <a:pt x="656" y="713"/>
                    <a:pt x="654" y="707"/>
                    <a:pt x="649" y="709"/>
                  </a:cubicBezTo>
                  <a:cubicBezTo>
                    <a:pt x="646" y="709"/>
                    <a:pt x="643" y="711"/>
                    <a:pt x="641" y="710"/>
                  </a:cubicBezTo>
                  <a:cubicBezTo>
                    <a:pt x="639" y="708"/>
                    <a:pt x="636" y="706"/>
                    <a:pt x="634" y="705"/>
                  </a:cubicBezTo>
                  <a:cubicBezTo>
                    <a:pt x="629" y="704"/>
                    <a:pt x="622" y="709"/>
                    <a:pt x="621" y="702"/>
                  </a:cubicBezTo>
                  <a:cubicBezTo>
                    <a:pt x="620" y="708"/>
                    <a:pt x="606" y="704"/>
                    <a:pt x="602" y="707"/>
                  </a:cubicBezTo>
                  <a:cubicBezTo>
                    <a:pt x="605" y="707"/>
                    <a:pt x="616" y="709"/>
                    <a:pt x="607" y="713"/>
                  </a:cubicBezTo>
                  <a:cubicBezTo>
                    <a:pt x="608" y="713"/>
                    <a:pt x="613" y="715"/>
                    <a:pt x="613" y="715"/>
                  </a:cubicBezTo>
                  <a:cubicBezTo>
                    <a:pt x="613" y="718"/>
                    <a:pt x="611" y="719"/>
                    <a:pt x="610" y="718"/>
                  </a:cubicBezTo>
                  <a:cubicBezTo>
                    <a:pt x="611" y="715"/>
                    <a:pt x="607" y="714"/>
                    <a:pt x="605" y="713"/>
                  </a:cubicBezTo>
                  <a:cubicBezTo>
                    <a:pt x="605" y="715"/>
                    <a:pt x="604" y="716"/>
                    <a:pt x="604" y="717"/>
                  </a:cubicBezTo>
                  <a:cubicBezTo>
                    <a:pt x="602" y="713"/>
                    <a:pt x="600" y="717"/>
                    <a:pt x="598" y="715"/>
                  </a:cubicBezTo>
                  <a:cubicBezTo>
                    <a:pt x="594" y="713"/>
                    <a:pt x="593" y="711"/>
                    <a:pt x="589" y="712"/>
                  </a:cubicBezTo>
                  <a:cubicBezTo>
                    <a:pt x="587" y="713"/>
                    <a:pt x="584" y="711"/>
                    <a:pt x="582" y="710"/>
                  </a:cubicBezTo>
                  <a:cubicBezTo>
                    <a:pt x="578" y="708"/>
                    <a:pt x="572" y="713"/>
                    <a:pt x="568" y="714"/>
                  </a:cubicBezTo>
                  <a:cubicBezTo>
                    <a:pt x="562" y="717"/>
                    <a:pt x="547" y="728"/>
                    <a:pt x="547" y="737"/>
                  </a:cubicBezTo>
                  <a:cubicBezTo>
                    <a:pt x="547" y="740"/>
                    <a:pt x="550" y="743"/>
                    <a:pt x="550" y="745"/>
                  </a:cubicBezTo>
                  <a:cubicBezTo>
                    <a:pt x="551" y="747"/>
                    <a:pt x="549" y="750"/>
                    <a:pt x="548" y="752"/>
                  </a:cubicBezTo>
                  <a:cubicBezTo>
                    <a:pt x="547" y="757"/>
                    <a:pt x="545" y="762"/>
                    <a:pt x="545" y="767"/>
                  </a:cubicBezTo>
                  <a:cubicBezTo>
                    <a:pt x="545" y="780"/>
                    <a:pt x="547" y="789"/>
                    <a:pt x="554" y="800"/>
                  </a:cubicBezTo>
                  <a:cubicBezTo>
                    <a:pt x="558" y="806"/>
                    <a:pt x="560" y="811"/>
                    <a:pt x="567" y="813"/>
                  </a:cubicBezTo>
                  <a:cubicBezTo>
                    <a:pt x="568" y="813"/>
                    <a:pt x="570" y="817"/>
                    <a:pt x="571" y="816"/>
                  </a:cubicBezTo>
                  <a:cubicBezTo>
                    <a:pt x="574" y="815"/>
                    <a:pt x="577" y="814"/>
                    <a:pt x="580" y="813"/>
                  </a:cubicBezTo>
                  <a:cubicBezTo>
                    <a:pt x="583" y="812"/>
                    <a:pt x="585" y="812"/>
                    <a:pt x="587" y="811"/>
                  </a:cubicBezTo>
                  <a:cubicBezTo>
                    <a:pt x="590" y="811"/>
                    <a:pt x="591" y="814"/>
                    <a:pt x="592" y="813"/>
                  </a:cubicBezTo>
                  <a:cubicBezTo>
                    <a:pt x="593" y="813"/>
                    <a:pt x="595" y="812"/>
                    <a:pt x="596" y="812"/>
                  </a:cubicBezTo>
                  <a:cubicBezTo>
                    <a:pt x="596" y="811"/>
                    <a:pt x="595" y="809"/>
                    <a:pt x="596" y="809"/>
                  </a:cubicBezTo>
                  <a:cubicBezTo>
                    <a:pt x="598" y="806"/>
                    <a:pt x="599" y="806"/>
                    <a:pt x="600" y="802"/>
                  </a:cubicBezTo>
                  <a:cubicBezTo>
                    <a:pt x="602" y="797"/>
                    <a:pt x="601" y="790"/>
                    <a:pt x="607" y="788"/>
                  </a:cubicBezTo>
                  <a:cubicBezTo>
                    <a:pt x="610" y="787"/>
                    <a:pt x="618" y="785"/>
                    <a:pt x="620" y="786"/>
                  </a:cubicBezTo>
                  <a:cubicBezTo>
                    <a:pt x="623" y="786"/>
                    <a:pt x="633" y="784"/>
                    <a:pt x="630" y="791"/>
                  </a:cubicBezTo>
                  <a:cubicBezTo>
                    <a:pt x="628" y="794"/>
                    <a:pt x="625" y="802"/>
                    <a:pt x="623" y="802"/>
                  </a:cubicBezTo>
                  <a:cubicBezTo>
                    <a:pt x="624" y="803"/>
                    <a:pt x="623" y="804"/>
                    <a:pt x="625" y="804"/>
                  </a:cubicBezTo>
                  <a:cubicBezTo>
                    <a:pt x="625" y="805"/>
                    <a:pt x="624" y="806"/>
                    <a:pt x="623" y="806"/>
                  </a:cubicBezTo>
                  <a:cubicBezTo>
                    <a:pt x="623" y="807"/>
                    <a:pt x="623" y="807"/>
                    <a:pt x="623" y="807"/>
                  </a:cubicBezTo>
                  <a:cubicBezTo>
                    <a:pt x="624" y="807"/>
                    <a:pt x="624" y="806"/>
                    <a:pt x="625" y="806"/>
                  </a:cubicBezTo>
                  <a:cubicBezTo>
                    <a:pt x="623" y="809"/>
                    <a:pt x="623" y="813"/>
                    <a:pt x="622" y="816"/>
                  </a:cubicBezTo>
                  <a:cubicBezTo>
                    <a:pt x="621" y="815"/>
                    <a:pt x="620" y="812"/>
                    <a:pt x="620" y="810"/>
                  </a:cubicBezTo>
                  <a:cubicBezTo>
                    <a:pt x="620" y="811"/>
                    <a:pt x="619" y="813"/>
                    <a:pt x="618" y="814"/>
                  </a:cubicBezTo>
                  <a:cubicBezTo>
                    <a:pt x="622" y="814"/>
                    <a:pt x="617" y="823"/>
                    <a:pt x="619" y="826"/>
                  </a:cubicBezTo>
                  <a:cubicBezTo>
                    <a:pt x="620" y="829"/>
                    <a:pt x="616" y="834"/>
                    <a:pt x="614" y="836"/>
                  </a:cubicBezTo>
                  <a:cubicBezTo>
                    <a:pt x="620" y="838"/>
                    <a:pt x="626" y="836"/>
                    <a:pt x="633" y="837"/>
                  </a:cubicBezTo>
                  <a:cubicBezTo>
                    <a:pt x="635" y="837"/>
                    <a:pt x="637" y="835"/>
                    <a:pt x="640" y="836"/>
                  </a:cubicBezTo>
                  <a:cubicBezTo>
                    <a:pt x="643" y="836"/>
                    <a:pt x="647" y="836"/>
                    <a:pt x="649" y="837"/>
                  </a:cubicBezTo>
                  <a:cubicBezTo>
                    <a:pt x="655" y="839"/>
                    <a:pt x="659" y="843"/>
                    <a:pt x="658" y="850"/>
                  </a:cubicBezTo>
                  <a:cubicBezTo>
                    <a:pt x="657" y="854"/>
                    <a:pt x="656" y="859"/>
                    <a:pt x="656" y="863"/>
                  </a:cubicBezTo>
                  <a:cubicBezTo>
                    <a:pt x="655" y="866"/>
                    <a:pt x="653" y="868"/>
                    <a:pt x="653" y="870"/>
                  </a:cubicBezTo>
                  <a:cubicBezTo>
                    <a:pt x="652" y="882"/>
                    <a:pt x="666" y="901"/>
                    <a:pt x="676" y="896"/>
                  </a:cubicBezTo>
                  <a:cubicBezTo>
                    <a:pt x="683" y="894"/>
                    <a:pt x="686" y="891"/>
                    <a:pt x="693" y="893"/>
                  </a:cubicBezTo>
                  <a:cubicBezTo>
                    <a:pt x="700" y="895"/>
                    <a:pt x="702" y="899"/>
                    <a:pt x="707" y="904"/>
                  </a:cubicBezTo>
                  <a:cubicBezTo>
                    <a:pt x="707" y="896"/>
                    <a:pt x="717" y="885"/>
                    <a:pt x="721" y="878"/>
                  </a:cubicBezTo>
                  <a:cubicBezTo>
                    <a:pt x="722" y="876"/>
                    <a:pt x="730" y="875"/>
                    <a:pt x="732" y="874"/>
                  </a:cubicBezTo>
                  <a:cubicBezTo>
                    <a:pt x="737" y="872"/>
                    <a:pt x="743" y="870"/>
                    <a:pt x="749" y="868"/>
                  </a:cubicBezTo>
                  <a:cubicBezTo>
                    <a:pt x="754" y="866"/>
                    <a:pt x="763" y="871"/>
                    <a:pt x="768" y="872"/>
                  </a:cubicBezTo>
                  <a:cubicBezTo>
                    <a:pt x="781" y="875"/>
                    <a:pt x="794" y="878"/>
                    <a:pt x="808" y="881"/>
                  </a:cubicBezTo>
                  <a:cubicBezTo>
                    <a:pt x="815" y="883"/>
                    <a:pt x="822" y="883"/>
                    <a:pt x="827" y="888"/>
                  </a:cubicBezTo>
                  <a:cubicBezTo>
                    <a:pt x="838" y="898"/>
                    <a:pt x="848" y="908"/>
                    <a:pt x="858" y="918"/>
                  </a:cubicBezTo>
                  <a:cubicBezTo>
                    <a:pt x="865" y="924"/>
                    <a:pt x="879" y="924"/>
                    <a:pt x="887" y="926"/>
                  </a:cubicBezTo>
                  <a:cubicBezTo>
                    <a:pt x="895" y="928"/>
                    <a:pt x="901" y="941"/>
                    <a:pt x="906" y="947"/>
                  </a:cubicBezTo>
                  <a:cubicBezTo>
                    <a:pt x="911" y="954"/>
                    <a:pt x="916" y="960"/>
                    <a:pt x="921" y="967"/>
                  </a:cubicBezTo>
                  <a:cubicBezTo>
                    <a:pt x="922" y="968"/>
                    <a:pt x="925" y="973"/>
                    <a:pt x="927" y="974"/>
                  </a:cubicBezTo>
                  <a:cubicBezTo>
                    <a:pt x="937" y="978"/>
                    <a:pt x="948" y="982"/>
                    <a:pt x="958" y="986"/>
                  </a:cubicBezTo>
                  <a:cubicBezTo>
                    <a:pt x="969" y="989"/>
                    <a:pt x="980" y="993"/>
                    <a:pt x="990" y="997"/>
                  </a:cubicBezTo>
                  <a:cubicBezTo>
                    <a:pt x="999" y="1000"/>
                    <a:pt x="1008" y="1010"/>
                    <a:pt x="1016" y="1016"/>
                  </a:cubicBezTo>
                  <a:cubicBezTo>
                    <a:pt x="1017" y="1016"/>
                    <a:pt x="1027" y="1016"/>
                    <a:pt x="1027" y="1017"/>
                  </a:cubicBezTo>
                  <a:cubicBezTo>
                    <a:pt x="1028" y="1022"/>
                    <a:pt x="1030" y="1026"/>
                    <a:pt x="1031" y="1031"/>
                  </a:cubicBezTo>
                  <a:close/>
                  <a:moveTo>
                    <a:pt x="690" y="579"/>
                  </a:moveTo>
                  <a:cubicBezTo>
                    <a:pt x="690" y="583"/>
                    <a:pt x="680" y="585"/>
                    <a:pt x="676" y="585"/>
                  </a:cubicBezTo>
                  <a:cubicBezTo>
                    <a:pt x="672" y="585"/>
                    <a:pt x="671" y="585"/>
                    <a:pt x="667" y="588"/>
                  </a:cubicBezTo>
                  <a:cubicBezTo>
                    <a:pt x="665" y="591"/>
                    <a:pt x="663" y="593"/>
                    <a:pt x="660" y="591"/>
                  </a:cubicBezTo>
                  <a:cubicBezTo>
                    <a:pt x="660" y="589"/>
                    <a:pt x="663" y="588"/>
                    <a:pt x="665" y="587"/>
                  </a:cubicBezTo>
                  <a:cubicBezTo>
                    <a:pt x="663" y="585"/>
                    <a:pt x="663" y="586"/>
                    <a:pt x="663" y="584"/>
                  </a:cubicBezTo>
                  <a:cubicBezTo>
                    <a:pt x="660" y="587"/>
                    <a:pt x="658" y="590"/>
                    <a:pt x="656" y="594"/>
                  </a:cubicBezTo>
                  <a:cubicBezTo>
                    <a:pt x="658" y="595"/>
                    <a:pt x="659" y="595"/>
                    <a:pt x="661" y="596"/>
                  </a:cubicBezTo>
                  <a:cubicBezTo>
                    <a:pt x="661" y="596"/>
                    <a:pt x="660" y="597"/>
                    <a:pt x="660" y="597"/>
                  </a:cubicBezTo>
                  <a:cubicBezTo>
                    <a:pt x="667" y="598"/>
                    <a:pt x="670" y="594"/>
                    <a:pt x="676" y="592"/>
                  </a:cubicBezTo>
                  <a:cubicBezTo>
                    <a:pt x="682" y="590"/>
                    <a:pt x="686" y="587"/>
                    <a:pt x="691" y="583"/>
                  </a:cubicBezTo>
                  <a:cubicBezTo>
                    <a:pt x="692" y="581"/>
                    <a:pt x="692" y="580"/>
                    <a:pt x="690" y="579"/>
                  </a:cubicBezTo>
                  <a:close/>
                  <a:moveTo>
                    <a:pt x="700" y="577"/>
                  </a:moveTo>
                  <a:cubicBezTo>
                    <a:pt x="705" y="582"/>
                    <a:pt x="717" y="572"/>
                    <a:pt x="711" y="570"/>
                  </a:cubicBezTo>
                  <a:cubicBezTo>
                    <a:pt x="712" y="568"/>
                    <a:pt x="714" y="567"/>
                    <a:pt x="716" y="566"/>
                  </a:cubicBezTo>
                  <a:cubicBezTo>
                    <a:pt x="712" y="567"/>
                    <a:pt x="705" y="572"/>
                    <a:pt x="703" y="571"/>
                  </a:cubicBezTo>
                  <a:cubicBezTo>
                    <a:pt x="699" y="569"/>
                    <a:pt x="693" y="572"/>
                    <a:pt x="689" y="573"/>
                  </a:cubicBezTo>
                  <a:cubicBezTo>
                    <a:pt x="679" y="585"/>
                    <a:pt x="696" y="573"/>
                    <a:pt x="700" y="577"/>
                  </a:cubicBezTo>
                  <a:close/>
                  <a:moveTo>
                    <a:pt x="590" y="541"/>
                  </a:moveTo>
                  <a:cubicBezTo>
                    <a:pt x="593" y="542"/>
                    <a:pt x="596" y="540"/>
                    <a:pt x="599" y="539"/>
                  </a:cubicBezTo>
                  <a:cubicBezTo>
                    <a:pt x="599" y="540"/>
                    <a:pt x="599" y="541"/>
                    <a:pt x="598" y="541"/>
                  </a:cubicBezTo>
                  <a:cubicBezTo>
                    <a:pt x="606" y="546"/>
                    <a:pt x="617" y="530"/>
                    <a:pt x="623" y="534"/>
                  </a:cubicBezTo>
                  <a:cubicBezTo>
                    <a:pt x="620" y="535"/>
                    <a:pt x="618" y="538"/>
                    <a:pt x="617" y="541"/>
                  </a:cubicBezTo>
                  <a:cubicBezTo>
                    <a:pt x="620" y="539"/>
                    <a:pt x="622" y="539"/>
                    <a:pt x="624" y="542"/>
                  </a:cubicBezTo>
                  <a:cubicBezTo>
                    <a:pt x="626" y="544"/>
                    <a:pt x="628" y="543"/>
                    <a:pt x="630" y="544"/>
                  </a:cubicBezTo>
                  <a:cubicBezTo>
                    <a:pt x="631" y="545"/>
                    <a:pt x="642" y="541"/>
                    <a:pt x="644" y="541"/>
                  </a:cubicBezTo>
                  <a:cubicBezTo>
                    <a:pt x="643" y="544"/>
                    <a:pt x="647" y="543"/>
                    <a:pt x="649" y="544"/>
                  </a:cubicBezTo>
                  <a:cubicBezTo>
                    <a:pt x="650" y="545"/>
                    <a:pt x="651" y="548"/>
                    <a:pt x="653" y="550"/>
                  </a:cubicBezTo>
                  <a:cubicBezTo>
                    <a:pt x="650" y="549"/>
                    <a:pt x="647" y="548"/>
                    <a:pt x="646" y="551"/>
                  </a:cubicBezTo>
                  <a:cubicBezTo>
                    <a:pt x="642" y="546"/>
                    <a:pt x="634" y="549"/>
                    <a:pt x="632" y="553"/>
                  </a:cubicBezTo>
                  <a:cubicBezTo>
                    <a:pt x="631" y="553"/>
                    <a:pt x="631" y="553"/>
                    <a:pt x="631" y="553"/>
                  </a:cubicBezTo>
                  <a:cubicBezTo>
                    <a:pt x="631" y="552"/>
                    <a:pt x="632" y="551"/>
                    <a:pt x="632" y="551"/>
                  </a:cubicBezTo>
                  <a:cubicBezTo>
                    <a:pt x="631" y="552"/>
                    <a:pt x="630" y="552"/>
                    <a:pt x="629" y="553"/>
                  </a:cubicBezTo>
                  <a:cubicBezTo>
                    <a:pt x="629" y="552"/>
                    <a:pt x="629" y="551"/>
                    <a:pt x="629" y="550"/>
                  </a:cubicBezTo>
                  <a:cubicBezTo>
                    <a:pt x="626" y="553"/>
                    <a:pt x="621" y="560"/>
                    <a:pt x="621" y="564"/>
                  </a:cubicBezTo>
                  <a:cubicBezTo>
                    <a:pt x="624" y="565"/>
                    <a:pt x="625" y="559"/>
                    <a:pt x="628" y="557"/>
                  </a:cubicBezTo>
                  <a:cubicBezTo>
                    <a:pt x="628" y="560"/>
                    <a:pt x="625" y="564"/>
                    <a:pt x="625" y="567"/>
                  </a:cubicBezTo>
                  <a:cubicBezTo>
                    <a:pt x="624" y="571"/>
                    <a:pt x="622" y="576"/>
                    <a:pt x="622" y="580"/>
                  </a:cubicBezTo>
                  <a:cubicBezTo>
                    <a:pt x="622" y="586"/>
                    <a:pt x="626" y="603"/>
                    <a:pt x="632" y="590"/>
                  </a:cubicBezTo>
                  <a:cubicBezTo>
                    <a:pt x="635" y="583"/>
                    <a:pt x="634" y="579"/>
                    <a:pt x="633" y="572"/>
                  </a:cubicBezTo>
                  <a:cubicBezTo>
                    <a:pt x="632" y="564"/>
                    <a:pt x="637" y="563"/>
                    <a:pt x="639" y="558"/>
                  </a:cubicBezTo>
                  <a:cubicBezTo>
                    <a:pt x="639" y="559"/>
                    <a:pt x="639" y="561"/>
                    <a:pt x="639" y="562"/>
                  </a:cubicBezTo>
                  <a:cubicBezTo>
                    <a:pt x="641" y="560"/>
                    <a:pt x="640" y="556"/>
                    <a:pt x="645" y="556"/>
                  </a:cubicBezTo>
                  <a:cubicBezTo>
                    <a:pt x="641" y="551"/>
                    <a:pt x="648" y="552"/>
                    <a:pt x="651" y="554"/>
                  </a:cubicBezTo>
                  <a:cubicBezTo>
                    <a:pt x="653" y="557"/>
                    <a:pt x="656" y="555"/>
                    <a:pt x="657" y="560"/>
                  </a:cubicBezTo>
                  <a:cubicBezTo>
                    <a:pt x="657" y="560"/>
                    <a:pt x="657" y="560"/>
                    <a:pt x="656" y="560"/>
                  </a:cubicBezTo>
                  <a:cubicBezTo>
                    <a:pt x="658" y="562"/>
                    <a:pt x="658" y="566"/>
                    <a:pt x="656" y="568"/>
                  </a:cubicBezTo>
                  <a:cubicBezTo>
                    <a:pt x="655" y="568"/>
                    <a:pt x="652" y="572"/>
                    <a:pt x="652" y="573"/>
                  </a:cubicBezTo>
                  <a:cubicBezTo>
                    <a:pt x="653" y="575"/>
                    <a:pt x="659" y="570"/>
                    <a:pt x="660" y="570"/>
                  </a:cubicBezTo>
                  <a:cubicBezTo>
                    <a:pt x="663" y="570"/>
                    <a:pt x="663" y="579"/>
                    <a:pt x="664" y="581"/>
                  </a:cubicBezTo>
                  <a:cubicBezTo>
                    <a:pt x="666" y="579"/>
                    <a:pt x="668" y="577"/>
                    <a:pt x="669" y="575"/>
                  </a:cubicBezTo>
                  <a:cubicBezTo>
                    <a:pt x="670" y="574"/>
                    <a:pt x="669" y="570"/>
                    <a:pt x="670" y="569"/>
                  </a:cubicBezTo>
                  <a:cubicBezTo>
                    <a:pt x="671" y="565"/>
                    <a:pt x="675" y="560"/>
                    <a:pt x="670" y="558"/>
                  </a:cubicBezTo>
                  <a:cubicBezTo>
                    <a:pt x="674" y="556"/>
                    <a:pt x="672" y="561"/>
                    <a:pt x="675" y="560"/>
                  </a:cubicBezTo>
                  <a:cubicBezTo>
                    <a:pt x="675" y="561"/>
                    <a:pt x="675" y="562"/>
                    <a:pt x="674" y="563"/>
                  </a:cubicBezTo>
                  <a:cubicBezTo>
                    <a:pt x="675" y="563"/>
                    <a:pt x="675" y="563"/>
                    <a:pt x="675" y="564"/>
                  </a:cubicBezTo>
                  <a:cubicBezTo>
                    <a:pt x="677" y="562"/>
                    <a:pt x="681" y="565"/>
                    <a:pt x="683" y="564"/>
                  </a:cubicBezTo>
                  <a:cubicBezTo>
                    <a:pt x="683" y="564"/>
                    <a:pt x="682" y="561"/>
                    <a:pt x="685" y="563"/>
                  </a:cubicBezTo>
                  <a:cubicBezTo>
                    <a:pt x="682" y="559"/>
                    <a:pt x="682" y="551"/>
                    <a:pt x="676" y="550"/>
                  </a:cubicBezTo>
                  <a:cubicBezTo>
                    <a:pt x="671" y="549"/>
                    <a:pt x="665" y="549"/>
                    <a:pt x="659" y="547"/>
                  </a:cubicBezTo>
                  <a:cubicBezTo>
                    <a:pt x="658" y="547"/>
                    <a:pt x="647" y="544"/>
                    <a:pt x="648" y="543"/>
                  </a:cubicBezTo>
                  <a:cubicBezTo>
                    <a:pt x="649" y="541"/>
                    <a:pt x="648" y="540"/>
                    <a:pt x="647" y="539"/>
                  </a:cubicBezTo>
                  <a:cubicBezTo>
                    <a:pt x="646" y="538"/>
                    <a:pt x="648" y="537"/>
                    <a:pt x="647" y="535"/>
                  </a:cubicBezTo>
                  <a:cubicBezTo>
                    <a:pt x="646" y="532"/>
                    <a:pt x="643" y="534"/>
                    <a:pt x="645" y="528"/>
                  </a:cubicBezTo>
                  <a:cubicBezTo>
                    <a:pt x="637" y="530"/>
                    <a:pt x="637" y="526"/>
                    <a:pt x="633" y="520"/>
                  </a:cubicBezTo>
                  <a:cubicBezTo>
                    <a:pt x="631" y="517"/>
                    <a:pt x="629" y="521"/>
                    <a:pt x="627" y="520"/>
                  </a:cubicBezTo>
                  <a:cubicBezTo>
                    <a:pt x="624" y="519"/>
                    <a:pt x="622" y="517"/>
                    <a:pt x="619" y="517"/>
                  </a:cubicBezTo>
                  <a:cubicBezTo>
                    <a:pt x="622" y="520"/>
                    <a:pt x="619" y="521"/>
                    <a:pt x="617" y="523"/>
                  </a:cubicBezTo>
                  <a:cubicBezTo>
                    <a:pt x="617" y="522"/>
                    <a:pt x="618" y="520"/>
                    <a:pt x="618" y="519"/>
                  </a:cubicBezTo>
                  <a:cubicBezTo>
                    <a:pt x="616" y="520"/>
                    <a:pt x="616" y="523"/>
                    <a:pt x="614" y="524"/>
                  </a:cubicBezTo>
                  <a:cubicBezTo>
                    <a:pt x="614" y="523"/>
                    <a:pt x="614" y="522"/>
                    <a:pt x="615" y="521"/>
                  </a:cubicBezTo>
                  <a:cubicBezTo>
                    <a:pt x="611" y="522"/>
                    <a:pt x="612" y="526"/>
                    <a:pt x="609" y="527"/>
                  </a:cubicBezTo>
                  <a:cubicBezTo>
                    <a:pt x="606" y="529"/>
                    <a:pt x="602" y="530"/>
                    <a:pt x="599" y="532"/>
                  </a:cubicBezTo>
                  <a:cubicBezTo>
                    <a:pt x="596" y="535"/>
                    <a:pt x="593" y="538"/>
                    <a:pt x="590" y="541"/>
                  </a:cubicBezTo>
                  <a:close/>
                  <a:moveTo>
                    <a:pt x="392" y="300"/>
                  </a:moveTo>
                  <a:cubicBezTo>
                    <a:pt x="391" y="300"/>
                    <a:pt x="390" y="299"/>
                    <a:pt x="389" y="299"/>
                  </a:cubicBezTo>
                  <a:cubicBezTo>
                    <a:pt x="390" y="298"/>
                    <a:pt x="390" y="297"/>
                    <a:pt x="391" y="297"/>
                  </a:cubicBezTo>
                  <a:cubicBezTo>
                    <a:pt x="388" y="296"/>
                    <a:pt x="385" y="301"/>
                    <a:pt x="382" y="301"/>
                  </a:cubicBezTo>
                  <a:cubicBezTo>
                    <a:pt x="377" y="302"/>
                    <a:pt x="375" y="302"/>
                    <a:pt x="370" y="300"/>
                  </a:cubicBezTo>
                  <a:cubicBezTo>
                    <a:pt x="371" y="296"/>
                    <a:pt x="377" y="295"/>
                    <a:pt x="380" y="294"/>
                  </a:cubicBezTo>
                  <a:cubicBezTo>
                    <a:pt x="374" y="291"/>
                    <a:pt x="372" y="291"/>
                    <a:pt x="366" y="293"/>
                  </a:cubicBezTo>
                  <a:cubicBezTo>
                    <a:pt x="362" y="295"/>
                    <a:pt x="358" y="296"/>
                    <a:pt x="354" y="298"/>
                  </a:cubicBezTo>
                  <a:cubicBezTo>
                    <a:pt x="349" y="299"/>
                    <a:pt x="345" y="300"/>
                    <a:pt x="340" y="301"/>
                  </a:cubicBezTo>
                  <a:cubicBezTo>
                    <a:pt x="338" y="302"/>
                    <a:pt x="328" y="302"/>
                    <a:pt x="335" y="307"/>
                  </a:cubicBezTo>
                  <a:cubicBezTo>
                    <a:pt x="336" y="307"/>
                    <a:pt x="337" y="306"/>
                    <a:pt x="337" y="306"/>
                  </a:cubicBezTo>
                  <a:cubicBezTo>
                    <a:pt x="337" y="305"/>
                    <a:pt x="337" y="305"/>
                    <a:pt x="336" y="304"/>
                  </a:cubicBezTo>
                  <a:cubicBezTo>
                    <a:pt x="339" y="303"/>
                    <a:pt x="347" y="303"/>
                    <a:pt x="350" y="304"/>
                  </a:cubicBezTo>
                  <a:cubicBezTo>
                    <a:pt x="349" y="303"/>
                    <a:pt x="349" y="303"/>
                    <a:pt x="349" y="302"/>
                  </a:cubicBezTo>
                  <a:cubicBezTo>
                    <a:pt x="354" y="302"/>
                    <a:pt x="359" y="302"/>
                    <a:pt x="363" y="305"/>
                  </a:cubicBezTo>
                  <a:cubicBezTo>
                    <a:pt x="361" y="309"/>
                    <a:pt x="355" y="306"/>
                    <a:pt x="351" y="307"/>
                  </a:cubicBezTo>
                  <a:cubicBezTo>
                    <a:pt x="353" y="308"/>
                    <a:pt x="354" y="309"/>
                    <a:pt x="355" y="311"/>
                  </a:cubicBezTo>
                  <a:cubicBezTo>
                    <a:pt x="353" y="311"/>
                    <a:pt x="351" y="312"/>
                    <a:pt x="350" y="313"/>
                  </a:cubicBezTo>
                  <a:cubicBezTo>
                    <a:pt x="353" y="317"/>
                    <a:pt x="348" y="317"/>
                    <a:pt x="346" y="318"/>
                  </a:cubicBezTo>
                  <a:cubicBezTo>
                    <a:pt x="349" y="320"/>
                    <a:pt x="352" y="318"/>
                    <a:pt x="356" y="320"/>
                  </a:cubicBezTo>
                  <a:cubicBezTo>
                    <a:pt x="358" y="321"/>
                    <a:pt x="361" y="315"/>
                    <a:pt x="363" y="314"/>
                  </a:cubicBezTo>
                  <a:cubicBezTo>
                    <a:pt x="367" y="311"/>
                    <a:pt x="373" y="313"/>
                    <a:pt x="368" y="316"/>
                  </a:cubicBezTo>
                  <a:cubicBezTo>
                    <a:pt x="366" y="318"/>
                    <a:pt x="366" y="319"/>
                    <a:pt x="365" y="320"/>
                  </a:cubicBezTo>
                  <a:cubicBezTo>
                    <a:pt x="364" y="321"/>
                    <a:pt x="362" y="321"/>
                    <a:pt x="361" y="322"/>
                  </a:cubicBezTo>
                  <a:cubicBezTo>
                    <a:pt x="366" y="326"/>
                    <a:pt x="371" y="314"/>
                    <a:pt x="377" y="315"/>
                  </a:cubicBezTo>
                  <a:cubicBezTo>
                    <a:pt x="376" y="313"/>
                    <a:pt x="374" y="312"/>
                    <a:pt x="372" y="312"/>
                  </a:cubicBezTo>
                  <a:cubicBezTo>
                    <a:pt x="377" y="306"/>
                    <a:pt x="387" y="314"/>
                    <a:pt x="389" y="308"/>
                  </a:cubicBezTo>
                  <a:cubicBezTo>
                    <a:pt x="389" y="309"/>
                    <a:pt x="387" y="309"/>
                    <a:pt x="387" y="309"/>
                  </a:cubicBezTo>
                  <a:cubicBezTo>
                    <a:pt x="387" y="305"/>
                    <a:pt x="389" y="307"/>
                    <a:pt x="390" y="305"/>
                  </a:cubicBezTo>
                  <a:cubicBezTo>
                    <a:pt x="391" y="303"/>
                    <a:pt x="391" y="302"/>
                    <a:pt x="392" y="300"/>
                  </a:cubicBezTo>
                  <a:close/>
                  <a:moveTo>
                    <a:pt x="459" y="350"/>
                  </a:moveTo>
                  <a:cubicBezTo>
                    <a:pt x="453" y="348"/>
                    <a:pt x="445" y="346"/>
                    <a:pt x="440" y="350"/>
                  </a:cubicBezTo>
                  <a:cubicBezTo>
                    <a:pt x="438" y="352"/>
                    <a:pt x="437" y="355"/>
                    <a:pt x="435" y="356"/>
                  </a:cubicBezTo>
                  <a:cubicBezTo>
                    <a:pt x="433" y="359"/>
                    <a:pt x="431" y="360"/>
                    <a:pt x="428" y="360"/>
                  </a:cubicBezTo>
                  <a:cubicBezTo>
                    <a:pt x="425" y="360"/>
                    <a:pt x="419" y="360"/>
                    <a:pt x="417" y="356"/>
                  </a:cubicBezTo>
                  <a:cubicBezTo>
                    <a:pt x="417" y="355"/>
                    <a:pt x="411" y="356"/>
                    <a:pt x="410" y="353"/>
                  </a:cubicBezTo>
                  <a:cubicBezTo>
                    <a:pt x="409" y="352"/>
                    <a:pt x="404" y="350"/>
                    <a:pt x="403" y="351"/>
                  </a:cubicBezTo>
                  <a:cubicBezTo>
                    <a:pt x="402" y="352"/>
                    <a:pt x="409" y="355"/>
                    <a:pt x="410" y="355"/>
                  </a:cubicBezTo>
                  <a:cubicBezTo>
                    <a:pt x="408" y="359"/>
                    <a:pt x="418" y="362"/>
                    <a:pt x="412" y="364"/>
                  </a:cubicBezTo>
                  <a:cubicBezTo>
                    <a:pt x="410" y="364"/>
                    <a:pt x="408" y="363"/>
                    <a:pt x="407" y="365"/>
                  </a:cubicBezTo>
                  <a:cubicBezTo>
                    <a:pt x="405" y="367"/>
                    <a:pt x="406" y="368"/>
                    <a:pt x="403" y="369"/>
                  </a:cubicBezTo>
                  <a:cubicBezTo>
                    <a:pt x="404" y="369"/>
                    <a:pt x="404" y="369"/>
                    <a:pt x="405" y="370"/>
                  </a:cubicBezTo>
                  <a:cubicBezTo>
                    <a:pt x="403" y="371"/>
                    <a:pt x="400" y="370"/>
                    <a:pt x="398" y="370"/>
                  </a:cubicBezTo>
                  <a:cubicBezTo>
                    <a:pt x="398" y="370"/>
                    <a:pt x="398" y="371"/>
                    <a:pt x="398" y="371"/>
                  </a:cubicBezTo>
                  <a:cubicBezTo>
                    <a:pt x="395" y="371"/>
                    <a:pt x="393" y="370"/>
                    <a:pt x="391" y="370"/>
                  </a:cubicBezTo>
                  <a:cubicBezTo>
                    <a:pt x="394" y="374"/>
                    <a:pt x="403" y="375"/>
                    <a:pt x="408" y="376"/>
                  </a:cubicBezTo>
                  <a:cubicBezTo>
                    <a:pt x="411" y="377"/>
                    <a:pt x="423" y="375"/>
                    <a:pt x="421" y="371"/>
                  </a:cubicBezTo>
                  <a:cubicBezTo>
                    <a:pt x="425" y="367"/>
                    <a:pt x="428" y="368"/>
                    <a:pt x="432" y="366"/>
                  </a:cubicBezTo>
                  <a:cubicBezTo>
                    <a:pt x="434" y="365"/>
                    <a:pt x="437" y="362"/>
                    <a:pt x="439" y="360"/>
                  </a:cubicBezTo>
                  <a:cubicBezTo>
                    <a:pt x="438" y="360"/>
                    <a:pt x="438" y="360"/>
                    <a:pt x="437" y="360"/>
                  </a:cubicBezTo>
                  <a:cubicBezTo>
                    <a:pt x="440" y="358"/>
                    <a:pt x="441" y="356"/>
                    <a:pt x="444" y="355"/>
                  </a:cubicBezTo>
                  <a:cubicBezTo>
                    <a:pt x="447" y="355"/>
                    <a:pt x="449" y="356"/>
                    <a:pt x="451" y="353"/>
                  </a:cubicBezTo>
                  <a:cubicBezTo>
                    <a:pt x="449" y="354"/>
                    <a:pt x="449" y="354"/>
                    <a:pt x="447" y="353"/>
                  </a:cubicBezTo>
                  <a:cubicBezTo>
                    <a:pt x="449" y="353"/>
                    <a:pt x="451" y="352"/>
                    <a:pt x="453" y="352"/>
                  </a:cubicBezTo>
                  <a:cubicBezTo>
                    <a:pt x="451" y="352"/>
                    <a:pt x="449" y="352"/>
                    <a:pt x="447" y="351"/>
                  </a:cubicBezTo>
                  <a:cubicBezTo>
                    <a:pt x="449" y="351"/>
                    <a:pt x="450" y="351"/>
                    <a:pt x="452" y="351"/>
                  </a:cubicBezTo>
                  <a:cubicBezTo>
                    <a:pt x="447" y="349"/>
                    <a:pt x="442" y="353"/>
                    <a:pt x="437" y="356"/>
                  </a:cubicBezTo>
                  <a:cubicBezTo>
                    <a:pt x="439" y="350"/>
                    <a:pt x="455" y="346"/>
                    <a:pt x="456" y="353"/>
                  </a:cubicBezTo>
                  <a:cubicBezTo>
                    <a:pt x="457" y="352"/>
                    <a:pt x="458" y="351"/>
                    <a:pt x="459" y="350"/>
                  </a:cubicBezTo>
                  <a:close/>
                  <a:moveTo>
                    <a:pt x="545" y="485"/>
                  </a:moveTo>
                  <a:cubicBezTo>
                    <a:pt x="545" y="481"/>
                    <a:pt x="545" y="483"/>
                    <a:pt x="547" y="482"/>
                  </a:cubicBezTo>
                  <a:cubicBezTo>
                    <a:pt x="547" y="483"/>
                    <a:pt x="547" y="483"/>
                    <a:pt x="547" y="484"/>
                  </a:cubicBezTo>
                  <a:cubicBezTo>
                    <a:pt x="547" y="484"/>
                    <a:pt x="547" y="484"/>
                    <a:pt x="547" y="483"/>
                  </a:cubicBezTo>
                  <a:cubicBezTo>
                    <a:pt x="550" y="484"/>
                    <a:pt x="549" y="487"/>
                    <a:pt x="549" y="489"/>
                  </a:cubicBezTo>
                  <a:cubicBezTo>
                    <a:pt x="550" y="488"/>
                    <a:pt x="551" y="486"/>
                    <a:pt x="553" y="487"/>
                  </a:cubicBezTo>
                  <a:cubicBezTo>
                    <a:pt x="554" y="488"/>
                    <a:pt x="552" y="491"/>
                    <a:pt x="551" y="492"/>
                  </a:cubicBezTo>
                  <a:cubicBezTo>
                    <a:pt x="552" y="491"/>
                    <a:pt x="553" y="491"/>
                    <a:pt x="554" y="491"/>
                  </a:cubicBezTo>
                  <a:cubicBezTo>
                    <a:pt x="551" y="493"/>
                    <a:pt x="551" y="497"/>
                    <a:pt x="552" y="500"/>
                  </a:cubicBezTo>
                  <a:cubicBezTo>
                    <a:pt x="553" y="504"/>
                    <a:pt x="555" y="500"/>
                    <a:pt x="555" y="498"/>
                  </a:cubicBezTo>
                  <a:cubicBezTo>
                    <a:pt x="555" y="498"/>
                    <a:pt x="556" y="498"/>
                    <a:pt x="556" y="499"/>
                  </a:cubicBezTo>
                  <a:cubicBezTo>
                    <a:pt x="555" y="496"/>
                    <a:pt x="558" y="492"/>
                    <a:pt x="556" y="491"/>
                  </a:cubicBezTo>
                  <a:cubicBezTo>
                    <a:pt x="554" y="489"/>
                    <a:pt x="552" y="484"/>
                    <a:pt x="551" y="482"/>
                  </a:cubicBezTo>
                  <a:cubicBezTo>
                    <a:pt x="550" y="478"/>
                    <a:pt x="542" y="461"/>
                    <a:pt x="545" y="459"/>
                  </a:cubicBezTo>
                  <a:cubicBezTo>
                    <a:pt x="545" y="459"/>
                    <a:pt x="545" y="459"/>
                    <a:pt x="545" y="459"/>
                  </a:cubicBezTo>
                  <a:cubicBezTo>
                    <a:pt x="544" y="460"/>
                    <a:pt x="543" y="460"/>
                    <a:pt x="542" y="460"/>
                  </a:cubicBezTo>
                  <a:cubicBezTo>
                    <a:pt x="542" y="458"/>
                    <a:pt x="543" y="457"/>
                    <a:pt x="545" y="456"/>
                  </a:cubicBezTo>
                  <a:cubicBezTo>
                    <a:pt x="545" y="456"/>
                    <a:pt x="543" y="455"/>
                    <a:pt x="543" y="455"/>
                  </a:cubicBezTo>
                  <a:cubicBezTo>
                    <a:pt x="541" y="459"/>
                    <a:pt x="541" y="461"/>
                    <a:pt x="544" y="463"/>
                  </a:cubicBezTo>
                  <a:cubicBezTo>
                    <a:pt x="542" y="462"/>
                    <a:pt x="536" y="459"/>
                    <a:pt x="535" y="464"/>
                  </a:cubicBezTo>
                  <a:cubicBezTo>
                    <a:pt x="533" y="471"/>
                    <a:pt x="534" y="470"/>
                    <a:pt x="540" y="471"/>
                  </a:cubicBezTo>
                  <a:cubicBezTo>
                    <a:pt x="533" y="473"/>
                    <a:pt x="541" y="480"/>
                    <a:pt x="543" y="483"/>
                  </a:cubicBezTo>
                  <a:cubicBezTo>
                    <a:pt x="543" y="484"/>
                    <a:pt x="544" y="484"/>
                    <a:pt x="545" y="485"/>
                  </a:cubicBezTo>
                  <a:close/>
                  <a:moveTo>
                    <a:pt x="18" y="383"/>
                  </a:moveTo>
                  <a:cubicBezTo>
                    <a:pt x="13" y="381"/>
                    <a:pt x="10" y="385"/>
                    <a:pt x="5" y="384"/>
                  </a:cubicBezTo>
                  <a:cubicBezTo>
                    <a:pt x="7" y="388"/>
                    <a:pt x="11" y="388"/>
                    <a:pt x="14" y="389"/>
                  </a:cubicBezTo>
                  <a:cubicBezTo>
                    <a:pt x="15" y="387"/>
                    <a:pt x="17" y="388"/>
                    <a:pt x="19" y="388"/>
                  </a:cubicBezTo>
                  <a:cubicBezTo>
                    <a:pt x="19" y="387"/>
                    <a:pt x="19" y="387"/>
                    <a:pt x="19" y="386"/>
                  </a:cubicBezTo>
                  <a:cubicBezTo>
                    <a:pt x="19" y="385"/>
                    <a:pt x="17" y="385"/>
                    <a:pt x="18" y="383"/>
                  </a:cubicBezTo>
                  <a:close/>
                  <a:moveTo>
                    <a:pt x="332" y="216"/>
                  </a:moveTo>
                  <a:cubicBezTo>
                    <a:pt x="337" y="219"/>
                    <a:pt x="340" y="220"/>
                    <a:pt x="344" y="224"/>
                  </a:cubicBezTo>
                  <a:cubicBezTo>
                    <a:pt x="350" y="231"/>
                    <a:pt x="349" y="231"/>
                    <a:pt x="357" y="227"/>
                  </a:cubicBezTo>
                  <a:cubicBezTo>
                    <a:pt x="358" y="226"/>
                    <a:pt x="359" y="225"/>
                    <a:pt x="360" y="225"/>
                  </a:cubicBezTo>
                  <a:cubicBezTo>
                    <a:pt x="361" y="224"/>
                    <a:pt x="361" y="226"/>
                    <a:pt x="361" y="226"/>
                  </a:cubicBezTo>
                  <a:cubicBezTo>
                    <a:pt x="364" y="226"/>
                    <a:pt x="366" y="224"/>
                    <a:pt x="369" y="223"/>
                  </a:cubicBezTo>
                  <a:cubicBezTo>
                    <a:pt x="371" y="212"/>
                    <a:pt x="371" y="212"/>
                    <a:pt x="371" y="212"/>
                  </a:cubicBezTo>
                  <a:cubicBezTo>
                    <a:pt x="374" y="215"/>
                    <a:pt x="378" y="212"/>
                    <a:pt x="379" y="208"/>
                  </a:cubicBezTo>
                  <a:cubicBezTo>
                    <a:pt x="380" y="205"/>
                    <a:pt x="381" y="205"/>
                    <a:pt x="384" y="204"/>
                  </a:cubicBezTo>
                  <a:cubicBezTo>
                    <a:pt x="390" y="201"/>
                    <a:pt x="400" y="199"/>
                    <a:pt x="405" y="194"/>
                  </a:cubicBezTo>
                  <a:cubicBezTo>
                    <a:pt x="409" y="191"/>
                    <a:pt x="409" y="190"/>
                    <a:pt x="405" y="187"/>
                  </a:cubicBezTo>
                  <a:cubicBezTo>
                    <a:pt x="402" y="185"/>
                    <a:pt x="399" y="183"/>
                    <a:pt x="396" y="182"/>
                  </a:cubicBezTo>
                  <a:cubicBezTo>
                    <a:pt x="390" y="179"/>
                    <a:pt x="384" y="177"/>
                    <a:pt x="379" y="183"/>
                  </a:cubicBezTo>
                  <a:cubicBezTo>
                    <a:pt x="379" y="182"/>
                    <a:pt x="379" y="180"/>
                    <a:pt x="379" y="180"/>
                  </a:cubicBezTo>
                  <a:cubicBezTo>
                    <a:pt x="372" y="182"/>
                    <a:pt x="366" y="173"/>
                    <a:pt x="360" y="174"/>
                  </a:cubicBezTo>
                  <a:cubicBezTo>
                    <a:pt x="352" y="175"/>
                    <a:pt x="344" y="176"/>
                    <a:pt x="336" y="178"/>
                  </a:cubicBezTo>
                  <a:cubicBezTo>
                    <a:pt x="338" y="180"/>
                    <a:pt x="343" y="188"/>
                    <a:pt x="342" y="189"/>
                  </a:cubicBezTo>
                  <a:cubicBezTo>
                    <a:pt x="339" y="191"/>
                    <a:pt x="333" y="197"/>
                    <a:pt x="337" y="201"/>
                  </a:cubicBezTo>
                  <a:cubicBezTo>
                    <a:pt x="330" y="201"/>
                    <a:pt x="335" y="204"/>
                    <a:pt x="333" y="207"/>
                  </a:cubicBezTo>
                  <a:cubicBezTo>
                    <a:pt x="331" y="210"/>
                    <a:pt x="327" y="213"/>
                    <a:pt x="328" y="217"/>
                  </a:cubicBezTo>
                  <a:cubicBezTo>
                    <a:pt x="329" y="217"/>
                    <a:pt x="331" y="217"/>
                    <a:pt x="332" y="216"/>
                  </a:cubicBezTo>
                  <a:close/>
                  <a:moveTo>
                    <a:pt x="362" y="151"/>
                  </a:moveTo>
                  <a:cubicBezTo>
                    <a:pt x="366" y="152"/>
                    <a:pt x="364" y="149"/>
                    <a:pt x="365" y="148"/>
                  </a:cubicBezTo>
                  <a:cubicBezTo>
                    <a:pt x="367" y="146"/>
                    <a:pt x="370" y="148"/>
                    <a:pt x="370" y="153"/>
                  </a:cubicBezTo>
                  <a:cubicBezTo>
                    <a:pt x="372" y="152"/>
                    <a:pt x="375" y="152"/>
                    <a:pt x="376" y="150"/>
                  </a:cubicBezTo>
                  <a:cubicBezTo>
                    <a:pt x="378" y="148"/>
                    <a:pt x="373" y="144"/>
                    <a:pt x="376" y="143"/>
                  </a:cubicBezTo>
                  <a:cubicBezTo>
                    <a:pt x="378" y="142"/>
                    <a:pt x="379" y="149"/>
                    <a:pt x="382" y="145"/>
                  </a:cubicBezTo>
                  <a:cubicBezTo>
                    <a:pt x="384" y="143"/>
                    <a:pt x="383" y="141"/>
                    <a:pt x="381" y="140"/>
                  </a:cubicBezTo>
                  <a:cubicBezTo>
                    <a:pt x="383" y="139"/>
                    <a:pt x="386" y="141"/>
                    <a:pt x="386" y="137"/>
                  </a:cubicBezTo>
                  <a:cubicBezTo>
                    <a:pt x="386" y="134"/>
                    <a:pt x="389" y="135"/>
                    <a:pt x="390" y="136"/>
                  </a:cubicBezTo>
                  <a:cubicBezTo>
                    <a:pt x="384" y="140"/>
                    <a:pt x="390" y="146"/>
                    <a:pt x="395" y="144"/>
                  </a:cubicBezTo>
                  <a:cubicBezTo>
                    <a:pt x="399" y="143"/>
                    <a:pt x="408" y="136"/>
                    <a:pt x="401" y="133"/>
                  </a:cubicBezTo>
                  <a:cubicBezTo>
                    <a:pt x="402" y="133"/>
                    <a:pt x="404" y="132"/>
                    <a:pt x="406" y="132"/>
                  </a:cubicBezTo>
                  <a:cubicBezTo>
                    <a:pt x="397" y="131"/>
                    <a:pt x="405" y="127"/>
                    <a:pt x="408" y="126"/>
                  </a:cubicBezTo>
                  <a:cubicBezTo>
                    <a:pt x="403" y="123"/>
                    <a:pt x="401" y="121"/>
                    <a:pt x="395" y="123"/>
                  </a:cubicBezTo>
                  <a:cubicBezTo>
                    <a:pt x="396" y="123"/>
                    <a:pt x="396" y="124"/>
                    <a:pt x="398" y="125"/>
                  </a:cubicBezTo>
                  <a:cubicBezTo>
                    <a:pt x="395" y="127"/>
                    <a:pt x="393" y="125"/>
                    <a:pt x="390" y="124"/>
                  </a:cubicBezTo>
                  <a:cubicBezTo>
                    <a:pt x="388" y="124"/>
                    <a:pt x="385" y="125"/>
                    <a:pt x="383" y="125"/>
                  </a:cubicBezTo>
                  <a:cubicBezTo>
                    <a:pt x="378" y="126"/>
                    <a:pt x="376" y="128"/>
                    <a:pt x="372" y="132"/>
                  </a:cubicBezTo>
                  <a:cubicBezTo>
                    <a:pt x="369" y="134"/>
                    <a:pt x="363" y="141"/>
                    <a:pt x="359" y="142"/>
                  </a:cubicBezTo>
                  <a:cubicBezTo>
                    <a:pt x="353" y="142"/>
                    <a:pt x="349" y="144"/>
                    <a:pt x="354" y="150"/>
                  </a:cubicBezTo>
                  <a:cubicBezTo>
                    <a:pt x="356" y="151"/>
                    <a:pt x="359" y="151"/>
                    <a:pt x="362" y="151"/>
                  </a:cubicBezTo>
                  <a:close/>
                  <a:moveTo>
                    <a:pt x="422" y="117"/>
                  </a:moveTo>
                  <a:cubicBezTo>
                    <a:pt x="417" y="112"/>
                    <a:pt x="417" y="112"/>
                    <a:pt x="411" y="114"/>
                  </a:cubicBezTo>
                  <a:cubicBezTo>
                    <a:pt x="413" y="116"/>
                    <a:pt x="415" y="117"/>
                    <a:pt x="418" y="119"/>
                  </a:cubicBezTo>
                  <a:cubicBezTo>
                    <a:pt x="419" y="118"/>
                    <a:pt x="421" y="117"/>
                    <a:pt x="422" y="117"/>
                  </a:cubicBezTo>
                  <a:close/>
                  <a:moveTo>
                    <a:pt x="115" y="411"/>
                  </a:moveTo>
                  <a:cubicBezTo>
                    <a:pt x="118" y="413"/>
                    <a:pt x="121" y="410"/>
                    <a:pt x="122" y="408"/>
                  </a:cubicBezTo>
                  <a:cubicBezTo>
                    <a:pt x="123" y="409"/>
                    <a:pt x="123" y="409"/>
                    <a:pt x="123" y="410"/>
                  </a:cubicBezTo>
                  <a:cubicBezTo>
                    <a:pt x="124" y="409"/>
                    <a:pt x="124" y="408"/>
                    <a:pt x="125" y="408"/>
                  </a:cubicBezTo>
                  <a:cubicBezTo>
                    <a:pt x="123" y="407"/>
                    <a:pt x="121" y="406"/>
                    <a:pt x="120" y="406"/>
                  </a:cubicBezTo>
                  <a:cubicBezTo>
                    <a:pt x="118" y="407"/>
                    <a:pt x="116" y="408"/>
                    <a:pt x="115" y="411"/>
                  </a:cubicBezTo>
                  <a:close/>
                  <a:moveTo>
                    <a:pt x="282" y="461"/>
                  </a:moveTo>
                  <a:cubicBezTo>
                    <a:pt x="282" y="456"/>
                    <a:pt x="271" y="458"/>
                    <a:pt x="271" y="459"/>
                  </a:cubicBezTo>
                  <a:cubicBezTo>
                    <a:pt x="271" y="465"/>
                    <a:pt x="283" y="486"/>
                    <a:pt x="287" y="481"/>
                  </a:cubicBezTo>
                  <a:cubicBezTo>
                    <a:pt x="286" y="479"/>
                    <a:pt x="284" y="478"/>
                    <a:pt x="283" y="477"/>
                  </a:cubicBezTo>
                  <a:cubicBezTo>
                    <a:pt x="282" y="471"/>
                    <a:pt x="281" y="467"/>
                    <a:pt x="282" y="461"/>
                  </a:cubicBezTo>
                  <a:close/>
                  <a:moveTo>
                    <a:pt x="109" y="417"/>
                  </a:moveTo>
                  <a:cubicBezTo>
                    <a:pt x="102" y="413"/>
                    <a:pt x="102" y="427"/>
                    <a:pt x="109" y="427"/>
                  </a:cubicBezTo>
                  <a:cubicBezTo>
                    <a:pt x="111" y="427"/>
                    <a:pt x="112" y="423"/>
                    <a:pt x="115" y="423"/>
                  </a:cubicBezTo>
                  <a:cubicBezTo>
                    <a:pt x="118" y="422"/>
                    <a:pt x="119" y="421"/>
                    <a:pt x="119" y="418"/>
                  </a:cubicBezTo>
                  <a:cubicBezTo>
                    <a:pt x="121" y="419"/>
                    <a:pt x="122" y="419"/>
                    <a:pt x="123" y="417"/>
                  </a:cubicBezTo>
                  <a:cubicBezTo>
                    <a:pt x="123" y="416"/>
                    <a:pt x="122" y="416"/>
                    <a:pt x="121" y="416"/>
                  </a:cubicBezTo>
                  <a:cubicBezTo>
                    <a:pt x="123" y="411"/>
                    <a:pt x="109" y="411"/>
                    <a:pt x="109" y="417"/>
                  </a:cubicBezTo>
                  <a:close/>
                  <a:moveTo>
                    <a:pt x="343" y="516"/>
                  </a:moveTo>
                  <a:cubicBezTo>
                    <a:pt x="342" y="514"/>
                    <a:pt x="339" y="514"/>
                    <a:pt x="337" y="513"/>
                  </a:cubicBezTo>
                  <a:cubicBezTo>
                    <a:pt x="335" y="512"/>
                    <a:pt x="335" y="511"/>
                    <a:pt x="333" y="508"/>
                  </a:cubicBezTo>
                  <a:cubicBezTo>
                    <a:pt x="329" y="501"/>
                    <a:pt x="328" y="502"/>
                    <a:pt x="321" y="500"/>
                  </a:cubicBezTo>
                  <a:cubicBezTo>
                    <a:pt x="315" y="498"/>
                    <a:pt x="313" y="495"/>
                    <a:pt x="307" y="497"/>
                  </a:cubicBezTo>
                  <a:cubicBezTo>
                    <a:pt x="317" y="509"/>
                    <a:pt x="327" y="516"/>
                    <a:pt x="340" y="523"/>
                  </a:cubicBezTo>
                  <a:cubicBezTo>
                    <a:pt x="348" y="526"/>
                    <a:pt x="347" y="523"/>
                    <a:pt x="343" y="516"/>
                  </a:cubicBezTo>
                  <a:close/>
                  <a:moveTo>
                    <a:pt x="1691" y="1085"/>
                  </a:moveTo>
                  <a:cubicBezTo>
                    <a:pt x="1689" y="1082"/>
                    <a:pt x="1683" y="1072"/>
                    <a:pt x="1682" y="1082"/>
                  </a:cubicBezTo>
                  <a:cubicBezTo>
                    <a:pt x="1682" y="1090"/>
                    <a:pt x="1680" y="1090"/>
                    <a:pt x="1675" y="1095"/>
                  </a:cubicBezTo>
                  <a:cubicBezTo>
                    <a:pt x="1671" y="1100"/>
                    <a:pt x="1669" y="1104"/>
                    <a:pt x="1664" y="1106"/>
                  </a:cubicBezTo>
                  <a:cubicBezTo>
                    <a:pt x="1659" y="1109"/>
                    <a:pt x="1655" y="1111"/>
                    <a:pt x="1649" y="1112"/>
                  </a:cubicBezTo>
                  <a:cubicBezTo>
                    <a:pt x="1647" y="1112"/>
                    <a:pt x="1644" y="1123"/>
                    <a:pt x="1645" y="1125"/>
                  </a:cubicBezTo>
                  <a:cubicBezTo>
                    <a:pt x="1646" y="1130"/>
                    <a:pt x="1649" y="1138"/>
                    <a:pt x="1649" y="1143"/>
                  </a:cubicBezTo>
                  <a:cubicBezTo>
                    <a:pt x="1648" y="1148"/>
                    <a:pt x="1642" y="1153"/>
                    <a:pt x="1640" y="1158"/>
                  </a:cubicBezTo>
                  <a:cubicBezTo>
                    <a:pt x="1638" y="1164"/>
                    <a:pt x="1640" y="1169"/>
                    <a:pt x="1641" y="1174"/>
                  </a:cubicBezTo>
                  <a:cubicBezTo>
                    <a:pt x="1643" y="1180"/>
                    <a:pt x="1644" y="1186"/>
                    <a:pt x="1645" y="1191"/>
                  </a:cubicBezTo>
                  <a:cubicBezTo>
                    <a:pt x="1645" y="1193"/>
                    <a:pt x="1654" y="1197"/>
                    <a:pt x="1656" y="1196"/>
                  </a:cubicBezTo>
                  <a:cubicBezTo>
                    <a:pt x="1658" y="1195"/>
                    <a:pt x="1668" y="1192"/>
                    <a:pt x="1668" y="1192"/>
                  </a:cubicBezTo>
                  <a:cubicBezTo>
                    <a:pt x="1669" y="1187"/>
                    <a:pt x="1670" y="1183"/>
                    <a:pt x="1672" y="1179"/>
                  </a:cubicBezTo>
                  <a:cubicBezTo>
                    <a:pt x="1676" y="1163"/>
                    <a:pt x="1681" y="1148"/>
                    <a:pt x="1685" y="1132"/>
                  </a:cubicBezTo>
                  <a:cubicBezTo>
                    <a:pt x="1689" y="1122"/>
                    <a:pt x="1689" y="1117"/>
                    <a:pt x="1688" y="1106"/>
                  </a:cubicBezTo>
                  <a:cubicBezTo>
                    <a:pt x="1690" y="1107"/>
                    <a:pt x="1691" y="1109"/>
                    <a:pt x="1692" y="1110"/>
                  </a:cubicBezTo>
                  <a:cubicBezTo>
                    <a:pt x="1696" y="1102"/>
                    <a:pt x="1693" y="1095"/>
                    <a:pt x="1691" y="1086"/>
                  </a:cubicBezTo>
                  <a:lnTo>
                    <a:pt x="1691" y="1085"/>
                  </a:lnTo>
                  <a:close/>
                  <a:moveTo>
                    <a:pt x="2234" y="832"/>
                  </a:moveTo>
                  <a:cubicBezTo>
                    <a:pt x="2232" y="835"/>
                    <a:pt x="2234" y="840"/>
                    <a:pt x="2235" y="844"/>
                  </a:cubicBezTo>
                  <a:cubicBezTo>
                    <a:pt x="2235" y="847"/>
                    <a:pt x="2239" y="847"/>
                    <a:pt x="2241" y="848"/>
                  </a:cubicBezTo>
                  <a:cubicBezTo>
                    <a:pt x="2236" y="850"/>
                    <a:pt x="2240" y="855"/>
                    <a:pt x="2244" y="856"/>
                  </a:cubicBezTo>
                  <a:cubicBezTo>
                    <a:pt x="2247" y="856"/>
                    <a:pt x="2246" y="853"/>
                    <a:pt x="2250" y="856"/>
                  </a:cubicBezTo>
                  <a:cubicBezTo>
                    <a:pt x="2252" y="856"/>
                    <a:pt x="2253" y="858"/>
                    <a:pt x="2254" y="860"/>
                  </a:cubicBezTo>
                  <a:cubicBezTo>
                    <a:pt x="2254" y="858"/>
                    <a:pt x="2255" y="856"/>
                    <a:pt x="2255" y="854"/>
                  </a:cubicBezTo>
                  <a:cubicBezTo>
                    <a:pt x="2259" y="855"/>
                    <a:pt x="2260" y="855"/>
                    <a:pt x="2260" y="860"/>
                  </a:cubicBezTo>
                  <a:cubicBezTo>
                    <a:pt x="2260" y="862"/>
                    <a:pt x="2265" y="864"/>
                    <a:pt x="2266" y="865"/>
                  </a:cubicBezTo>
                  <a:cubicBezTo>
                    <a:pt x="2269" y="859"/>
                    <a:pt x="2263" y="861"/>
                    <a:pt x="2264" y="856"/>
                  </a:cubicBezTo>
                  <a:cubicBezTo>
                    <a:pt x="2267" y="858"/>
                    <a:pt x="2270" y="856"/>
                    <a:pt x="2267" y="852"/>
                  </a:cubicBezTo>
                  <a:cubicBezTo>
                    <a:pt x="2265" y="851"/>
                    <a:pt x="2265" y="854"/>
                    <a:pt x="2264" y="854"/>
                  </a:cubicBezTo>
                  <a:cubicBezTo>
                    <a:pt x="2262" y="853"/>
                    <a:pt x="2260" y="852"/>
                    <a:pt x="2259" y="851"/>
                  </a:cubicBezTo>
                  <a:cubicBezTo>
                    <a:pt x="2258" y="850"/>
                    <a:pt x="2256" y="850"/>
                    <a:pt x="2255" y="849"/>
                  </a:cubicBezTo>
                  <a:cubicBezTo>
                    <a:pt x="2253" y="849"/>
                    <a:pt x="2252" y="852"/>
                    <a:pt x="2251" y="852"/>
                  </a:cubicBezTo>
                  <a:cubicBezTo>
                    <a:pt x="2247" y="852"/>
                    <a:pt x="2248" y="848"/>
                    <a:pt x="2247" y="845"/>
                  </a:cubicBezTo>
                  <a:cubicBezTo>
                    <a:pt x="2244" y="839"/>
                    <a:pt x="2248" y="841"/>
                    <a:pt x="2247" y="836"/>
                  </a:cubicBezTo>
                  <a:cubicBezTo>
                    <a:pt x="2247" y="834"/>
                    <a:pt x="2250" y="836"/>
                    <a:pt x="2251" y="835"/>
                  </a:cubicBezTo>
                  <a:cubicBezTo>
                    <a:pt x="2252" y="834"/>
                    <a:pt x="2252" y="831"/>
                    <a:pt x="2252" y="830"/>
                  </a:cubicBezTo>
                  <a:cubicBezTo>
                    <a:pt x="2254" y="824"/>
                    <a:pt x="2252" y="826"/>
                    <a:pt x="2251" y="821"/>
                  </a:cubicBezTo>
                  <a:cubicBezTo>
                    <a:pt x="2250" y="818"/>
                    <a:pt x="2254" y="817"/>
                    <a:pt x="2252" y="813"/>
                  </a:cubicBezTo>
                  <a:cubicBezTo>
                    <a:pt x="2246" y="816"/>
                    <a:pt x="2249" y="813"/>
                    <a:pt x="2244" y="812"/>
                  </a:cubicBezTo>
                  <a:cubicBezTo>
                    <a:pt x="2242" y="811"/>
                    <a:pt x="2239" y="813"/>
                    <a:pt x="2238" y="814"/>
                  </a:cubicBezTo>
                  <a:cubicBezTo>
                    <a:pt x="2237" y="819"/>
                    <a:pt x="2237" y="824"/>
                    <a:pt x="2236" y="829"/>
                  </a:cubicBezTo>
                  <a:cubicBezTo>
                    <a:pt x="2235" y="831"/>
                    <a:pt x="2238" y="832"/>
                    <a:pt x="2237" y="835"/>
                  </a:cubicBezTo>
                  <a:cubicBezTo>
                    <a:pt x="2236" y="834"/>
                    <a:pt x="2235" y="833"/>
                    <a:pt x="2234" y="832"/>
                  </a:cubicBezTo>
                  <a:close/>
                  <a:moveTo>
                    <a:pt x="2247" y="765"/>
                  </a:moveTo>
                  <a:cubicBezTo>
                    <a:pt x="2248" y="761"/>
                    <a:pt x="2252" y="750"/>
                    <a:pt x="2244" y="754"/>
                  </a:cubicBezTo>
                  <a:cubicBezTo>
                    <a:pt x="2240" y="756"/>
                    <a:pt x="2236" y="762"/>
                    <a:pt x="2235" y="767"/>
                  </a:cubicBezTo>
                  <a:cubicBezTo>
                    <a:pt x="2234" y="773"/>
                    <a:pt x="2238" y="778"/>
                    <a:pt x="2241" y="782"/>
                  </a:cubicBezTo>
                  <a:cubicBezTo>
                    <a:pt x="2244" y="776"/>
                    <a:pt x="2246" y="772"/>
                    <a:pt x="2247" y="765"/>
                  </a:cubicBezTo>
                  <a:close/>
                  <a:moveTo>
                    <a:pt x="2229" y="874"/>
                  </a:moveTo>
                  <a:cubicBezTo>
                    <a:pt x="2228" y="880"/>
                    <a:pt x="2227" y="884"/>
                    <a:pt x="2223" y="888"/>
                  </a:cubicBezTo>
                  <a:cubicBezTo>
                    <a:pt x="2218" y="893"/>
                    <a:pt x="2216" y="896"/>
                    <a:pt x="2212" y="902"/>
                  </a:cubicBezTo>
                  <a:cubicBezTo>
                    <a:pt x="2219" y="898"/>
                    <a:pt x="2224" y="897"/>
                    <a:pt x="2226" y="889"/>
                  </a:cubicBezTo>
                  <a:cubicBezTo>
                    <a:pt x="2226" y="887"/>
                    <a:pt x="2231" y="884"/>
                    <a:pt x="2232" y="883"/>
                  </a:cubicBezTo>
                  <a:cubicBezTo>
                    <a:pt x="2233" y="883"/>
                    <a:pt x="2231" y="878"/>
                    <a:pt x="2232" y="876"/>
                  </a:cubicBezTo>
                  <a:cubicBezTo>
                    <a:pt x="2231" y="875"/>
                    <a:pt x="2230" y="875"/>
                    <a:pt x="2229" y="874"/>
                  </a:cubicBezTo>
                  <a:close/>
                  <a:moveTo>
                    <a:pt x="2281" y="894"/>
                  </a:moveTo>
                  <a:cubicBezTo>
                    <a:pt x="2280" y="891"/>
                    <a:pt x="2279" y="889"/>
                    <a:pt x="2276" y="889"/>
                  </a:cubicBezTo>
                  <a:cubicBezTo>
                    <a:pt x="2277" y="891"/>
                    <a:pt x="2277" y="893"/>
                    <a:pt x="2278" y="896"/>
                  </a:cubicBezTo>
                  <a:cubicBezTo>
                    <a:pt x="2275" y="895"/>
                    <a:pt x="2275" y="895"/>
                    <a:pt x="2274" y="897"/>
                  </a:cubicBezTo>
                  <a:cubicBezTo>
                    <a:pt x="2272" y="895"/>
                    <a:pt x="2271" y="897"/>
                    <a:pt x="2271" y="900"/>
                  </a:cubicBezTo>
                  <a:cubicBezTo>
                    <a:pt x="2268" y="897"/>
                    <a:pt x="2266" y="903"/>
                    <a:pt x="2263" y="904"/>
                  </a:cubicBezTo>
                  <a:cubicBezTo>
                    <a:pt x="2265" y="902"/>
                    <a:pt x="2265" y="898"/>
                    <a:pt x="2261" y="898"/>
                  </a:cubicBezTo>
                  <a:cubicBezTo>
                    <a:pt x="2257" y="898"/>
                    <a:pt x="2259" y="903"/>
                    <a:pt x="2257" y="904"/>
                  </a:cubicBezTo>
                  <a:cubicBezTo>
                    <a:pt x="2253" y="905"/>
                    <a:pt x="2247" y="909"/>
                    <a:pt x="2250" y="914"/>
                  </a:cubicBezTo>
                  <a:cubicBezTo>
                    <a:pt x="2252" y="913"/>
                    <a:pt x="2255" y="902"/>
                    <a:pt x="2257" y="910"/>
                  </a:cubicBezTo>
                  <a:cubicBezTo>
                    <a:pt x="2258" y="908"/>
                    <a:pt x="2258" y="908"/>
                    <a:pt x="2259" y="907"/>
                  </a:cubicBezTo>
                  <a:cubicBezTo>
                    <a:pt x="2259" y="910"/>
                    <a:pt x="2259" y="909"/>
                    <a:pt x="2261" y="910"/>
                  </a:cubicBezTo>
                  <a:cubicBezTo>
                    <a:pt x="2261" y="909"/>
                    <a:pt x="2261" y="908"/>
                    <a:pt x="2261" y="906"/>
                  </a:cubicBezTo>
                  <a:cubicBezTo>
                    <a:pt x="2269" y="905"/>
                    <a:pt x="2264" y="913"/>
                    <a:pt x="2265" y="918"/>
                  </a:cubicBezTo>
                  <a:cubicBezTo>
                    <a:pt x="2266" y="920"/>
                    <a:pt x="2273" y="925"/>
                    <a:pt x="2274" y="921"/>
                  </a:cubicBezTo>
                  <a:cubicBezTo>
                    <a:pt x="2275" y="921"/>
                    <a:pt x="2275" y="921"/>
                    <a:pt x="2275" y="921"/>
                  </a:cubicBezTo>
                  <a:cubicBezTo>
                    <a:pt x="2273" y="927"/>
                    <a:pt x="2279" y="925"/>
                    <a:pt x="2278" y="920"/>
                  </a:cubicBezTo>
                  <a:cubicBezTo>
                    <a:pt x="2277" y="916"/>
                    <a:pt x="2275" y="913"/>
                    <a:pt x="2279" y="910"/>
                  </a:cubicBezTo>
                  <a:cubicBezTo>
                    <a:pt x="2282" y="913"/>
                    <a:pt x="2280" y="916"/>
                    <a:pt x="2282" y="919"/>
                  </a:cubicBezTo>
                  <a:cubicBezTo>
                    <a:pt x="2282" y="917"/>
                    <a:pt x="2282" y="916"/>
                    <a:pt x="2282" y="914"/>
                  </a:cubicBezTo>
                  <a:cubicBezTo>
                    <a:pt x="2283" y="914"/>
                    <a:pt x="2283" y="914"/>
                    <a:pt x="2284" y="915"/>
                  </a:cubicBezTo>
                  <a:cubicBezTo>
                    <a:pt x="2284" y="912"/>
                    <a:pt x="2287" y="903"/>
                    <a:pt x="2284" y="903"/>
                  </a:cubicBezTo>
                  <a:cubicBezTo>
                    <a:pt x="2284" y="902"/>
                    <a:pt x="2284" y="901"/>
                    <a:pt x="2284" y="900"/>
                  </a:cubicBezTo>
                  <a:cubicBezTo>
                    <a:pt x="2283" y="900"/>
                    <a:pt x="2282" y="899"/>
                    <a:pt x="2282" y="899"/>
                  </a:cubicBezTo>
                  <a:cubicBezTo>
                    <a:pt x="2282" y="899"/>
                    <a:pt x="2283" y="898"/>
                    <a:pt x="2283" y="898"/>
                  </a:cubicBezTo>
                  <a:cubicBezTo>
                    <a:pt x="2284" y="896"/>
                    <a:pt x="2283" y="893"/>
                    <a:pt x="2281" y="894"/>
                  </a:cubicBezTo>
                  <a:close/>
                  <a:moveTo>
                    <a:pt x="2239" y="1057"/>
                  </a:moveTo>
                  <a:cubicBezTo>
                    <a:pt x="2238" y="1054"/>
                    <a:pt x="2226" y="1050"/>
                    <a:pt x="2227" y="1056"/>
                  </a:cubicBezTo>
                  <a:cubicBezTo>
                    <a:pt x="2230" y="1057"/>
                    <a:pt x="2243" y="1065"/>
                    <a:pt x="2239" y="1057"/>
                  </a:cubicBezTo>
                  <a:close/>
                  <a:moveTo>
                    <a:pt x="2214" y="1046"/>
                  </a:moveTo>
                  <a:cubicBezTo>
                    <a:pt x="2213" y="1045"/>
                    <a:pt x="2209" y="1043"/>
                    <a:pt x="2207" y="1043"/>
                  </a:cubicBezTo>
                  <a:cubicBezTo>
                    <a:pt x="2203" y="1043"/>
                    <a:pt x="2204" y="1045"/>
                    <a:pt x="2202" y="1048"/>
                  </a:cubicBezTo>
                  <a:cubicBezTo>
                    <a:pt x="2210" y="1051"/>
                    <a:pt x="2215" y="1050"/>
                    <a:pt x="2223" y="1049"/>
                  </a:cubicBezTo>
                  <a:cubicBezTo>
                    <a:pt x="2234" y="1047"/>
                    <a:pt x="2222" y="1041"/>
                    <a:pt x="2217" y="1043"/>
                  </a:cubicBezTo>
                  <a:cubicBezTo>
                    <a:pt x="2218" y="1045"/>
                    <a:pt x="2217" y="1046"/>
                    <a:pt x="2214" y="1046"/>
                  </a:cubicBezTo>
                  <a:close/>
                  <a:moveTo>
                    <a:pt x="2247" y="1050"/>
                  </a:moveTo>
                  <a:cubicBezTo>
                    <a:pt x="2248" y="1050"/>
                    <a:pt x="2249" y="1048"/>
                    <a:pt x="2250" y="1048"/>
                  </a:cubicBezTo>
                  <a:cubicBezTo>
                    <a:pt x="2254" y="1049"/>
                    <a:pt x="2256" y="1045"/>
                    <a:pt x="2258" y="1045"/>
                  </a:cubicBezTo>
                  <a:cubicBezTo>
                    <a:pt x="2262" y="1045"/>
                    <a:pt x="2271" y="1048"/>
                    <a:pt x="2275" y="1044"/>
                  </a:cubicBezTo>
                  <a:cubicBezTo>
                    <a:pt x="2269" y="1042"/>
                    <a:pt x="2266" y="1044"/>
                    <a:pt x="2260" y="1043"/>
                  </a:cubicBezTo>
                  <a:cubicBezTo>
                    <a:pt x="2256" y="1043"/>
                    <a:pt x="2256" y="1043"/>
                    <a:pt x="2253" y="1046"/>
                  </a:cubicBezTo>
                  <a:cubicBezTo>
                    <a:pt x="2252" y="1047"/>
                    <a:pt x="2250" y="1044"/>
                    <a:pt x="2248" y="1045"/>
                  </a:cubicBezTo>
                  <a:cubicBezTo>
                    <a:pt x="2245" y="1047"/>
                    <a:pt x="2237" y="1041"/>
                    <a:pt x="2234" y="1045"/>
                  </a:cubicBezTo>
                  <a:cubicBezTo>
                    <a:pt x="2230" y="1049"/>
                    <a:pt x="2240" y="1048"/>
                    <a:pt x="2242" y="1050"/>
                  </a:cubicBezTo>
                  <a:cubicBezTo>
                    <a:pt x="2245" y="1048"/>
                    <a:pt x="2245" y="1050"/>
                    <a:pt x="2247" y="1050"/>
                  </a:cubicBezTo>
                  <a:close/>
                  <a:moveTo>
                    <a:pt x="2252" y="1019"/>
                  </a:moveTo>
                  <a:cubicBezTo>
                    <a:pt x="2253" y="1020"/>
                    <a:pt x="2255" y="1021"/>
                    <a:pt x="2256" y="1023"/>
                  </a:cubicBezTo>
                  <a:cubicBezTo>
                    <a:pt x="2258" y="1020"/>
                    <a:pt x="2260" y="1019"/>
                    <a:pt x="2258" y="1016"/>
                  </a:cubicBezTo>
                  <a:cubicBezTo>
                    <a:pt x="2257" y="1015"/>
                    <a:pt x="2258" y="1013"/>
                    <a:pt x="2260" y="1014"/>
                  </a:cubicBezTo>
                  <a:cubicBezTo>
                    <a:pt x="2259" y="1009"/>
                    <a:pt x="2256" y="1011"/>
                    <a:pt x="2256" y="1015"/>
                  </a:cubicBezTo>
                  <a:cubicBezTo>
                    <a:pt x="2254" y="1009"/>
                    <a:pt x="2252" y="1016"/>
                    <a:pt x="2252" y="1019"/>
                  </a:cubicBezTo>
                  <a:close/>
                  <a:moveTo>
                    <a:pt x="2149" y="968"/>
                  </a:moveTo>
                  <a:cubicBezTo>
                    <a:pt x="2148" y="969"/>
                    <a:pt x="2151" y="971"/>
                    <a:pt x="2151" y="973"/>
                  </a:cubicBezTo>
                  <a:cubicBezTo>
                    <a:pt x="2151" y="974"/>
                    <a:pt x="2149" y="974"/>
                    <a:pt x="2150" y="975"/>
                  </a:cubicBezTo>
                  <a:cubicBezTo>
                    <a:pt x="2150" y="977"/>
                    <a:pt x="2151" y="978"/>
                    <a:pt x="2151" y="980"/>
                  </a:cubicBezTo>
                  <a:cubicBezTo>
                    <a:pt x="2152" y="982"/>
                    <a:pt x="2153" y="980"/>
                    <a:pt x="2152" y="983"/>
                  </a:cubicBezTo>
                  <a:cubicBezTo>
                    <a:pt x="2155" y="982"/>
                    <a:pt x="2154" y="983"/>
                    <a:pt x="2155" y="981"/>
                  </a:cubicBezTo>
                  <a:cubicBezTo>
                    <a:pt x="2159" y="985"/>
                    <a:pt x="2158" y="992"/>
                    <a:pt x="2159" y="997"/>
                  </a:cubicBezTo>
                  <a:cubicBezTo>
                    <a:pt x="2159" y="1002"/>
                    <a:pt x="2168" y="998"/>
                    <a:pt x="2170" y="997"/>
                  </a:cubicBezTo>
                  <a:cubicBezTo>
                    <a:pt x="2171" y="999"/>
                    <a:pt x="2171" y="1001"/>
                    <a:pt x="2171" y="1003"/>
                  </a:cubicBezTo>
                  <a:cubicBezTo>
                    <a:pt x="2178" y="999"/>
                    <a:pt x="2179" y="998"/>
                    <a:pt x="2186" y="1002"/>
                  </a:cubicBezTo>
                  <a:cubicBezTo>
                    <a:pt x="2187" y="1003"/>
                    <a:pt x="2189" y="1002"/>
                    <a:pt x="2191" y="1002"/>
                  </a:cubicBezTo>
                  <a:cubicBezTo>
                    <a:pt x="2192" y="1003"/>
                    <a:pt x="2192" y="1007"/>
                    <a:pt x="2193" y="1008"/>
                  </a:cubicBezTo>
                  <a:cubicBezTo>
                    <a:pt x="2197" y="1007"/>
                    <a:pt x="2200" y="1005"/>
                    <a:pt x="2204" y="1003"/>
                  </a:cubicBezTo>
                  <a:cubicBezTo>
                    <a:pt x="2203" y="1005"/>
                    <a:pt x="2203" y="1008"/>
                    <a:pt x="2206" y="1007"/>
                  </a:cubicBezTo>
                  <a:cubicBezTo>
                    <a:pt x="2206" y="1002"/>
                    <a:pt x="2206" y="997"/>
                    <a:pt x="2206" y="992"/>
                  </a:cubicBezTo>
                  <a:cubicBezTo>
                    <a:pt x="2206" y="987"/>
                    <a:pt x="2207" y="987"/>
                    <a:pt x="2211" y="984"/>
                  </a:cubicBezTo>
                  <a:cubicBezTo>
                    <a:pt x="2216" y="980"/>
                    <a:pt x="2216" y="980"/>
                    <a:pt x="2215" y="973"/>
                  </a:cubicBezTo>
                  <a:cubicBezTo>
                    <a:pt x="2215" y="970"/>
                    <a:pt x="2217" y="964"/>
                    <a:pt x="2220" y="965"/>
                  </a:cubicBezTo>
                  <a:cubicBezTo>
                    <a:pt x="2225" y="966"/>
                    <a:pt x="2228" y="965"/>
                    <a:pt x="2223" y="961"/>
                  </a:cubicBezTo>
                  <a:cubicBezTo>
                    <a:pt x="2222" y="959"/>
                    <a:pt x="2219" y="958"/>
                    <a:pt x="2218" y="956"/>
                  </a:cubicBezTo>
                  <a:cubicBezTo>
                    <a:pt x="2218" y="955"/>
                    <a:pt x="2219" y="953"/>
                    <a:pt x="2219" y="952"/>
                  </a:cubicBezTo>
                  <a:cubicBezTo>
                    <a:pt x="2217" y="946"/>
                    <a:pt x="2214" y="946"/>
                    <a:pt x="2215" y="939"/>
                  </a:cubicBezTo>
                  <a:cubicBezTo>
                    <a:pt x="2215" y="935"/>
                    <a:pt x="2222" y="935"/>
                    <a:pt x="2224" y="935"/>
                  </a:cubicBezTo>
                  <a:cubicBezTo>
                    <a:pt x="2223" y="934"/>
                    <a:pt x="2222" y="932"/>
                    <a:pt x="2220" y="931"/>
                  </a:cubicBezTo>
                  <a:cubicBezTo>
                    <a:pt x="2223" y="930"/>
                    <a:pt x="2226" y="929"/>
                    <a:pt x="2229" y="928"/>
                  </a:cubicBezTo>
                  <a:cubicBezTo>
                    <a:pt x="2228" y="926"/>
                    <a:pt x="2226" y="926"/>
                    <a:pt x="2224" y="925"/>
                  </a:cubicBezTo>
                  <a:cubicBezTo>
                    <a:pt x="2222" y="925"/>
                    <a:pt x="2221" y="922"/>
                    <a:pt x="2220" y="921"/>
                  </a:cubicBezTo>
                  <a:cubicBezTo>
                    <a:pt x="2218" y="919"/>
                    <a:pt x="2212" y="913"/>
                    <a:pt x="2210" y="913"/>
                  </a:cubicBezTo>
                  <a:cubicBezTo>
                    <a:pt x="2208" y="914"/>
                    <a:pt x="2202" y="922"/>
                    <a:pt x="2200" y="924"/>
                  </a:cubicBezTo>
                  <a:cubicBezTo>
                    <a:pt x="2197" y="928"/>
                    <a:pt x="2200" y="930"/>
                    <a:pt x="2196" y="931"/>
                  </a:cubicBezTo>
                  <a:cubicBezTo>
                    <a:pt x="2190" y="933"/>
                    <a:pt x="2189" y="933"/>
                    <a:pt x="2186" y="938"/>
                  </a:cubicBezTo>
                  <a:cubicBezTo>
                    <a:pt x="2183" y="942"/>
                    <a:pt x="2182" y="945"/>
                    <a:pt x="2178" y="947"/>
                  </a:cubicBezTo>
                  <a:cubicBezTo>
                    <a:pt x="2174" y="948"/>
                    <a:pt x="2170" y="948"/>
                    <a:pt x="2168" y="952"/>
                  </a:cubicBezTo>
                  <a:cubicBezTo>
                    <a:pt x="2165" y="957"/>
                    <a:pt x="2163" y="957"/>
                    <a:pt x="2168" y="962"/>
                  </a:cubicBezTo>
                  <a:cubicBezTo>
                    <a:pt x="2164" y="961"/>
                    <a:pt x="2156" y="961"/>
                    <a:pt x="2155" y="955"/>
                  </a:cubicBezTo>
                  <a:cubicBezTo>
                    <a:pt x="2153" y="956"/>
                    <a:pt x="2151" y="957"/>
                    <a:pt x="2150" y="958"/>
                  </a:cubicBezTo>
                  <a:cubicBezTo>
                    <a:pt x="2149" y="961"/>
                    <a:pt x="2149" y="964"/>
                    <a:pt x="2149" y="968"/>
                  </a:cubicBezTo>
                  <a:close/>
                  <a:moveTo>
                    <a:pt x="2270" y="1059"/>
                  </a:moveTo>
                  <a:cubicBezTo>
                    <a:pt x="2272" y="1056"/>
                    <a:pt x="2273" y="1055"/>
                    <a:pt x="2275" y="1054"/>
                  </a:cubicBezTo>
                  <a:cubicBezTo>
                    <a:pt x="2279" y="1052"/>
                    <a:pt x="2289" y="1049"/>
                    <a:pt x="2290" y="1044"/>
                  </a:cubicBezTo>
                  <a:cubicBezTo>
                    <a:pt x="2287" y="1045"/>
                    <a:pt x="2283" y="1045"/>
                    <a:pt x="2280" y="1046"/>
                  </a:cubicBezTo>
                  <a:cubicBezTo>
                    <a:pt x="2278" y="1046"/>
                    <a:pt x="2276" y="1046"/>
                    <a:pt x="2275" y="1047"/>
                  </a:cubicBezTo>
                  <a:cubicBezTo>
                    <a:pt x="2274" y="1047"/>
                    <a:pt x="2274" y="1049"/>
                    <a:pt x="2273" y="1049"/>
                  </a:cubicBezTo>
                  <a:cubicBezTo>
                    <a:pt x="2269" y="1051"/>
                    <a:pt x="2266" y="1052"/>
                    <a:pt x="2263" y="1054"/>
                  </a:cubicBezTo>
                  <a:cubicBezTo>
                    <a:pt x="2261" y="1057"/>
                    <a:pt x="2265" y="1058"/>
                    <a:pt x="2261" y="1062"/>
                  </a:cubicBezTo>
                  <a:cubicBezTo>
                    <a:pt x="2264" y="1061"/>
                    <a:pt x="2268" y="1062"/>
                    <a:pt x="2270" y="1059"/>
                  </a:cubicBezTo>
                  <a:close/>
                  <a:moveTo>
                    <a:pt x="739" y="816"/>
                  </a:moveTo>
                  <a:cubicBezTo>
                    <a:pt x="741" y="816"/>
                    <a:pt x="744" y="815"/>
                    <a:pt x="745" y="816"/>
                  </a:cubicBezTo>
                  <a:cubicBezTo>
                    <a:pt x="747" y="817"/>
                    <a:pt x="746" y="822"/>
                    <a:pt x="749" y="821"/>
                  </a:cubicBezTo>
                  <a:cubicBezTo>
                    <a:pt x="751" y="821"/>
                    <a:pt x="751" y="816"/>
                    <a:pt x="752" y="815"/>
                  </a:cubicBezTo>
                  <a:cubicBezTo>
                    <a:pt x="755" y="813"/>
                    <a:pt x="755" y="815"/>
                    <a:pt x="756" y="815"/>
                  </a:cubicBezTo>
                  <a:cubicBezTo>
                    <a:pt x="760" y="815"/>
                    <a:pt x="763" y="814"/>
                    <a:pt x="768" y="814"/>
                  </a:cubicBezTo>
                  <a:cubicBezTo>
                    <a:pt x="771" y="814"/>
                    <a:pt x="771" y="817"/>
                    <a:pt x="773" y="813"/>
                  </a:cubicBezTo>
                  <a:cubicBezTo>
                    <a:pt x="774" y="811"/>
                    <a:pt x="770" y="809"/>
                    <a:pt x="769" y="809"/>
                  </a:cubicBezTo>
                  <a:cubicBezTo>
                    <a:pt x="765" y="808"/>
                    <a:pt x="765" y="808"/>
                    <a:pt x="763" y="804"/>
                  </a:cubicBezTo>
                  <a:cubicBezTo>
                    <a:pt x="761" y="801"/>
                    <a:pt x="761" y="803"/>
                    <a:pt x="758" y="802"/>
                  </a:cubicBezTo>
                  <a:cubicBezTo>
                    <a:pt x="757" y="802"/>
                    <a:pt x="753" y="800"/>
                    <a:pt x="752" y="801"/>
                  </a:cubicBezTo>
                  <a:cubicBezTo>
                    <a:pt x="751" y="801"/>
                    <a:pt x="747" y="802"/>
                    <a:pt x="747" y="802"/>
                  </a:cubicBezTo>
                  <a:cubicBezTo>
                    <a:pt x="741" y="802"/>
                    <a:pt x="739" y="800"/>
                    <a:pt x="734" y="803"/>
                  </a:cubicBezTo>
                  <a:cubicBezTo>
                    <a:pt x="739" y="805"/>
                    <a:pt x="739" y="807"/>
                    <a:pt x="742" y="812"/>
                  </a:cubicBezTo>
                  <a:cubicBezTo>
                    <a:pt x="739" y="815"/>
                    <a:pt x="725" y="809"/>
                    <a:pt x="726" y="814"/>
                  </a:cubicBezTo>
                  <a:cubicBezTo>
                    <a:pt x="731" y="818"/>
                    <a:pt x="733" y="815"/>
                    <a:pt x="739" y="816"/>
                  </a:cubicBezTo>
                  <a:close/>
                  <a:moveTo>
                    <a:pt x="1185" y="330"/>
                  </a:moveTo>
                  <a:cubicBezTo>
                    <a:pt x="1189" y="331"/>
                    <a:pt x="1192" y="328"/>
                    <a:pt x="1191" y="323"/>
                  </a:cubicBezTo>
                  <a:cubicBezTo>
                    <a:pt x="1195" y="325"/>
                    <a:pt x="1197" y="322"/>
                    <a:pt x="1199" y="319"/>
                  </a:cubicBezTo>
                  <a:cubicBezTo>
                    <a:pt x="1196" y="317"/>
                    <a:pt x="1198" y="313"/>
                    <a:pt x="1197" y="312"/>
                  </a:cubicBezTo>
                  <a:cubicBezTo>
                    <a:pt x="1194" y="311"/>
                    <a:pt x="1192" y="308"/>
                    <a:pt x="1188" y="310"/>
                  </a:cubicBezTo>
                  <a:cubicBezTo>
                    <a:pt x="1193" y="303"/>
                    <a:pt x="1172" y="294"/>
                    <a:pt x="1176" y="304"/>
                  </a:cubicBezTo>
                  <a:cubicBezTo>
                    <a:pt x="1170" y="303"/>
                    <a:pt x="1168" y="306"/>
                    <a:pt x="1162" y="303"/>
                  </a:cubicBezTo>
                  <a:cubicBezTo>
                    <a:pt x="1162" y="306"/>
                    <a:pt x="1163" y="308"/>
                    <a:pt x="1163" y="310"/>
                  </a:cubicBezTo>
                  <a:cubicBezTo>
                    <a:pt x="1161" y="307"/>
                    <a:pt x="1160" y="304"/>
                    <a:pt x="1156" y="304"/>
                  </a:cubicBezTo>
                  <a:cubicBezTo>
                    <a:pt x="1153" y="304"/>
                    <a:pt x="1152" y="307"/>
                    <a:pt x="1153" y="310"/>
                  </a:cubicBezTo>
                  <a:cubicBezTo>
                    <a:pt x="1151" y="308"/>
                    <a:pt x="1149" y="304"/>
                    <a:pt x="1145" y="305"/>
                  </a:cubicBezTo>
                  <a:cubicBezTo>
                    <a:pt x="1148" y="311"/>
                    <a:pt x="1145" y="308"/>
                    <a:pt x="1143" y="310"/>
                  </a:cubicBezTo>
                  <a:cubicBezTo>
                    <a:pt x="1142" y="313"/>
                    <a:pt x="1141" y="315"/>
                    <a:pt x="1140" y="318"/>
                  </a:cubicBezTo>
                  <a:cubicBezTo>
                    <a:pt x="1138" y="315"/>
                    <a:pt x="1137" y="313"/>
                    <a:pt x="1135" y="310"/>
                  </a:cubicBezTo>
                  <a:cubicBezTo>
                    <a:pt x="1137" y="310"/>
                    <a:pt x="1139" y="309"/>
                    <a:pt x="1139" y="307"/>
                  </a:cubicBezTo>
                  <a:cubicBezTo>
                    <a:pt x="1138" y="306"/>
                    <a:pt x="1135" y="305"/>
                    <a:pt x="1134" y="304"/>
                  </a:cubicBezTo>
                  <a:cubicBezTo>
                    <a:pt x="1130" y="300"/>
                    <a:pt x="1130" y="299"/>
                    <a:pt x="1124" y="300"/>
                  </a:cubicBezTo>
                  <a:cubicBezTo>
                    <a:pt x="1125" y="302"/>
                    <a:pt x="1127" y="302"/>
                    <a:pt x="1130" y="302"/>
                  </a:cubicBezTo>
                  <a:cubicBezTo>
                    <a:pt x="1130" y="310"/>
                    <a:pt x="1123" y="301"/>
                    <a:pt x="1120" y="304"/>
                  </a:cubicBezTo>
                  <a:cubicBezTo>
                    <a:pt x="1117" y="308"/>
                    <a:pt x="1123" y="308"/>
                    <a:pt x="1122" y="310"/>
                  </a:cubicBezTo>
                  <a:cubicBezTo>
                    <a:pt x="1121" y="311"/>
                    <a:pt x="1118" y="310"/>
                    <a:pt x="1117" y="309"/>
                  </a:cubicBezTo>
                  <a:cubicBezTo>
                    <a:pt x="1117" y="310"/>
                    <a:pt x="1117" y="311"/>
                    <a:pt x="1117" y="312"/>
                  </a:cubicBezTo>
                  <a:cubicBezTo>
                    <a:pt x="1115" y="311"/>
                    <a:pt x="1115" y="312"/>
                    <a:pt x="1113" y="313"/>
                  </a:cubicBezTo>
                  <a:cubicBezTo>
                    <a:pt x="1118" y="315"/>
                    <a:pt x="1120" y="314"/>
                    <a:pt x="1125" y="312"/>
                  </a:cubicBezTo>
                  <a:cubicBezTo>
                    <a:pt x="1127" y="311"/>
                    <a:pt x="1132" y="313"/>
                    <a:pt x="1135" y="314"/>
                  </a:cubicBezTo>
                  <a:cubicBezTo>
                    <a:pt x="1133" y="315"/>
                    <a:pt x="1131" y="316"/>
                    <a:pt x="1129" y="317"/>
                  </a:cubicBezTo>
                  <a:cubicBezTo>
                    <a:pt x="1130" y="318"/>
                    <a:pt x="1133" y="319"/>
                    <a:pt x="1135" y="318"/>
                  </a:cubicBezTo>
                  <a:cubicBezTo>
                    <a:pt x="1135" y="318"/>
                    <a:pt x="1135" y="319"/>
                    <a:pt x="1135" y="319"/>
                  </a:cubicBezTo>
                  <a:cubicBezTo>
                    <a:pt x="1129" y="319"/>
                    <a:pt x="1123" y="322"/>
                    <a:pt x="1117" y="322"/>
                  </a:cubicBezTo>
                  <a:cubicBezTo>
                    <a:pt x="1118" y="326"/>
                    <a:pt x="1128" y="324"/>
                    <a:pt x="1131" y="324"/>
                  </a:cubicBezTo>
                  <a:cubicBezTo>
                    <a:pt x="1129" y="326"/>
                    <a:pt x="1130" y="327"/>
                    <a:pt x="1133" y="327"/>
                  </a:cubicBezTo>
                  <a:cubicBezTo>
                    <a:pt x="1133" y="328"/>
                    <a:pt x="1133" y="328"/>
                    <a:pt x="1133" y="329"/>
                  </a:cubicBezTo>
                  <a:cubicBezTo>
                    <a:pt x="1133" y="329"/>
                    <a:pt x="1134" y="329"/>
                    <a:pt x="1135" y="329"/>
                  </a:cubicBezTo>
                  <a:cubicBezTo>
                    <a:pt x="1133" y="334"/>
                    <a:pt x="1126" y="332"/>
                    <a:pt x="1127" y="337"/>
                  </a:cubicBezTo>
                  <a:cubicBezTo>
                    <a:pt x="1132" y="337"/>
                    <a:pt x="1137" y="336"/>
                    <a:pt x="1142" y="335"/>
                  </a:cubicBezTo>
                  <a:cubicBezTo>
                    <a:pt x="1143" y="335"/>
                    <a:pt x="1144" y="339"/>
                    <a:pt x="1145" y="339"/>
                  </a:cubicBezTo>
                  <a:cubicBezTo>
                    <a:pt x="1147" y="340"/>
                    <a:pt x="1150" y="340"/>
                    <a:pt x="1152" y="341"/>
                  </a:cubicBezTo>
                  <a:cubicBezTo>
                    <a:pt x="1156" y="342"/>
                    <a:pt x="1159" y="342"/>
                    <a:pt x="1163" y="340"/>
                  </a:cubicBezTo>
                  <a:cubicBezTo>
                    <a:pt x="1165" y="339"/>
                    <a:pt x="1164" y="338"/>
                    <a:pt x="1167" y="337"/>
                  </a:cubicBezTo>
                  <a:cubicBezTo>
                    <a:pt x="1169" y="337"/>
                    <a:pt x="1171" y="337"/>
                    <a:pt x="1173" y="336"/>
                  </a:cubicBezTo>
                  <a:cubicBezTo>
                    <a:pt x="1176" y="335"/>
                    <a:pt x="1182" y="329"/>
                    <a:pt x="1185" y="330"/>
                  </a:cubicBezTo>
                  <a:close/>
                  <a:moveTo>
                    <a:pt x="1134" y="234"/>
                  </a:moveTo>
                  <a:cubicBezTo>
                    <a:pt x="1133" y="230"/>
                    <a:pt x="1130" y="222"/>
                    <a:pt x="1131" y="218"/>
                  </a:cubicBezTo>
                  <a:cubicBezTo>
                    <a:pt x="1134" y="209"/>
                    <a:pt x="1136" y="197"/>
                    <a:pt x="1142" y="190"/>
                  </a:cubicBezTo>
                  <a:cubicBezTo>
                    <a:pt x="1147" y="185"/>
                    <a:pt x="1151" y="181"/>
                    <a:pt x="1155" y="176"/>
                  </a:cubicBezTo>
                  <a:cubicBezTo>
                    <a:pt x="1156" y="175"/>
                    <a:pt x="1153" y="164"/>
                    <a:pt x="1153" y="162"/>
                  </a:cubicBezTo>
                  <a:cubicBezTo>
                    <a:pt x="1152" y="158"/>
                    <a:pt x="1153" y="151"/>
                    <a:pt x="1149" y="149"/>
                  </a:cubicBezTo>
                  <a:cubicBezTo>
                    <a:pt x="1145" y="146"/>
                    <a:pt x="1141" y="143"/>
                    <a:pt x="1136" y="140"/>
                  </a:cubicBezTo>
                  <a:cubicBezTo>
                    <a:pt x="1143" y="134"/>
                    <a:pt x="1149" y="128"/>
                    <a:pt x="1155" y="122"/>
                  </a:cubicBezTo>
                  <a:cubicBezTo>
                    <a:pt x="1149" y="117"/>
                    <a:pt x="1144" y="116"/>
                    <a:pt x="1141" y="108"/>
                  </a:cubicBezTo>
                  <a:cubicBezTo>
                    <a:pt x="1139" y="102"/>
                    <a:pt x="1146" y="94"/>
                    <a:pt x="1149" y="89"/>
                  </a:cubicBezTo>
                  <a:cubicBezTo>
                    <a:pt x="1153" y="84"/>
                    <a:pt x="1159" y="82"/>
                    <a:pt x="1164" y="78"/>
                  </a:cubicBezTo>
                  <a:cubicBezTo>
                    <a:pt x="1170" y="74"/>
                    <a:pt x="1174" y="70"/>
                    <a:pt x="1179" y="65"/>
                  </a:cubicBezTo>
                  <a:cubicBezTo>
                    <a:pt x="1177" y="64"/>
                    <a:pt x="1175" y="62"/>
                    <a:pt x="1174" y="61"/>
                  </a:cubicBezTo>
                  <a:cubicBezTo>
                    <a:pt x="1179" y="60"/>
                    <a:pt x="1186" y="59"/>
                    <a:pt x="1191" y="56"/>
                  </a:cubicBezTo>
                  <a:cubicBezTo>
                    <a:pt x="1198" y="53"/>
                    <a:pt x="1204" y="49"/>
                    <a:pt x="1211" y="45"/>
                  </a:cubicBezTo>
                  <a:cubicBezTo>
                    <a:pt x="1204" y="42"/>
                    <a:pt x="1196" y="37"/>
                    <a:pt x="1188" y="36"/>
                  </a:cubicBezTo>
                  <a:cubicBezTo>
                    <a:pt x="1183" y="35"/>
                    <a:pt x="1172" y="34"/>
                    <a:pt x="1168" y="39"/>
                  </a:cubicBezTo>
                  <a:cubicBezTo>
                    <a:pt x="1166" y="42"/>
                    <a:pt x="1164" y="46"/>
                    <a:pt x="1160" y="45"/>
                  </a:cubicBezTo>
                  <a:cubicBezTo>
                    <a:pt x="1156" y="45"/>
                    <a:pt x="1151" y="44"/>
                    <a:pt x="1146" y="43"/>
                  </a:cubicBezTo>
                  <a:cubicBezTo>
                    <a:pt x="1141" y="42"/>
                    <a:pt x="1131" y="49"/>
                    <a:pt x="1126" y="52"/>
                  </a:cubicBezTo>
                  <a:cubicBezTo>
                    <a:pt x="1127" y="50"/>
                    <a:pt x="1136" y="35"/>
                    <a:pt x="1130" y="35"/>
                  </a:cubicBezTo>
                  <a:cubicBezTo>
                    <a:pt x="1124" y="34"/>
                    <a:pt x="1118" y="36"/>
                    <a:pt x="1113" y="32"/>
                  </a:cubicBezTo>
                  <a:cubicBezTo>
                    <a:pt x="1121" y="29"/>
                    <a:pt x="1129" y="26"/>
                    <a:pt x="1137" y="23"/>
                  </a:cubicBezTo>
                  <a:cubicBezTo>
                    <a:pt x="1121" y="16"/>
                    <a:pt x="1107" y="9"/>
                    <a:pt x="1090" y="6"/>
                  </a:cubicBezTo>
                  <a:cubicBezTo>
                    <a:pt x="1072" y="4"/>
                    <a:pt x="1054" y="0"/>
                    <a:pt x="1035" y="2"/>
                  </a:cubicBezTo>
                  <a:cubicBezTo>
                    <a:pt x="1028" y="2"/>
                    <a:pt x="1021" y="3"/>
                    <a:pt x="1015" y="3"/>
                  </a:cubicBezTo>
                  <a:cubicBezTo>
                    <a:pt x="1012" y="4"/>
                    <a:pt x="1008" y="3"/>
                    <a:pt x="1005" y="4"/>
                  </a:cubicBezTo>
                  <a:cubicBezTo>
                    <a:pt x="1002" y="6"/>
                    <a:pt x="1002" y="14"/>
                    <a:pt x="998" y="13"/>
                  </a:cubicBezTo>
                  <a:cubicBezTo>
                    <a:pt x="992" y="12"/>
                    <a:pt x="987" y="11"/>
                    <a:pt x="981" y="10"/>
                  </a:cubicBezTo>
                  <a:cubicBezTo>
                    <a:pt x="975" y="9"/>
                    <a:pt x="967" y="5"/>
                    <a:pt x="961" y="8"/>
                  </a:cubicBezTo>
                  <a:cubicBezTo>
                    <a:pt x="952" y="12"/>
                    <a:pt x="943" y="17"/>
                    <a:pt x="933" y="21"/>
                  </a:cubicBezTo>
                  <a:cubicBezTo>
                    <a:pt x="942" y="26"/>
                    <a:pt x="952" y="30"/>
                    <a:pt x="957" y="40"/>
                  </a:cubicBezTo>
                  <a:cubicBezTo>
                    <a:pt x="942" y="34"/>
                    <a:pt x="927" y="29"/>
                    <a:pt x="911" y="26"/>
                  </a:cubicBezTo>
                  <a:cubicBezTo>
                    <a:pt x="906" y="25"/>
                    <a:pt x="899" y="28"/>
                    <a:pt x="894" y="28"/>
                  </a:cubicBezTo>
                  <a:cubicBezTo>
                    <a:pt x="883" y="30"/>
                    <a:pt x="872" y="31"/>
                    <a:pt x="861" y="33"/>
                  </a:cubicBezTo>
                  <a:cubicBezTo>
                    <a:pt x="856" y="33"/>
                    <a:pt x="849" y="33"/>
                    <a:pt x="844" y="35"/>
                  </a:cubicBezTo>
                  <a:cubicBezTo>
                    <a:pt x="838" y="38"/>
                    <a:pt x="832" y="42"/>
                    <a:pt x="826" y="45"/>
                  </a:cubicBezTo>
                  <a:cubicBezTo>
                    <a:pt x="810" y="53"/>
                    <a:pt x="795" y="61"/>
                    <a:pt x="779" y="69"/>
                  </a:cubicBezTo>
                  <a:cubicBezTo>
                    <a:pt x="785" y="75"/>
                    <a:pt x="792" y="74"/>
                    <a:pt x="800" y="75"/>
                  </a:cubicBezTo>
                  <a:cubicBezTo>
                    <a:pt x="798" y="79"/>
                    <a:pt x="796" y="84"/>
                    <a:pt x="795" y="88"/>
                  </a:cubicBezTo>
                  <a:cubicBezTo>
                    <a:pt x="793" y="93"/>
                    <a:pt x="792" y="92"/>
                    <a:pt x="787" y="92"/>
                  </a:cubicBezTo>
                  <a:cubicBezTo>
                    <a:pt x="780" y="93"/>
                    <a:pt x="774" y="94"/>
                    <a:pt x="767" y="96"/>
                  </a:cubicBezTo>
                  <a:cubicBezTo>
                    <a:pt x="758" y="99"/>
                    <a:pt x="749" y="101"/>
                    <a:pt x="740" y="104"/>
                  </a:cubicBezTo>
                  <a:cubicBezTo>
                    <a:pt x="738" y="104"/>
                    <a:pt x="738" y="110"/>
                    <a:pt x="737" y="112"/>
                  </a:cubicBezTo>
                  <a:cubicBezTo>
                    <a:pt x="737" y="114"/>
                    <a:pt x="741" y="118"/>
                    <a:pt x="742" y="119"/>
                  </a:cubicBezTo>
                  <a:cubicBezTo>
                    <a:pt x="745" y="123"/>
                    <a:pt x="748" y="130"/>
                    <a:pt x="752" y="132"/>
                  </a:cubicBezTo>
                  <a:cubicBezTo>
                    <a:pt x="757" y="136"/>
                    <a:pt x="763" y="139"/>
                    <a:pt x="768" y="142"/>
                  </a:cubicBezTo>
                  <a:cubicBezTo>
                    <a:pt x="771" y="143"/>
                    <a:pt x="778" y="150"/>
                    <a:pt x="781" y="149"/>
                  </a:cubicBezTo>
                  <a:cubicBezTo>
                    <a:pt x="787" y="149"/>
                    <a:pt x="793" y="148"/>
                    <a:pt x="799" y="147"/>
                  </a:cubicBezTo>
                  <a:cubicBezTo>
                    <a:pt x="810" y="146"/>
                    <a:pt x="819" y="148"/>
                    <a:pt x="830" y="150"/>
                  </a:cubicBezTo>
                  <a:cubicBezTo>
                    <a:pt x="835" y="151"/>
                    <a:pt x="841" y="152"/>
                    <a:pt x="846" y="152"/>
                  </a:cubicBezTo>
                  <a:cubicBezTo>
                    <a:pt x="849" y="153"/>
                    <a:pt x="855" y="163"/>
                    <a:pt x="856" y="165"/>
                  </a:cubicBezTo>
                  <a:cubicBezTo>
                    <a:pt x="864" y="175"/>
                    <a:pt x="868" y="186"/>
                    <a:pt x="873" y="197"/>
                  </a:cubicBezTo>
                  <a:cubicBezTo>
                    <a:pt x="875" y="203"/>
                    <a:pt x="876" y="204"/>
                    <a:pt x="874" y="210"/>
                  </a:cubicBezTo>
                  <a:cubicBezTo>
                    <a:pt x="872" y="216"/>
                    <a:pt x="869" y="220"/>
                    <a:pt x="873" y="224"/>
                  </a:cubicBezTo>
                  <a:cubicBezTo>
                    <a:pt x="877" y="229"/>
                    <a:pt x="883" y="231"/>
                    <a:pt x="881" y="238"/>
                  </a:cubicBezTo>
                  <a:cubicBezTo>
                    <a:pt x="880" y="245"/>
                    <a:pt x="877" y="248"/>
                    <a:pt x="881" y="253"/>
                  </a:cubicBezTo>
                  <a:cubicBezTo>
                    <a:pt x="887" y="259"/>
                    <a:pt x="886" y="259"/>
                    <a:pt x="894" y="257"/>
                  </a:cubicBezTo>
                  <a:cubicBezTo>
                    <a:pt x="899" y="255"/>
                    <a:pt x="905" y="254"/>
                    <a:pt x="910" y="252"/>
                  </a:cubicBezTo>
                  <a:cubicBezTo>
                    <a:pt x="910" y="256"/>
                    <a:pt x="909" y="260"/>
                    <a:pt x="909" y="264"/>
                  </a:cubicBezTo>
                  <a:cubicBezTo>
                    <a:pt x="909" y="266"/>
                    <a:pt x="903" y="267"/>
                    <a:pt x="902" y="267"/>
                  </a:cubicBezTo>
                  <a:cubicBezTo>
                    <a:pt x="899" y="269"/>
                    <a:pt x="895" y="271"/>
                    <a:pt x="891" y="272"/>
                  </a:cubicBezTo>
                  <a:cubicBezTo>
                    <a:pt x="890" y="272"/>
                    <a:pt x="890" y="278"/>
                    <a:pt x="890" y="279"/>
                  </a:cubicBezTo>
                  <a:cubicBezTo>
                    <a:pt x="889" y="284"/>
                    <a:pt x="886" y="294"/>
                    <a:pt x="888" y="299"/>
                  </a:cubicBezTo>
                  <a:cubicBezTo>
                    <a:pt x="891" y="307"/>
                    <a:pt x="894" y="314"/>
                    <a:pt x="897" y="322"/>
                  </a:cubicBezTo>
                  <a:cubicBezTo>
                    <a:pt x="901" y="335"/>
                    <a:pt x="909" y="345"/>
                    <a:pt x="916" y="356"/>
                  </a:cubicBezTo>
                  <a:cubicBezTo>
                    <a:pt x="920" y="362"/>
                    <a:pt x="924" y="369"/>
                    <a:pt x="928" y="375"/>
                  </a:cubicBezTo>
                  <a:cubicBezTo>
                    <a:pt x="930" y="378"/>
                    <a:pt x="936" y="379"/>
                    <a:pt x="939" y="380"/>
                  </a:cubicBezTo>
                  <a:cubicBezTo>
                    <a:pt x="946" y="383"/>
                    <a:pt x="953" y="385"/>
                    <a:pt x="959" y="388"/>
                  </a:cubicBezTo>
                  <a:cubicBezTo>
                    <a:pt x="961" y="388"/>
                    <a:pt x="970" y="388"/>
                    <a:pt x="970" y="387"/>
                  </a:cubicBezTo>
                  <a:cubicBezTo>
                    <a:pt x="974" y="374"/>
                    <a:pt x="979" y="362"/>
                    <a:pt x="983" y="349"/>
                  </a:cubicBezTo>
                  <a:cubicBezTo>
                    <a:pt x="986" y="338"/>
                    <a:pt x="990" y="328"/>
                    <a:pt x="993" y="318"/>
                  </a:cubicBezTo>
                  <a:cubicBezTo>
                    <a:pt x="995" y="313"/>
                    <a:pt x="995" y="313"/>
                    <a:pt x="1000" y="311"/>
                  </a:cubicBezTo>
                  <a:cubicBezTo>
                    <a:pt x="1007" y="309"/>
                    <a:pt x="1013" y="307"/>
                    <a:pt x="1020" y="304"/>
                  </a:cubicBezTo>
                  <a:cubicBezTo>
                    <a:pt x="1024" y="303"/>
                    <a:pt x="1030" y="302"/>
                    <a:pt x="1034" y="300"/>
                  </a:cubicBezTo>
                  <a:cubicBezTo>
                    <a:pt x="1038" y="297"/>
                    <a:pt x="1042" y="290"/>
                    <a:pt x="1045" y="286"/>
                  </a:cubicBezTo>
                  <a:cubicBezTo>
                    <a:pt x="1048" y="282"/>
                    <a:pt x="1049" y="280"/>
                    <a:pt x="1053" y="279"/>
                  </a:cubicBezTo>
                  <a:cubicBezTo>
                    <a:pt x="1060" y="277"/>
                    <a:pt x="1066" y="276"/>
                    <a:pt x="1072" y="274"/>
                  </a:cubicBezTo>
                  <a:cubicBezTo>
                    <a:pt x="1081" y="271"/>
                    <a:pt x="1092" y="271"/>
                    <a:pt x="1100" y="266"/>
                  </a:cubicBezTo>
                  <a:cubicBezTo>
                    <a:pt x="1110" y="259"/>
                    <a:pt x="1121" y="253"/>
                    <a:pt x="1131" y="247"/>
                  </a:cubicBezTo>
                  <a:cubicBezTo>
                    <a:pt x="1135" y="241"/>
                    <a:pt x="1136" y="241"/>
                    <a:pt x="1134" y="234"/>
                  </a:cubicBezTo>
                  <a:close/>
                  <a:moveTo>
                    <a:pt x="2155" y="814"/>
                  </a:moveTo>
                  <a:cubicBezTo>
                    <a:pt x="2157" y="813"/>
                    <a:pt x="2160" y="813"/>
                    <a:pt x="2161" y="810"/>
                  </a:cubicBezTo>
                  <a:cubicBezTo>
                    <a:pt x="2161" y="807"/>
                    <a:pt x="2162" y="803"/>
                    <a:pt x="2165" y="804"/>
                  </a:cubicBezTo>
                  <a:cubicBezTo>
                    <a:pt x="2165" y="801"/>
                    <a:pt x="2164" y="799"/>
                    <a:pt x="2162" y="798"/>
                  </a:cubicBezTo>
                  <a:cubicBezTo>
                    <a:pt x="2162" y="799"/>
                    <a:pt x="2162" y="800"/>
                    <a:pt x="2162" y="800"/>
                  </a:cubicBezTo>
                  <a:cubicBezTo>
                    <a:pt x="2155" y="796"/>
                    <a:pt x="2151" y="803"/>
                    <a:pt x="2146" y="806"/>
                  </a:cubicBezTo>
                  <a:cubicBezTo>
                    <a:pt x="2146" y="811"/>
                    <a:pt x="2145" y="812"/>
                    <a:pt x="2149" y="814"/>
                  </a:cubicBezTo>
                  <a:cubicBezTo>
                    <a:pt x="2151" y="815"/>
                    <a:pt x="2152" y="815"/>
                    <a:pt x="2154" y="816"/>
                  </a:cubicBezTo>
                  <a:cubicBezTo>
                    <a:pt x="2156" y="816"/>
                    <a:pt x="2154" y="814"/>
                    <a:pt x="2155" y="814"/>
                  </a:cubicBezTo>
                  <a:close/>
                  <a:moveTo>
                    <a:pt x="2124" y="1023"/>
                  </a:moveTo>
                  <a:cubicBezTo>
                    <a:pt x="2125" y="1017"/>
                    <a:pt x="2124" y="1008"/>
                    <a:pt x="2126" y="1003"/>
                  </a:cubicBezTo>
                  <a:cubicBezTo>
                    <a:pt x="2128" y="996"/>
                    <a:pt x="2120" y="991"/>
                    <a:pt x="2115" y="996"/>
                  </a:cubicBezTo>
                  <a:cubicBezTo>
                    <a:pt x="2119" y="993"/>
                    <a:pt x="2115" y="993"/>
                    <a:pt x="2115" y="990"/>
                  </a:cubicBezTo>
                  <a:cubicBezTo>
                    <a:pt x="2114" y="988"/>
                    <a:pt x="2114" y="983"/>
                    <a:pt x="2113" y="982"/>
                  </a:cubicBezTo>
                  <a:cubicBezTo>
                    <a:pt x="2111" y="981"/>
                    <a:pt x="2107" y="981"/>
                    <a:pt x="2107" y="979"/>
                  </a:cubicBezTo>
                  <a:cubicBezTo>
                    <a:pt x="2106" y="976"/>
                    <a:pt x="2109" y="975"/>
                    <a:pt x="2108" y="972"/>
                  </a:cubicBezTo>
                  <a:cubicBezTo>
                    <a:pt x="2108" y="969"/>
                    <a:pt x="2103" y="969"/>
                    <a:pt x="2103" y="967"/>
                  </a:cubicBezTo>
                  <a:cubicBezTo>
                    <a:pt x="2103" y="963"/>
                    <a:pt x="2102" y="965"/>
                    <a:pt x="2099" y="963"/>
                  </a:cubicBezTo>
                  <a:cubicBezTo>
                    <a:pt x="2096" y="961"/>
                    <a:pt x="2099" y="960"/>
                    <a:pt x="2095" y="959"/>
                  </a:cubicBezTo>
                  <a:cubicBezTo>
                    <a:pt x="2092" y="959"/>
                    <a:pt x="2090" y="959"/>
                    <a:pt x="2088" y="956"/>
                  </a:cubicBezTo>
                  <a:cubicBezTo>
                    <a:pt x="2085" y="952"/>
                    <a:pt x="2080" y="951"/>
                    <a:pt x="2077" y="947"/>
                  </a:cubicBezTo>
                  <a:cubicBezTo>
                    <a:pt x="2073" y="944"/>
                    <a:pt x="2068" y="940"/>
                    <a:pt x="2065" y="937"/>
                  </a:cubicBezTo>
                  <a:cubicBezTo>
                    <a:pt x="2062" y="932"/>
                    <a:pt x="2063" y="929"/>
                    <a:pt x="2056" y="928"/>
                  </a:cubicBezTo>
                  <a:cubicBezTo>
                    <a:pt x="2054" y="928"/>
                    <a:pt x="2044" y="924"/>
                    <a:pt x="2043" y="926"/>
                  </a:cubicBezTo>
                  <a:cubicBezTo>
                    <a:pt x="2041" y="928"/>
                    <a:pt x="2049" y="938"/>
                    <a:pt x="2051" y="939"/>
                  </a:cubicBezTo>
                  <a:cubicBezTo>
                    <a:pt x="2054" y="942"/>
                    <a:pt x="2060" y="943"/>
                    <a:pt x="2061" y="949"/>
                  </a:cubicBezTo>
                  <a:cubicBezTo>
                    <a:pt x="2061" y="956"/>
                    <a:pt x="2068" y="954"/>
                    <a:pt x="2070" y="960"/>
                  </a:cubicBezTo>
                  <a:cubicBezTo>
                    <a:pt x="2071" y="964"/>
                    <a:pt x="2072" y="967"/>
                    <a:pt x="2073" y="971"/>
                  </a:cubicBezTo>
                  <a:cubicBezTo>
                    <a:pt x="2073" y="973"/>
                    <a:pt x="2076" y="972"/>
                    <a:pt x="2077" y="974"/>
                  </a:cubicBezTo>
                  <a:cubicBezTo>
                    <a:pt x="2081" y="978"/>
                    <a:pt x="2083" y="987"/>
                    <a:pt x="2085" y="992"/>
                  </a:cubicBezTo>
                  <a:cubicBezTo>
                    <a:pt x="2087" y="996"/>
                    <a:pt x="2091" y="999"/>
                    <a:pt x="2094" y="1003"/>
                  </a:cubicBezTo>
                  <a:cubicBezTo>
                    <a:pt x="2101" y="1010"/>
                    <a:pt x="2107" y="1017"/>
                    <a:pt x="2115" y="1024"/>
                  </a:cubicBezTo>
                  <a:cubicBezTo>
                    <a:pt x="2115" y="1023"/>
                    <a:pt x="2115" y="1021"/>
                    <a:pt x="2115" y="1020"/>
                  </a:cubicBezTo>
                  <a:cubicBezTo>
                    <a:pt x="2119" y="1024"/>
                    <a:pt x="2121" y="1018"/>
                    <a:pt x="2124" y="1023"/>
                  </a:cubicBezTo>
                  <a:close/>
                  <a:moveTo>
                    <a:pt x="2141" y="994"/>
                  </a:moveTo>
                  <a:cubicBezTo>
                    <a:pt x="2137" y="991"/>
                    <a:pt x="2138" y="1000"/>
                    <a:pt x="2139" y="1001"/>
                  </a:cubicBezTo>
                  <a:cubicBezTo>
                    <a:pt x="2144" y="1003"/>
                    <a:pt x="2144" y="997"/>
                    <a:pt x="2141" y="994"/>
                  </a:cubicBezTo>
                  <a:close/>
                  <a:moveTo>
                    <a:pt x="2185" y="1039"/>
                  </a:moveTo>
                  <a:cubicBezTo>
                    <a:pt x="2181" y="1040"/>
                    <a:pt x="2176" y="1037"/>
                    <a:pt x="2177" y="1031"/>
                  </a:cubicBezTo>
                  <a:cubicBezTo>
                    <a:pt x="2174" y="1033"/>
                    <a:pt x="2167" y="1032"/>
                    <a:pt x="2166" y="1030"/>
                  </a:cubicBezTo>
                  <a:cubicBezTo>
                    <a:pt x="2163" y="1027"/>
                    <a:pt x="2162" y="1028"/>
                    <a:pt x="2161" y="1031"/>
                  </a:cubicBezTo>
                  <a:cubicBezTo>
                    <a:pt x="2161" y="1033"/>
                    <a:pt x="2158" y="1032"/>
                    <a:pt x="2157" y="1032"/>
                  </a:cubicBezTo>
                  <a:cubicBezTo>
                    <a:pt x="2151" y="1031"/>
                    <a:pt x="2147" y="1033"/>
                    <a:pt x="2144" y="1027"/>
                  </a:cubicBezTo>
                  <a:cubicBezTo>
                    <a:pt x="2143" y="1026"/>
                    <a:pt x="2135" y="1024"/>
                    <a:pt x="2134" y="1023"/>
                  </a:cubicBezTo>
                  <a:cubicBezTo>
                    <a:pt x="2133" y="1026"/>
                    <a:pt x="2130" y="1024"/>
                    <a:pt x="2128" y="1024"/>
                  </a:cubicBezTo>
                  <a:cubicBezTo>
                    <a:pt x="2126" y="1023"/>
                    <a:pt x="2126" y="1024"/>
                    <a:pt x="2124" y="1026"/>
                  </a:cubicBezTo>
                  <a:cubicBezTo>
                    <a:pt x="2119" y="1032"/>
                    <a:pt x="2126" y="1032"/>
                    <a:pt x="2130" y="1033"/>
                  </a:cubicBezTo>
                  <a:cubicBezTo>
                    <a:pt x="2130" y="1034"/>
                    <a:pt x="2129" y="1035"/>
                    <a:pt x="2129" y="1036"/>
                  </a:cubicBezTo>
                  <a:cubicBezTo>
                    <a:pt x="2134" y="1037"/>
                    <a:pt x="2139" y="1039"/>
                    <a:pt x="2143" y="1040"/>
                  </a:cubicBezTo>
                  <a:cubicBezTo>
                    <a:pt x="2146" y="1041"/>
                    <a:pt x="2148" y="1039"/>
                    <a:pt x="2151" y="1039"/>
                  </a:cubicBezTo>
                  <a:cubicBezTo>
                    <a:pt x="2153" y="1039"/>
                    <a:pt x="2156" y="1041"/>
                    <a:pt x="2158" y="1042"/>
                  </a:cubicBezTo>
                  <a:cubicBezTo>
                    <a:pt x="2160" y="1042"/>
                    <a:pt x="2162" y="1044"/>
                    <a:pt x="2164" y="1044"/>
                  </a:cubicBezTo>
                  <a:cubicBezTo>
                    <a:pt x="2166" y="1044"/>
                    <a:pt x="2167" y="1044"/>
                    <a:pt x="2169" y="1044"/>
                  </a:cubicBezTo>
                  <a:cubicBezTo>
                    <a:pt x="2170" y="1045"/>
                    <a:pt x="2171" y="1043"/>
                    <a:pt x="2171" y="1043"/>
                  </a:cubicBezTo>
                  <a:cubicBezTo>
                    <a:pt x="2176" y="1044"/>
                    <a:pt x="2178" y="1045"/>
                    <a:pt x="2183" y="1044"/>
                  </a:cubicBezTo>
                  <a:cubicBezTo>
                    <a:pt x="2186" y="1046"/>
                    <a:pt x="2189" y="1047"/>
                    <a:pt x="2192" y="1048"/>
                  </a:cubicBezTo>
                  <a:cubicBezTo>
                    <a:pt x="2189" y="1044"/>
                    <a:pt x="2193" y="1037"/>
                    <a:pt x="2185" y="1039"/>
                  </a:cubicBezTo>
                  <a:close/>
                  <a:moveTo>
                    <a:pt x="2119" y="990"/>
                  </a:moveTo>
                  <a:cubicBezTo>
                    <a:pt x="2120" y="991"/>
                    <a:pt x="2121" y="991"/>
                    <a:pt x="2123" y="991"/>
                  </a:cubicBezTo>
                  <a:cubicBezTo>
                    <a:pt x="2124" y="991"/>
                    <a:pt x="2124" y="993"/>
                    <a:pt x="2125" y="994"/>
                  </a:cubicBezTo>
                  <a:cubicBezTo>
                    <a:pt x="2126" y="995"/>
                    <a:pt x="2126" y="996"/>
                    <a:pt x="2127" y="998"/>
                  </a:cubicBezTo>
                  <a:cubicBezTo>
                    <a:pt x="2128" y="999"/>
                    <a:pt x="2130" y="1000"/>
                    <a:pt x="2131" y="999"/>
                  </a:cubicBezTo>
                  <a:cubicBezTo>
                    <a:pt x="2130" y="998"/>
                    <a:pt x="2130" y="996"/>
                    <a:pt x="2132" y="995"/>
                  </a:cubicBezTo>
                  <a:cubicBezTo>
                    <a:pt x="2126" y="995"/>
                    <a:pt x="2129" y="985"/>
                    <a:pt x="2124" y="986"/>
                  </a:cubicBezTo>
                  <a:cubicBezTo>
                    <a:pt x="2124" y="987"/>
                    <a:pt x="2124" y="987"/>
                    <a:pt x="2124" y="988"/>
                  </a:cubicBezTo>
                  <a:cubicBezTo>
                    <a:pt x="2122" y="985"/>
                    <a:pt x="2121" y="988"/>
                    <a:pt x="2119" y="9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ular Callout 8"/>
          <p:cNvSpPr/>
          <p:nvPr/>
        </p:nvSpPr>
        <p:spPr>
          <a:xfrm>
            <a:off x="1422665" y="1303318"/>
            <a:ext cx="604857" cy="566341"/>
          </a:xfrm>
          <a:prstGeom prst="wedgeRectCallout">
            <a:avLst>
              <a:gd name="adj1" fmla="val 135779"/>
              <a:gd name="adj2" fmla="val 5955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0" name="Rectangular Callout 9"/>
          <p:cNvSpPr/>
          <p:nvPr/>
        </p:nvSpPr>
        <p:spPr>
          <a:xfrm>
            <a:off x="8035147" y="736977"/>
            <a:ext cx="604857" cy="566341"/>
          </a:xfrm>
          <a:prstGeom prst="wedgeRectCallout">
            <a:avLst>
              <a:gd name="adj1" fmla="val -34809"/>
              <a:gd name="adj2" fmla="val 11670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11" name="Rectangular Callout 10"/>
          <p:cNvSpPr/>
          <p:nvPr/>
        </p:nvSpPr>
        <p:spPr>
          <a:xfrm>
            <a:off x="6589693" y="4603704"/>
            <a:ext cx="604857" cy="566341"/>
          </a:xfrm>
          <a:prstGeom prst="wedgeRectCallout">
            <a:avLst>
              <a:gd name="adj1" fmla="val -67963"/>
              <a:gd name="adj2" fmla="val -13991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12" name="Rectangular Callout 11"/>
          <p:cNvSpPr/>
          <p:nvPr/>
        </p:nvSpPr>
        <p:spPr>
          <a:xfrm>
            <a:off x="7990817" y="4702167"/>
            <a:ext cx="604857" cy="566341"/>
          </a:xfrm>
          <a:prstGeom prst="wedgeRectCallout">
            <a:avLst>
              <a:gd name="adj1" fmla="val 96751"/>
              <a:gd name="adj2" fmla="val -9894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13" name="Rectangular Callout 12"/>
          <p:cNvSpPr/>
          <p:nvPr/>
        </p:nvSpPr>
        <p:spPr>
          <a:xfrm>
            <a:off x="3344531" y="3658658"/>
            <a:ext cx="604857" cy="566341"/>
          </a:xfrm>
          <a:prstGeom prst="wedgeRectCallout">
            <a:avLst>
              <a:gd name="adj1" fmla="val 129897"/>
              <a:gd name="adj2" fmla="val 45272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08085" y="2427552"/>
            <a:ext cx="26340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kern="0" cap="all" spc="-15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2000" b="1" cap="all" spc="-150" dirty="0">
              <a:solidFill>
                <a:schemeClr val="accent1"/>
              </a:solidFill>
            </a:endParaRPr>
          </a:p>
          <a:p>
            <a:pPr algn="r"/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315370" y="4369784"/>
            <a:ext cx="26340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kern="0" cap="all" spc="-15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2000" b="1" cap="all" spc="-150" dirty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53093" y="5271008"/>
            <a:ext cx="26340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kern="0" cap="all" spc="-15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2000" b="1" cap="all" spc="-150" dirty="0">
              <a:solidFill>
                <a:schemeClr val="accent6"/>
              </a:solidFill>
            </a:endParaRPr>
          </a:p>
          <a:p>
            <a:pPr algn="r"/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990816" y="5407485"/>
            <a:ext cx="26340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kern="0" cap="all" spc="-150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2000" b="1" cap="all" spc="-150" dirty="0">
              <a:solidFill>
                <a:schemeClr val="accent5"/>
              </a:solidFill>
            </a:endParaRPr>
          </a:p>
          <a:p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666602" y="473605"/>
            <a:ext cx="30379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kern="0" cap="all" spc="-150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2000" b="1" cap="all" spc="-15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</a:p>
        </p:txBody>
      </p:sp>
    </p:spTree>
    <p:extLst>
      <p:ext uri="{BB962C8B-B14F-4D97-AF65-F5344CB8AC3E}">
        <p14:creationId xmlns:p14="http://schemas.microsoft.com/office/powerpoint/2010/main" val="87037632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941535" y="388781"/>
            <a:ext cx="7860074" cy="5774494"/>
            <a:chOff x="1941535" y="435276"/>
            <a:chExt cx="7860074" cy="5774494"/>
          </a:xfrm>
          <a:gradFill flip="none" rotWithShape="1">
            <a:gsLst>
              <a:gs pos="77000">
                <a:schemeClr val="accent5"/>
              </a:gs>
              <a:gs pos="53975">
                <a:schemeClr val="accent3"/>
              </a:gs>
              <a:gs pos="30000">
                <a:schemeClr val="accent2"/>
              </a:gs>
              <a:gs pos="0">
                <a:schemeClr val="accent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path path="circle">
              <a:fillToRect r="100000" b="100000"/>
            </a:path>
            <a:tileRect l="-100000" t="-100000"/>
          </a:gradFill>
        </p:grpSpPr>
        <p:sp>
          <p:nvSpPr>
            <p:cNvPr id="2" name="Hexagon 1"/>
            <p:cNvSpPr/>
            <p:nvPr/>
          </p:nvSpPr>
          <p:spPr>
            <a:xfrm>
              <a:off x="3269294" y="1177447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Hexagon 5"/>
            <p:cNvSpPr/>
            <p:nvPr/>
          </p:nvSpPr>
          <p:spPr>
            <a:xfrm>
              <a:off x="4484318" y="1932139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Hexagon 6"/>
            <p:cNvSpPr/>
            <p:nvPr/>
          </p:nvSpPr>
          <p:spPr>
            <a:xfrm>
              <a:off x="4496844" y="3382024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</a:t>
              </a:r>
              <a:endParaRPr lang="en-US" dirty="0">
                <a:solidFill>
                  <a:schemeClr val="bg1"/>
                </a:solidFill>
              </a:endParaRPr>
            </a:p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Hexagon 7"/>
            <p:cNvSpPr/>
            <p:nvPr/>
          </p:nvSpPr>
          <p:spPr>
            <a:xfrm>
              <a:off x="5761972" y="1249471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Hexagon 8"/>
            <p:cNvSpPr/>
            <p:nvPr/>
          </p:nvSpPr>
          <p:spPr>
            <a:xfrm>
              <a:off x="5774498" y="2686830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spc="-300" dirty="0">
                  <a:latin typeface="Arial" panose="020B0604020202020204" pitchFamily="34" charset="0"/>
                  <a:cs typeface="Arial" panose="020B0604020202020204" pitchFamily="34" charset="0"/>
                </a:rPr>
                <a:t>3.7</a:t>
              </a:r>
            </a:p>
          </p:txBody>
        </p:sp>
        <p:sp>
          <p:nvSpPr>
            <p:cNvPr id="11" name="Hexagon 10"/>
            <p:cNvSpPr/>
            <p:nvPr/>
          </p:nvSpPr>
          <p:spPr>
            <a:xfrm>
              <a:off x="4496844" y="4894538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spc="-3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lang="en-US" sz="4400" b="1" spc="-3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  <p:sp>
          <p:nvSpPr>
            <p:cNvPr id="13" name="Hexagon 12"/>
            <p:cNvSpPr/>
            <p:nvPr/>
          </p:nvSpPr>
          <p:spPr>
            <a:xfrm>
              <a:off x="7045888" y="1911774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kern="0" cap="all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</a:t>
              </a:r>
              <a:endParaRPr lang="en-US" dirty="0">
                <a:solidFill>
                  <a:schemeClr val="bg1"/>
                </a:solidFill>
              </a:endParaRPr>
            </a:p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Hexagon 16"/>
            <p:cNvSpPr/>
            <p:nvPr/>
          </p:nvSpPr>
          <p:spPr>
            <a:xfrm>
              <a:off x="8311013" y="2724389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Hexagon 17"/>
            <p:cNvSpPr/>
            <p:nvPr/>
          </p:nvSpPr>
          <p:spPr>
            <a:xfrm>
              <a:off x="7070942" y="4833465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</a:t>
              </a:r>
              <a:endParaRPr lang="en-US" dirty="0">
                <a:solidFill>
                  <a:schemeClr val="bg1"/>
                </a:solidFill>
              </a:endParaRPr>
            </a:p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Hexagon 3"/>
            <p:cNvSpPr/>
            <p:nvPr/>
          </p:nvSpPr>
          <p:spPr>
            <a:xfrm>
              <a:off x="3206663" y="2661779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Hexagon 4"/>
            <p:cNvSpPr/>
            <p:nvPr/>
          </p:nvSpPr>
          <p:spPr>
            <a:xfrm>
              <a:off x="1941535" y="3438392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Hexagon 2"/>
            <p:cNvSpPr/>
            <p:nvPr/>
          </p:nvSpPr>
          <p:spPr>
            <a:xfrm>
              <a:off x="1941535" y="1954060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Hexagon 9"/>
            <p:cNvSpPr/>
            <p:nvPr/>
          </p:nvSpPr>
          <p:spPr>
            <a:xfrm>
              <a:off x="3206663" y="4124189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Hexagon 11"/>
            <p:cNvSpPr/>
            <p:nvPr/>
          </p:nvSpPr>
          <p:spPr>
            <a:xfrm>
              <a:off x="5780761" y="4117921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Hexagon 15"/>
            <p:cNvSpPr/>
            <p:nvPr/>
          </p:nvSpPr>
          <p:spPr>
            <a:xfrm>
              <a:off x="7033364" y="435276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Hexagon 14"/>
            <p:cNvSpPr/>
            <p:nvPr/>
          </p:nvSpPr>
          <p:spPr>
            <a:xfrm>
              <a:off x="8304752" y="1136718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Hexagon 13"/>
            <p:cNvSpPr/>
            <p:nvPr/>
          </p:nvSpPr>
          <p:spPr>
            <a:xfrm>
              <a:off x="7045890" y="3389850"/>
              <a:ext cx="1490596" cy="131523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Freeform 6"/>
          <p:cNvSpPr>
            <a:spLocks noEditPoints="1"/>
          </p:cNvSpPr>
          <p:nvPr/>
        </p:nvSpPr>
        <p:spPr bwMode="auto">
          <a:xfrm>
            <a:off x="3586201" y="2953635"/>
            <a:ext cx="731520" cy="731520"/>
          </a:xfrm>
          <a:custGeom>
            <a:avLst/>
            <a:gdLst>
              <a:gd name="T0" fmla="*/ 2484 w 6276"/>
              <a:gd name="T1" fmla="*/ 5945 h 6276"/>
              <a:gd name="T2" fmla="*/ 3631 w 6276"/>
              <a:gd name="T3" fmla="*/ 5977 h 6276"/>
              <a:gd name="T4" fmla="*/ 3942 w 6276"/>
              <a:gd name="T5" fmla="*/ 4521 h 6276"/>
              <a:gd name="T6" fmla="*/ 333 w 6276"/>
              <a:gd name="T7" fmla="*/ 3802 h 6276"/>
              <a:gd name="T8" fmla="*/ 822 w 6276"/>
              <a:gd name="T9" fmla="*/ 4853 h 6276"/>
              <a:gd name="T10" fmla="*/ 4102 w 6276"/>
              <a:gd name="T11" fmla="*/ 4317 h 6276"/>
              <a:gd name="T12" fmla="*/ 5852 w 6276"/>
              <a:gd name="T13" fmla="*/ 4110 h 6276"/>
              <a:gd name="T14" fmla="*/ 5356 w 6276"/>
              <a:gd name="T15" fmla="*/ 2689 h 6276"/>
              <a:gd name="T16" fmla="*/ 5472 w 6276"/>
              <a:gd name="T17" fmla="*/ 1447 h 6276"/>
              <a:gd name="T18" fmla="*/ 4680 w 6276"/>
              <a:gd name="T19" fmla="*/ 704 h 6276"/>
              <a:gd name="T20" fmla="*/ 2117 w 6276"/>
              <a:gd name="T21" fmla="*/ 443 h 6276"/>
              <a:gd name="T22" fmla="*/ 1217 w 6276"/>
              <a:gd name="T23" fmla="*/ 991 h 6276"/>
              <a:gd name="T24" fmla="*/ 1812 w 6276"/>
              <a:gd name="T25" fmla="*/ 2720 h 6276"/>
              <a:gd name="T26" fmla="*/ 3296 w 6276"/>
              <a:gd name="T27" fmla="*/ 4 h 6276"/>
              <a:gd name="T28" fmla="*/ 3572 w 6276"/>
              <a:gd name="T29" fmla="*/ 30 h 6276"/>
              <a:gd name="T30" fmla="*/ 3825 w 6276"/>
              <a:gd name="T31" fmla="*/ 76 h 6276"/>
              <a:gd name="T32" fmla="*/ 4097 w 6276"/>
              <a:gd name="T33" fmla="*/ 148 h 6276"/>
              <a:gd name="T34" fmla="*/ 4308 w 6276"/>
              <a:gd name="T35" fmla="*/ 224 h 6276"/>
              <a:gd name="T36" fmla="*/ 5314 w 6276"/>
              <a:gd name="T37" fmla="*/ 877 h 6276"/>
              <a:gd name="T38" fmla="*/ 5749 w 6276"/>
              <a:gd name="T39" fmla="*/ 1398 h 6276"/>
              <a:gd name="T40" fmla="*/ 5892 w 6276"/>
              <a:gd name="T41" fmla="*/ 1632 h 6276"/>
              <a:gd name="T42" fmla="*/ 6006 w 6276"/>
              <a:gd name="T43" fmla="*/ 1862 h 6276"/>
              <a:gd name="T44" fmla="*/ 6107 w 6276"/>
              <a:gd name="T45" fmla="*/ 2119 h 6276"/>
              <a:gd name="T46" fmla="*/ 6179 w 6276"/>
              <a:gd name="T47" fmla="*/ 2364 h 6276"/>
              <a:gd name="T48" fmla="*/ 6238 w 6276"/>
              <a:gd name="T49" fmla="*/ 2645 h 6276"/>
              <a:gd name="T50" fmla="*/ 6268 w 6276"/>
              <a:gd name="T51" fmla="*/ 2914 h 6276"/>
              <a:gd name="T52" fmla="*/ 6274 w 6276"/>
              <a:gd name="T53" fmla="*/ 3235 h 6276"/>
              <a:gd name="T54" fmla="*/ 6025 w 6276"/>
              <a:gd name="T55" fmla="*/ 4368 h 6276"/>
              <a:gd name="T56" fmla="*/ 5772 w 6276"/>
              <a:gd name="T57" fmla="*/ 4844 h 6276"/>
              <a:gd name="T58" fmla="*/ 5608 w 6276"/>
              <a:gd name="T59" fmla="*/ 5074 h 6276"/>
              <a:gd name="T60" fmla="*/ 5451 w 6276"/>
              <a:gd name="T61" fmla="*/ 5260 h 6276"/>
              <a:gd name="T62" fmla="*/ 5257 w 6276"/>
              <a:gd name="T63" fmla="*/ 5453 h 6276"/>
              <a:gd name="T64" fmla="*/ 5065 w 6276"/>
              <a:gd name="T65" fmla="*/ 5616 h 6276"/>
              <a:gd name="T66" fmla="*/ 4804 w 6276"/>
              <a:gd name="T67" fmla="*/ 5799 h 6276"/>
              <a:gd name="T68" fmla="*/ 4401 w 6276"/>
              <a:gd name="T69" fmla="*/ 6012 h 6276"/>
              <a:gd name="T70" fmla="*/ 3672 w 6276"/>
              <a:gd name="T71" fmla="*/ 6230 h 6276"/>
              <a:gd name="T72" fmla="*/ 2423 w 6276"/>
              <a:gd name="T73" fmla="*/ 6194 h 6276"/>
              <a:gd name="T74" fmla="*/ 1826 w 6276"/>
              <a:gd name="T75" fmla="*/ 5989 h 6276"/>
              <a:gd name="T76" fmla="*/ 1531 w 6276"/>
              <a:gd name="T77" fmla="*/ 5835 h 6276"/>
              <a:gd name="T78" fmla="*/ 1246 w 6276"/>
              <a:gd name="T79" fmla="*/ 5641 h 6276"/>
              <a:gd name="T80" fmla="*/ 1010 w 6276"/>
              <a:gd name="T81" fmla="*/ 5443 h 6276"/>
              <a:gd name="T82" fmla="*/ 647 w 6276"/>
              <a:gd name="T83" fmla="*/ 5046 h 6276"/>
              <a:gd name="T84" fmla="*/ 169 w 6276"/>
              <a:gd name="T85" fmla="*/ 4157 h 6276"/>
              <a:gd name="T86" fmla="*/ 0 w 6276"/>
              <a:gd name="T87" fmla="*/ 3205 h 6276"/>
              <a:gd name="T88" fmla="*/ 10 w 6276"/>
              <a:gd name="T89" fmla="*/ 2889 h 6276"/>
              <a:gd name="T90" fmla="*/ 46 w 6276"/>
              <a:gd name="T91" fmla="*/ 2598 h 6276"/>
              <a:gd name="T92" fmla="*/ 103 w 6276"/>
              <a:gd name="T93" fmla="*/ 2337 h 6276"/>
              <a:gd name="T94" fmla="*/ 188 w 6276"/>
              <a:gd name="T95" fmla="*/ 2067 h 6276"/>
              <a:gd name="T96" fmla="*/ 280 w 6276"/>
              <a:gd name="T97" fmla="*/ 1843 h 6276"/>
              <a:gd name="T98" fmla="*/ 405 w 6276"/>
              <a:gd name="T99" fmla="*/ 1596 h 6276"/>
              <a:gd name="T100" fmla="*/ 544 w 6276"/>
              <a:gd name="T101" fmla="*/ 1373 h 6276"/>
              <a:gd name="T102" fmla="*/ 1109 w 6276"/>
              <a:gd name="T103" fmla="*/ 746 h 6276"/>
              <a:gd name="T104" fmla="*/ 2039 w 6276"/>
              <a:gd name="T105" fmla="*/ 198 h 6276"/>
              <a:gd name="T106" fmla="*/ 2309 w 6276"/>
              <a:gd name="T107" fmla="*/ 110 h 6276"/>
              <a:gd name="T108" fmla="*/ 2550 w 6276"/>
              <a:gd name="T109" fmla="*/ 55 h 6276"/>
              <a:gd name="T110" fmla="*/ 2826 w 6276"/>
              <a:gd name="T111" fmla="*/ 15 h 6276"/>
              <a:gd name="T112" fmla="*/ 3138 w 6276"/>
              <a:gd name="T113" fmla="*/ 0 h 6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276" h="6276">
                <a:moveTo>
                  <a:pt x="2423" y="4521"/>
                </a:moveTo>
                <a:lnTo>
                  <a:pt x="1786" y="5160"/>
                </a:lnTo>
                <a:lnTo>
                  <a:pt x="1875" y="5728"/>
                </a:lnTo>
                <a:lnTo>
                  <a:pt x="2016" y="5793"/>
                </a:lnTo>
                <a:lnTo>
                  <a:pt x="2170" y="5854"/>
                </a:lnTo>
                <a:lnTo>
                  <a:pt x="2326" y="5903"/>
                </a:lnTo>
                <a:lnTo>
                  <a:pt x="2484" y="5945"/>
                </a:lnTo>
                <a:lnTo>
                  <a:pt x="2645" y="5977"/>
                </a:lnTo>
                <a:lnTo>
                  <a:pt x="2807" y="6002"/>
                </a:lnTo>
                <a:lnTo>
                  <a:pt x="2973" y="6015"/>
                </a:lnTo>
                <a:lnTo>
                  <a:pt x="3138" y="6019"/>
                </a:lnTo>
                <a:lnTo>
                  <a:pt x="3303" y="6015"/>
                </a:lnTo>
                <a:lnTo>
                  <a:pt x="3469" y="6002"/>
                </a:lnTo>
                <a:lnTo>
                  <a:pt x="3631" y="5977"/>
                </a:lnTo>
                <a:lnTo>
                  <a:pt x="3792" y="5945"/>
                </a:lnTo>
                <a:lnTo>
                  <a:pt x="3950" y="5903"/>
                </a:lnTo>
                <a:lnTo>
                  <a:pt x="4106" y="5854"/>
                </a:lnTo>
                <a:lnTo>
                  <a:pt x="4260" y="5793"/>
                </a:lnTo>
                <a:lnTo>
                  <a:pt x="4386" y="5736"/>
                </a:lnTo>
                <a:lnTo>
                  <a:pt x="4490" y="5068"/>
                </a:lnTo>
                <a:lnTo>
                  <a:pt x="3942" y="4521"/>
                </a:lnTo>
                <a:lnTo>
                  <a:pt x="2423" y="4521"/>
                </a:lnTo>
                <a:close/>
                <a:moveTo>
                  <a:pt x="917" y="2691"/>
                </a:moveTo>
                <a:lnTo>
                  <a:pt x="257" y="3163"/>
                </a:lnTo>
                <a:lnTo>
                  <a:pt x="262" y="3326"/>
                </a:lnTo>
                <a:lnTo>
                  <a:pt x="278" y="3486"/>
                </a:lnTo>
                <a:lnTo>
                  <a:pt x="300" y="3646"/>
                </a:lnTo>
                <a:lnTo>
                  <a:pt x="333" y="3802"/>
                </a:lnTo>
                <a:lnTo>
                  <a:pt x="375" y="3958"/>
                </a:lnTo>
                <a:lnTo>
                  <a:pt x="424" y="4110"/>
                </a:lnTo>
                <a:lnTo>
                  <a:pt x="483" y="4260"/>
                </a:lnTo>
                <a:lnTo>
                  <a:pt x="553" y="4416"/>
                </a:lnTo>
                <a:lnTo>
                  <a:pt x="635" y="4568"/>
                </a:lnTo>
                <a:lnTo>
                  <a:pt x="725" y="4713"/>
                </a:lnTo>
                <a:lnTo>
                  <a:pt x="822" y="4853"/>
                </a:lnTo>
                <a:lnTo>
                  <a:pt x="1603" y="4977"/>
                </a:lnTo>
                <a:lnTo>
                  <a:pt x="2197" y="4386"/>
                </a:lnTo>
                <a:lnTo>
                  <a:pt x="1733" y="2963"/>
                </a:lnTo>
                <a:lnTo>
                  <a:pt x="917" y="2691"/>
                </a:lnTo>
                <a:close/>
                <a:moveTo>
                  <a:pt x="5356" y="2689"/>
                </a:moveTo>
                <a:lnTo>
                  <a:pt x="4545" y="2955"/>
                </a:lnTo>
                <a:lnTo>
                  <a:pt x="4102" y="4317"/>
                </a:lnTo>
                <a:lnTo>
                  <a:pt x="4673" y="4888"/>
                </a:lnTo>
                <a:lnTo>
                  <a:pt x="5525" y="4753"/>
                </a:lnTo>
                <a:lnTo>
                  <a:pt x="5601" y="4635"/>
                </a:lnTo>
                <a:lnTo>
                  <a:pt x="5671" y="4513"/>
                </a:lnTo>
                <a:lnTo>
                  <a:pt x="5736" y="4387"/>
                </a:lnTo>
                <a:lnTo>
                  <a:pt x="5793" y="4260"/>
                </a:lnTo>
                <a:lnTo>
                  <a:pt x="5852" y="4110"/>
                </a:lnTo>
                <a:lnTo>
                  <a:pt x="5901" y="3958"/>
                </a:lnTo>
                <a:lnTo>
                  <a:pt x="5943" y="3802"/>
                </a:lnTo>
                <a:lnTo>
                  <a:pt x="5976" y="3646"/>
                </a:lnTo>
                <a:lnTo>
                  <a:pt x="5998" y="3486"/>
                </a:lnTo>
                <a:lnTo>
                  <a:pt x="6014" y="3326"/>
                </a:lnTo>
                <a:lnTo>
                  <a:pt x="6019" y="3163"/>
                </a:lnTo>
                <a:lnTo>
                  <a:pt x="5356" y="2689"/>
                </a:lnTo>
                <a:close/>
                <a:moveTo>
                  <a:pt x="4058" y="405"/>
                </a:moveTo>
                <a:lnTo>
                  <a:pt x="3265" y="981"/>
                </a:lnTo>
                <a:lnTo>
                  <a:pt x="3265" y="1849"/>
                </a:lnTo>
                <a:lnTo>
                  <a:pt x="4458" y="2714"/>
                </a:lnTo>
                <a:lnTo>
                  <a:pt x="5281" y="2444"/>
                </a:lnTo>
                <a:lnTo>
                  <a:pt x="5557" y="1571"/>
                </a:lnTo>
                <a:lnTo>
                  <a:pt x="5472" y="1447"/>
                </a:lnTo>
                <a:lnTo>
                  <a:pt x="5380" y="1326"/>
                </a:lnTo>
                <a:lnTo>
                  <a:pt x="5281" y="1211"/>
                </a:lnTo>
                <a:lnTo>
                  <a:pt x="5175" y="1101"/>
                </a:lnTo>
                <a:lnTo>
                  <a:pt x="5059" y="991"/>
                </a:lnTo>
                <a:lnTo>
                  <a:pt x="4939" y="888"/>
                </a:lnTo>
                <a:lnTo>
                  <a:pt x="4812" y="791"/>
                </a:lnTo>
                <a:lnTo>
                  <a:pt x="4680" y="704"/>
                </a:lnTo>
                <a:lnTo>
                  <a:pt x="4545" y="622"/>
                </a:lnTo>
                <a:lnTo>
                  <a:pt x="4405" y="548"/>
                </a:lnTo>
                <a:lnTo>
                  <a:pt x="4260" y="483"/>
                </a:lnTo>
                <a:lnTo>
                  <a:pt x="4159" y="443"/>
                </a:lnTo>
                <a:lnTo>
                  <a:pt x="4058" y="405"/>
                </a:lnTo>
                <a:close/>
                <a:moveTo>
                  <a:pt x="2218" y="405"/>
                </a:moveTo>
                <a:lnTo>
                  <a:pt x="2117" y="443"/>
                </a:lnTo>
                <a:lnTo>
                  <a:pt x="2016" y="483"/>
                </a:lnTo>
                <a:lnTo>
                  <a:pt x="1871" y="548"/>
                </a:lnTo>
                <a:lnTo>
                  <a:pt x="1731" y="622"/>
                </a:lnTo>
                <a:lnTo>
                  <a:pt x="1596" y="704"/>
                </a:lnTo>
                <a:lnTo>
                  <a:pt x="1464" y="791"/>
                </a:lnTo>
                <a:lnTo>
                  <a:pt x="1337" y="888"/>
                </a:lnTo>
                <a:lnTo>
                  <a:pt x="1217" y="991"/>
                </a:lnTo>
                <a:lnTo>
                  <a:pt x="1101" y="1101"/>
                </a:lnTo>
                <a:lnTo>
                  <a:pt x="995" y="1211"/>
                </a:lnTo>
                <a:lnTo>
                  <a:pt x="896" y="1326"/>
                </a:lnTo>
                <a:lnTo>
                  <a:pt x="804" y="1447"/>
                </a:lnTo>
                <a:lnTo>
                  <a:pt x="719" y="1571"/>
                </a:lnTo>
                <a:lnTo>
                  <a:pt x="997" y="2448"/>
                </a:lnTo>
                <a:lnTo>
                  <a:pt x="1812" y="2720"/>
                </a:lnTo>
                <a:lnTo>
                  <a:pt x="3011" y="1849"/>
                </a:lnTo>
                <a:lnTo>
                  <a:pt x="3011" y="981"/>
                </a:lnTo>
                <a:lnTo>
                  <a:pt x="2218" y="405"/>
                </a:lnTo>
                <a:close/>
                <a:moveTo>
                  <a:pt x="3138" y="0"/>
                </a:moveTo>
                <a:lnTo>
                  <a:pt x="3218" y="2"/>
                </a:lnTo>
                <a:lnTo>
                  <a:pt x="3246" y="2"/>
                </a:lnTo>
                <a:lnTo>
                  <a:pt x="3296" y="4"/>
                </a:lnTo>
                <a:lnTo>
                  <a:pt x="3330" y="6"/>
                </a:lnTo>
                <a:lnTo>
                  <a:pt x="3374" y="10"/>
                </a:lnTo>
                <a:lnTo>
                  <a:pt x="3412" y="11"/>
                </a:lnTo>
                <a:lnTo>
                  <a:pt x="3450" y="15"/>
                </a:lnTo>
                <a:lnTo>
                  <a:pt x="3492" y="21"/>
                </a:lnTo>
                <a:lnTo>
                  <a:pt x="3526" y="25"/>
                </a:lnTo>
                <a:lnTo>
                  <a:pt x="3572" y="30"/>
                </a:lnTo>
                <a:lnTo>
                  <a:pt x="3602" y="34"/>
                </a:lnTo>
                <a:lnTo>
                  <a:pt x="3648" y="42"/>
                </a:lnTo>
                <a:lnTo>
                  <a:pt x="3676" y="46"/>
                </a:lnTo>
                <a:lnTo>
                  <a:pt x="3726" y="55"/>
                </a:lnTo>
                <a:lnTo>
                  <a:pt x="3750" y="61"/>
                </a:lnTo>
                <a:lnTo>
                  <a:pt x="3802" y="70"/>
                </a:lnTo>
                <a:lnTo>
                  <a:pt x="3825" y="76"/>
                </a:lnTo>
                <a:lnTo>
                  <a:pt x="3876" y="87"/>
                </a:lnTo>
                <a:lnTo>
                  <a:pt x="3897" y="93"/>
                </a:lnTo>
                <a:lnTo>
                  <a:pt x="3950" y="107"/>
                </a:lnTo>
                <a:lnTo>
                  <a:pt x="3967" y="110"/>
                </a:lnTo>
                <a:lnTo>
                  <a:pt x="4024" y="127"/>
                </a:lnTo>
                <a:lnTo>
                  <a:pt x="4038" y="131"/>
                </a:lnTo>
                <a:lnTo>
                  <a:pt x="4097" y="148"/>
                </a:lnTo>
                <a:lnTo>
                  <a:pt x="4108" y="152"/>
                </a:lnTo>
                <a:lnTo>
                  <a:pt x="4167" y="173"/>
                </a:lnTo>
                <a:lnTo>
                  <a:pt x="4174" y="175"/>
                </a:lnTo>
                <a:lnTo>
                  <a:pt x="4237" y="198"/>
                </a:lnTo>
                <a:lnTo>
                  <a:pt x="4241" y="200"/>
                </a:lnTo>
                <a:lnTo>
                  <a:pt x="4308" y="224"/>
                </a:lnTo>
                <a:lnTo>
                  <a:pt x="4308" y="224"/>
                </a:lnTo>
                <a:lnTo>
                  <a:pt x="4465" y="295"/>
                </a:lnTo>
                <a:lnTo>
                  <a:pt x="4621" y="373"/>
                </a:lnTo>
                <a:lnTo>
                  <a:pt x="4772" y="458"/>
                </a:lnTo>
                <a:lnTo>
                  <a:pt x="4916" y="552"/>
                </a:lnTo>
                <a:lnTo>
                  <a:pt x="5055" y="652"/>
                </a:lnTo>
                <a:lnTo>
                  <a:pt x="5188" y="763"/>
                </a:lnTo>
                <a:lnTo>
                  <a:pt x="5314" y="877"/>
                </a:lnTo>
                <a:lnTo>
                  <a:pt x="5435" y="1000"/>
                </a:lnTo>
                <a:lnTo>
                  <a:pt x="5548" y="1128"/>
                </a:lnTo>
                <a:lnTo>
                  <a:pt x="5654" y="1263"/>
                </a:lnTo>
                <a:lnTo>
                  <a:pt x="5694" y="1316"/>
                </a:lnTo>
                <a:lnTo>
                  <a:pt x="5709" y="1339"/>
                </a:lnTo>
                <a:lnTo>
                  <a:pt x="5732" y="1373"/>
                </a:lnTo>
                <a:lnTo>
                  <a:pt x="5749" y="1398"/>
                </a:lnTo>
                <a:lnTo>
                  <a:pt x="5772" y="1430"/>
                </a:lnTo>
                <a:lnTo>
                  <a:pt x="5787" y="1457"/>
                </a:lnTo>
                <a:lnTo>
                  <a:pt x="5810" y="1493"/>
                </a:lnTo>
                <a:lnTo>
                  <a:pt x="5825" y="1516"/>
                </a:lnTo>
                <a:lnTo>
                  <a:pt x="5858" y="1573"/>
                </a:lnTo>
                <a:lnTo>
                  <a:pt x="5871" y="1594"/>
                </a:lnTo>
                <a:lnTo>
                  <a:pt x="5892" y="1632"/>
                </a:lnTo>
                <a:lnTo>
                  <a:pt x="5905" y="1658"/>
                </a:lnTo>
                <a:lnTo>
                  <a:pt x="5924" y="1695"/>
                </a:lnTo>
                <a:lnTo>
                  <a:pt x="5939" y="1721"/>
                </a:lnTo>
                <a:lnTo>
                  <a:pt x="5956" y="1759"/>
                </a:lnTo>
                <a:lnTo>
                  <a:pt x="5970" y="1784"/>
                </a:lnTo>
                <a:lnTo>
                  <a:pt x="5998" y="1845"/>
                </a:lnTo>
                <a:lnTo>
                  <a:pt x="6006" y="1862"/>
                </a:lnTo>
                <a:lnTo>
                  <a:pt x="6025" y="1908"/>
                </a:lnTo>
                <a:lnTo>
                  <a:pt x="6036" y="1934"/>
                </a:lnTo>
                <a:lnTo>
                  <a:pt x="6053" y="1974"/>
                </a:lnTo>
                <a:lnTo>
                  <a:pt x="6063" y="2001"/>
                </a:lnTo>
                <a:lnTo>
                  <a:pt x="6078" y="2041"/>
                </a:lnTo>
                <a:lnTo>
                  <a:pt x="6088" y="2067"/>
                </a:lnTo>
                <a:lnTo>
                  <a:pt x="6107" y="2119"/>
                </a:lnTo>
                <a:lnTo>
                  <a:pt x="6112" y="2134"/>
                </a:lnTo>
                <a:lnTo>
                  <a:pt x="6133" y="2199"/>
                </a:lnTo>
                <a:lnTo>
                  <a:pt x="6141" y="2223"/>
                </a:lnTo>
                <a:lnTo>
                  <a:pt x="6154" y="2267"/>
                </a:lnTo>
                <a:lnTo>
                  <a:pt x="6160" y="2294"/>
                </a:lnTo>
                <a:lnTo>
                  <a:pt x="6173" y="2337"/>
                </a:lnTo>
                <a:lnTo>
                  <a:pt x="6179" y="2364"/>
                </a:lnTo>
                <a:lnTo>
                  <a:pt x="6192" y="2413"/>
                </a:lnTo>
                <a:lnTo>
                  <a:pt x="6196" y="2432"/>
                </a:lnTo>
                <a:lnTo>
                  <a:pt x="6211" y="2501"/>
                </a:lnTo>
                <a:lnTo>
                  <a:pt x="6215" y="2522"/>
                </a:lnTo>
                <a:lnTo>
                  <a:pt x="6225" y="2573"/>
                </a:lnTo>
                <a:lnTo>
                  <a:pt x="6230" y="2598"/>
                </a:lnTo>
                <a:lnTo>
                  <a:pt x="6238" y="2645"/>
                </a:lnTo>
                <a:lnTo>
                  <a:pt x="6242" y="2670"/>
                </a:lnTo>
                <a:lnTo>
                  <a:pt x="6249" y="2722"/>
                </a:lnTo>
                <a:lnTo>
                  <a:pt x="6251" y="2742"/>
                </a:lnTo>
                <a:lnTo>
                  <a:pt x="6259" y="2815"/>
                </a:lnTo>
                <a:lnTo>
                  <a:pt x="6261" y="2828"/>
                </a:lnTo>
                <a:lnTo>
                  <a:pt x="6266" y="2889"/>
                </a:lnTo>
                <a:lnTo>
                  <a:pt x="6268" y="2914"/>
                </a:lnTo>
                <a:lnTo>
                  <a:pt x="6270" y="2963"/>
                </a:lnTo>
                <a:lnTo>
                  <a:pt x="6272" y="2990"/>
                </a:lnTo>
                <a:lnTo>
                  <a:pt x="6274" y="3041"/>
                </a:lnTo>
                <a:lnTo>
                  <a:pt x="6276" y="3064"/>
                </a:lnTo>
                <a:lnTo>
                  <a:pt x="6276" y="3138"/>
                </a:lnTo>
                <a:lnTo>
                  <a:pt x="6276" y="3205"/>
                </a:lnTo>
                <a:lnTo>
                  <a:pt x="6274" y="3235"/>
                </a:lnTo>
                <a:lnTo>
                  <a:pt x="6274" y="3260"/>
                </a:lnTo>
                <a:lnTo>
                  <a:pt x="6261" y="3454"/>
                </a:lnTo>
                <a:lnTo>
                  <a:pt x="6234" y="3646"/>
                </a:lnTo>
                <a:lnTo>
                  <a:pt x="6198" y="3832"/>
                </a:lnTo>
                <a:lnTo>
                  <a:pt x="6150" y="4017"/>
                </a:lnTo>
                <a:lnTo>
                  <a:pt x="6093" y="4195"/>
                </a:lnTo>
                <a:lnTo>
                  <a:pt x="6025" y="4368"/>
                </a:lnTo>
                <a:lnTo>
                  <a:pt x="5947" y="4538"/>
                </a:lnTo>
                <a:lnTo>
                  <a:pt x="5860" y="4699"/>
                </a:lnTo>
                <a:lnTo>
                  <a:pt x="5860" y="4701"/>
                </a:lnTo>
                <a:lnTo>
                  <a:pt x="5825" y="4760"/>
                </a:lnTo>
                <a:lnTo>
                  <a:pt x="5812" y="4781"/>
                </a:lnTo>
                <a:lnTo>
                  <a:pt x="5787" y="4821"/>
                </a:lnTo>
                <a:lnTo>
                  <a:pt x="5772" y="4844"/>
                </a:lnTo>
                <a:lnTo>
                  <a:pt x="5747" y="4880"/>
                </a:lnTo>
                <a:lnTo>
                  <a:pt x="5732" y="4905"/>
                </a:lnTo>
                <a:lnTo>
                  <a:pt x="5707" y="4939"/>
                </a:lnTo>
                <a:lnTo>
                  <a:pt x="5692" y="4962"/>
                </a:lnTo>
                <a:lnTo>
                  <a:pt x="5664" y="5000"/>
                </a:lnTo>
                <a:lnTo>
                  <a:pt x="5650" y="5019"/>
                </a:lnTo>
                <a:lnTo>
                  <a:pt x="5608" y="5074"/>
                </a:lnTo>
                <a:lnTo>
                  <a:pt x="5595" y="5089"/>
                </a:lnTo>
                <a:lnTo>
                  <a:pt x="5565" y="5127"/>
                </a:lnTo>
                <a:lnTo>
                  <a:pt x="5544" y="5152"/>
                </a:lnTo>
                <a:lnTo>
                  <a:pt x="5519" y="5182"/>
                </a:lnTo>
                <a:lnTo>
                  <a:pt x="5496" y="5207"/>
                </a:lnTo>
                <a:lnTo>
                  <a:pt x="5473" y="5234"/>
                </a:lnTo>
                <a:lnTo>
                  <a:pt x="5451" y="5260"/>
                </a:lnTo>
                <a:lnTo>
                  <a:pt x="5426" y="5285"/>
                </a:lnTo>
                <a:lnTo>
                  <a:pt x="5401" y="5312"/>
                </a:lnTo>
                <a:lnTo>
                  <a:pt x="5378" y="5335"/>
                </a:lnTo>
                <a:lnTo>
                  <a:pt x="5352" y="5361"/>
                </a:lnTo>
                <a:lnTo>
                  <a:pt x="5342" y="5371"/>
                </a:lnTo>
                <a:lnTo>
                  <a:pt x="5274" y="5437"/>
                </a:lnTo>
                <a:lnTo>
                  <a:pt x="5257" y="5453"/>
                </a:lnTo>
                <a:lnTo>
                  <a:pt x="5224" y="5483"/>
                </a:lnTo>
                <a:lnTo>
                  <a:pt x="5205" y="5498"/>
                </a:lnTo>
                <a:lnTo>
                  <a:pt x="5171" y="5529"/>
                </a:lnTo>
                <a:lnTo>
                  <a:pt x="5154" y="5542"/>
                </a:lnTo>
                <a:lnTo>
                  <a:pt x="5118" y="5572"/>
                </a:lnTo>
                <a:lnTo>
                  <a:pt x="5103" y="5586"/>
                </a:lnTo>
                <a:lnTo>
                  <a:pt x="5065" y="5616"/>
                </a:lnTo>
                <a:lnTo>
                  <a:pt x="5057" y="5622"/>
                </a:lnTo>
                <a:lnTo>
                  <a:pt x="4983" y="5677"/>
                </a:lnTo>
                <a:lnTo>
                  <a:pt x="4909" y="5730"/>
                </a:lnTo>
                <a:lnTo>
                  <a:pt x="4907" y="5730"/>
                </a:lnTo>
                <a:lnTo>
                  <a:pt x="4859" y="5763"/>
                </a:lnTo>
                <a:lnTo>
                  <a:pt x="4850" y="5768"/>
                </a:lnTo>
                <a:lnTo>
                  <a:pt x="4804" y="5799"/>
                </a:lnTo>
                <a:lnTo>
                  <a:pt x="4793" y="5804"/>
                </a:lnTo>
                <a:lnTo>
                  <a:pt x="4745" y="5833"/>
                </a:lnTo>
                <a:lnTo>
                  <a:pt x="4739" y="5837"/>
                </a:lnTo>
                <a:lnTo>
                  <a:pt x="4602" y="5915"/>
                </a:lnTo>
                <a:lnTo>
                  <a:pt x="4460" y="5985"/>
                </a:lnTo>
                <a:lnTo>
                  <a:pt x="4456" y="5987"/>
                </a:lnTo>
                <a:lnTo>
                  <a:pt x="4401" y="6012"/>
                </a:lnTo>
                <a:lnTo>
                  <a:pt x="4395" y="6014"/>
                </a:lnTo>
                <a:lnTo>
                  <a:pt x="4338" y="6038"/>
                </a:lnTo>
                <a:lnTo>
                  <a:pt x="4338" y="6038"/>
                </a:lnTo>
                <a:lnTo>
                  <a:pt x="4176" y="6099"/>
                </a:lnTo>
                <a:lnTo>
                  <a:pt x="4013" y="6152"/>
                </a:lnTo>
                <a:lnTo>
                  <a:pt x="3844" y="6196"/>
                </a:lnTo>
                <a:lnTo>
                  <a:pt x="3672" y="6230"/>
                </a:lnTo>
                <a:lnTo>
                  <a:pt x="3497" y="6255"/>
                </a:lnTo>
                <a:lnTo>
                  <a:pt x="3319" y="6270"/>
                </a:lnTo>
                <a:lnTo>
                  <a:pt x="3138" y="6276"/>
                </a:lnTo>
                <a:lnTo>
                  <a:pt x="2955" y="6270"/>
                </a:lnTo>
                <a:lnTo>
                  <a:pt x="2775" y="6255"/>
                </a:lnTo>
                <a:lnTo>
                  <a:pt x="2596" y="6230"/>
                </a:lnTo>
                <a:lnTo>
                  <a:pt x="2423" y="6194"/>
                </a:lnTo>
                <a:lnTo>
                  <a:pt x="2252" y="6149"/>
                </a:lnTo>
                <a:lnTo>
                  <a:pt x="2086" y="6095"/>
                </a:lnTo>
                <a:lnTo>
                  <a:pt x="1923" y="6033"/>
                </a:lnTo>
                <a:lnTo>
                  <a:pt x="1923" y="6033"/>
                </a:lnTo>
                <a:lnTo>
                  <a:pt x="1889" y="6017"/>
                </a:lnTo>
                <a:lnTo>
                  <a:pt x="1860" y="6004"/>
                </a:lnTo>
                <a:lnTo>
                  <a:pt x="1826" y="5989"/>
                </a:lnTo>
                <a:lnTo>
                  <a:pt x="1797" y="5976"/>
                </a:lnTo>
                <a:lnTo>
                  <a:pt x="1765" y="5960"/>
                </a:lnTo>
                <a:lnTo>
                  <a:pt x="1736" y="5947"/>
                </a:lnTo>
                <a:lnTo>
                  <a:pt x="1615" y="5882"/>
                </a:lnTo>
                <a:lnTo>
                  <a:pt x="1590" y="5867"/>
                </a:lnTo>
                <a:lnTo>
                  <a:pt x="1556" y="5848"/>
                </a:lnTo>
                <a:lnTo>
                  <a:pt x="1531" y="5835"/>
                </a:lnTo>
                <a:lnTo>
                  <a:pt x="1497" y="5814"/>
                </a:lnTo>
                <a:lnTo>
                  <a:pt x="1476" y="5801"/>
                </a:lnTo>
                <a:lnTo>
                  <a:pt x="1354" y="5719"/>
                </a:lnTo>
                <a:lnTo>
                  <a:pt x="1337" y="5707"/>
                </a:lnTo>
                <a:lnTo>
                  <a:pt x="1301" y="5681"/>
                </a:lnTo>
                <a:lnTo>
                  <a:pt x="1282" y="5669"/>
                </a:lnTo>
                <a:lnTo>
                  <a:pt x="1246" y="5641"/>
                </a:lnTo>
                <a:lnTo>
                  <a:pt x="1234" y="5631"/>
                </a:lnTo>
                <a:lnTo>
                  <a:pt x="1109" y="5532"/>
                </a:lnTo>
                <a:lnTo>
                  <a:pt x="1099" y="5525"/>
                </a:lnTo>
                <a:lnTo>
                  <a:pt x="1061" y="5491"/>
                </a:lnTo>
                <a:lnTo>
                  <a:pt x="1052" y="5481"/>
                </a:lnTo>
                <a:lnTo>
                  <a:pt x="1014" y="5447"/>
                </a:lnTo>
                <a:lnTo>
                  <a:pt x="1010" y="5443"/>
                </a:lnTo>
                <a:lnTo>
                  <a:pt x="884" y="5321"/>
                </a:lnTo>
                <a:lnTo>
                  <a:pt x="882" y="5319"/>
                </a:lnTo>
                <a:lnTo>
                  <a:pt x="844" y="5279"/>
                </a:lnTo>
                <a:lnTo>
                  <a:pt x="839" y="5274"/>
                </a:lnTo>
                <a:lnTo>
                  <a:pt x="742" y="5163"/>
                </a:lnTo>
                <a:lnTo>
                  <a:pt x="649" y="5047"/>
                </a:lnTo>
                <a:lnTo>
                  <a:pt x="647" y="5046"/>
                </a:lnTo>
                <a:lnTo>
                  <a:pt x="559" y="4924"/>
                </a:lnTo>
                <a:lnTo>
                  <a:pt x="475" y="4798"/>
                </a:lnTo>
                <a:lnTo>
                  <a:pt x="475" y="4798"/>
                </a:lnTo>
                <a:lnTo>
                  <a:pt x="386" y="4646"/>
                </a:lnTo>
                <a:lnTo>
                  <a:pt x="304" y="4488"/>
                </a:lnTo>
                <a:lnTo>
                  <a:pt x="232" y="4325"/>
                </a:lnTo>
                <a:lnTo>
                  <a:pt x="169" y="4157"/>
                </a:lnTo>
                <a:lnTo>
                  <a:pt x="116" y="3986"/>
                </a:lnTo>
                <a:lnTo>
                  <a:pt x="72" y="3809"/>
                </a:lnTo>
                <a:lnTo>
                  <a:pt x="38" y="3631"/>
                </a:lnTo>
                <a:lnTo>
                  <a:pt x="15" y="3446"/>
                </a:lnTo>
                <a:lnTo>
                  <a:pt x="2" y="3260"/>
                </a:lnTo>
                <a:lnTo>
                  <a:pt x="2" y="3235"/>
                </a:lnTo>
                <a:lnTo>
                  <a:pt x="0" y="3205"/>
                </a:lnTo>
                <a:lnTo>
                  <a:pt x="0" y="3138"/>
                </a:lnTo>
                <a:lnTo>
                  <a:pt x="0" y="3064"/>
                </a:lnTo>
                <a:lnTo>
                  <a:pt x="2" y="3041"/>
                </a:lnTo>
                <a:lnTo>
                  <a:pt x="4" y="2990"/>
                </a:lnTo>
                <a:lnTo>
                  <a:pt x="6" y="2963"/>
                </a:lnTo>
                <a:lnTo>
                  <a:pt x="8" y="2914"/>
                </a:lnTo>
                <a:lnTo>
                  <a:pt x="10" y="2889"/>
                </a:lnTo>
                <a:lnTo>
                  <a:pt x="15" y="2828"/>
                </a:lnTo>
                <a:lnTo>
                  <a:pt x="17" y="2815"/>
                </a:lnTo>
                <a:lnTo>
                  <a:pt x="25" y="2742"/>
                </a:lnTo>
                <a:lnTo>
                  <a:pt x="27" y="2722"/>
                </a:lnTo>
                <a:lnTo>
                  <a:pt x="34" y="2670"/>
                </a:lnTo>
                <a:lnTo>
                  <a:pt x="38" y="2645"/>
                </a:lnTo>
                <a:lnTo>
                  <a:pt x="46" y="2598"/>
                </a:lnTo>
                <a:lnTo>
                  <a:pt x="51" y="2573"/>
                </a:lnTo>
                <a:lnTo>
                  <a:pt x="61" y="2522"/>
                </a:lnTo>
                <a:lnTo>
                  <a:pt x="65" y="2501"/>
                </a:lnTo>
                <a:lnTo>
                  <a:pt x="80" y="2432"/>
                </a:lnTo>
                <a:lnTo>
                  <a:pt x="84" y="2413"/>
                </a:lnTo>
                <a:lnTo>
                  <a:pt x="97" y="2364"/>
                </a:lnTo>
                <a:lnTo>
                  <a:pt x="103" y="2337"/>
                </a:lnTo>
                <a:lnTo>
                  <a:pt x="116" y="2294"/>
                </a:lnTo>
                <a:lnTo>
                  <a:pt x="122" y="2267"/>
                </a:lnTo>
                <a:lnTo>
                  <a:pt x="135" y="2223"/>
                </a:lnTo>
                <a:lnTo>
                  <a:pt x="143" y="2199"/>
                </a:lnTo>
                <a:lnTo>
                  <a:pt x="164" y="2134"/>
                </a:lnTo>
                <a:lnTo>
                  <a:pt x="169" y="2119"/>
                </a:lnTo>
                <a:lnTo>
                  <a:pt x="188" y="2067"/>
                </a:lnTo>
                <a:lnTo>
                  <a:pt x="198" y="2041"/>
                </a:lnTo>
                <a:lnTo>
                  <a:pt x="213" y="2001"/>
                </a:lnTo>
                <a:lnTo>
                  <a:pt x="223" y="1974"/>
                </a:lnTo>
                <a:lnTo>
                  <a:pt x="240" y="1934"/>
                </a:lnTo>
                <a:lnTo>
                  <a:pt x="251" y="1908"/>
                </a:lnTo>
                <a:lnTo>
                  <a:pt x="270" y="1862"/>
                </a:lnTo>
                <a:lnTo>
                  <a:pt x="280" y="1843"/>
                </a:lnTo>
                <a:lnTo>
                  <a:pt x="306" y="1784"/>
                </a:lnTo>
                <a:lnTo>
                  <a:pt x="320" y="1759"/>
                </a:lnTo>
                <a:lnTo>
                  <a:pt x="337" y="1721"/>
                </a:lnTo>
                <a:lnTo>
                  <a:pt x="352" y="1695"/>
                </a:lnTo>
                <a:lnTo>
                  <a:pt x="369" y="1658"/>
                </a:lnTo>
                <a:lnTo>
                  <a:pt x="384" y="1632"/>
                </a:lnTo>
                <a:lnTo>
                  <a:pt x="405" y="1596"/>
                </a:lnTo>
                <a:lnTo>
                  <a:pt x="418" y="1571"/>
                </a:lnTo>
                <a:lnTo>
                  <a:pt x="451" y="1516"/>
                </a:lnTo>
                <a:lnTo>
                  <a:pt x="466" y="1491"/>
                </a:lnTo>
                <a:lnTo>
                  <a:pt x="489" y="1457"/>
                </a:lnTo>
                <a:lnTo>
                  <a:pt x="506" y="1430"/>
                </a:lnTo>
                <a:lnTo>
                  <a:pt x="527" y="1398"/>
                </a:lnTo>
                <a:lnTo>
                  <a:pt x="544" y="1373"/>
                </a:lnTo>
                <a:lnTo>
                  <a:pt x="567" y="1341"/>
                </a:lnTo>
                <a:lnTo>
                  <a:pt x="584" y="1316"/>
                </a:lnTo>
                <a:lnTo>
                  <a:pt x="620" y="1265"/>
                </a:lnTo>
                <a:lnTo>
                  <a:pt x="730" y="1124"/>
                </a:lnTo>
                <a:lnTo>
                  <a:pt x="850" y="991"/>
                </a:lnTo>
                <a:lnTo>
                  <a:pt x="976" y="863"/>
                </a:lnTo>
                <a:lnTo>
                  <a:pt x="1109" y="746"/>
                </a:lnTo>
                <a:lnTo>
                  <a:pt x="1248" y="633"/>
                </a:lnTo>
                <a:lnTo>
                  <a:pt x="1394" y="529"/>
                </a:lnTo>
                <a:lnTo>
                  <a:pt x="1546" y="434"/>
                </a:lnTo>
                <a:lnTo>
                  <a:pt x="1704" y="346"/>
                </a:lnTo>
                <a:lnTo>
                  <a:pt x="1868" y="268"/>
                </a:lnTo>
                <a:lnTo>
                  <a:pt x="2035" y="200"/>
                </a:lnTo>
                <a:lnTo>
                  <a:pt x="2039" y="198"/>
                </a:lnTo>
                <a:lnTo>
                  <a:pt x="2102" y="175"/>
                </a:lnTo>
                <a:lnTo>
                  <a:pt x="2109" y="173"/>
                </a:lnTo>
                <a:lnTo>
                  <a:pt x="2170" y="152"/>
                </a:lnTo>
                <a:lnTo>
                  <a:pt x="2179" y="148"/>
                </a:lnTo>
                <a:lnTo>
                  <a:pt x="2238" y="131"/>
                </a:lnTo>
                <a:lnTo>
                  <a:pt x="2252" y="127"/>
                </a:lnTo>
                <a:lnTo>
                  <a:pt x="2309" y="110"/>
                </a:lnTo>
                <a:lnTo>
                  <a:pt x="2326" y="107"/>
                </a:lnTo>
                <a:lnTo>
                  <a:pt x="2379" y="93"/>
                </a:lnTo>
                <a:lnTo>
                  <a:pt x="2400" y="87"/>
                </a:lnTo>
                <a:lnTo>
                  <a:pt x="2451" y="76"/>
                </a:lnTo>
                <a:lnTo>
                  <a:pt x="2474" y="70"/>
                </a:lnTo>
                <a:lnTo>
                  <a:pt x="2526" y="61"/>
                </a:lnTo>
                <a:lnTo>
                  <a:pt x="2550" y="55"/>
                </a:lnTo>
                <a:lnTo>
                  <a:pt x="2600" y="46"/>
                </a:lnTo>
                <a:lnTo>
                  <a:pt x="2628" y="42"/>
                </a:lnTo>
                <a:lnTo>
                  <a:pt x="2674" y="34"/>
                </a:lnTo>
                <a:lnTo>
                  <a:pt x="2704" y="30"/>
                </a:lnTo>
                <a:lnTo>
                  <a:pt x="2750" y="25"/>
                </a:lnTo>
                <a:lnTo>
                  <a:pt x="2784" y="21"/>
                </a:lnTo>
                <a:lnTo>
                  <a:pt x="2826" y="15"/>
                </a:lnTo>
                <a:lnTo>
                  <a:pt x="2864" y="11"/>
                </a:lnTo>
                <a:lnTo>
                  <a:pt x="2902" y="10"/>
                </a:lnTo>
                <a:lnTo>
                  <a:pt x="2946" y="6"/>
                </a:lnTo>
                <a:lnTo>
                  <a:pt x="2980" y="4"/>
                </a:lnTo>
                <a:lnTo>
                  <a:pt x="3030" y="2"/>
                </a:lnTo>
                <a:lnTo>
                  <a:pt x="3058" y="2"/>
                </a:lnTo>
                <a:lnTo>
                  <a:pt x="313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" name="Group 9"/>
          <p:cNvGrpSpPr>
            <a:grpSpLocks noChangeAspect="1"/>
          </p:cNvGrpSpPr>
          <p:nvPr/>
        </p:nvGrpSpPr>
        <p:grpSpPr bwMode="auto">
          <a:xfrm>
            <a:off x="2408648" y="3817694"/>
            <a:ext cx="556370" cy="556628"/>
            <a:chOff x="1681" y="5"/>
            <a:chExt cx="4313" cy="4315"/>
          </a:xfrm>
          <a:solidFill>
            <a:schemeClr val="bg1"/>
          </a:solidFill>
        </p:grpSpPr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681" y="1365"/>
              <a:ext cx="2021" cy="2955"/>
            </a:xfrm>
            <a:custGeom>
              <a:avLst/>
              <a:gdLst>
                <a:gd name="T0" fmla="*/ 1084 w 2021"/>
                <a:gd name="T1" fmla="*/ 0 h 2955"/>
                <a:gd name="T2" fmla="*/ 1196 w 2021"/>
                <a:gd name="T3" fmla="*/ 17 h 2955"/>
                <a:gd name="T4" fmla="*/ 1296 w 2021"/>
                <a:gd name="T5" fmla="*/ 61 h 2955"/>
                <a:gd name="T6" fmla="*/ 1382 w 2021"/>
                <a:gd name="T7" fmla="*/ 127 h 2955"/>
                <a:gd name="T8" fmla="*/ 1447 w 2021"/>
                <a:gd name="T9" fmla="*/ 212 h 2955"/>
                <a:gd name="T10" fmla="*/ 1490 w 2021"/>
                <a:gd name="T11" fmla="*/ 312 h 2955"/>
                <a:gd name="T12" fmla="*/ 1507 w 2021"/>
                <a:gd name="T13" fmla="*/ 425 h 2955"/>
                <a:gd name="T14" fmla="*/ 1496 w 2021"/>
                <a:gd name="T15" fmla="*/ 523 h 2955"/>
                <a:gd name="T16" fmla="*/ 1463 w 2021"/>
                <a:gd name="T17" fmla="*/ 613 h 2955"/>
                <a:gd name="T18" fmla="*/ 1414 w 2021"/>
                <a:gd name="T19" fmla="*/ 696 h 2955"/>
                <a:gd name="T20" fmla="*/ 1366 w 2021"/>
                <a:gd name="T21" fmla="*/ 769 h 2955"/>
                <a:gd name="T22" fmla="*/ 2021 w 2021"/>
                <a:gd name="T23" fmla="*/ 800 h 2955"/>
                <a:gd name="T24" fmla="*/ 1964 w 2021"/>
                <a:gd name="T25" fmla="*/ 1341 h 2955"/>
                <a:gd name="T26" fmla="*/ 1847 w 2021"/>
                <a:gd name="T27" fmla="*/ 1315 h 2955"/>
                <a:gd name="T28" fmla="*/ 1778 w 2021"/>
                <a:gd name="T29" fmla="*/ 1311 h 2955"/>
                <a:gd name="T30" fmla="*/ 1655 w 2021"/>
                <a:gd name="T31" fmla="*/ 1326 h 2955"/>
                <a:gd name="T32" fmla="*/ 1539 w 2021"/>
                <a:gd name="T33" fmla="*/ 1368 h 2955"/>
                <a:gd name="T34" fmla="*/ 1434 w 2021"/>
                <a:gd name="T35" fmla="*/ 1434 h 2955"/>
                <a:gd name="T36" fmla="*/ 1345 w 2021"/>
                <a:gd name="T37" fmla="*/ 1523 h 2955"/>
                <a:gd name="T38" fmla="*/ 1278 w 2021"/>
                <a:gd name="T39" fmla="*/ 1628 h 2955"/>
                <a:gd name="T40" fmla="*/ 1238 w 2021"/>
                <a:gd name="T41" fmla="*/ 1744 h 2955"/>
                <a:gd name="T42" fmla="*/ 1222 w 2021"/>
                <a:gd name="T43" fmla="*/ 1867 h 2955"/>
                <a:gd name="T44" fmla="*/ 1234 w 2021"/>
                <a:gd name="T45" fmla="*/ 1994 h 2955"/>
                <a:gd name="T46" fmla="*/ 1274 w 2021"/>
                <a:gd name="T47" fmla="*/ 2115 h 2955"/>
                <a:gd name="T48" fmla="*/ 1341 w 2021"/>
                <a:gd name="T49" fmla="*/ 2222 h 2955"/>
                <a:gd name="T50" fmla="*/ 1425 w 2021"/>
                <a:gd name="T51" fmla="*/ 2308 h 2955"/>
                <a:gd name="T52" fmla="*/ 1515 w 2021"/>
                <a:gd name="T53" fmla="*/ 2370 h 2955"/>
                <a:gd name="T54" fmla="*/ 1617 w 2021"/>
                <a:gd name="T55" fmla="*/ 2413 h 2955"/>
                <a:gd name="T56" fmla="*/ 1729 w 2021"/>
                <a:gd name="T57" fmla="*/ 2435 h 2955"/>
                <a:gd name="T58" fmla="*/ 1847 w 2021"/>
                <a:gd name="T59" fmla="*/ 2435 h 2955"/>
                <a:gd name="T60" fmla="*/ 1964 w 2021"/>
                <a:gd name="T61" fmla="*/ 2409 h 2955"/>
                <a:gd name="T62" fmla="*/ 2021 w 2021"/>
                <a:gd name="T63" fmla="*/ 2955 h 2955"/>
                <a:gd name="T64" fmla="*/ 144 w 2021"/>
                <a:gd name="T65" fmla="*/ 2951 h 2955"/>
                <a:gd name="T66" fmla="*/ 80 w 2021"/>
                <a:gd name="T67" fmla="*/ 2925 h 2955"/>
                <a:gd name="T68" fmla="*/ 31 w 2021"/>
                <a:gd name="T69" fmla="*/ 2875 h 2955"/>
                <a:gd name="T70" fmla="*/ 4 w 2021"/>
                <a:gd name="T71" fmla="*/ 2811 h 2955"/>
                <a:gd name="T72" fmla="*/ 0 w 2021"/>
                <a:gd name="T73" fmla="*/ 980 h 2955"/>
                <a:gd name="T74" fmla="*/ 14 w 2021"/>
                <a:gd name="T75" fmla="*/ 910 h 2955"/>
                <a:gd name="T76" fmla="*/ 52 w 2021"/>
                <a:gd name="T77" fmla="*/ 853 h 2955"/>
                <a:gd name="T78" fmla="*/ 110 w 2021"/>
                <a:gd name="T79" fmla="*/ 813 h 2955"/>
                <a:gd name="T80" fmla="*/ 180 w 2021"/>
                <a:gd name="T81" fmla="*/ 800 h 2955"/>
                <a:gd name="T82" fmla="*/ 796 w 2021"/>
                <a:gd name="T83" fmla="*/ 777 h 2955"/>
                <a:gd name="T84" fmla="*/ 761 w 2021"/>
                <a:gd name="T85" fmla="*/ 723 h 2955"/>
                <a:gd name="T86" fmla="*/ 716 w 2021"/>
                <a:gd name="T87" fmla="*/ 655 h 2955"/>
                <a:gd name="T88" fmla="*/ 676 w 2021"/>
                <a:gd name="T89" fmla="*/ 571 h 2955"/>
                <a:gd name="T90" fmla="*/ 652 w 2021"/>
                <a:gd name="T91" fmla="*/ 478 h 2955"/>
                <a:gd name="T92" fmla="*/ 653 w 2021"/>
                <a:gd name="T93" fmla="*/ 371 h 2955"/>
                <a:gd name="T94" fmla="*/ 683 w 2021"/>
                <a:gd name="T95" fmla="*/ 262 h 2955"/>
                <a:gd name="T96" fmla="*/ 738 w 2021"/>
                <a:gd name="T97" fmla="*/ 168 h 2955"/>
                <a:gd name="T98" fmla="*/ 816 w 2021"/>
                <a:gd name="T99" fmla="*/ 89 h 2955"/>
                <a:gd name="T100" fmla="*/ 911 w 2021"/>
                <a:gd name="T101" fmla="*/ 34 h 2955"/>
                <a:gd name="T102" fmla="*/ 1020 w 2021"/>
                <a:gd name="T103" fmla="*/ 4 h 2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1" h="2955">
                  <a:moveTo>
                    <a:pt x="1078" y="0"/>
                  </a:moveTo>
                  <a:lnTo>
                    <a:pt x="1084" y="0"/>
                  </a:lnTo>
                  <a:lnTo>
                    <a:pt x="1141" y="6"/>
                  </a:lnTo>
                  <a:lnTo>
                    <a:pt x="1196" y="17"/>
                  </a:lnTo>
                  <a:lnTo>
                    <a:pt x="1248" y="36"/>
                  </a:lnTo>
                  <a:lnTo>
                    <a:pt x="1296" y="61"/>
                  </a:lnTo>
                  <a:lnTo>
                    <a:pt x="1341" y="91"/>
                  </a:lnTo>
                  <a:lnTo>
                    <a:pt x="1382" y="127"/>
                  </a:lnTo>
                  <a:lnTo>
                    <a:pt x="1417" y="168"/>
                  </a:lnTo>
                  <a:lnTo>
                    <a:pt x="1447" y="212"/>
                  </a:lnTo>
                  <a:lnTo>
                    <a:pt x="1472" y="261"/>
                  </a:lnTo>
                  <a:lnTo>
                    <a:pt x="1490" y="312"/>
                  </a:lnTo>
                  <a:lnTo>
                    <a:pt x="1502" y="367"/>
                  </a:lnTo>
                  <a:lnTo>
                    <a:pt x="1507" y="425"/>
                  </a:lnTo>
                  <a:lnTo>
                    <a:pt x="1505" y="474"/>
                  </a:lnTo>
                  <a:lnTo>
                    <a:pt x="1496" y="523"/>
                  </a:lnTo>
                  <a:lnTo>
                    <a:pt x="1481" y="569"/>
                  </a:lnTo>
                  <a:lnTo>
                    <a:pt x="1463" y="613"/>
                  </a:lnTo>
                  <a:lnTo>
                    <a:pt x="1441" y="655"/>
                  </a:lnTo>
                  <a:lnTo>
                    <a:pt x="1414" y="696"/>
                  </a:lnTo>
                  <a:lnTo>
                    <a:pt x="1388" y="733"/>
                  </a:lnTo>
                  <a:lnTo>
                    <a:pt x="1366" y="769"/>
                  </a:lnTo>
                  <a:lnTo>
                    <a:pt x="1346" y="800"/>
                  </a:lnTo>
                  <a:lnTo>
                    <a:pt x="2021" y="800"/>
                  </a:lnTo>
                  <a:lnTo>
                    <a:pt x="2021" y="1363"/>
                  </a:lnTo>
                  <a:lnTo>
                    <a:pt x="1964" y="1341"/>
                  </a:lnTo>
                  <a:lnTo>
                    <a:pt x="1907" y="1324"/>
                  </a:lnTo>
                  <a:lnTo>
                    <a:pt x="1847" y="1315"/>
                  </a:lnTo>
                  <a:lnTo>
                    <a:pt x="1785" y="1311"/>
                  </a:lnTo>
                  <a:lnTo>
                    <a:pt x="1778" y="1311"/>
                  </a:lnTo>
                  <a:lnTo>
                    <a:pt x="1716" y="1316"/>
                  </a:lnTo>
                  <a:lnTo>
                    <a:pt x="1655" y="1326"/>
                  </a:lnTo>
                  <a:lnTo>
                    <a:pt x="1595" y="1344"/>
                  </a:lnTo>
                  <a:lnTo>
                    <a:pt x="1539" y="1368"/>
                  </a:lnTo>
                  <a:lnTo>
                    <a:pt x="1485" y="1398"/>
                  </a:lnTo>
                  <a:lnTo>
                    <a:pt x="1434" y="1434"/>
                  </a:lnTo>
                  <a:lnTo>
                    <a:pt x="1387" y="1477"/>
                  </a:lnTo>
                  <a:lnTo>
                    <a:pt x="1345" y="1523"/>
                  </a:lnTo>
                  <a:lnTo>
                    <a:pt x="1310" y="1574"/>
                  </a:lnTo>
                  <a:lnTo>
                    <a:pt x="1278" y="1628"/>
                  </a:lnTo>
                  <a:lnTo>
                    <a:pt x="1255" y="1684"/>
                  </a:lnTo>
                  <a:lnTo>
                    <a:pt x="1238" y="1744"/>
                  </a:lnTo>
                  <a:lnTo>
                    <a:pt x="1226" y="1804"/>
                  </a:lnTo>
                  <a:lnTo>
                    <a:pt x="1222" y="1867"/>
                  </a:lnTo>
                  <a:lnTo>
                    <a:pt x="1224" y="1931"/>
                  </a:lnTo>
                  <a:lnTo>
                    <a:pt x="1234" y="1994"/>
                  </a:lnTo>
                  <a:lnTo>
                    <a:pt x="1251" y="2056"/>
                  </a:lnTo>
                  <a:lnTo>
                    <a:pt x="1274" y="2115"/>
                  </a:lnTo>
                  <a:lnTo>
                    <a:pt x="1304" y="2170"/>
                  </a:lnTo>
                  <a:lnTo>
                    <a:pt x="1341" y="2222"/>
                  </a:lnTo>
                  <a:lnTo>
                    <a:pt x="1384" y="2270"/>
                  </a:lnTo>
                  <a:lnTo>
                    <a:pt x="1425" y="2308"/>
                  </a:lnTo>
                  <a:lnTo>
                    <a:pt x="1468" y="2341"/>
                  </a:lnTo>
                  <a:lnTo>
                    <a:pt x="1515" y="2370"/>
                  </a:lnTo>
                  <a:lnTo>
                    <a:pt x="1564" y="2393"/>
                  </a:lnTo>
                  <a:lnTo>
                    <a:pt x="1617" y="2413"/>
                  </a:lnTo>
                  <a:lnTo>
                    <a:pt x="1672" y="2427"/>
                  </a:lnTo>
                  <a:lnTo>
                    <a:pt x="1729" y="2435"/>
                  </a:lnTo>
                  <a:lnTo>
                    <a:pt x="1785" y="2439"/>
                  </a:lnTo>
                  <a:lnTo>
                    <a:pt x="1847" y="2435"/>
                  </a:lnTo>
                  <a:lnTo>
                    <a:pt x="1907" y="2426"/>
                  </a:lnTo>
                  <a:lnTo>
                    <a:pt x="1964" y="2409"/>
                  </a:lnTo>
                  <a:lnTo>
                    <a:pt x="2021" y="2387"/>
                  </a:lnTo>
                  <a:lnTo>
                    <a:pt x="2021" y="2955"/>
                  </a:lnTo>
                  <a:lnTo>
                    <a:pt x="180" y="2955"/>
                  </a:lnTo>
                  <a:lnTo>
                    <a:pt x="144" y="2951"/>
                  </a:lnTo>
                  <a:lnTo>
                    <a:pt x="110" y="2941"/>
                  </a:lnTo>
                  <a:lnTo>
                    <a:pt x="80" y="2925"/>
                  </a:lnTo>
                  <a:lnTo>
                    <a:pt x="52" y="2903"/>
                  </a:lnTo>
                  <a:lnTo>
                    <a:pt x="31" y="2875"/>
                  </a:lnTo>
                  <a:lnTo>
                    <a:pt x="14" y="2845"/>
                  </a:lnTo>
                  <a:lnTo>
                    <a:pt x="4" y="2811"/>
                  </a:lnTo>
                  <a:lnTo>
                    <a:pt x="0" y="2774"/>
                  </a:lnTo>
                  <a:lnTo>
                    <a:pt x="0" y="980"/>
                  </a:lnTo>
                  <a:lnTo>
                    <a:pt x="4" y="943"/>
                  </a:lnTo>
                  <a:lnTo>
                    <a:pt x="14" y="910"/>
                  </a:lnTo>
                  <a:lnTo>
                    <a:pt x="31" y="879"/>
                  </a:lnTo>
                  <a:lnTo>
                    <a:pt x="52" y="853"/>
                  </a:lnTo>
                  <a:lnTo>
                    <a:pt x="80" y="830"/>
                  </a:lnTo>
                  <a:lnTo>
                    <a:pt x="110" y="813"/>
                  </a:lnTo>
                  <a:lnTo>
                    <a:pt x="144" y="803"/>
                  </a:lnTo>
                  <a:lnTo>
                    <a:pt x="180" y="800"/>
                  </a:lnTo>
                  <a:lnTo>
                    <a:pt x="809" y="800"/>
                  </a:lnTo>
                  <a:lnTo>
                    <a:pt x="796" y="777"/>
                  </a:lnTo>
                  <a:lnTo>
                    <a:pt x="779" y="750"/>
                  </a:lnTo>
                  <a:lnTo>
                    <a:pt x="761" y="723"/>
                  </a:lnTo>
                  <a:lnTo>
                    <a:pt x="741" y="694"/>
                  </a:lnTo>
                  <a:lnTo>
                    <a:pt x="716" y="655"/>
                  </a:lnTo>
                  <a:lnTo>
                    <a:pt x="694" y="614"/>
                  </a:lnTo>
                  <a:lnTo>
                    <a:pt x="676" y="571"/>
                  </a:lnTo>
                  <a:lnTo>
                    <a:pt x="661" y="525"/>
                  </a:lnTo>
                  <a:lnTo>
                    <a:pt x="652" y="478"/>
                  </a:lnTo>
                  <a:lnTo>
                    <a:pt x="649" y="430"/>
                  </a:lnTo>
                  <a:lnTo>
                    <a:pt x="653" y="371"/>
                  </a:lnTo>
                  <a:lnTo>
                    <a:pt x="665" y="316"/>
                  </a:lnTo>
                  <a:lnTo>
                    <a:pt x="683" y="262"/>
                  </a:lnTo>
                  <a:lnTo>
                    <a:pt x="708" y="212"/>
                  </a:lnTo>
                  <a:lnTo>
                    <a:pt x="738" y="168"/>
                  </a:lnTo>
                  <a:lnTo>
                    <a:pt x="775" y="126"/>
                  </a:lnTo>
                  <a:lnTo>
                    <a:pt x="816" y="89"/>
                  </a:lnTo>
                  <a:lnTo>
                    <a:pt x="862" y="59"/>
                  </a:lnTo>
                  <a:lnTo>
                    <a:pt x="911" y="34"/>
                  </a:lnTo>
                  <a:lnTo>
                    <a:pt x="964" y="16"/>
                  </a:lnTo>
                  <a:lnTo>
                    <a:pt x="1020" y="4"/>
                  </a:lnTo>
                  <a:lnTo>
                    <a:pt x="10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3038" y="2296"/>
              <a:ext cx="2956" cy="2021"/>
            </a:xfrm>
            <a:custGeom>
              <a:avLst/>
              <a:gdLst>
                <a:gd name="T0" fmla="*/ 1365 w 2956"/>
                <a:gd name="T1" fmla="*/ 0 h 2021"/>
                <a:gd name="T2" fmla="*/ 1327 w 2956"/>
                <a:gd name="T3" fmla="*/ 118 h 2021"/>
                <a:gd name="T4" fmla="*/ 1314 w 2956"/>
                <a:gd name="T5" fmla="*/ 242 h 2021"/>
                <a:gd name="T6" fmla="*/ 1329 w 2956"/>
                <a:gd name="T7" fmla="*/ 365 h 2021"/>
                <a:gd name="T8" fmla="*/ 1371 w 2956"/>
                <a:gd name="T9" fmla="*/ 482 h 2021"/>
                <a:gd name="T10" fmla="*/ 1437 w 2956"/>
                <a:gd name="T11" fmla="*/ 587 h 2021"/>
                <a:gd name="T12" fmla="*/ 1526 w 2956"/>
                <a:gd name="T13" fmla="*/ 676 h 2021"/>
                <a:gd name="T14" fmla="*/ 1630 w 2956"/>
                <a:gd name="T15" fmla="*/ 741 h 2021"/>
                <a:gd name="T16" fmla="*/ 1746 w 2956"/>
                <a:gd name="T17" fmla="*/ 783 h 2021"/>
                <a:gd name="T18" fmla="*/ 1870 w 2956"/>
                <a:gd name="T19" fmla="*/ 799 h 2021"/>
                <a:gd name="T20" fmla="*/ 1942 w 2956"/>
                <a:gd name="T21" fmla="*/ 795 h 2021"/>
                <a:gd name="T22" fmla="*/ 2064 w 2956"/>
                <a:gd name="T23" fmla="*/ 767 h 2021"/>
                <a:gd name="T24" fmla="*/ 2177 w 2956"/>
                <a:gd name="T25" fmla="*/ 714 h 2021"/>
                <a:gd name="T26" fmla="*/ 2276 w 2956"/>
                <a:gd name="T27" fmla="*/ 634 h 2021"/>
                <a:gd name="T28" fmla="*/ 2356 w 2956"/>
                <a:gd name="T29" fmla="*/ 534 h 2021"/>
                <a:gd name="T30" fmla="*/ 2410 w 2956"/>
                <a:gd name="T31" fmla="*/ 422 h 2021"/>
                <a:gd name="T32" fmla="*/ 2439 w 2956"/>
                <a:gd name="T33" fmla="*/ 299 h 2021"/>
                <a:gd name="T34" fmla="*/ 2439 w 2956"/>
                <a:gd name="T35" fmla="*/ 174 h 2021"/>
                <a:gd name="T36" fmla="*/ 2412 w 2956"/>
                <a:gd name="T37" fmla="*/ 56 h 2021"/>
                <a:gd name="T38" fmla="*/ 2956 w 2956"/>
                <a:gd name="T39" fmla="*/ 0 h 2021"/>
                <a:gd name="T40" fmla="*/ 2952 w 2956"/>
                <a:gd name="T41" fmla="*/ 1877 h 2021"/>
                <a:gd name="T42" fmla="*/ 2925 w 2956"/>
                <a:gd name="T43" fmla="*/ 1943 h 2021"/>
                <a:gd name="T44" fmla="*/ 2876 w 2956"/>
                <a:gd name="T45" fmla="*/ 1991 h 2021"/>
                <a:gd name="T46" fmla="*/ 2812 w 2956"/>
                <a:gd name="T47" fmla="*/ 2017 h 2021"/>
                <a:gd name="T48" fmla="*/ 799 w 2956"/>
                <a:gd name="T49" fmla="*/ 2021 h 2021"/>
                <a:gd name="T50" fmla="*/ 779 w 2956"/>
                <a:gd name="T51" fmla="*/ 1225 h 2021"/>
                <a:gd name="T52" fmla="*/ 724 w 2956"/>
                <a:gd name="T53" fmla="*/ 1262 h 2021"/>
                <a:gd name="T54" fmla="*/ 651 w 2956"/>
                <a:gd name="T55" fmla="*/ 1307 h 2021"/>
                <a:gd name="T56" fmla="*/ 567 w 2956"/>
                <a:gd name="T57" fmla="*/ 1346 h 2021"/>
                <a:gd name="T58" fmla="*/ 476 w 2956"/>
                <a:gd name="T59" fmla="*/ 1369 h 2021"/>
                <a:gd name="T60" fmla="*/ 369 w 2956"/>
                <a:gd name="T61" fmla="*/ 1368 h 2021"/>
                <a:gd name="T62" fmla="*/ 259 w 2956"/>
                <a:gd name="T63" fmla="*/ 1338 h 2021"/>
                <a:gd name="T64" fmla="*/ 163 w 2956"/>
                <a:gd name="T65" fmla="*/ 1282 h 2021"/>
                <a:gd name="T66" fmla="*/ 86 w 2956"/>
                <a:gd name="T67" fmla="*/ 1202 h 2021"/>
                <a:gd name="T68" fmla="*/ 31 w 2956"/>
                <a:gd name="T69" fmla="*/ 1105 h 2021"/>
                <a:gd name="T70" fmla="*/ 2 w 2956"/>
                <a:gd name="T71" fmla="*/ 996 h 2021"/>
                <a:gd name="T72" fmla="*/ 4 w 2956"/>
                <a:gd name="T73" fmla="*/ 881 h 2021"/>
                <a:gd name="T74" fmla="*/ 35 w 2956"/>
                <a:gd name="T75" fmla="*/ 775 h 2021"/>
                <a:gd name="T76" fmla="*/ 90 w 2956"/>
                <a:gd name="T77" fmla="*/ 681 h 2021"/>
                <a:gd name="T78" fmla="*/ 166 w 2956"/>
                <a:gd name="T79" fmla="*/ 605 h 2021"/>
                <a:gd name="T80" fmla="*/ 259 w 2956"/>
                <a:gd name="T81" fmla="*/ 550 h 2021"/>
                <a:gd name="T82" fmla="*/ 366 w 2956"/>
                <a:gd name="T83" fmla="*/ 520 h 2021"/>
                <a:gd name="T84" fmla="*/ 428 w 2956"/>
                <a:gd name="T85" fmla="*/ 515 h 2021"/>
                <a:gd name="T86" fmla="*/ 524 w 2956"/>
                <a:gd name="T87" fmla="*/ 526 h 2021"/>
                <a:gd name="T88" fmla="*/ 611 w 2956"/>
                <a:gd name="T89" fmla="*/ 558 h 2021"/>
                <a:gd name="T90" fmla="*/ 690 w 2956"/>
                <a:gd name="T91" fmla="*/ 605 h 2021"/>
                <a:gd name="T92" fmla="*/ 740 w 2956"/>
                <a:gd name="T93" fmla="*/ 638 h 2021"/>
                <a:gd name="T94" fmla="*/ 783 w 2956"/>
                <a:gd name="T95" fmla="*/ 665 h 2021"/>
                <a:gd name="T96" fmla="*/ 799 w 2956"/>
                <a:gd name="T97" fmla="*/ 0 h 2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56" h="2021">
                  <a:moveTo>
                    <a:pt x="799" y="0"/>
                  </a:moveTo>
                  <a:lnTo>
                    <a:pt x="1365" y="0"/>
                  </a:lnTo>
                  <a:lnTo>
                    <a:pt x="1342" y="58"/>
                  </a:lnTo>
                  <a:lnTo>
                    <a:pt x="1327" y="118"/>
                  </a:lnTo>
                  <a:lnTo>
                    <a:pt x="1316" y="179"/>
                  </a:lnTo>
                  <a:lnTo>
                    <a:pt x="1314" y="242"/>
                  </a:lnTo>
                  <a:lnTo>
                    <a:pt x="1317" y="305"/>
                  </a:lnTo>
                  <a:lnTo>
                    <a:pt x="1329" y="365"/>
                  </a:lnTo>
                  <a:lnTo>
                    <a:pt x="1346" y="426"/>
                  </a:lnTo>
                  <a:lnTo>
                    <a:pt x="1371" y="482"/>
                  </a:lnTo>
                  <a:lnTo>
                    <a:pt x="1401" y="536"/>
                  </a:lnTo>
                  <a:lnTo>
                    <a:pt x="1437" y="587"/>
                  </a:lnTo>
                  <a:lnTo>
                    <a:pt x="1479" y="634"/>
                  </a:lnTo>
                  <a:lnTo>
                    <a:pt x="1526" y="676"/>
                  </a:lnTo>
                  <a:lnTo>
                    <a:pt x="1577" y="711"/>
                  </a:lnTo>
                  <a:lnTo>
                    <a:pt x="1630" y="741"/>
                  </a:lnTo>
                  <a:lnTo>
                    <a:pt x="1687" y="766"/>
                  </a:lnTo>
                  <a:lnTo>
                    <a:pt x="1746" y="783"/>
                  </a:lnTo>
                  <a:lnTo>
                    <a:pt x="1807" y="795"/>
                  </a:lnTo>
                  <a:lnTo>
                    <a:pt x="1870" y="799"/>
                  </a:lnTo>
                  <a:lnTo>
                    <a:pt x="1878" y="799"/>
                  </a:lnTo>
                  <a:lnTo>
                    <a:pt x="1942" y="795"/>
                  </a:lnTo>
                  <a:lnTo>
                    <a:pt x="2004" y="784"/>
                  </a:lnTo>
                  <a:lnTo>
                    <a:pt x="2064" y="767"/>
                  </a:lnTo>
                  <a:lnTo>
                    <a:pt x="2123" y="744"/>
                  </a:lnTo>
                  <a:lnTo>
                    <a:pt x="2177" y="714"/>
                  </a:lnTo>
                  <a:lnTo>
                    <a:pt x="2229" y="677"/>
                  </a:lnTo>
                  <a:lnTo>
                    <a:pt x="2276" y="634"/>
                  </a:lnTo>
                  <a:lnTo>
                    <a:pt x="2319" y="587"/>
                  </a:lnTo>
                  <a:lnTo>
                    <a:pt x="2356" y="534"/>
                  </a:lnTo>
                  <a:lnTo>
                    <a:pt x="2386" y="479"/>
                  </a:lnTo>
                  <a:lnTo>
                    <a:pt x="2410" y="422"/>
                  </a:lnTo>
                  <a:lnTo>
                    <a:pt x="2428" y="361"/>
                  </a:lnTo>
                  <a:lnTo>
                    <a:pt x="2439" y="299"/>
                  </a:lnTo>
                  <a:lnTo>
                    <a:pt x="2441" y="236"/>
                  </a:lnTo>
                  <a:lnTo>
                    <a:pt x="2439" y="174"/>
                  </a:lnTo>
                  <a:lnTo>
                    <a:pt x="2428" y="114"/>
                  </a:lnTo>
                  <a:lnTo>
                    <a:pt x="2412" y="56"/>
                  </a:lnTo>
                  <a:lnTo>
                    <a:pt x="2390" y="0"/>
                  </a:lnTo>
                  <a:lnTo>
                    <a:pt x="2956" y="0"/>
                  </a:lnTo>
                  <a:lnTo>
                    <a:pt x="2956" y="1842"/>
                  </a:lnTo>
                  <a:lnTo>
                    <a:pt x="2952" y="1877"/>
                  </a:lnTo>
                  <a:lnTo>
                    <a:pt x="2942" y="1911"/>
                  </a:lnTo>
                  <a:lnTo>
                    <a:pt x="2925" y="1943"/>
                  </a:lnTo>
                  <a:lnTo>
                    <a:pt x="2902" y="1969"/>
                  </a:lnTo>
                  <a:lnTo>
                    <a:pt x="2876" y="1991"/>
                  </a:lnTo>
                  <a:lnTo>
                    <a:pt x="2846" y="2007"/>
                  </a:lnTo>
                  <a:lnTo>
                    <a:pt x="2812" y="2017"/>
                  </a:lnTo>
                  <a:lnTo>
                    <a:pt x="2775" y="2021"/>
                  </a:lnTo>
                  <a:lnTo>
                    <a:pt x="799" y="2021"/>
                  </a:lnTo>
                  <a:lnTo>
                    <a:pt x="799" y="1212"/>
                  </a:lnTo>
                  <a:lnTo>
                    <a:pt x="779" y="1225"/>
                  </a:lnTo>
                  <a:lnTo>
                    <a:pt x="753" y="1241"/>
                  </a:lnTo>
                  <a:lnTo>
                    <a:pt x="724" y="1262"/>
                  </a:lnTo>
                  <a:lnTo>
                    <a:pt x="690" y="1283"/>
                  </a:lnTo>
                  <a:lnTo>
                    <a:pt x="651" y="1307"/>
                  </a:lnTo>
                  <a:lnTo>
                    <a:pt x="610" y="1329"/>
                  </a:lnTo>
                  <a:lnTo>
                    <a:pt x="567" y="1346"/>
                  </a:lnTo>
                  <a:lnTo>
                    <a:pt x="522" y="1360"/>
                  </a:lnTo>
                  <a:lnTo>
                    <a:pt x="476" y="1369"/>
                  </a:lnTo>
                  <a:lnTo>
                    <a:pt x="428" y="1372"/>
                  </a:lnTo>
                  <a:lnTo>
                    <a:pt x="369" y="1368"/>
                  </a:lnTo>
                  <a:lnTo>
                    <a:pt x="313" y="1356"/>
                  </a:lnTo>
                  <a:lnTo>
                    <a:pt x="259" y="1338"/>
                  </a:lnTo>
                  <a:lnTo>
                    <a:pt x="209" y="1313"/>
                  </a:lnTo>
                  <a:lnTo>
                    <a:pt x="163" y="1282"/>
                  </a:lnTo>
                  <a:lnTo>
                    <a:pt x="123" y="1244"/>
                  </a:lnTo>
                  <a:lnTo>
                    <a:pt x="86" y="1202"/>
                  </a:lnTo>
                  <a:lnTo>
                    <a:pt x="55" y="1156"/>
                  </a:lnTo>
                  <a:lnTo>
                    <a:pt x="31" y="1105"/>
                  </a:lnTo>
                  <a:lnTo>
                    <a:pt x="13" y="1053"/>
                  </a:lnTo>
                  <a:lnTo>
                    <a:pt x="2" y="996"/>
                  </a:lnTo>
                  <a:lnTo>
                    <a:pt x="0" y="937"/>
                  </a:lnTo>
                  <a:lnTo>
                    <a:pt x="4" y="881"/>
                  </a:lnTo>
                  <a:lnTo>
                    <a:pt x="15" y="826"/>
                  </a:lnTo>
                  <a:lnTo>
                    <a:pt x="35" y="775"/>
                  </a:lnTo>
                  <a:lnTo>
                    <a:pt x="60" y="727"/>
                  </a:lnTo>
                  <a:lnTo>
                    <a:pt x="90" y="681"/>
                  </a:lnTo>
                  <a:lnTo>
                    <a:pt x="125" y="642"/>
                  </a:lnTo>
                  <a:lnTo>
                    <a:pt x="166" y="605"/>
                  </a:lnTo>
                  <a:lnTo>
                    <a:pt x="211" y="575"/>
                  </a:lnTo>
                  <a:lnTo>
                    <a:pt x="259" y="550"/>
                  </a:lnTo>
                  <a:lnTo>
                    <a:pt x="311" y="532"/>
                  </a:lnTo>
                  <a:lnTo>
                    <a:pt x="366" y="520"/>
                  </a:lnTo>
                  <a:lnTo>
                    <a:pt x="423" y="515"/>
                  </a:lnTo>
                  <a:lnTo>
                    <a:pt x="428" y="515"/>
                  </a:lnTo>
                  <a:lnTo>
                    <a:pt x="476" y="519"/>
                  </a:lnTo>
                  <a:lnTo>
                    <a:pt x="524" y="526"/>
                  </a:lnTo>
                  <a:lnTo>
                    <a:pt x="568" y="541"/>
                  </a:lnTo>
                  <a:lnTo>
                    <a:pt x="611" y="558"/>
                  </a:lnTo>
                  <a:lnTo>
                    <a:pt x="652" y="580"/>
                  </a:lnTo>
                  <a:lnTo>
                    <a:pt x="690" y="605"/>
                  </a:lnTo>
                  <a:lnTo>
                    <a:pt x="715" y="621"/>
                  </a:lnTo>
                  <a:lnTo>
                    <a:pt x="740" y="638"/>
                  </a:lnTo>
                  <a:lnTo>
                    <a:pt x="762" y="652"/>
                  </a:lnTo>
                  <a:lnTo>
                    <a:pt x="783" y="665"/>
                  </a:lnTo>
                  <a:lnTo>
                    <a:pt x="799" y="676"/>
                  </a:lnTo>
                  <a:lnTo>
                    <a:pt x="7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3838" y="5"/>
              <a:ext cx="2156" cy="2955"/>
            </a:xfrm>
            <a:custGeom>
              <a:avLst/>
              <a:gdLst>
                <a:gd name="T0" fmla="*/ 1977 w 2156"/>
                <a:gd name="T1" fmla="*/ 0 h 2955"/>
                <a:gd name="T2" fmla="*/ 2046 w 2156"/>
                <a:gd name="T3" fmla="*/ 15 h 2955"/>
                <a:gd name="T4" fmla="*/ 2104 w 2156"/>
                <a:gd name="T5" fmla="*/ 54 h 2955"/>
                <a:gd name="T6" fmla="*/ 2142 w 2156"/>
                <a:gd name="T7" fmla="*/ 110 h 2955"/>
                <a:gd name="T8" fmla="*/ 2156 w 2156"/>
                <a:gd name="T9" fmla="*/ 181 h 2955"/>
                <a:gd name="T10" fmla="*/ 1347 w 2156"/>
                <a:gd name="T11" fmla="*/ 2156 h 2955"/>
                <a:gd name="T12" fmla="*/ 1360 w 2156"/>
                <a:gd name="T13" fmla="*/ 2177 h 2955"/>
                <a:gd name="T14" fmla="*/ 1395 w 2156"/>
                <a:gd name="T15" fmla="*/ 2231 h 2955"/>
                <a:gd name="T16" fmla="*/ 1442 w 2156"/>
                <a:gd name="T17" fmla="*/ 2304 h 2955"/>
                <a:gd name="T18" fmla="*/ 1481 w 2156"/>
                <a:gd name="T19" fmla="*/ 2387 h 2955"/>
                <a:gd name="T20" fmla="*/ 1504 w 2156"/>
                <a:gd name="T21" fmla="*/ 2478 h 2955"/>
                <a:gd name="T22" fmla="*/ 1504 w 2156"/>
                <a:gd name="T23" fmla="*/ 2579 h 2955"/>
                <a:gd name="T24" fmla="*/ 1479 w 2156"/>
                <a:gd name="T25" fmla="*/ 2680 h 2955"/>
                <a:gd name="T26" fmla="*/ 1432 w 2156"/>
                <a:gd name="T27" fmla="*/ 2769 h 2955"/>
                <a:gd name="T28" fmla="*/ 1366 w 2156"/>
                <a:gd name="T29" fmla="*/ 2844 h 2955"/>
                <a:gd name="T30" fmla="*/ 1282 w 2156"/>
                <a:gd name="T31" fmla="*/ 2904 h 2955"/>
                <a:gd name="T32" fmla="*/ 1185 w 2156"/>
                <a:gd name="T33" fmla="*/ 2942 h 2955"/>
                <a:gd name="T34" fmla="*/ 1078 w 2156"/>
                <a:gd name="T35" fmla="*/ 2955 h 2955"/>
                <a:gd name="T36" fmla="*/ 1015 w 2156"/>
                <a:gd name="T37" fmla="*/ 2951 h 2955"/>
                <a:gd name="T38" fmla="*/ 909 w 2156"/>
                <a:gd name="T39" fmla="*/ 2920 h 2955"/>
                <a:gd name="T40" fmla="*/ 815 w 2156"/>
                <a:gd name="T41" fmla="*/ 2865 h 2955"/>
                <a:gd name="T42" fmla="*/ 739 w 2156"/>
                <a:gd name="T43" fmla="*/ 2789 h 2955"/>
                <a:gd name="T44" fmla="*/ 684 w 2156"/>
                <a:gd name="T45" fmla="*/ 2694 h 2955"/>
                <a:gd name="T46" fmla="*/ 654 w 2156"/>
                <a:gd name="T47" fmla="*/ 2588 h 2955"/>
                <a:gd name="T48" fmla="*/ 651 w 2156"/>
                <a:gd name="T49" fmla="*/ 2482 h 2955"/>
                <a:gd name="T50" fmla="*/ 672 w 2156"/>
                <a:gd name="T51" fmla="*/ 2389 h 2955"/>
                <a:gd name="T52" fmla="*/ 713 w 2156"/>
                <a:gd name="T53" fmla="*/ 2304 h 2955"/>
                <a:gd name="T54" fmla="*/ 751 w 2156"/>
                <a:gd name="T55" fmla="*/ 2247 h 2955"/>
                <a:gd name="T56" fmla="*/ 777 w 2156"/>
                <a:gd name="T57" fmla="*/ 2209 h 2955"/>
                <a:gd name="T58" fmla="*/ 798 w 2156"/>
                <a:gd name="T59" fmla="*/ 2176 h 2955"/>
                <a:gd name="T60" fmla="*/ 810 w 2156"/>
                <a:gd name="T61" fmla="*/ 2156 h 2955"/>
                <a:gd name="T62" fmla="*/ 0 w 2156"/>
                <a:gd name="T63" fmla="*/ 1329 h 2955"/>
                <a:gd name="T64" fmla="*/ 9 w 2156"/>
                <a:gd name="T65" fmla="*/ 1337 h 2955"/>
                <a:gd name="T66" fmla="*/ 31 w 2156"/>
                <a:gd name="T67" fmla="*/ 1356 h 2955"/>
                <a:gd name="T68" fmla="*/ 60 w 2156"/>
                <a:gd name="T69" fmla="*/ 1380 h 2955"/>
                <a:gd name="T70" fmla="*/ 85 w 2156"/>
                <a:gd name="T71" fmla="*/ 1401 h 2955"/>
                <a:gd name="T72" fmla="*/ 134 w 2156"/>
                <a:gd name="T73" fmla="*/ 1436 h 2955"/>
                <a:gd name="T74" fmla="*/ 221 w 2156"/>
                <a:gd name="T75" fmla="*/ 1481 h 2955"/>
                <a:gd name="T76" fmla="*/ 318 w 2156"/>
                <a:gd name="T77" fmla="*/ 1504 h 2955"/>
                <a:gd name="T78" fmla="*/ 375 w 2156"/>
                <a:gd name="T79" fmla="*/ 1507 h 2955"/>
                <a:gd name="T80" fmla="*/ 486 w 2156"/>
                <a:gd name="T81" fmla="*/ 1491 h 2955"/>
                <a:gd name="T82" fmla="*/ 587 w 2156"/>
                <a:gd name="T83" fmla="*/ 1448 h 2955"/>
                <a:gd name="T84" fmla="*/ 672 w 2156"/>
                <a:gd name="T85" fmla="*/ 1381 h 2955"/>
                <a:gd name="T86" fmla="*/ 739 w 2156"/>
                <a:gd name="T87" fmla="*/ 1296 h 2955"/>
                <a:gd name="T88" fmla="*/ 782 w 2156"/>
                <a:gd name="T89" fmla="*/ 1195 h 2955"/>
                <a:gd name="T90" fmla="*/ 798 w 2156"/>
                <a:gd name="T91" fmla="*/ 1084 h 2955"/>
                <a:gd name="T92" fmla="*/ 785 w 2156"/>
                <a:gd name="T93" fmla="*/ 969 h 2955"/>
                <a:gd name="T94" fmla="*/ 741 w 2156"/>
                <a:gd name="T95" fmla="*/ 866 h 2955"/>
                <a:gd name="T96" fmla="*/ 675 w 2156"/>
                <a:gd name="T97" fmla="*/ 777 h 2955"/>
                <a:gd name="T98" fmla="*/ 587 w 2156"/>
                <a:gd name="T99" fmla="*/ 708 h 2955"/>
                <a:gd name="T100" fmla="*/ 485 w 2156"/>
                <a:gd name="T101" fmla="*/ 665 h 2955"/>
                <a:gd name="T102" fmla="*/ 369 w 2156"/>
                <a:gd name="T103" fmla="*/ 650 h 2955"/>
                <a:gd name="T104" fmla="*/ 269 w 2156"/>
                <a:gd name="T105" fmla="*/ 661 h 2955"/>
                <a:gd name="T106" fmla="*/ 176 w 2156"/>
                <a:gd name="T107" fmla="*/ 695 h 2955"/>
                <a:gd name="T108" fmla="*/ 96 w 2156"/>
                <a:gd name="T109" fmla="*/ 749 h 2955"/>
                <a:gd name="T110" fmla="*/ 73 w 2156"/>
                <a:gd name="T111" fmla="*/ 765 h 2955"/>
                <a:gd name="T112" fmla="*/ 46 w 2156"/>
                <a:gd name="T113" fmla="*/ 788 h 2955"/>
                <a:gd name="T114" fmla="*/ 20 w 2156"/>
                <a:gd name="T115" fmla="*/ 811 h 2955"/>
                <a:gd name="T116" fmla="*/ 3 w 2156"/>
                <a:gd name="T117" fmla="*/ 825 h 2955"/>
                <a:gd name="T118" fmla="*/ 0 w 2156"/>
                <a:gd name="T119" fmla="*/ 0 h 2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56" h="2955">
                  <a:moveTo>
                    <a:pt x="0" y="0"/>
                  </a:moveTo>
                  <a:lnTo>
                    <a:pt x="1977" y="0"/>
                  </a:lnTo>
                  <a:lnTo>
                    <a:pt x="2012" y="4"/>
                  </a:lnTo>
                  <a:lnTo>
                    <a:pt x="2046" y="15"/>
                  </a:lnTo>
                  <a:lnTo>
                    <a:pt x="2076" y="32"/>
                  </a:lnTo>
                  <a:lnTo>
                    <a:pt x="2104" y="54"/>
                  </a:lnTo>
                  <a:lnTo>
                    <a:pt x="2126" y="80"/>
                  </a:lnTo>
                  <a:lnTo>
                    <a:pt x="2142" y="110"/>
                  </a:lnTo>
                  <a:lnTo>
                    <a:pt x="2152" y="144"/>
                  </a:lnTo>
                  <a:lnTo>
                    <a:pt x="2156" y="181"/>
                  </a:lnTo>
                  <a:lnTo>
                    <a:pt x="2156" y="2156"/>
                  </a:lnTo>
                  <a:lnTo>
                    <a:pt x="1347" y="2156"/>
                  </a:lnTo>
                  <a:lnTo>
                    <a:pt x="1347" y="2158"/>
                  </a:lnTo>
                  <a:lnTo>
                    <a:pt x="1360" y="2177"/>
                  </a:lnTo>
                  <a:lnTo>
                    <a:pt x="1375" y="2202"/>
                  </a:lnTo>
                  <a:lnTo>
                    <a:pt x="1395" y="2231"/>
                  </a:lnTo>
                  <a:lnTo>
                    <a:pt x="1419" y="2265"/>
                  </a:lnTo>
                  <a:lnTo>
                    <a:pt x="1442" y="2304"/>
                  </a:lnTo>
                  <a:lnTo>
                    <a:pt x="1464" y="2345"/>
                  </a:lnTo>
                  <a:lnTo>
                    <a:pt x="1481" y="2387"/>
                  </a:lnTo>
                  <a:lnTo>
                    <a:pt x="1496" y="2431"/>
                  </a:lnTo>
                  <a:lnTo>
                    <a:pt x="1504" y="2478"/>
                  </a:lnTo>
                  <a:lnTo>
                    <a:pt x="1506" y="2527"/>
                  </a:lnTo>
                  <a:lnTo>
                    <a:pt x="1504" y="2579"/>
                  </a:lnTo>
                  <a:lnTo>
                    <a:pt x="1495" y="2630"/>
                  </a:lnTo>
                  <a:lnTo>
                    <a:pt x="1479" y="2680"/>
                  </a:lnTo>
                  <a:lnTo>
                    <a:pt x="1458" y="2726"/>
                  </a:lnTo>
                  <a:lnTo>
                    <a:pt x="1432" y="2769"/>
                  </a:lnTo>
                  <a:lnTo>
                    <a:pt x="1402" y="2808"/>
                  </a:lnTo>
                  <a:lnTo>
                    <a:pt x="1366" y="2844"/>
                  </a:lnTo>
                  <a:lnTo>
                    <a:pt x="1326" y="2876"/>
                  </a:lnTo>
                  <a:lnTo>
                    <a:pt x="1282" y="2904"/>
                  </a:lnTo>
                  <a:lnTo>
                    <a:pt x="1235" y="2925"/>
                  </a:lnTo>
                  <a:lnTo>
                    <a:pt x="1185" y="2942"/>
                  </a:lnTo>
                  <a:lnTo>
                    <a:pt x="1132" y="2951"/>
                  </a:lnTo>
                  <a:lnTo>
                    <a:pt x="1078" y="2955"/>
                  </a:lnTo>
                  <a:lnTo>
                    <a:pt x="1072" y="2955"/>
                  </a:lnTo>
                  <a:lnTo>
                    <a:pt x="1015" y="2951"/>
                  </a:lnTo>
                  <a:lnTo>
                    <a:pt x="960" y="2938"/>
                  </a:lnTo>
                  <a:lnTo>
                    <a:pt x="909" y="2920"/>
                  </a:lnTo>
                  <a:lnTo>
                    <a:pt x="859" y="2895"/>
                  </a:lnTo>
                  <a:lnTo>
                    <a:pt x="815" y="2865"/>
                  </a:lnTo>
                  <a:lnTo>
                    <a:pt x="774" y="2829"/>
                  </a:lnTo>
                  <a:lnTo>
                    <a:pt x="739" y="2789"/>
                  </a:lnTo>
                  <a:lnTo>
                    <a:pt x="709" y="2744"/>
                  </a:lnTo>
                  <a:lnTo>
                    <a:pt x="684" y="2694"/>
                  </a:lnTo>
                  <a:lnTo>
                    <a:pt x="665" y="2643"/>
                  </a:lnTo>
                  <a:lnTo>
                    <a:pt x="654" y="2588"/>
                  </a:lnTo>
                  <a:lnTo>
                    <a:pt x="648" y="2532"/>
                  </a:lnTo>
                  <a:lnTo>
                    <a:pt x="651" y="2482"/>
                  </a:lnTo>
                  <a:lnTo>
                    <a:pt x="659" y="2435"/>
                  </a:lnTo>
                  <a:lnTo>
                    <a:pt x="672" y="2389"/>
                  </a:lnTo>
                  <a:lnTo>
                    <a:pt x="690" y="2346"/>
                  </a:lnTo>
                  <a:lnTo>
                    <a:pt x="713" y="2304"/>
                  </a:lnTo>
                  <a:lnTo>
                    <a:pt x="737" y="2265"/>
                  </a:lnTo>
                  <a:lnTo>
                    <a:pt x="751" y="2247"/>
                  </a:lnTo>
                  <a:lnTo>
                    <a:pt x="764" y="2227"/>
                  </a:lnTo>
                  <a:lnTo>
                    <a:pt x="777" y="2209"/>
                  </a:lnTo>
                  <a:lnTo>
                    <a:pt x="787" y="2192"/>
                  </a:lnTo>
                  <a:lnTo>
                    <a:pt x="798" y="2176"/>
                  </a:lnTo>
                  <a:lnTo>
                    <a:pt x="806" y="2164"/>
                  </a:lnTo>
                  <a:lnTo>
                    <a:pt x="810" y="2156"/>
                  </a:lnTo>
                  <a:lnTo>
                    <a:pt x="0" y="2156"/>
                  </a:lnTo>
                  <a:lnTo>
                    <a:pt x="0" y="1329"/>
                  </a:lnTo>
                  <a:lnTo>
                    <a:pt x="3" y="1332"/>
                  </a:lnTo>
                  <a:lnTo>
                    <a:pt x="9" y="1337"/>
                  </a:lnTo>
                  <a:lnTo>
                    <a:pt x="20" y="1346"/>
                  </a:lnTo>
                  <a:lnTo>
                    <a:pt x="31" y="1356"/>
                  </a:lnTo>
                  <a:lnTo>
                    <a:pt x="46" y="1368"/>
                  </a:lnTo>
                  <a:lnTo>
                    <a:pt x="60" y="1380"/>
                  </a:lnTo>
                  <a:lnTo>
                    <a:pt x="73" y="1392"/>
                  </a:lnTo>
                  <a:lnTo>
                    <a:pt x="85" y="1401"/>
                  </a:lnTo>
                  <a:lnTo>
                    <a:pt x="96" y="1408"/>
                  </a:lnTo>
                  <a:lnTo>
                    <a:pt x="134" y="1436"/>
                  </a:lnTo>
                  <a:lnTo>
                    <a:pt x="176" y="1461"/>
                  </a:lnTo>
                  <a:lnTo>
                    <a:pt x="221" y="1481"/>
                  </a:lnTo>
                  <a:lnTo>
                    <a:pt x="269" y="1495"/>
                  </a:lnTo>
                  <a:lnTo>
                    <a:pt x="318" y="1504"/>
                  </a:lnTo>
                  <a:lnTo>
                    <a:pt x="369" y="1507"/>
                  </a:lnTo>
                  <a:lnTo>
                    <a:pt x="375" y="1507"/>
                  </a:lnTo>
                  <a:lnTo>
                    <a:pt x="431" y="1503"/>
                  </a:lnTo>
                  <a:lnTo>
                    <a:pt x="486" y="1491"/>
                  </a:lnTo>
                  <a:lnTo>
                    <a:pt x="538" y="1472"/>
                  </a:lnTo>
                  <a:lnTo>
                    <a:pt x="587" y="1448"/>
                  </a:lnTo>
                  <a:lnTo>
                    <a:pt x="631" y="1417"/>
                  </a:lnTo>
                  <a:lnTo>
                    <a:pt x="672" y="1381"/>
                  </a:lnTo>
                  <a:lnTo>
                    <a:pt x="707" y="1341"/>
                  </a:lnTo>
                  <a:lnTo>
                    <a:pt x="739" y="1296"/>
                  </a:lnTo>
                  <a:lnTo>
                    <a:pt x="764" y="1248"/>
                  </a:lnTo>
                  <a:lnTo>
                    <a:pt x="782" y="1195"/>
                  </a:lnTo>
                  <a:lnTo>
                    <a:pt x="794" y="1142"/>
                  </a:lnTo>
                  <a:lnTo>
                    <a:pt x="798" y="1084"/>
                  </a:lnTo>
                  <a:lnTo>
                    <a:pt x="795" y="1025"/>
                  </a:lnTo>
                  <a:lnTo>
                    <a:pt x="785" y="969"/>
                  </a:lnTo>
                  <a:lnTo>
                    <a:pt x="766" y="915"/>
                  </a:lnTo>
                  <a:lnTo>
                    <a:pt x="741" y="866"/>
                  </a:lnTo>
                  <a:lnTo>
                    <a:pt x="711" y="818"/>
                  </a:lnTo>
                  <a:lnTo>
                    <a:pt x="675" y="777"/>
                  </a:lnTo>
                  <a:lnTo>
                    <a:pt x="633" y="740"/>
                  </a:lnTo>
                  <a:lnTo>
                    <a:pt x="587" y="708"/>
                  </a:lnTo>
                  <a:lnTo>
                    <a:pt x="537" y="684"/>
                  </a:lnTo>
                  <a:lnTo>
                    <a:pt x="485" y="665"/>
                  </a:lnTo>
                  <a:lnTo>
                    <a:pt x="428" y="653"/>
                  </a:lnTo>
                  <a:lnTo>
                    <a:pt x="369" y="650"/>
                  </a:lnTo>
                  <a:lnTo>
                    <a:pt x="318" y="652"/>
                  </a:lnTo>
                  <a:lnTo>
                    <a:pt x="269" y="661"/>
                  </a:lnTo>
                  <a:lnTo>
                    <a:pt x="221" y="676"/>
                  </a:lnTo>
                  <a:lnTo>
                    <a:pt x="176" y="695"/>
                  </a:lnTo>
                  <a:lnTo>
                    <a:pt x="134" y="720"/>
                  </a:lnTo>
                  <a:lnTo>
                    <a:pt x="96" y="749"/>
                  </a:lnTo>
                  <a:lnTo>
                    <a:pt x="85" y="756"/>
                  </a:lnTo>
                  <a:lnTo>
                    <a:pt x="73" y="765"/>
                  </a:lnTo>
                  <a:lnTo>
                    <a:pt x="60" y="777"/>
                  </a:lnTo>
                  <a:lnTo>
                    <a:pt x="46" y="788"/>
                  </a:lnTo>
                  <a:lnTo>
                    <a:pt x="31" y="800"/>
                  </a:lnTo>
                  <a:lnTo>
                    <a:pt x="20" y="811"/>
                  </a:lnTo>
                  <a:lnTo>
                    <a:pt x="9" y="820"/>
                  </a:lnTo>
                  <a:lnTo>
                    <a:pt x="3" y="825"/>
                  </a:lnTo>
                  <a:lnTo>
                    <a:pt x="0" y="8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16"/>
          <p:cNvGrpSpPr>
            <a:grpSpLocks noChangeAspect="1"/>
          </p:cNvGrpSpPr>
          <p:nvPr/>
        </p:nvGrpSpPr>
        <p:grpSpPr bwMode="auto">
          <a:xfrm>
            <a:off x="2399016" y="2333573"/>
            <a:ext cx="575634" cy="556207"/>
            <a:chOff x="580" y="34"/>
            <a:chExt cx="1126" cy="1088"/>
          </a:xfrm>
          <a:solidFill>
            <a:schemeClr val="bg1"/>
          </a:solidFill>
        </p:grpSpPr>
        <p:sp>
          <p:nvSpPr>
            <p:cNvPr id="37" name="Freeform 18"/>
            <p:cNvSpPr>
              <a:spLocks/>
            </p:cNvSpPr>
            <p:nvPr/>
          </p:nvSpPr>
          <p:spPr bwMode="auto">
            <a:xfrm>
              <a:off x="644" y="649"/>
              <a:ext cx="998" cy="119"/>
            </a:xfrm>
            <a:custGeom>
              <a:avLst/>
              <a:gdLst>
                <a:gd name="T0" fmla="*/ 327 w 2995"/>
                <a:gd name="T1" fmla="*/ 23 h 358"/>
                <a:gd name="T2" fmla="*/ 406 w 2995"/>
                <a:gd name="T3" fmla="*/ 55 h 358"/>
                <a:gd name="T4" fmla="*/ 492 w 2995"/>
                <a:gd name="T5" fmla="*/ 66 h 358"/>
                <a:gd name="T6" fmla="*/ 578 w 2995"/>
                <a:gd name="T7" fmla="*/ 55 h 358"/>
                <a:gd name="T8" fmla="*/ 657 w 2995"/>
                <a:gd name="T9" fmla="*/ 23 h 358"/>
                <a:gd name="T10" fmla="*/ 729 w 2995"/>
                <a:gd name="T11" fmla="*/ 23 h 358"/>
                <a:gd name="T12" fmla="*/ 808 w 2995"/>
                <a:gd name="T13" fmla="*/ 55 h 358"/>
                <a:gd name="T14" fmla="*/ 894 w 2995"/>
                <a:gd name="T15" fmla="*/ 66 h 358"/>
                <a:gd name="T16" fmla="*/ 981 w 2995"/>
                <a:gd name="T17" fmla="*/ 55 h 358"/>
                <a:gd name="T18" fmla="*/ 1060 w 2995"/>
                <a:gd name="T19" fmla="*/ 23 h 358"/>
                <a:gd name="T20" fmla="*/ 1131 w 2995"/>
                <a:gd name="T21" fmla="*/ 23 h 358"/>
                <a:gd name="T22" fmla="*/ 1210 w 2995"/>
                <a:gd name="T23" fmla="*/ 55 h 358"/>
                <a:gd name="T24" fmla="*/ 1297 w 2995"/>
                <a:gd name="T25" fmla="*/ 66 h 358"/>
                <a:gd name="T26" fmla="*/ 1383 w 2995"/>
                <a:gd name="T27" fmla="*/ 55 h 358"/>
                <a:gd name="T28" fmla="*/ 1462 w 2995"/>
                <a:gd name="T29" fmla="*/ 23 h 358"/>
                <a:gd name="T30" fmla="*/ 1533 w 2995"/>
                <a:gd name="T31" fmla="*/ 23 h 358"/>
                <a:gd name="T32" fmla="*/ 1613 w 2995"/>
                <a:gd name="T33" fmla="*/ 55 h 358"/>
                <a:gd name="T34" fmla="*/ 1699 w 2995"/>
                <a:gd name="T35" fmla="*/ 66 h 358"/>
                <a:gd name="T36" fmla="*/ 1785 w 2995"/>
                <a:gd name="T37" fmla="*/ 55 h 358"/>
                <a:gd name="T38" fmla="*/ 1864 w 2995"/>
                <a:gd name="T39" fmla="*/ 23 h 358"/>
                <a:gd name="T40" fmla="*/ 1936 w 2995"/>
                <a:gd name="T41" fmla="*/ 23 h 358"/>
                <a:gd name="T42" fmla="*/ 2015 w 2995"/>
                <a:gd name="T43" fmla="*/ 55 h 358"/>
                <a:gd name="T44" fmla="*/ 2101 w 2995"/>
                <a:gd name="T45" fmla="*/ 66 h 358"/>
                <a:gd name="T46" fmla="*/ 2187 w 2995"/>
                <a:gd name="T47" fmla="*/ 55 h 358"/>
                <a:gd name="T48" fmla="*/ 2267 w 2995"/>
                <a:gd name="T49" fmla="*/ 23 h 358"/>
                <a:gd name="T50" fmla="*/ 2338 w 2995"/>
                <a:gd name="T51" fmla="*/ 23 h 358"/>
                <a:gd name="T52" fmla="*/ 2417 w 2995"/>
                <a:gd name="T53" fmla="*/ 55 h 358"/>
                <a:gd name="T54" fmla="*/ 2503 w 2995"/>
                <a:gd name="T55" fmla="*/ 66 h 358"/>
                <a:gd name="T56" fmla="*/ 2590 w 2995"/>
                <a:gd name="T57" fmla="*/ 55 h 358"/>
                <a:gd name="T58" fmla="*/ 2669 w 2995"/>
                <a:gd name="T59" fmla="*/ 23 h 358"/>
                <a:gd name="T60" fmla="*/ 2740 w 2995"/>
                <a:gd name="T61" fmla="*/ 23 h 358"/>
                <a:gd name="T62" fmla="*/ 2819 w 2995"/>
                <a:gd name="T63" fmla="*/ 55 h 358"/>
                <a:gd name="T64" fmla="*/ 2906 w 2995"/>
                <a:gd name="T65" fmla="*/ 66 h 358"/>
                <a:gd name="T66" fmla="*/ 2966 w 2995"/>
                <a:gd name="T67" fmla="*/ 60 h 358"/>
                <a:gd name="T68" fmla="*/ 2995 w 2995"/>
                <a:gd name="T69" fmla="*/ 358 h 358"/>
                <a:gd name="T70" fmla="*/ 0 w 2995"/>
                <a:gd name="T71" fmla="*/ 54 h 358"/>
                <a:gd name="T72" fmla="*/ 59 w 2995"/>
                <a:gd name="T73" fmla="*/ 65 h 358"/>
                <a:gd name="T74" fmla="*/ 133 w 2995"/>
                <a:gd name="T75" fmla="*/ 63 h 358"/>
                <a:gd name="T76" fmla="*/ 217 w 2995"/>
                <a:gd name="T77" fmla="*/ 42 h 358"/>
                <a:gd name="T78" fmla="*/ 291 w 2995"/>
                <a:gd name="T79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95" h="358">
                  <a:moveTo>
                    <a:pt x="291" y="0"/>
                  </a:moveTo>
                  <a:lnTo>
                    <a:pt x="327" y="23"/>
                  </a:lnTo>
                  <a:lnTo>
                    <a:pt x="365" y="42"/>
                  </a:lnTo>
                  <a:lnTo>
                    <a:pt x="406" y="55"/>
                  </a:lnTo>
                  <a:lnTo>
                    <a:pt x="448" y="63"/>
                  </a:lnTo>
                  <a:lnTo>
                    <a:pt x="492" y="66"/>
                  </a:lnTo>
                  <a:lnTo>
                    <a:pt x="536" y="63"/>
                  </a:lnTo>
                  <a:lnTo>
                    <a:pt x="578" y="55"/>
                  </a:lnTo>
                  <a:lnTo>
                    <a:pt x="619" y="42"/>
                  </a:lnTo>
                  <a:lnTo>
                    <a:pt x="657" y="23"/>
                  </a:lnTo>
                  <a:lnTo>
                    <a:pt x="693" y="0"/>
                  </a:lnTo>
                  <a:lnTo>
                    <a:pt x="729" y="23"/>
                  </a:lnTo>
                  <a:lnTo>
                    <a:pt x="767" y="42"/>
                  </a:lnTo>
                  <a:lnTo>
                    <a:pt x="808" y="55"/>
                  </a:lnTo>
                  <a:lnTo>
                    <a:pt x="850" y="63"/>
                  </a:lnTo>
                  <a:lnTo>
                    <a:pt x="894" y="66"/>
                  </a:lnTo>
                  <a:lnTo>
                    <a:pt x="938" y="63"/>
                  </a:lnTo>
                  <a:lnTo>
                    <a:pt x="981" y="55"/>
                  </a:lnTo>
                  <a:lnTo>
                    <a:pt x="1021" y="42"/>
                  </a:lnTo>
                  <a:lnTo>
                    <a:pt x="1060" y="23"/>
                  </a:lnTo>
                  <a:lnTo>
                    <a:pt x="1095" y="0"/>
                  </a:lnTo>
                  <a:lnTo>
                    <a:pt x="1131" y="23"/>
                  </a:lnTo>
                  <a:lnTo>
                    <a:pt x="1170" y="42"/>
                  </a:lnTo>
                  <a:lnTo>
                    <a:pt x="1210" y="55"/>
                  </a:lnTo>
                  <a:lnTo>
                    <a:pt x="1253" y="63"/>
                  </a:lnTo>
                  <a:lnTo>
                    <a:pt x="1297" y="66"/>
                  </a:lnTo>
                  <a:lnTo>
                    <a:pt x="1340" y="63"/>
                  </a:lnTo>
                  <a:lnTo>
                    <a:pt x="1383" y="55"/>
                  </a:lnTo>
                  <a:lnTo>
                    <a:pt x="1424" y="42"/>
                  </a:lnTo>
                  <a:lnTo>
                    <a:pt x="1462" y="23"/>
                  </a:lnTo>
                  <a:lnTo>
                    <a:pt x="1498" y="0"/>
                  </a:lnTo>
                  <a:lnTo>
                    <a:pt x="1533" y="23"/>
                  </a:lnTo>
                  <a:lnTo>
                    <a:pt x="1572" y="42"/>
                  </a:lnTo>
                  <a:lnTo>
                    <a:pt x="1613" y="55"/>
                  </a:lnTo>
                  <a:lnTo>
                    <a:pt x="1655" y="63"/>
                  </a:lnTo>
                  <a:lnTo>
                    <a:pt x="1699" y="66"/>
                  </a:lnTo>
                  <a:lnTo>
                    <a:pt x="1743" y="63"/>
                  </a:lnTo>
                  <a:lnTo>
                    <a:pt x="1785" y="55"/>
                  </a:lnTo>
                  <a:lnTo>
                    <a:pt x="1826" y="42"/>
                  </a:lnTo>
                  <a:lnTo>
                    <a:pt x="1864" y="23"/>
                  </a:lnTo>
                  <a:lnTo>
                    <a:pt x="1900" y="0"/>
                  </a:lnTo>
                  <a:lnTo>
                    <a:pt x="1936" y="23"/>
                  </a:lnTo>
                  <a:lnTo>
                    <a:pt x="1974" y="42"/>
                  </a:lnTo>
                  <a:lnTo>
                    <a:pt x="2015" y="55"/>
                  </a:lnTo>
                  <a:lnTo>
                    <a:pt x="2057" y="63"/>
                  </a:lnTo>
                  <a:lnTo>
                    <a:pt x="2101" y="66"/>
                  </a:lnTo>
                  <a:lnTo>
                    <a:pt x="2145" y="63"/>
                  </a:lnTo>
                  <a:lnTo>
                    <a:pt x="2187" y="55"/>
                  </a:lnTo>
                  <a:lnTo>
                    <a:pt x="2228" y="42"/>
                  </a:lnTo>
                  <a:lnTo>
                    <a:pt x="2267" y="23"/>
                  </a:lnTo>
                  <a:lnTo>
                    <a:pt x="2302" y="0"/>
                  </a:lnTo>
                  <a:lnTo>
                    <a:pt x="2338" y="23"/>
                  </a:lnTo>
                  <a:lnTo>
                    <a:pt x="2376" y="42"/>
                  </a:lnTo>
                  <a:lnTo>
                    <a:pt x="2417" y="55"/>
                  </a:lnTo>
                  <a:lnTo>
                    <a:pt x="2460" y="63"/>
                  </a:lnTo>
                  <a:lnTo>
                    <a:pt x="2503" y="66"/>
                  </a:lnTo>
                  <a:lnTo>
                    <a:pt x="2547" y="63"/>
                  </a:lnTo>
                  <a:lnTo>
                    <a:pt x="2590" y="55"/>
                  </a:lnTo>
                  <a:lnTo>
                    <a:pt x="2630" y="42"/>
                  </a:lnTo>
                  <a:lnTo>
                    <a:pt x="2669" y="23"/>
                  </a:lnTo>
                  <a:lnTo>
                    <a:pt x="2705" y="0"/>
                  </a:lnTo>
                  <a:lnTo>
                    <a:pt x="2740" y="23"/>
                  </a:lnTo>
                  <a:lnTo>
                    <a:pt x="2779" y="42"/>
                  </a:lnTo>
                  <a:lnTo>
                    <a:pt x="2819" y="55"/>
                  </a:lnTo>
                  <a:lnTo>
                    <a:pt x="2862" y="63"/>
                  </a:lnTo>
                  <a:lnTo>
                    <a:pt x="2906" y="66"/>
                  </a:lnTo>
                  <a:lnTo>
                    <a:pt x="2937" y="65"/>
                  </a:lnTo>
                  <a:lnTo>
                    <a:pt x="2966" y="60"/>
                  </a:lnTo>
                  <a:lnTo>
                    <a:pt x="2995" y="54"/>
                  </a:lnTo>
                  <a:lnTo>
                    <a:pt x="2995" y="358"/>
                  </a:lnTo>
                  <a:lnTo>
                    <a:pt x="0" y="358"/>
                  </a:lnTo>
                  <a:lnTo>
                    <a:pt x="0" y="54"/>
                  </a:lnTo>
                  <a:lnTo>
                    <a:pt x="29" y="60"/>
                  </a:lnTo>
                  <a:lnTo>
                    <a:pt x="59" y="65"/>
                  </a:lnTo>
                  <a:lnTo>
                    <a:pt x="90" y="66"/>
                  </a:lnTo>
                  <a:lnTo>
                    <a:pt x="133" y="63"/>
                  </a:lnTo>
                  <a:lnTo>
                    <a:pt x="176" y="55"/>
                  </a:lnTo>
                  <a:lnTo>
                    <a:pt x="217" y="42"/>
                  </a:lnTo>
                  <a:lnTo>
                    <a:pt x="255" y="23"/>
                  </a:lnTo>
                  <a:lnTo>
                    <a:pt x="2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9"/>
            <p:cNvSpPr>
              <a:spLocks/>
            </p:cNvSpPr>
            <p:nvPr/>
          </p:nvSpPr>
          <p:spPr bwMode="auto">
            <a:xfrm>
              <a:off x="644" y="801"/>
              <a:ext cx="998" cy="206"/>
            </a:xfrm>
            <a:custGeom>
              <a:avLst/>
              <a:gdLst>
                <a:gd name="T0" fmla="*/ 0 w 2995"/>
                <a:gd name="T1" fmla="*/ 0 h 618"/>
                <a:gd name="T2" fmla="*/ 2995 w 2995"/>
                <a:gd name="T3" fmla="*/ 0 h 618"/>
                <a:gd name="T4" fmla="*/ 2995 w 2995"/>
                <a:gd name="T5" fmla="*/ 602 h 618"/>
                <a:gd name="T6" fmla="*/ 2995 w 2995"/>
                <a:gd name="T7" fmla="*/ 610 h 618"/>
                <a:gd name="T8" fmla="*/ 2994 w 2995"/>
                <a:gd name="T9" fmla="*/ 618 h 618"/>
                <a:gd name="T10" fmla="*/ 2 w 2995"/>
                <a:gd name="T11" fmla="*/ 618 h 618"/>
                <a:gd name="T12" fmla="*/ 1 w 2995"/>
                <a:gd name="T13" fmla="*/ 610 h 618"/>
                <a:gd name="T14" fmla="*/ 0 w 2995"/>
                <a:gd name="T15" fmla="*/ 602 h 618"/>
                <a:gd name="T16" fmla="*/ 0 w 2995"/>
                <a:gd name="T17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5" h="618">
                  <a:moveTo>
                    <a:pt x="0" y="0"/>
                  </a:moveTo>
                  <a:lnTo>
                    <a:pt x="2995" y="0"/>
                  </a:lnTo>
                  <a:lnTo>
                    <a:pt x="2995" y="602"/>
                  </a:lnTo>
                  <a:lnTo>
                    <a:pt x="2995" y="610"/>
                  </a:lnTo>
                  <a:lnTo>
                    <a:pt x="2994" y="618"/>
                  </a:lnTo>
                  <a:lnTo>
                    <a:pt x="2" y="618"/>
                  </a:lnTo>
                  <a:lnTo>
                    <a:pt x="1" y="610"/>
                  </a:lnTo>
                  <a:lnTo>
                    <a:pt x="0" y="60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/>
            <p:cNvSpPr>
              <a:spLocks/>
            </p:cNvSpPr>
            <p:nvPr/>
          </p:nvSpPr>
          <p:spPr bwMode="auto">
            <a:xfrm>
              <a:off x="595" y="298"/>
              <a:ext cx="1096" cy="341"/>
            </a:xfrm>
            <a:custGeom>
              <a:avLst/>
              <a:gdLst>
                <a:gd name="T0" fmla="*/ 1692 w 3289"/>
                <a:gd name="T1" fmla="*/ 3 h 1022"/>
                <a:gd name="T2" fmla="*/ 1745 w 3289"/>
                <a:gd name="T3" fmla="*/ 36 h 1022"/>
                <a:gd name="T4" fmla="*/ 1766 w 3289"/>
                <a:gd name="T5" fmla="*/ 97 h 1022"/>
                <a:gd name="T6" fmla="*/ 3210 w 3289"/>
                <a:gd name="T7" fmla="*/ 389 h 1022"/>
                <a:gd name="T8" fmla="*/ 3266 w 3289"/>
                <a:gd name="T9" fmla="*/ 415 h 1022"/>
                <a:gd name="T10" fmla="*/ 3289 w 3289"/>
                <a:gd name="T11" fmla="*/ 464 h 1022"/>
                <a:gd name="T12" fmla="*/ 3287 w 3289"/>
                <a:gd name="T13" fmla="*/ 768 h 1022"/>
                <a:gd name="T14" fmla="*/ 3278 w 3289"/>
                <a:gd name="T15" fmla="*/ 863 h 1022"/>
                <a:gd name="T16" fmla="*/ 3226 w 3289"/>
                <a:gd name="T17" fmla="*/ 949 h 1022"/>
                <a:gd name="T18" fmla="*/ 3142 w 3289"/>
                <a:gd name="T19" fmla="*/ 1005 h 1022"/>
                <a:gd name="T20" fmla="*/ 3053 w 3289"/>
                <a:gd name="T21" fmla="*/ 1022 h 1022"/>
                <a:gd name="T22" fmla="*/ 2950 w 3289"/>
                <a:gd name="T23" fmla="*/ 1000 h 1022"/>
                <a:gd name="T24" fmla="*/ 2871 w 3289"/>
                <a:gd name="T25" fmla="*/ 940 h 1022"/>
                <a:gd name="T26" fmla="*/ 2808 w 3289"/>
                <a:gd name="T27" fmla="*/ 964 h 1022"/>
                <a:gd name="T28" fmla="*/ 2721 w 3289"/>
                <a:gd name="T29" fmla="*/ 1012 h 1022"/>
                <a:gd name="T30" fmla="*/ 2615 w 3289"/>
                <a:gd name="T31" fmla="*/ 1020 h 1022"/>
                <a:gd name="T32" fmla="*/ 2519 w 3289"/>
                <a:gd name="T33" fmla="*/ 984 h 1022"/>
                <a:gd name="T34" fmla="*/ 2449 w 3289"/>
                <a:gd name="T35" fmla="*/ 914 h 1022"/>
                <a:gd name="T36" fmla="*/ 2379 w 3289"/>
                <a:gd name="T37" fmla="*/ 984 h 1022"/>
                <a:gd name="T38" fmla="*/ 2284 w 3289"/>
                <a:gd name="T39" fmla="*/ 1020 h 1022"/>
                <a:gd name="T40" fmla="*/ 2178 w 3289"/>
                <a:gd name="T41" fmla="*/ 1012 h 1022"/>
                <a:gd name="T42" fmla="*/ 2090 w 3289"/>
                <a:gd name="T43" fmla="*/ 964 h 1022"/>
                <a:gd name="T44" fmla="*/ 2027 w 3289"/>
                <a:gd name="T45" fmla="*/ 940 h 1022"/>
                <a:gd name="T46" fmla="*/ 1947 w 3289"/>
                <a:gd name="T47" fmla="*/ 1000 h 1022"/>
                <a:gd name="T48" fmla="*/ 1846 w 3289"/>
                <a:gd name="T49" fmla="*/ 1022 h 1022"/>
                <a:gd name="T50" fmla="*/ 1744 w 3289"/>
                <a:gd name="T51" fmla="*/ 1000 h 1022"/>
                <a:gd name="T52" fmla="*/ 1664 w 3289"/>
                <a:gd name="T53" fmla="*/ 940 h 1022"/>
                <a:gd name="T54" fmla="*/ 1602 w 3289"/>
                <a:gd name="T55" fmla="*/ 964 h 1022"/>
                <a:gd name="T56" fmla="*/ 1514 w 3289"/>
                <a:gd name="T57" fmla="*/ 1012 h 1022"/>
                <a:gd name="T58" fmla="*/ 1408 w 3289"/>
                <a:gd name="T59" fmla="*/ 1020 h 1022"/>
                <a:gd name="T60" fmla="*/ 1312 w 3289"/>
                <a:gd name="T61" fmla="*/ 984 h 1022"/>
                <a:gd name="T62" fmla="*/ 1242 w 3289"/>
                <a:gd name="T63" fmla="*/ 914 h 1022"/>
                <a:gd name="T64" fmla="*/ 1172 w 3289"/>
                <a:gd name="T65" fmla="*/ 984 h 1022"/>
                <a:gd name="T66" fmla="*/ 1077 w 3289"/>
                <a:gd name="T67" fmla="*/ 1020 h 1022"/>
                <a:gd name="T68" fmla="*/ 971 w 3289"/>
                <a:gd name="T69" fmla="*/ 1012 h 1022"/>
                <a:gd name="T70" fmla="*/ 883 w 3289"/>
                <a:gd name="T71" fmla="*/ 964 h 1022"/>
                <a:gd name="T72" fmla="*/ 820 w 3289"/>
                <a:gd name="T73" fmla="*/ 940 h 1022"/>
                <a:gd name="T74" fmla="*/ 740 w 3289"/>
                <a:gd name="T75" fmla="*/ 1000 h 1022"/>
                <a:gd name="T76" fmla="*/ 639 w 3289"/>
                <a:gd name="T77" fmla="*/ 1022 h 1022"/>
                <a:gd name="T78" fmla="*/ 537 w 3289"/>
                <a:gd name="T79" fmla="*/ 1000 h 1022"/>
                <a:gd name="T80" fmla="*/ 457 w 3289"/>
                <a:gd name="T81" fmla="*/ 940 h 1022"/>
                <a:gd name="T82" fmla="*/ 395 w 3289"/>
                <a:gd name="T83" fmla="*/ 964 h 1022"/>
                <a:gd name="T84" fmla="*/ 307 w 3289"/>
                <a:gd name="T85" fmla="*/ 1012 h 1022"/>
                <a:gd name="T86" fmla="*/ 205 w 3289"/>
                <a:gd name="T87" fmla="*/ 1020 h 1022"/>
                <a:gd name="T88" fmla="*/ 116 w 3289"/>
                <a:gd name="T89" fmla="*/ 990 h 1022"/>
                <a:gd name="T90" fmla="*/ 41 w 3289"/>
                <a:gd name="T91" fmla="*/ 923 h 1022"/>
                <a:gd name="T92" fmla="*/ 3 w 3289"/>
                <a:gd name="T93" fmla="*/ 831 h 1022"/>
                <a:gd name="T94" fmla="*/ 1 w 3289"/>
                <a:gd name="T95" fmla="*/ 761 h 1022"/>
                <a:gd name="T96" fmla="*/ 3 w 3289"/>
                <a:gd name="T97" fmla="*/ 446 h 1022"/>
                <a:gd name="T98" fmla="*/ 38 w 3289"/>
                <a:gd name="T99" fmla="*/ 404 h 1022"/>
                <a:gd name="T100" fmla="*/ 103 w 3289"/>
                <a:gd name="T101" fmla="*/ 387 h 1022"/>
                <a:gd name="T102" fmla="*/ 1526 w 3289"/>
                <a:gd name="T103" fmla="*/ 74 h 1022"/>
                <a:gd name="T104" fmla="*/ 1559 w 3289"/>
                <a:gd name="T105" fmla="*/ 22 h 1022"/>
                <a:gd name="T106" fmla="*/ 1619 w 3289"/>
                <a:gd name="T107" fmla="*/ 0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89" h="1022">
                  <a:moveTo>
                    <a:pt x="1619" y="0"/>
                  </a:moveTo>
                  <a:lnTo>
                    <a:pt x="1671" y="0"/>
                  </a:lnTo>
                  <a:lnTo>
                    <a:pt x="1692" y="3"/>
                  </a:lnTo>
                  <a:lnTo>
                    <a:pt x="1713" y="11"/>
                  </a:lnTo>
                  <a:lnTo>
                    <a:pt x="1730" y="22"/>
                  </a:lnTo>
                  <a:lnTo>
                    <a:pt x="1745" y="36"/>
                  </a:lnTo>
                  <a:lnTo>
                    <a:pt x="1757" y="54"/>
                  </a:lnTo>
                  <a:lnTo>
                    <a:pt x="1764" y="74"/>
                  </a:lnTo>
                  <a:lnTo>
                    <a:pt x="1766" y="97"/>
                  </a:lnTo>
                  <a:lnTo>
                    <a:pt x="1766" y="387"/>
                  </a:lnTo>
                  <a:lnTo>
                    <a:pt x="3187" y="387"/>
                  </a:lnTo>
                  <a:lnTo>
                    <a:pt x="3210" y="389"/>
                  </a:lnTo>
                  <a:lnTo>
                    <a:pt x="3231" y="395"/>
                  </a:lnTo>
                  <a:lnTo>
                    <a:pt x="3251" y="404"/>
                  </a:lnTo>
                  <a:lnTo>
                    <a:pt x="3266" y="415"/>
                  </a:lnTo>
                  <a:lnTo>
                    <a:pt x="3278" y="430"/>
                  </a:lnTo>
                  <a:lnTo>
                    <a:pt x="3287" y="446"/>
                  </a:lnTo>
                  <a:lnTo>
                    <a:pt x="3289" y="464"/>
                  </a:lnTo>
                  <a:lnTo>
                    <a:pt x="3289" y="753"/>
                  </a:lnTo>
                  <a:lnTo>
                    <a:pt x="3289" y="761"/>
                  </a:lnTo>
                  <a:lnTo>
                    <a:pt x="3287" y="768"/>
                  </a:lnTo>
                  <a:lnTo>
                    <a:pt x="3289" y="796"/>
                  </a:lnTo>
                  <a:lnTo>
                    <a:pt x="3286" y="831"/>
                  </a:lnTo>
                  <a:lnTo>
                    <a:pt x="3278" y="863"/>
                  </a:lnTo>
                  <a:lnTo>
                    <a:pt x="3265" y="894"/>
                  </a:lnTo>
                  <a:lnTo>
                    <a:pt x="3248" y="923"/>
                  </a:lnTo>
                  <a:lnTo>
                    <a:pt x="3226" y="949"/>
                  </a:lnTo>
                  <a:lnTo>
                    <a:pt x="3202" y="971"/>
                  </a:lnTo>
                  <a:lnTo>
                    <a:pt x="3173" y="990"/>
                  </a:lnTo>
                  <a:lnTo>
                    <a:pt x="3142" y="1005"/>
                  </a:lnTo>
                  <a:lnTo>
                    <a:pt x="3113" y="1014"/>
                  </a:lnTo>
                  <a:lnTo>
                    <a:pt x="3084" y="1020"/>
                  </a:lnTo>
                  <a:lnTo>
                    <a:pt x="3053" y="1022"/>
                  </a:lnTo>
                  <a:lnTo>
                    <a:pt x="3017" y="1020"/>
                  </a:lnTo>
                  <a:lnTo>
                    <a:pt x="2983" y="1012"/>
                  </a:lnTo>
                  <a:lnTo>
                    <a:pt x="2950" y="1000"/>
                  </a:lnTo>
                  <a:lnTo>
                    <a:pt x="2922" y="984"/>
                  </a:lnTo>
                  <a:lnTo>
                    <a:pt x="2895" y="964"/>
                  </a:lnTo>
                  <a:lnTo>
                    <a:pt x="2871" y="940"/>
                  </a:lnTo>
                  <a:lnTo>
                    <a:pt x="2852" y="914"/>
                  </a:lnTo>
                  <a:lnTo>
                    <a:pt x="2831" y="940"/>
                  </a:lnTo>
                  <a:lnTo>
                    <a:pt x="2808" y="964"/>
                  </a:lnTo>
                  <a:lnTo>
                    <a:pt x="2781" y="984"/>
                  </a:lnTo>
                  <a:lnTo>
                    <a:pt x="2752" y="1000"/>
                  </a:lnTo>
                  <a:lnTo>
                    <a:pt x="2721" y="1012"/>
                  </a:lnTo>
                  <a:lnTo>
                    <a:pt x="2686" y="1020"/>
                  </a:lnTo>
                  <a:lnTo>
                    <a:pt x="2650" y="1022"/>
                  </a:lnTo>
                  <a:lnTo>
                    <a:pt x="2615" y="1020"/>
                  </a:lnTo>
                  <a:lnTo>
                    <a:pt x="2580" y="1012"/>
                  </a:lnTo>
                  <a:lnTo>
                    <a:pt x="2548" y="1000"/>
                  </a:lnTo>
                  <a:lnTo>
                    <a:pt x="2519" y="984"/>
                  </a:lnTo>
                  <a:lnTo>
                    <a:pt x="2492" y="964"/>
                  </a:lnTo>
                  <a:lnTo>
                    <a:pt x="2469" y="940"/>
                  </a:lnTo>
                  <a:lnTo>
                    <a:pt x="2449" y="914"/>
                  </a:lnTo>
                  <a:lnTo>
                    <a:pt x="2429" y="940"/>
                  </a:lnTo>
                  <a:lnTo>
                    <a:pt x="2406" y="964"/>
                  </a:lnTo>
                  <a:lnTo>
                    <a:pt x="2379" y="984"/>
                  </a:lnTo>
                  <a:lnTo>
                    <a:pt x="2349" y="1000"/>
                  </a:lnTo>
                  <a:lnTo>
                    <a:pt x="2318" y="1012"/>
                  </a:lnTo>
                  <a:lnTo>
                    <a:pt x="2284" y="1020"/>
                  </a:lnTo>
                  <a:lnTo>
                    <a:pt x="2248" y="1022"/>
                  </a:lnTo>
                  <a:lnTo>
                    <a:pt x="2212" y="1020"/>
                  </a:lnTo>
                  <a:lnTo>
                    <a:pt x="2178" y="1012"/>
                  </a:lnTo>
                  <a:lnTo>
                    <a:pt x="2146" y="1000"/>
                  </a:lnTo>
                  <a:lnTo>
                    <a:pt x="2117" y="984"/>
                  </a:lnTo>
                  <a:lnTo>
                    <a:pt x="2090" y="964"/>
                  </a:lnTo>
                  <a:lnTo>
                    <a:pt x="2066" y="940"/>
                  </a:lnTo>
                  <a:lnTo>
                    <a:pt x="2047" y="914"/>
                  </a:lnTo>
                  <a:lnTo>
                    <a:pt x="2027" y="940"/>
                  </a:lnTo>
                  <a:lnTo>
                    <a:pt x="2004" y="964"/>
                  </a:lnTo>
                  <a:lnTo>
                    <a:pt x="1977" y="984"/>
                  </a:lnTo>
                  <a:lnTo>
                    <a:pt x="1947" y="1000"/>
                  </a:lnTo>
                  <a:lnTo>
                    <a:pt x="1916" y="1012"/>
                  </a:lnTo>
                  <a:lnTo>
                    <a:pt x="1882" y="1020"/>
                  </a:lnTo>
                  <a:lnTo>
                    <a:pt x="1846" y="1022"/>
                  </a:lnTo>
                  <a:lnTo>
                    <a:pt x="1810" y="1020"/>
                  </a:lnTo>
                  <a:lnTo>
                    <a:pt x="1776" y="1012"/>
                  </a:lnTo>
                  <a:lnTo>
                    <a:pt x="1744" y="1000"/>
                  </a:lnTo>
                  <a:lnTo>
                    <a:pt x="1715" y="984"/>
                  </a:lnTo>
                  <a:lnTo>
                    <a:pt x="1688" y="964"/>
                  </a:lnTo>
                  <a:lnTo>
                    <a:pt x="1664" y="940"/>
                  </a:lnTo>
                  <a:lnTo>
                    <a:pt x="1645" y="914"/>
                  </a:lnTo>
                  <a:lnTo>
                    <a:pt x="1624" y="940"/>
                  </a:lnTo>
                  <a:lnTo>
                    <a:pt x="1602" y="964"/>
                  </a:lnTo>
                  <a:lnTo>
                    <a:pt x="1575" y="984"/>
                  </a:lnTo>
                  <a:lnTo>
                    <a:pt x="1545" y="1000"/>
                  </a:lnTo>
                  <a:lnTo>
                    <a:pt x="1514" y="1012"/>
                  </a:lnTo>
                  <a:lnTo>
                    <a:pt x="1479" y="1020"/>
                  </a:lnTo>
                  <a:lnTo>
                    <a:pt x="1444" y="1022"/>
                  </a:lnTo>
                  <a:lnTo>
                    <a:pt x="1408" y="1020"/>
                  </a:lnTo>
                  <a:lnTo>
                    <a:pt x="1373" y="1012"/>
                  </a:lnTo>
                  <a:lnTo>
                    <a:pt x="1341" y="1000"/>
                  </a:lnTo>
                  <a:lnTo>
                    <a:pt x="1312" y="984"/>
                  </a:lnTo>
                  <a:lnTo>
                    <a:pt x="1285" y="964"/>
                  </a:lnTo>
                  <a:lnTo>
                    <a:pt x="1262" y="940"/>
                  </a:lnTo>
                  <a:lnTo>
                    <a:pt x="1242" y="914"/>
                  </a:lnTo>
                  <a:lnTo>
                    <a:pt x="1222" y="940"/>
                  </a:lnTo>
                  <a:lnTo>
                    <a:pt x="1199" y="964"/>
                  </a:lnTo>
                  <a:lnTo>
                    <a:pt x="1172" y="984"/>
                  </a:lnTo>
                  <a:lnTo>
                    <a:pt x="1144" y="1000"/>
                  </a:lnTo>
                  <a:lnTo>
                    <a:pt x="1111" y="1012"/>
                  </a:lnTo>
                  <a:lnTo>
                    <a:pt x="1077" y="1020"/>
                  </a:lnTo>
                  <a:lnTo>
                    <a:pt x="1041" y="1022"/>
                  </a:lnTo>
                  <a:lnTo>
                    <a:pt x="1005" y="1020"/>
                  </a:lnTo>
                  <a:lnTo>
                    <a:pt x="971" y="1012"/>
                  </a:lnTo>
                  <a:lnTo>
                    <a:pt x="939" y="1000"/>
                  </a:lnTo>
                  <a:lnTo>
                    <a:pt x="910" y="984"/>
                  </a:lnTo>
                  <a:lnTo>
                    <a:pt x="883" y="964"/>
                  </a:lnTo>
                  <a:lnTo>
                    <a:pt x="859" y="940"/>
                  </a:lnTo>
                  <a:lnTo>
                    <a:pt x="840" y="914"/>
                  </a:lnTo>
                  <a:lnTo>
                    <a:pt x="820" y="940"/>
                  </a:lnTo>
                  <a:lnTo>
                    <a:pt x="797" y="964"/>
                  </a:lnTo>
                  <a:lnTo>
                    <a:pt x="770" y="984"/>
                  </a:lnTo>
                  <a:lnTo>
                    <a:pt x="740" y="1000"/>
                  </a:lnTo>
                  <a:lnTo>
                    <a:pt x="709" y="1012"/>
                  </a:lnTo>
                  <a:lnTo>
                    <a:pt x="675" y="1020"/>
                  </a:lnTo>
                  <a:lnTo>
                    <a:pt x="639" y="1022"/>
                  </a:lnTo>
                  <a:lnTo>
                    <a:pt x="603" y="1020"/>
                  </a:lnTo>
                  <a:lnTo>
                    <a:pt x="569" y="1012"/>
                  </a:lnTo>
                  <a:lnTo>
                    <a:pt x="537" y="1000"/>
                  </a:lnTo>
                  <a:lnTo>
                    <a:pt x="508" y="984"/>
                  </a:lnTo>
                  <a:lnTo>
                    <a:pt x="481" y="964"/>
                  </a:lnTo>
                  <a:lnTo>
                    <a:pt x="457" y="940"/>
                  </a:lnTo>
                  <a:lnTo>
                    <a:pt x="438" y="914"/>
                  </a:lnTo>
                  <a:lnTo>
                    <a:pt x="417" y="940"/>
                  </a:lnTo>
                  <a:lnTo>
                    <a:pt x="395" y="964"/>
                  </a:lnTo>
                  <a:lnTo>
                    <a:pt x="368" y="984"/>
                  </a:lnTo>
                  <a:lnTo>
                    <a:pt x="339" y="1000"/>
                  </a:lnTo>
                  <a:lnTo>
                    <a:pt x="307" y="1012"/>
                  </a:lnTo>
                  <a:lnTo>
                    <a:pt x="272" y="1020"/>
                  </a:lnTo>
                  <a:lnTo>
                    <a:pt x="237" y="1022"/>
                  </a:lnTo>
                  <a:lnTo>
                    <a:pt x="205" y="1020"/>
                  </a:lnTo>
                  <a:lnTo>
                    <a:pt x="175" y="1014"/>
                  </a:lnTo>
                  <a:lnTo>
                    <a:pt x="147" y="1005"/>
                  </a:lnTo>
                  <a:lnTo>
                    <a:pt x="116" y="990"/>
                  </a:lnTo>
                  <a:lnTo>
                    <a:pt x="87" y="971"/>
                  </a:lnTo>
                  <a:lnTo>
                    <a:pt x="63" y="949"/>
                  </a:lnTo>
                  <a:lnTo>
                    <a:pt x="41" y="923"/>
                  </a:lnTo>
                  <a:lnTo>
                    <a:pt x="24" y="894"/>
                  </a:lnTo>
                  <a:lnTo>
                    <a:pt x="11" y="863"/>
                  </a:lnTo>
                  <a:lnTo>
                    <a:pt x="3" y="831"/>
                  </a:lnTo>
                  <a:lnTo>
                    <a:pt x="0" y="796"/>
                  </a:lnTo>
                  <a:lnTo>
                    <a:pt x="2" y="768"/>
                  </a:lnTo>
                  <a:lnTo>
                    <a:pt x="1" y="761"/>
                  </a:lnTo>
                  <a:lnTo>
                    <a:pt x="0" y="753"/>
                  </a:lnTo>
                  <a:lnTo>
                    <a:pt x="0" y="464"/>
                  </a:lnTo>
                  <a:lnTo>
                    <a:pt x="3" y="446"/>
                  </a:lnTo>
                  <a:lnTo>
                    <a:pt x="10" y="430"/>
                  </a:lnTo>
                  <a:lnTo>
                    <a:pt x="23" y="415"/>
                  </a:lnTo>
                  <a:lnTo>
                    <a:pt x="38" y="404"/>
                  </a:lnTo>
                  <a:lnTo>
                    <a:pt x="58" y="395"/>
                  </a:lnTo>
                  <a:lnTo>
                    <a:pt x="79" y="389"/>
                  </a:lnTo>
                  <a:lnTo>
                    <a:pt x="103" y="387"/>
                  </a:lnTo>
                  <a:lnTo>
                    <a:pt x="1523" y="387"/>
                  </a:lnTo>
                  <a:lnTo>
                    <a:pt x="1523" y="97"/>
                  </a:lnTo>
                  <a:lnTo>
                    <a:pt x="1526" y="74"/>
                  </a:lnTo>
                  <a:lnTo>
                    <a:pt x="1533" y="54"/>
                  </a:lnTo>
                  <a:lnTo>
                    <a:pt x="1544" y="36"/>
                  </a:lnTo>
                  <a:lnTo>
                    <a:pt x="1559" y="22"/>
                  </a:lnTo>
                  <a:lnTo>
                    <a:pt x="1577" y="11"/>
                  </a:lnTo>
                  <a:lnTo>
                    <a:pt x="1597" y="3"/>
                  </a:lnTo>
                  <a:lnTo>
                    <a:pt x="16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/>
            <p:cNvSpPr>
              <a:spLocks/>
            </p:cNvSpPr>
            <p:nvPr/>
          </p:nvSpPr>
          <p:spPr bwMode="auto">
            <a:xfrm>
              <a:off x="580" y="1039"/>
              <a:ext cx="1126" cy="83"/>
            </a:xfrm>
            <a:custGeom>
              <a:avLst/>
              <a:gdLst>
                <a:gd name="T0" fmla="*/ 96 w 3379"/>
                <a:gd name="T1" fmla="*/ 0 h 250"/>
                <a:gd name="T2" fmla="*/ 3284 w 3379"/>
                <a:gd name="T3" fmla="*/ 0 h 250"/>
                <a:gd name="T4" fmla="*/ 3305 w 3379"/>
                <a:gd name="T5" fmla="*/ 3 h 250"/>
                <a:gd name="T6" fmla="*/ 3326 w 3379"/>
                <a:gd name="T7" fmla="*/ 12 h 250"/>
                <a:gd name="T8" fmla="*/ 3343 w 3379"/>
                <a:gd name="T9" fmla="*/ 26 h 250"/>
                <a:gd name="T10" fmla="*/ 3358 w 3379"/>
                <a:gd name="T11" fmla="*/ 45 h 250"/>
                <a:gd name="T12" fmla="*/ 3370 w 3379"/>
                <a:gd name="T13" fmla="*/ 67 h 250"/>
                <a:gd name="T14" fmla="*/ 3377 w 3379"/>
                <a:gd name="T15" fmla="*/ 93 h 250"/>
                <a:gd name="T16" fmla="*/ 3379 w 3379"/>
                <a:gd name="T17" fmla="*/ 121 h 250"/>
                <a:gd name="T18" fmla="*/ 3379 w 3379"/>
                <a:gd name="T19" fmla="*/ 129 h 250"/>
                <a:gd name="T20" fmla="*/ 3377 w 3379"/>
                <a:gd name="T21" fmla="*/ 157 h 250"/>
                <a:gd name="T22" fmla="*/ 3370 w 3379"/>
                <a:gd name="T23" fmla="*/ 183 h 250"/>
                <a:gd name="T24" fmla="*/ 3358 w 3379"/>
                <a:gd name="T25" fmla="*/ 205 h 250"/>
                <a:gd name="T26" fmla="*/ 3343 w 3379"/>
                <a:gd name="T27" fmla="*/ 224 h 250"/>
                <a:gd name="T28" fmla="*/ 3326 w 3379"/>
                <a:gd name="T29" fmla="*/ 238 h 250"/>
                <a:gd name="T30" fmla="*/ 3305 w 3379"/>
                <a:gd name="T31" fmla="*/ 247 h 250"/>
                <a:gd name="T32" fmla="*/ 3284 w 3379"/>
                <a:gd name="T33" fmla="*/ 250 h 250"/>
                <a:gd name="T34" fmla="*/ 96 w 3379"/>
                <a:gd name="T35" fmla="*/ 250 h 250"/>
                <a:gd name="T36" fmla="*/ 74 w 3379"/>
                <a:gd name="T37" fmla="*/ 247 h 250"/>
                <a:gd name="T38" fmla="*/ 53 w 3379"/>
                <a:gd name="T39" fmla="*/ 238 h 250"/>
                <a:gd name="T40" fmla="*/ 36 w 3379"/>
                <a:gd name="T41" fmla="*/ 224 h 250"/>
                <a:gd name="T42" fmla="*/ 22 w 3379"/>
                <a:gd name="T43" fmla="*/ 205 h 250"/>
                <a:gd name="T44" fmla="*/ 10 w 3379"/>
                <a:gd name="T45" fmla="*/ 183 h 250"/>
                <a:gd name="T46" fmla="*/ 2 w 3379"/>
                <a:gd name="T47" fmla="*/ 157 h 250"/>
                <a:gd name="T48" fmla="*/ 0 w 3379"/>
                <a:gd name="T49" fmla="*/ 129 h 250"/>
                <a:gd name="T50" fmla="*/ 0 w 3379"/>
                <a:gd name="T51" fmla="*/ 121 h 250"/>
                <a:gd name="T52" fmla="*/ 2 w 3379"/>
                <a:gd name="T53" fmla="*/ 93 h 250"/>
                <a:gd name="T54" fmla="*/ 10 w 3379"/>
                <a:gd name="T55" fmla="*/ 67 h 250"/>
                <a:gd name="T56" fmla="*/ 22 w 3379"/>
                <a:gd name="T57" fmla="*/ 45 h 250"/>
                <a:gd name="T58" fmla="*/ 36 w 3379"/>
                <a:gd name="T59" fmla="*/ 26 h 250"/>
                <a:gd name="T60" fmla="*/ 53 w 3379"/>
                <a:gd name="T61" fmla="*/ 12 h 250"/>
                <a:gd name="T62" fmla="*/ 74 w 3379"/>
                <a:gd name="T63" fmla="*/ 3 h 250"/>
                <a:gd name="T64" fmla="*/ 96 w 3379"/>
                <a:gd name="T6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79" h="250">
                  <a:moveTo>
                    <a:pt x="96" y="0"/>
                  </a:moveTo>
                  <a:lnTo>
                    <a:pt x="3284" y="0"/>
                  </a:lnTo>
                  <a:lnTo>
                    <a:pt x="3305" y="3"/>
                  </a:lnTo>
                  <a:lnTo>
                    <a:pt x="3326" y="12"/>
                  </a:lnTo>
                  <a:lnTo>
                    <a:pt x="3343" y="26"/>
                  </a:lnTo>
                  <a:lnTo>
                    <a:pt x="3358" y="45"/>
                  </a:lnTo>
                  <a:lnTo>
                    <a:pt x="3370" y="67"/>
                  </a:lnTo>
                  <a:lnTo>
                    <a:pt x="3377" y="93"/>
                  </a:lnTo>
                  <a:lnTo>
                    <a:pt x="3379" y="121"/>
                  </a:lnTo>
                  <a:lnTo>
                    <a:pt x="3379" y="129"/>
                  </a:lnTo>
                  <a:lnTo>
                    <a:pt x="3377" y="157"/>
                  </a:lnTo>
                  <a:lnTo>
                    <a:pt x="3370" y="183"/>
                  </a:lnTo>
                  <a:lnTo>
                    <a:pt x="3358" y="205"/>
                  </a:lnTo>
                  <a:lnTo>
                    <a:pt x="3343" y="224"/>
                  </a:lnTo>
                  <a:lnTo>
                    <a:pt x="3326" y="238"/>
                  </a:lnTo>
                  <a:lnTo>
                    <a:pt x="3305" y="247"/>
                  </a:lnTo>
                  <a:lnTo>
                    <a:pt x="3284" y="250"/>
                  </a:lnTo>
                  <a:lnTo>
                    <a:pt x="96" y="250"/>
                  </a:lnTo>
                  <a:lnTo>
                    <a:pt x="74" y="247"/>
                  </a:lnTo>
                  <a:lnTo>
                    <a:pt x="53" y="238"/>
                  </a:lnTo>
                  <a:lnTo>
                    <a:pt x="36" y="224"/>
                  </a:lnTo>
                  <a:lnTo>
                    <a:pt x="22" y="205"/>
                  </a:lnTo>
                  <a:lnTo>
                    <a:pt x="10" y="183"/>
                  </a:lnTo>
                  <a:lnTo>
                    <a:pt x="2" y="157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93"/>
                  </a:lnTo>
                  <a:lnTo>
                    <a:pt x="10" y="67"/>
                  </a:lnTo>
                  <a:lnTo>
                    <a:pt x="22" y="45"/>
                  </a:lnTo>
                  <a:lnTo>
                    <a:pt x="36" y="26"/>
                  </a:lnTo>
                  <a:lnTo>
                    <a:pt x="53" y="12"/>
                  </a:lnTo>
                  <a:lnTo>
                    <a:pt x="74" y="3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"/>
            <p:cNvSpPr>
              <a:spLocks/>
            </p:cNvSpPr>
            <p:nvPr/>
          </p:nvSpPr>
          <p:spPr bwMode="auto">
            <a:xfrm>
              <a:off x="1067" y="34"/>
              <a:ext cx="153" cy="244"/>
            </a:xfrm>
            <a:custGeom>
              <a:avLst/>
              <a:gdLst>
                <a:gd name="T0" fmla="*/ 271 w 459"/>
                <a:gd name="T1" fmla="*/ 5 h 732"/>
                <a:gd name="T2" fmla="*/ 270 w 459"/>
                <a:gd name="T3" fmla="*/ 28 h 732"/>
                <a:gd name="T4" fmla="*/ 269 w 459"/>
                <a:gd name="T5" fmla="*/ 85 h 732"/>
                <a:gd name="T6" fmla="*/ 283 w 459"/>
                <a:gd name="T7" fmla="*/ 139 h 732"/>
                <a:gd name="T8" fmla="*/ 309 w 459"/>
                <a:gd name="T9" fmla="*/ 186 h 732"/>
                <a:gd name="T10" fmla="*/ 343 w 459"/>
                <a:gd name="T11" fmla="*/ 230 h 732"/>
                <a:gd name="T12" fmla="*/ 378 w 459"/>
                <a:gd name="T13" fmla="*/ 271 h 732"/>
                <a:gd name="T14" fmla="*/ 411 w 459"/>
                <a:gd name="T15" fmla="*/ 316 h 732"/>
                <a:gd name="T16" fmla="*/ 438 w 459"/>
                <a:gd name="T17" fmla="*/ 366 h 732"/>
                <a:gd name="T18" fmla="*/ 456 w 459"/>
                <a:gd name="T19" fmla="*/ 427 h 732"/>
                <a:gd name="T20" fmla="*/ 457 w 459"/>
                <a:gd name="T21" fmla="*/ 500 h 732"/>
                <a:gd name="T22" fmla="*/ 435 w 459"/>
                <a:gd name="T23" fmla="*/ 570 h 732"/>
                <a:gd name="T24" fmla="*/ 397 w 459"/>
                <a:gd name="T25" fmla="*/ 635 h 732"/>
                <a:gd name="T26" fmla="*/ 347 w 459"/>
                <a:gd name="T27" fmla="*/ 688 h 732"/>
                <a:gd name="T28" fmla="*/ 288 w 459"/>
                <a:gd name="T29" fmla="*/ 722 h 732"/>
                <a:gd name="T30" fmla="*/ 254 w 459"/>
                <a:gd name="T31" fmla="*/ 732 h 732"/>
                <a:gd name="T32" fmla="*/ 214 w 459"/>
                <a:gd name="T33" fmla="*/ 727 h 732"/>
                <a:gd name="T34" fmla="*/ 148 w 459"/>
                <a:gd name="T35" fmla="*/ 698 h 732"/>
                <a:gd name="T36" fmla="*/ 91 w 459"/>
                <a:gd name="T37" fmla="*/ 650 h 732"/>
                <a:gd name="T38" fmla="*/ 44 w 459"/>
                <a:gd name="T39" fmla="*/ 589 h 732"/>
                <a:gd name="T40" fmla="*/ 13 w 459"/>
                <a:gd name="T41" fmla="*/ 520 h 732"/>
                <a:gd name="T42" fmla="*/ 0 w 459"/>
                <a:gd name="T43" fmla="*/ 473 h 732"/>
                <a:gd name="T44" fmla="*/ 4 w 459"/>
                <a:gd name="T45" fmla="*/ 462 h 732"/>
                <a:gd name="T46" fmla="*/ 19 w 459"/>
                <a:gd name="T47" fmla="*/ 467 h 732"/>
                <a:gd name="T48" fmla="*/ 48 w 459"/>
                <a:gd name="T49" fmla="*/ 488 h 732"/>
                <a:gd name="T50" fmla="*/ 83 w 459"/>
                <a:gd name="T51" fmla="*/ 502 h 732"/>
                <a:gd name="T52" fmla="*/ 101 w 459"/>
                <a:gd name="T53" fmla="*/ 494 h 732"/>
                <a:gd name="T54" fmla="*/ 104 w 459"/>
                <a:gd name="T55" fmla="*/ 476 h 732"/>
                <a:gd name="T56" fmla="*/ 91 w 459"/>
                <a:gd name="T57" fmla="*/ 441 h 732"/>
                <a:gd name="T58" fmla="*/ 75 w 459"/>
                <a:gd name="T59" fmla="*/ 384 h 732"/>
                <a:gd name="T60" fmla="*/ 70 w 459"/>
                <a:gd name="T61" fmla="*/ 329 h 732"/>
                <a:gd name="T62" fmla="*/ 78 w 459"/>
                <a:gd name="T63" fmla="*/ 276 h 732"/>
                <a:gd name="T64" fmla="*/ 101 w 459"/>
                <a:gd name="T65" fmla="*/ 218 h 732"/>
                <a:gd name="T66" fmla="*/ 140 w 459"/>
                <a:gd name="T67" fmla="*/ 151 h 732"/>
                <a:gd name="T68" fmla="*/ 192 w 459"/>
                <a:gd name="T69" fmla="*/ 80 h 732"/>
                <a:gd name="T70" fmla="*/ 248 w 459"/>
                <a:gd name="T71" fmla="*/ 15 h 732"/>
                <a:gd name="T72" fmla="*/ 265 w 459"/>
                <a:gd name="T7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9" h="732">
                  <a:moveTo>
                    <a:pt x="269" y="0"/>
                  </a:moveTo>
                  <a:lnTo>
                    <a:pt x="271" y="5"/>
                  </a:lnTo>
                  <a:lnTo>
                    <a:pt x="272" y="15"/>
                  </a:lnTo>
                  <a:lnTo>
                    <a:pt x="270" y="28"/>
                  </a:lnTo>
                  <a:lnTo>
                    <a:pt x="268" y="57"/>
                  </a:lnTo>
                  <a:lnTo>
                    <a:pt x="269" y="85"/>
                  </a:lnTo>
                  <a:lnTo>
                    <a:pt x="274" y="113"/>
                  </a:lnTo>
                  <a:lnTo>
                    <a:pt x="283" y="139"/>
                  </a:lnTo>
                  <a:lnTo>
                    <a:pt x="295" y="163"/>
                  </a:lnTo>
                  <a:lnTo>
                    <a:pt x="309" y="186"/>
                  </a:lnTo>
                  <a:lnTo>
                    <a:pt x="325" y="209"/>
                  </a:lnTo>
                  <a:lnTo>
                    <a:pt x="343" y="230"/>
                  </a:lnTo>
                  <a:lnTo>
                    <a:pt x="360" y="251"/>
                  </a:lnTo>
                  <a:lnTo>
                    <a:pt x="378" y="271"/>
                  </a:lnTo>
                  <a:lnTo>
                    <a:pt x="395" y="293"/>
                  </a:lnTo>
                  <a:lnTo>
                    <a:pt x="411" y="316"/>
                  </a:lnTo>
                  <a:lnTo>
                    <a:pt x="426" y="339"/>
                  </a:lnTo>
                  <a:lnTo>
                    <a:pt x="438" y="366"/>
                  </a:lnTo>
                  <a:lnTo>
                    <a:pt x="448" y="395"/>
                  </a:lnTo>
                  <a:lnTo>
                    <a:pt x="456" y="427"/>
                  </a:lnTo>
                  <a:lnTo>
                    <a:pt x="459" y="463"/>
                  </a:lnTo>
                  <a:lnTo>
                    <a:pt x="457" y="500"/>
                  </a:lnTo>
                  <a:lnTo>
                    <a:pt x="448" y="535"/>
                  </a:lnTo>
                  <a:lnTo>
                    <a:pt x="435" y="570"/>
                  </a:lnTo>
                  <a:lnTo>
                    <a:pt x="418" y="604"/>
                  </a:lnTo>
                  <a:lnTo>
                    <a:pt x="397" y="635"/>
                  </a:lnTo>
                  <a:lnTo>
                    <a:pt x="374" y="663"/>
                  </a:lnTo>
                  <a:lnTo>
                    <a:pt x="347" y="688"/>
                  </a:lnTo>
                  <a:lnTo>
                    <a:pt x="318" y="707"/>
                  </a:lnTo>
                  <a:lnTo>
                    <a:pt x="288" y="722"/>
                  </a:lnTo>
                  <a:lnTo>
                    <a:pt x="259" y="732"/>
                  </a:lnTo>
                  <a:lnTo>
                    <a:pt x="254" y="732"/>
                  </a:lnTo>
                  <a:lnTo>
                    <a:pt x="247" y="732"/>
                  </a:lnTo>
                  <a:lnTo>
                    <a:pt x="214" y="727"/>
                  </a:lnTo>
                  <a:lnTo>
                    <a:pt x="180" y="715"/>
                  </a:lnTo>
                  <a:lnTo>
                    <a:pt x="148" y="698"/>
                  </a:lnTo>
                  <a:lnTo>
                    <a:pt x="118" y="676"/>
                  </a:lnTo>
                  <a:lnTo>
                    <a:pt x="91" y="650"/>
                  </a:lnTo>
                  <a:lnTo>
                    <a:pt x="66" y="621"/>
                  </a:lnTo>
                  <a:lnTo>
                    <a:pt x="44" y="589"/>
                  </a:lnTo>
                  <a:lnTo>
                    <a:pt x="26" y="555"/>
                  </a:lnTo>
                  <a:lnTo>
                    <a:pt x="13" y="520"/>
                  </a:lnTo>
                  <a:lnTo>
                    <a:pt x="2" y="486"/>
                  </a:lnTo>
                  <a:lnTo>
                    <a:pt x="0" y="473"/>
                  </a:lnTo>
                  <a:lnTo>
                    <a:pt x="1" y="465"/>
                  </a:lnTo>
                  <a:lnTo>
                    <a:pt x="4" y="462"/>
                  </a:lnTo>
                  <a:lnTo>
                    <a:pt x="11" y="463"/>
                  </a:lnTo>
                  <a:lnTo>
                    <a:pt x="19" y="467"/>
                  </a:lnTo>
                  <a:lnTo>
                    <a:pt x="30" y="475"/>
                  </a:lnTo>
                  <a:lnTo>
                    <a:pt x="48" y="488"/>
                  </a:lnTo>
                  <a:lnTo>
                    <a:pt x="69" y="497"/>
                  </a:lnTo>
                  <a:lnTo>
                    <a:pt x="83" y="502"/>
                  </a:lnTo>
                  <a:lnTo>
                    <a:pt x="94" y="500"/>
                  </a:lnTo>
                  <a:lnTo>
                    <a:pt x="101" y="494"/>
                  </a:lnTo>
                  <a:lnTo>
                    <a:pt x="104" y="486"/>
                  </a:lnTo>
                  <a:lnTo>
                    <a:pt x="104" y="476"/>
                  </a:lnTo>
                  <a:lnTo>
                    <a:pt x="101" y="464"/>
                  </a:lnTo>
                  <a:lnTo>
                    <a:pt x="91" y="441"/>
                  </a:lnTo>
                  <a:lnTo>
                    <a:pt x="83" y="415"/>
                  </a:lnTo>
                  <a:lnTo>
                    <a:pt x="75" y="384"/>
                  </a:lnTo>
                  <a:lnTo>
                    <a:pt x="71" y="356"/>
                  </a:lnTo>
                  <a:lnTo>
                    <a:pt x="70" y="329"/>
                  </a:lnTo>
                  <a:lnTo>
                    <a:pt x="73" y="302"/>
                  </a:lnTo>
                  <a:lnTo>
                    <a:pt x="78" y="276"/>
                  </a:lnTo>
                  <a:lnTo>
                    <a:pt x="87" y="248"/>
                  </a:lnTo>
                  <a:lnTo>
                    <a:pt x="101" y="218"/>
                  </a:lnTo>
                  <a:lnTo>
                    <a:pt x="118" y="185"/>
                  </a:lnTo>
                  <a:lnTo>
                    <a:pt x="140" y="151"/>
                  </a:lnTo>
                  <a:lnTo>
                    <a:pt x="165" y="115"/>
                  </a:lnTo>
                  <a:lnTo>
                    <a:pt x="192" y="80"/>
                  </a:lnTo>
                  <a:lnTo>
                    <a:pt x="221" y="46"/>
                  </a:lnTo>
                  <a:lnTo>
                    <a:pt x="248" y="15"/>
                  </a:lnTo>
                  <a:lnTo>
                    <a:pt x="258" y="5"/>
                  </a:lnTo>
                  <a:lnTo>
                    <a:pt x="265" y="0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27"/>
          <p:cNvSpPr>
            <a:spLocks noEditPoints="1"/>
          </p:cNvSpPr>
          <p:nvPr/>
        </p:nvSpPr>
        <p:spPr bwMode="auto">
          <a:xfrm>
            <a:off x="3615966" y="4548062"/>
            <a:ext cx="671991" cy="467487"/>
          </a:xfrm>
          <a:custGeom>
            <a:avLst/>
            <a:gdLst>
              <a:gd name="T0" fmla="*/ 2194 w 3390"/>
              <a:gd name="T1" fmla="*/ 979 h 2257"/>
              <a:gd name="T2" fmla="*/ 2213 w 3390"/>
              <a:gd name="T3" fmla="*/ 1192 h 2257"/>
              <a:gd name="T4" fmla="*/ 2418 w 3390"/>
              <a:gd name="T5" fmla="*/ 1245 h 2257"/>
              <a:gd name="T6" fmla="*/ 2537 w 3390"/>
              <a:gd name="T7" fmla="*/ 1073 h 2257"/>
              <a:gd name="T8" fmla="*/ 2418 w 3390"/>
              <a:gd name="T9" fmla="*/ 900 h 2257"/>
              <a:gd name="T10" fmla="*/ 2693 w 3390"/>
              <a:gd name="T11" fmla="*/ 696 h 2257"/>
              <a:gd name="T12" fmla="*/ 2639 w 3390"/>
              <a:gd name="T13" fmla="*/ 902 h 2257"/>
              <a:gd name="T14" fmla="*/ 2811 w 3390"/>
              <a:gd name="T15" fmla="*/ 1022 h 2257"/>
              <a:gd name="T16" fmla="*/ 2984 w 3390"/>
              <a:gd name="T17" fmla="*/ 902 h 2257"/>
              <a:gd name="T18" fmla="*/ 2929 w 3390"/>
              <a:gd name="T19" fmla="*/ 696 h 2257"/>
              <a:gd name="T20" fmla="*/ 898 w 3390"/>
              <a:gd name="T21" fmla="*/ 509 h 2257"/>
              <a:gd name="T22" fmla="*/ 829 w 3390"/>
              <a:gd name="T23" fmla="*/ 764 h 2257"/>
              <a:gd name="T24" fmla="*/ 570 w 3390"/>
              <a:gd name="T25" fmla="*/ 830 h 2257"/>
              <a:gd name="T26" fmla="*/ 589 w 3390"/>
              <a:gd name="T27" fmla="*/ 984 h 2257"/>
              <a:gd name="T28" fmla="*/ 827 w 3390"/>
              <a:gd name="T29" fmla="*/ 1228 h 2257"/>
              <a:gd name="T30" fmla="*/ 958 w 3390"/>
              <a:gd name="T31" fmla="*/ 1261 h 2257"/>
              <a:gd name="T32" fmla="*/ 1055 w 3390"/>
              <a:gd name="T33" fmla="*/ 1226 h 2257"/>
              <a:gd name="T34" fmla="*/ 1311 w 3390"/>
              <a:gd name="T35" fmla="*/ 951 h 2257"/>
              <a:gd name="T36" fmla="*/ 1310 w 3390"/>
              <a:gd name="T37" fmla="*/ 813 h 2257"/>
              <a:gd name="T38" fmla="*/ 1065 w 3390"/>
              <a:gd name="T39" fmla="*/ 535 h 2257"/>
              <a:gd name="T40" fmla="*/ 970 w 3390"/>
              <a:gd name="T41" fmla="*/ 508 h 2257"/>
              <a:gd name="T42" fmla="*/ 2213 w 3390"/>
              <a:gd name="T43" fmla="*/ 445 h 2257"/>
              <a:gd name="T44" fmla="*/ 2194 w 3390"/>
              <a:gd name="T45" fmla="*/ 657 h 2257"/>
              <a:gd name="T46" fmla="*/ 2387 w 3390"/>
              <a:gd name="T47" fmla="*/ 745 h 2257"/>
              <a:gd name="T48" fmla="*/ 2534 w 3390"/>
              <a:gd name="T49" fmla="*/ 597 h 2257"/>
              <a:gd name="T50" fmla="*/ 2447 w 3390"/>
              <a:gd name="T51" fmla="*/ 405 h 2257"/>
              <a:gd name="T52" fmla="*/ 2597 w 3390"/>
              <a:gd name="T53" fmla="*/ 11 h 2257"/>
              <a:gd name="T54" fmla="*/ 2916 w 3390"/>
              <a:gd name="T55" fmla="*/ 182 h 2257"/>
              <a:gd name="T56" fmla="*/ 3214 w 3390"/>
              <a:gd name="T57" fmla="*/ 647 h 2257"/>
              <a:gd name="T58" fmla="*/ 3367 w 3390"/>
              <a:gd name="T59" fmla="*/ 1203 h 2257"/>
              <a:gd name="T60" fmla="*/ 3388 w 3390"/>
              <a:gd name="T61" fmla="*/ 1657 h 2257"/>
              <a:gd name="T62" fmla="*/ 3360 w 3390"/>
              <a:gd name="T63" fmla="*/ 1916 h 2257"/>
              <a:gd name="T64" fmla="*/ 3308 w 3390"/>
              <a:gd name="T65" fmla="*/ 2095 h 2257"/>
              <a:gd name="T66" fmla="*/ 3135 w 3390"/>
              <a:gd name="T67" fmla="*/ 2247 h 2257"/>
              <a:gd name="T68" fmla="*/ 2922 w 3390"/>
              <a:gd name="T69" fmla="*/ 2219 h 2257"/>
              <a:gd name="T70" fmla="*/ 2712 w 3390"/>
              <a:gd name="T71" fmla="*/ 2056 h 2257"/>
              <a:gd name="T72" fmla="*/ 2518 w 3390"/>
              <a:gd name="T73" fmla="*/ 1859 h 2257"/>
              <a:gd name="T74" fmla="*/ 2406 w 3390"/>
              <a:gd name="T75" fmla="*/ 1733 h 2257"/>
              <a:gd name="T76" fmla="*/ 2287 w 3390"/>
              <a:gd name="T77" fmla="*/ 1656 h 2257"/>
              <a:gd name="T78" fmla="*/ 1051 w 3390"/>
              <a:gd name="T79" fmla="*/ 1677 h 2257"/>
              <a:gd name="T80" fmla="*/ 964 w 3390"/>
              <a:gd name="T81" fmla="*/ 1756 h 2257"/>
              <a:gd name="T82" fmla="*/ 823 w 3390"/>
              <a:gd name="T83" fmla="*/ 1912 h 2257"/>
              <a:gd name="T84" fmla="*/ 617 w 3390"/>
              <a:gd name="T85" fmla="*/ 2111 h 2257"/>
              <a:gd name="T86" fmla="*/ 415 w 3390"/>
              <a:gd name="T87" fmla="*/ 2245 h 2257"/>
              <a:gd name="T88" fmla="*/ 193 w 3390"/>
              <a:gd name="T89" fmla="*/ 2221 h 2257"/>
              <a:gd name="T90" fmla="*/ 54 w 3390"/>
              <a:gd name="T91" fmla="*/ 2024 h 2257"/>
              <a:gd name="T92" fmla="*/ 23 w 3390"/>
              <a:gd name="T93" fmla="*/ 1867 h 2257"/>
              <a:gd name="T94" fmla="*/ 0 w 3390"/>
              <a:gd name="T95" fmla="*/ 1549 h 2257"/>
              <a:gd name="T96" fmla="*/ 35 w 3390"/>
              <a:gd name="T97" fmla="*/ 1128 h 2257"/>
              <a:gd name="T98" fmla="*/ 214 w 3390"/>
              <a:gd name="T99" fmla="*/ 564 h 2257"/>
              <a:gd name="T100" fmla="*/ 519 w 3390"/>
              <a:gd name="T101" fmla="*/ 143 h 2257"/>
              <a:gd name="T102" fmla="*/ 838 w 3390"/>
              <a:gd name="T103" fmla="*/ 5 h 2257"/>
              <a:gd name="T104" fmla="*/ 1131 w 3390"/>
              <a:gd name="T105" fmla="*/ 31 h 2257"/>
              <a:gd name="T106" fmla="*/ 1344 w 3390"/>
              <a:gd name="T107" fmla="*/ 121 h 2257"/>
              <a:gd name="T108" fmla="*/ 1426 w 3390"/>
              <a:gd name="T109" fmla="*/ 174 h 2257"/>
              <a:gd name="T110" fmla="*/ 1605 w 3390"/>
              <a:gd name="T111" fmla="*/ 235 h 2257"/>
              <a:gd name="T112" fmla="*/ 1944 w 3390"/>
              <a:gd name="T113" fmla="*/ 187 h 2257"/>
              <a:gd name="T114" fmla="*/ 2026 w 3390"/>
              <a:gd name="T115" fmla="*/ 133 h 2257"/>
              <a:gd name="T116" fmla="*/ 2224 w 3390"/>
              <a:gd name="T117" fmla="*/ 42 h 2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90" h="2257">
                <a:moveTo>
                  <a:pt x="2354" y="888"/>
                </a:moveTo>
                <a:lnTo>
                  <a:pt x="2320" y="890"/>
                </a:lnTo>
                <a:lnTo>
                  <a:pt x="2289" y="900"/>
                </a:lnTo>
                <a:lnTo>
                  <a:pt x="2260" y="913"/>
                </a:lnTo>
                <a:lnTo>
                  <a:pt x="2234" y="931"/>
                </a:lnTo>
                <a:lnTo>
                  <a:pt x="2213" y="953"/>
                </a:lnTo>
                <a:lnTo>
                  <a:pt x="2194" y="979"/>
                </a:lnTo>
                <a:lnTo>
                  <a:pt x="2181" y="1008"/>
                </a:lnTo>
                <a:lnTo>
                  <a:pt x="2173" y="1039"/>
                </a:lnTo>
                <a:lnTo>
                  <a:pt x="2170" y="1073"/>
                </a:lnTo>
                <a:lnTo>
                  <a:pt x="2173" y="1106"/>
                </a:lnTo>
                <a:lnTo>
                  <a:pt x="2181" y="1137"/>
                </a:lnTo>
                <a:lnTo>
                  <a:pt x="2194" y="1166"/>
                </a:lnTo>
                <a:lnTo>
                  <a:pt x="2213" y="1192"/>
                </a:lnTo>
                <a:lnTo>
                  <a:pt x="2234" y="1214"/>
                </a:lnTo>
                <a:lnTo>
                  <a:pt x="2260" y="1232"/>
                </a:lnTo>
                <a:lnTo>
                  <a:pt x="2289" y="1245"/>
                </a:lnTo>
                <a:lnTo>
                  <a:pt x="2320" y="1255"/>
                </a:lnTo>
                <a:lnTo>
                  <a:pt x="2354" y="1258"/>
                </a:lnTo>
                <a:lnTo>
                  <a:pt x="2387" y="1255"/>
                </a:lnTo>
                <a:lnTo>
                  <a:pt x="2418" y="1245"/>
                </a:lnTo>
                <a:lnTo>
                  <a:pt x="2447" y="1232"/>
                </a:lnTo>
                <a:lnTo>
                  <a:pt x="2471" y="1214"/>
                </a:lnTo>
                <a:lnTo>
                  <a:pt x="2494" y="1192"/>
                </a:lnTo>
                <a:lnTo>
                  <a:pt x="2512" y="1166"/>
                </a:lnTo>
                <a:lnTo>
                  <a:pt x="2526" y="1137"/>
                </a:lnTo>
                <a:lnTo>
                  <a:pt x="2534" y="1106"/>
                </a:lnTo>
                <a:lnTo>
                  <a:pt x="2537" y="1073"/>
                </a:lnTo>
                <a:lnTo>
                  <a:pt x="2534" y="1039"/>
                </a:lnTo>
                <a:lnTo>
                  <a:pt x="2526" y="1008"/>
                </a:lnTo>
                <a:lnTo>
                  <a:pt x="2512" y="979"/>
                </a:lnTo>
                <a:lnTo>
                  <a:pt x="2494" y="953"/>
                </a:lnTo>
                <a:lnTo>
                  <a:pt x="2471" y="931"/>
                </a:lnTo>
                <a:lnTo>
                  <a:pt x="2447" y="913"/>
                </a:lnTo>
                <a:lnTo>
                  <a:pt x="2418" y="900"/>
                </a:lnTo>
                <a:lnTo>
                  <a:pt x="2387" y="890"/>
                </a:lnTo>
                <a:lnTo>
                  <a:pt x="2354" y="888"/>
                </a:lnTo>
                <a:close/>
                <a:moveTo>
                  <a:pt x="2811" y="652"/>
                </a:moveTo>
                <a:lnTo>
                  <a:pt x="2778" y="655"/>
                </a:lnTo>
                <a:lnTo>
                  <a:pt x="2747" y="663"/>
                </a:lnTo>
                <a:lnTo>
                  <a:pt x="2718" y="677"/>
                </a:lnTo>
                <a:lnTo>
                  <a:pt x="2693" y="696"/>
                </a:lnTo>
                <a:lnTo>
                  <a:pt x="2671" y="717"/>
                </a:lnTo>
                <a:lnTo>
                  <a:pt x="2652" y="743"/>
                </a:lnTo>
                <a:lnTo>
                  <a:pt x="2639" y="772"/>
                </a:lnTo>
                <a:lnTo>
                  <a:pt x="2631" y="803"/>
                </a:lnTo>
                <a:lnTo>
                  <a:pt x="2628" y="836"/>
                </a:lnTo>
                <a:lnTo>
                  <a:pt x="2631" y="871"/>
                </a:lnTo>
                <a:lnTo>
                  <a:pt x="2639" y="902"/>
                </a:lnTo>
                <a:lnTo>
                  <a:pt x="2652" y="931"/>
                </a:lnTo>
                <a:lnTo>
                  <a:pt x="2671" y="957"/>
                </a:lnTo>
                <a:lnTo>
                  <a:pt x="2693" y="978"/>
                </a:lnTo>
                <a:lnTo>
                  <a:pt x="2718" y="997"/>
                </a:lnTo>
                <a:lnTo>
                  <a:pt x="2747" y="1010"/>
                </a:lnTo>
                <a:lnTo>
                  <a:pt x="2778" y="1019"/>
                </a:lnTo>
                <a:lnTo>
                  <a:pt x="2811" y="1022"/>
                </a:lnTo>
                <a:lnTo>
                  <a:pt x="2844" y="1019"/>
                </a:lnTo>
                <a:lnTo>
                  <a:pt x="2875" y="1010"/>
                </a:lnTo>
                <a:lnTo>
                  <a:pt x="2904" y="997"/>
                </a:lnTo>
                <a:lnTo>
                  <a:pt x="2929" y="978"/>
                </a:lnTo>
                <a:lnTo>
                  <a:pt x="2952" y="957"/>
                </a:lnTo>
                <a:lnTo>
                  <a:pt x="2970" y="931"/>
                </a:lnTo>
                <a:lnTo>
                  <a:pt x="2984" y="902"/>
                </a:lnTo>
                <a:lnTo>
                  <a:pt x="2992" y="871"/>
                </a:lnTo>
                <a:lnTo>
                  <a:pt x="2995" y="836"/>
                </a:lnTo>
                <a:lnTo>
                  <a:pt x="2992" y="803"/>
                </a:lnTo>
                <a:lnTo>
                  <a:pt x="2984" y="772"/>
                </a:lnTo>
                <a:lnTo>
                  <a:pt x="2970" y="743"/>
                </a:lnTo>
                <a:lnTo>
                  <a:pt x="2952" y="717"/>
                </a:lnTo>
                <a:lnTo>
                  <a:pt x="2929" y="696"/>
                </a:lnTo>
                <a:lnTo>
                  <a:pt x="2904" y="677"/>
                </a:lnTo>
                <a:lnTo>
                  <a:pt x="2875" y="663"/>
                </a:lnTo>
                <a:lnTo>
                  <a:pt x="2844" y="655"/>
                </a:lnTo>
                <a:lnTo>
                  <a:pt x="2811" y="652"/>
                </a:lnTo>
                <a:close/>
                <a:moveTo>
                  <a:pt x="945" y="506"/>
                </a:moveTo>
                <a:lnTo>
                  <a:pt x="921" y="507"/>
                </a:lnTo>
                <a:lnTo>
                  <a:pt x="898" y="509"/>
                </a:lnTo>
                <a:lnTo>
                  <a:pt x="878" y="513"/>
                </a:lnTo>
                <a:lnTo>
                  <a:pt x="861" y="517"/>
                </a:lnTo>
                <a:lnTo>
                  <a:pt x="847" y="523"/>
                </a:lnTo>
                <a:lnTo>
                  <a:pt x="837" y="527"/>
                </a:lnTo>
                <a:lnTo>
                  <a:pt x="831" y="529"/>
                </a:lnTo>
                <a:lnTo>
                  <a:pt x="829" y="531"/>
                </a:lnTo>
                <a:lnTo>
                  <a:pt x="829" y="764"/>
                </a:lnTo>
                <a:lnTo>
                  <a:pt x="596" y="764"/>
                </a:lnTo>
                <a:lnTo>
                  <a:pt x="595" y="766"/>
                </a:lnTo>
                <a:lnTo>
                  <a:pt x="592" y="772"/>
                </a:lnTo>
                <a:lnTo>
                  <a:pt x="587" y="783"/>
                </a:lnTo>
                <a:lnTo>
                  <a:pt x="582" y="795"/>
                </a:lnTo>
                <a:lnTo>
                  <a:pt x="576" y="812"/>
                </a:lnTo>
                <a:lnTo>
                  <a:pt x="570" y="830"/>
                </a:lnTo>
                <a:lnTo>
                  <a:pt x="567" y="851"/>
                </a:lnTo>
                <a:lnTo>
                  <a:pt x="565" y="874"/>
                </a:lnTo>
                <a:lnTo>
                  <a:pt x="566" y="899"/>
                </a:lnTo>
                <a:lnTo>
                  <a:pt x="570" y="928"/>
                </a:lnTo>
                <a:lnTo>
                  <a:pt x="576" y="951"/>
                </a:lnTo>
                <a:lnTo>
                  <a:pt x="583" y="970"/>
                </a:lnTo>
                <a:lnTo>
                  <a:pt x="589" y="984"/>
                </a:lnTo>
                <a:lnTo>
                  <a:pt x="595" y="994"/>
                </a:lnTo>
                <a:lnTo>
                  <a:pt x="599" y="999"/>
                </a:lnTo>
                <a:lnTo>
                  <a:pt x="600" y="1001"/>
                </a:lnTo>
                <a:lnTo>
                  <a:pt x="821" y="1001"/>
                </a:lnTo>
                <a:lnTo>
                  <a:pt x="821" y="1222"/>
                </a:lnTo>
                <a:lnTo>
                  <a:pt x="822" y="1223"/>
                </a:lnTo>
                <a:lnTo>
                  <a:pt x="827" y="1228"/>
                </a:lnTo>
                <a:lnTo>
                  <a:pt x="835" y="1234"/>
                </a:lnTo>
                <a:lnTo>
                  <a:pt x="846" y="1241"/>
                </a:lnTo>
                <a:lnTo>
                  <a:pt x="862" y="1250"/>
                </a:lnTo>
                <a:lnTo>
                  <a:pt x="881" y="1256"/>
                </a:lnTo>
                <a:lnTo>
                  <a:pt x="904" y="1261"/>
                </a:lnTo>
                <a:lnTo>
                  <a:pt x="931" y="1263"/>
                </a:lnTo>
                <a:lnTo>
                  <a:pt x="958" y="1261"/>
                </a:lnTo>
                <a:lnTo>
                  <a:pt x="982" y="1258"/>
                </a:lnTo>
                <a:lnTo>
                  <a:pt x="1004" y="1252"/>
                </a:lnTo>
                <a:lnTo>
                  <a:pt x="1021" y="1244"/>
                </a:lnTo>
                <a:lnTo>
                  <a:pt x="1036" y="1238"/>
                </a:lnTo>
                <a:lnTo>
                  <a:pt x="1047" y="1232"/>
                </a:lnTo>
                <a:lnTo>
                  <a:pt x="1053" y="1228"/>
                </a:lnTo>
                <a:lnTo>
                  <a:pt x="1055" y="1226"/>
                </a:lnTo>
                <a:lnTo>
                  <a:pt x="1055" y="1001"/>
                </a:lnTo>
                <a:lnTo>
                  <a:pt x="1288" y="1001"/>
                </a:lnTo>
                <a:lnTo>
                  <a:pt x="1289" y="998"/>
                </a:lnTo>
                <a:lnTo>
                  <a:pt x="1293" y="992"/>
                </a:lnTo>
                <a:lnTo>
                  <a:pt x="1298" y="981"/>
                </a:lnTo>
                <a:lnTo>
                  <a:pt x="1305" y="967"/>
                </a:lnTo>
                <a:lnTo>
                  <a:pt x="1311" y="951"/>
                </a:lnTo>
                <a:lnTo>
                  <a:pt x="1316" y="933"/>
                </a:lnTo>
                <a:lnTo>
                  <a:pt x="1321" y="913"/>
                </a:lnTo>
                <a:lnTo>
                  <a:pt x="1324" y="893"/>
                </a:lnTo>
                <a:lnTo>
                  <a:pt x="1324" y="873"/>
                </a:lnTo>
                <a:lnTo>
                  <a:pt x="1321" y="851"/>
                </a:lnTo>
                <a:lnTo>
                  <a:pt x="1316" y="831"/>
                </a:lnTo>
                <a:lnTo>
                  <a:pt x="1310" y="813"/>
                </a:lnTo>
                <a:lnTo>
                  <a:pt x="1303" y="796"/>
                </a:lnTo>
                <a:lnTo>
                  <a:pt x="1295" y="783"/>
                </a:lnTo>
                <a:lnTo>
                  <a:pt x="1288" y="772"/>
                </a:lnTo>
                <a:lnTo>
                  <a:pt x="1284" y="766"/>
                </a:lnTo>
                <a:lnTo>
                  <a:pt x="1283" y="764"/>
                </a:lnTo>
                <a:lnTo>
                  <a:pt x="1064" y="764"/>
                </a:lnTo>
                <a:lnTo>
                  <a:pt x="1065" y="535"/>
                </a:lnTo>
                <a:lnTo>
                  <a:pt x="1062" y="534"/>
                </a:lnTo>
                <a:lnTo>
                  <a:pt x="1055" y="531"/>
                </a:lnTo>
                <a:lnTo>
                  <a:pt x="1045" y="527"/>
                </a:lnTo>
                <a:lnTo>
                  <a:pt x="1031" y="522"/>
                </a:lnTo>
                <a:lnTo>
                  <a:pt x="1013" y="516"/>
                </a:lnTo>
                <a:lnTo>
                  <a:pt x="993" y="512"/>
                </a:lnTo>
                <a:lnTo>
                  <a:pt x="970" y="508"/>
                </a:lnTo>
                <a:lnTo>
                  <a:pt x="945" y="506"/>
                </a:lnTo>
                <a:close/>
                <a:moveTo>
                  <a:pt x="2354" y="379"/>
                </a:moveTo>
                <a:lnTo>
                  <a:pt x="2320" y="382"/>
                </a:lnTo>
                <a:lnTo>
                  <a:pt x="2289" y="390"/>
                </a:lnTo>
                <a:lnTo>
                  <a:pt x="2260" y="405"/>
                </a:lnTo>
                <a:lnTo>
                  <a:pt x="2234" y="422"/>
                </a:lnTo>
                <a:lnTo>
                  <a:pt x="2213" y="445"/>
                </a:lnTo>
                <a:lnTo>
                  <a:pt x="2194" y="471"/>
                </a:lnTo>
                <a:lnTo>
                  <a:pt x="2181" y="499"/>
                </a:lnTo>
                <a:lnTo>
                  <a:pt x="2173" y="531"/>
                </a:lnTo>
                <a:lnTo>
                  <a:pt x="2170" y="564"/>
                </a:lnTo>
                <a:lnTo>
                  <a:pt x="2173" y="597"/>
                </a:lnTo>
                <a:lnTo>
                  <a:pt x="2181" y="628"/>
                </a:lnTo>
                <a:lnTo>
                  <a:pt x="2194" y="657"/>
                </a:lnTo>
                <a:lnTo>
                  <a:pt x="2213" y="683"/>
                </a:lnTo>
                <a:lnTo>
                  <a:pt x="2234" y="705"/>
                </a:lnTo>
                <a:lnTo>
                  <a:pt x="2260" y="724"/>
                </a:lnTo>
                <a:lnTo>
                  <a:pt x="2289" y="737"/>
                </a:lnTo>
                <a:lnTo>
                  <a:pt x="2320" y="745"/>
                </a:lnTo>
                <a:lnTo>
                  <a:pt x="2354" y="748"/>
                </a:lnTo>
                <a:lnTo>
                  <a:pt x="2387" y="745"/>
                </a:lnTo>
                <a:lnTo>
                  <a:pt x="2418" y="737"/>
                </a:lnTo>
                <a:lnTo>
                  <a:pt x="2447" y="724"/>
                </a:lnTo>
                <a:lnTo>
                  <a:pt x="2471" y="705"/>
                </a:lnTo>
                <a:lnTo>
                  <a:pt x="2494" y="683"/>
                </a:lnTo>
                <a:lnTo>
                  <a:pt x="2512" y="657"/>
                </a:lnTo>
                <a:lnTo>
                  <a:pt x="2526" y="628"/>
                </a:lnTo>
                <a:lnTo>
                  <a:pt x="2534" y="597"/>
                </a:lnTo>
                <a:lnTo>
                  <a:pt x="2537" y="564"/>
                </a:lnTo>
                <a:lnTo>
                  <a:pt x="2534" y="531"/>
                </a:lnTo>
                <a:lnTo>
                  <a:pt x="2526" y="499"/>
                </a:lnTo>
                <a:lnTo>
                  <a:pt x="2512" y="471"/>
                </a:lnTo>
                <a:lnTo>
                  <a:pt x="2494" y="445"/>
                </a:lnTo>
                <a:lnTo>
                  <a:pt x="2471" y="422"/>
                </a:lnTo>
                <a:lnTo>
                  <a:pt x="2447" y="405"/>
                </a:lnTo>
                <a:lnTo>
                  <a:pt x="2418" y="390"/>
                </a:lnTo>
                <a:lnTo>
                  <a:pt x="2387" y="382"/>
                </a:lnTo>
                <a:lnTo>
                  <a:pt x="2354" y="379"/>
                </a:lnTo>
                <a:close/>
                <a:moveTo>
                  <a:pt x="2463" y="0"/>
                </a:moveTo>
                <a:lnTo>
                  <a:pt x="2507" y="0"/>
                </a:lnTo>
                <a:lnTo>
                  <a:pt x="2552" y="4"/>
                </a:lnTo>
                <a:lnTo>
                  <a:pt x="2597" y="11"/>
                </a:lnTo>
                <a:lnTo>
                  <a:pt x="2642" y="22"/>
                </a:lnTo>
                <a:lnTo>
                  <a:pt x="2689" y="37"/>
                </a:lnTo>
                <a:lnTo>
                  <a:pt x="2734" y="57"/>
                </a:lnTo>
                <a:lnTo>
                  <a:pt x="2780" y="80"/>
                </a:lnTo>
                <a:lnTo>
                  <a:pt x="2825" y="109"/>
                </a:lnTo>
                <a:lnTo>
                  <a:pt x="2871" y="143"/>
                </a:lnTo>
                <a:lnTo>
                  <a:pt x="2916" y="182"/>
                </a:lnTo>
                <a:lnTo>
                  <a:pt x="2960" y="226"/>
                </a:lnTo>
                <a:lnTo>
                  <a:pt x="3004" y="277"/>
                </a:lnTo>
                <a:lnTo>
                  <a:pt x="3046" y="335"/>
                </a:lnTo>
                <a:lnTo>
                  <a:pt x="3087" y="398"/>
                </a:lnTo>
                <a:lnTo>
                  <a:pt x="3134" y="481"/>
                </a:lnTo>
                <a:lnTo>
                  <a:pt x="3177" y="564"/>
                </a:lnTo>
                <a:lnTo>
                  <a:pt x="3214" y="647"/>
                </a:lnTo>
                <a:lnTo>
                  <a:pt x="3248" y="729"/>
                </a:lnTo>
                <a:lnTo>
                  <a:pt x="3276" y="810"/>
                </a:lnTo>
                <a:lnTo>
                  <a:pt x="3301" y="892"/>
                </a:lnTo>
                <a:lnTo>
                  <a:pt x="3323" y="972"/>
                </a:lnTo>
                <a:lnTo>
                  <a:pt x="3340" y="1051"/>
                </a:lnTo>
                <a:lnTo>
                  <a:pt x="3356" y="1128"/>
                </a:lnTo>
                <a:lnTo>
                  <a:pt x="3367" y="1203"/>
                </a:lnTo>
                <a:lnTo>
                  <a:pt x="3376" y="1277"/>
                </a:lnTo>
                <a:lnTo>
                  <a:pt x="3383" y="1347"/>
                </a:lnTo>
                <a:lnTo>
                  <a:pt x="3387" y="1415"/>
                </a:lnTo>
                <a:lnTo>
                  <a:pt x="3390" y="1481"/>
                </a:lnTo>
                <a:lnTo>
                  <a:pt x="3390" y="1543"/>
                </a:lnTo>
                <a:lnTo>
                  <a:pt x="3390" y="1602"/>
                </a:lnTo>
                <a:lnTo>
                  <a:pt x="3388" y="1657"/>
                </a:lnTo>
                <a:lnTo>
                  <a:pt x="3385" y="1707"/>
                </a:lnTo>
                <a:lnTo>
                  <a:pt x="3380" y="1754"/>
                </a:lnTo>
                <a:lnTo>
                  <a:pt x="3376" y="1796"/>
                </a:lnTo>
                <a:lnTo>
                  <a:pt x="3372" y="1834"/>
                </a:lnTo>
                <a:lnTo>
                  <a:pt x="3367" y="1867"/>
                </a:lnTo>
                <a:lnTo>
                  <a:pt x="3363" y="1894"/>
                </a:lnTo>
                <a:lnTo>
                  <a:pt x="3360" y="1916"/>
                </a:lnTo>
                <a:lnTo>
                  <a:pt x="3357" y="1931"/>
                </a:lnTo>
                <a:lnTo>
                  <a:pt x="3355" y="1940"/>
                </a:lnTo>
                <a:lnTo>
                  <a:pt x="3354" y="1943"/>
                </a:lnTo>
                <a:lnTo>
                  <a:pt x="3347" y="1985"/>
                </a:lnTo>
                <a:lnTo>
                  <a:pt x="3336" y="2024"/>
                </a:lnTo>
                <a:lnTo>
                  <a:pt x="3324" y="2060"/>
                </a:lnTo>
                <a:lnTo>
                  <a:pt x="3308" y="2095"/>
                </a:lnTo>
                <a:lnTo>
                  <a:pt x="3292" y="2126"/>
                </a:lnTo>
                <a:lnTo>
                  <a:pt x="3272" y="2155"/>
                </a:lnTo>
                <a:lnTo>
                  <a:pt x="3250" y="2180"/>
                </a:lnTo>
                <a:lnTo>
                  <a:pt x="3225" y="2202"/>
                </a:lnTo>
                <a:lnTo>
                  <a:pt x="3198" y="2221"/>
                </a:lnTo>
                <a:lnTo>
                  <a:pt x="3168" y="2236"/>
                </a:lnTo>
                <a:lnTo>
                  <a:pt x="3135" y="2247"/>
                </a:lnTo>
                <a:lnTo>
                  <a:pt x="3100" y="2254"/>
                </a:lnTo>
                <a:lnTo>
                  <a:pt x="3062" y="2257"/>
                </a:lnTo>
                <a:lnTo>
                  <a:pt x="3022" y="2256"/>
                </a:lnTo>
                <a:lnTo>
                  <a:pt x="3000" y="2252"/>
                </a:lnTo>
                <a:lnTo>
                  <a:pt x="2975" y="2245"/>
                </a:lnTo>
                <a:lnTo>
                  <a:pt x="2949" y="2233"/>
                </a:lnTo>
                <a:lnTo>
                  <a:pt x="2922" y="2219"/>
                </a:lnTo>
                <a:lnTo>
                  <a:pt x="2893" y="2202"/>
                </a:lnTo>
                <a:lnTo>
                  <a:pt x="2865" y="2183"/>
                </a:lnTo>
                <a:lnTo>
                  <a:pt x="2835" y="2161"/>
                </a:lnTo>
                <a:lnTo>
                  <a:pt x="2804" y="2136"/>
                </a:lnTo>
                <a:lnTo>
                  <a:pt x="2774" y="2111"/>
                </a:lnTo>
                <a:lnTo>
                  <a:pt x="2743" y="2084"/>
                </a:lnTo>
                <a:lnTo>
                  <a:pt x="2712" y="2056"/>
                </a:lnTo>
                <a:lnTo>
                  <a:pt x="2682" y="2027"/>
                </a:lnTo>
                <a:lnTo>
                  <a:pt x="2652" y="1999"/>
                </a:lnTo>
                <a:lnTo>
                  <a:pt x="2623" y="1969"/>
                </a:lnTo>
                <a:lnTo>
                  <a:pt x="2595" y="1941"/>
                </a:lnTo>
                <a:lnTo>
                  <a:pt x="2568" y="1912"/>
                </a:lnTo>
                <a:lnTo>
                  <a:pt x="2542" y="1885"/>
                </a:lnTo>
                <a:lnTo>
                  <a:pt x="2518" y="1859"/>
                </a:lnTo>
                <a:lnTo>
                  <a:pt x="2495" y="1834"/>
                </a:lnTo>
                <a:lnTo>
                  <a:pt x="2474" y="1811"/>
                </a:lnTo>
                <a:lnTo>
                  <a:pt x="2456" y="1790"/>
                </a:lnTo>
                <a:lnTo>
                  <a:pt x="2439" y="1772"/>
                </a:lnTo>
                <a:lnTo>
                  <a:pt x="2426" y="1756"/>
                </a:lnTo>
                <a:lnTo>
                  <a:pt x="2415" y="1743"/>
                </a:lnTo>
                <a:lnTo>
                  <a:pt x="2406" y="1733"/>
                </a:lnTo>
                <a:lnTo>
                  <a:pt x="2401" y="1727"/>
                </a:lnTo>
                <a:lnTo>
                  <a:pt x="2400" y="1725"/>
                </a:lnTo>
                <a:lnTo>
                  <a:pt x="2383" y="1707"/>
                </a:lnTo>
                <a:lnTo>
                  <a:pt x="2362" y="1691"/>
                </a:lnTo>
                <a:lnTo>
                  <a:pt x="2338" y="1676"/>
                </a:lnTo>
                <a:lnTo>
                  <a:pt x="2313" y="1665"/>
                </a:lnTo>
                <a:lnTo>
                  <a:pt x="2287" y="1656"/>
                </a:lnTo>
                <a:lnTo>
                  <a:pt x="2261" y="1649"/>
                </a:lnTo>
                <a:lnTo>
                  <a:pt x="2237" y="1647"/>
                </a:lnTo>
                <a:lnTo>
                  <a:pt x="1153" y="1648"/>
                </a:lnTo>
                <a:lnTo>
                  <a:pt x="1129" y="1650"/>
                </a:lnTo>
                <a:lnTo>
                  <a:pt x="1103" y="1656"/>
                </a:lnTo>
                <a:lnTo>
                  <a:pt x="1077" y="1665"/>
                </a:lnTo>
                <a:lnTo>
                  <a:pt x="1051" y="1677"/>
                </a:lnTo>
                <a:lnTo>
                  <a:pt x="1029" y="1692"/>
                </a:lnTo>
                <a:lnTo>
                  <a:pt x="1007" y="1707"/>
                </a:lnTo>
                <a:lnTo>
                  <a:pt x="990" y="1725"/>
                </a:lnTo>
                <a:lnTo>
                  <a:pt x="989" y="1727"/>
                </a:lnTo>
                <a:lnTo>
                  <a:pt x="983" y="1733"/>
                </a:lnTo>
                <a:lnTo>
                  <a:pt x="975" y="1743"/>
                </a:lnTo>
                <a:lnTo>
                  <a:pt x="964" y="1756"/>
                </a:lnTo>
                <a:lnTo>
                  <a:pt x="950" y="1772"/>
                </a:lnTo>
                <a:lnTo>
                  <a:pt x="934" y="1790"/>
                </a:lnTo>
                <a:lnTo>
                  <a:pt x="915" y="1811"/>
                </a:lnTo>
                <a:lnTo>
                  <a:pt x="895" y="1835"/>
                </a:lnTo>
                <a:lnTo>
                  <a:pt x="872" y="1860"/>
                </a:lnTo>
                <a:lnTo>
                  <a:pt x="848" y="1885"/>
                </a:lnTo>
                <a:lnTo>
                  <a:pt x="823" y="1912"/>
                </a:lnTo>
                <a:lnTo>
                  <a:pt x="795" y="1941"/>
                </a:lnTo>
                <a:lnTo>
                  <a:pt x="767" y="1970"/>
                </a:lnTo>
                <a:lnTo>
                  <a:pt x="738" y="1999"/>
                </a:lnTo>
                <a:lnTo>
                  <a:pt x="708" y="2028"/>
                </a:lnTo>
                <a:lnTo>
                  <a:pt x="678" y="2056"/>
                </a:lnTo>
                <a:lnTo>
                  <a:pt x="648" y="2084"/>
                </a:lnTo>
                <a:lnTo>
                  <a:pt x="617" y="2111"/>
                </a:lnTo>
                <a:lnTo>
                  <a:pt x="586" y="2137"/>
                </a:lnTo>
                <a:lnTo>
                  <a:pt x="556" y="2161"/>
                </a:lnTo>
                <a:lnTo>
                  <a:pt x="526" y="2183"/>
                </a:lnTo>
                <a:lnTo>
                  <a:pt x="496" y="2202"/>
                </a:lnTo>
                <a:lnTo>
                  <a:pt x="469" y="2219"/>
                </a:lnTo>
                <a:lnTo>
                  <a:pt x="441" y="2233"/>
                </a:lnTo>
                <a:lnTo>
                  <a:pt x="415" y="2245"/>
                </a:lnTo>
                <a:lnTo>
                  <a:pt x="391" y="2252"/>
                </a:lnTo>
                <a:lnTo>
                  <a:pt x="369" y="2256"/>
                </a:lnTo>
                <a:lnTo>
                  <a:pt x="327" y="2257"/>
                </a:lnTo>
                <a:lnTo>
                  <a:pt x="289" y="2254"/>
                </a:lnTo>
                <a:lnTo>
                  <a:pt x="254" y="2247"/>
                </a:lnTo>
                <a:lnTo>
                  <a:pt x="222" y="2236"/>
                </a:lnTo>
                <a:lnTo>
                  <a:pt x="193" y="2221"/>
                </a:lnTo>
                <a:lnTo>
                  <a:pt x="165" y="2202"/>
                </a:lnTo>
                <a:lnTo>
                  <a:pt x="140" y="2181"/>
                </a:lnTo>
                <a:lnTo>
                  <a:pt x="118" y="2155"/>
                </a:lnTo>
                <a:lnTo>
                  <a:pt x="99" y="2127"/>
                </a:lnTo>
                <a:lnTo>
                  <a:pt x="81" y="2095"/>
                </a:lnTo>
                <a:lnTo>
                  <a:pt x="66" y="2060"/>
                </a:lnTo>
                <a:lnTo>
                  <a:pt x="54" y="2024"/>
                </a:lnTo>
                <a:lnTo>
                  <a:pt x="43" y="1985"/>
                </a:lnTo>
                <a:lnTo>
                  <a:pt x="36" y="1943"/>
                </a:lnTo>
                <a:lnTo>
                  <a:pt x="35" y="1940"/>
                </a:lnTo>
                <a:lnTo>
                  <a:pt x="33" y="1931"/>
                </a:lnTo>
                <a:lnTo>
                  <a:pt x="30" y="1916"/>
                </a:lnTo>
                <a:lnTo>
                  <a:pt x="27" y="1894"/>
                </a:lnTo>
                <a:lnTo>
                  <a:pt x="23" y="1867"/>
                </a:lnTo>
                <a:lnTo>
                  <a:pt x="18" y="1834"/>
                </a:lnTo>
                <a:lnTo>
                  <a:pt x="13" y="1796"/>
                </a:lnTo>
                <a:lnTo>
                  <a:pt x="9" y="1754"/>
                </a:lnTo>
                <a:lnTo>
                  <a:pt x="5" y="1707"/>
                </a:lnTo>
                <a:lnTo>
                  <a:pt x="3" y="1657"/>
                </a:lnTo>
                <a:lnTo>
                  <a:pt x="1" y="1602"/>
                </a:lnTo>
                <a:lnTo>
                  <a:pt x="0" y="1549"/>
                </a:lnTo>
                <a:lnTo>
                  <a:pt x="0" y="1536"/>
                </a:lnTo>
                <a:lnTo>
                  <a:pt x="1" y="1481"/>
                </a:lnTo>
                <a:lnTo>
                  <a:pt x="3" y="1415"/>
                </a:lnTo>
                <a:lnTo>
                  <a:pt x="7" y="1348"/>
                </a:lnTo>
                <a:lnTo>
                  <a:pt x="14" y="1277"/>
                </a:lnTo>
                <a:lnTo>
                  <a:pt x="23" y="1203"/>
                </a:lnTo>
                <a:lnTo>
                  <a:pt x="35" y="1128"/>
                </a:lnTo>
                <a:lnTo>
                  <a:pt x="49" y="1051"/>
                </a:lnTo>
                <a:lnTo>
                  <a:pt x="68" y="972"/>
                </a:lnTo>
                <a:lnTo>
                  <a:pt x="89" y="892"/>
                </a:lnTo>
                <a:lnTo>
                  <a:pt x="114" y="810"/>
                </a:lnTo>
                <a:lnTo>
                  <a:pt x="143" y="729"/>
                </a:lnTo>
                <a:lnTo>
                  <a:pt x="176" y="647"/>
                </a:lnTo>
                <a:lnTo>
                  <a:pt x="214" y="564"/>
                </a:lnTo>
                <a:lnTo>
                  <a:pt x="256" y="481"/>
                </a:lnTo>
                <a:lnTo>
                  <a:pt x="303" y="398"/>
                </a:lnTo>
                <a:lnTo>
                  <a:pt x="345" y="335"/>
                </a:lnTo>
                <a:lnTo>
                  <a:pt x="387" y="278"/>
                </a:lnTo>
                <a:lnTo>
                  <a:pt x="430" y="226"/>
                </a:lnTo>
                <a:lnTo>
                  <a:pt x="475" y="182"/>
                </a:lnTo>
                <a:lnTo>
                  <a:pt x="519" y="143"/>
                </a:lnTo>
                <a:lnTo>
                  <a:pt x="564" y="109"/>
                </a:lnTo>
                <a:lnTo>
                  <a:pt x="611" y="80"/>
                </a:lnTo>
                <a:lnTo>
                  <a:pt x="656" y="57"/>
                </a:lnTo>
                <a:lnTo>
                  <a:pt x="702" y="38"/>
                </a:lnTo>
                <a:lnTo>
                  <a:pt x="748" y="22"/>
                </a:lnTo>
                <a:lnTo>
                  <a:pt x="793" y="12"/>
                </a:lnTo>
                <a:lnTo>
                  <a:pt x="838" y="5"/>
                </a:lnTo>
                <a:lnTo>
                  <a:pt x="883" y="1"/>
                </a:lnTo>
                <a:lnTo>
                  <a:pt x="927" y="0"/>
                </a:lnTo>
                <a:lnTo>
                  <a:pt x="970" y="2"/>
                </a:lnTo>
                <a:lnTo>
                  <a:pt x="1012" y="6"/>
                </a:lnTo>
                <a:lnTo>
                  <a:pt x="1052" y="12"/>
                </a:lnTo>
                <a:lnTo>
                  <a:pt x="1093" y="20"/>
                </a:lnTo>
                <a:lnTo>
                  <a:pt x="1131" y="31"/>
                </a:lnTo>
                <a:lnTo>
                  <a:pt x="1167" y="42"/>
                </a:lnTo>
                <a:lnTo>
                  <a:pt x="1202" y="54"/>
                </a:lnTo>
                <a:lnTo>
                  <a:pt x="1235" y="68"/>
                </a:lnTo>
                <a:lnTo>
                  <a:pt x="1265" y="81"/>
                </a:lnTo>
                <a:lnTo>
                  <a:pt x="1293" y="95"/>
                </a:lnTo>
                <a:lnTo>
                  <a:pt x="1320" y="108"/>
                </a:lnTo>
                <a:lnTo>
                  <a:pt x="1344" y="121"/>
                </a:lnTo>
                <a:lnTo>
                  <a:pt x="1364" y="133"/>
                </a:lnTo>
                <a:lnTo>
                  <a:pt x="1383" y="145"/>
                </a:lnTo>
                <a:lnTo>
                  <a:pt x="1397" y="154"/>
                </a:lnTo>
                <a:lnTo>
                  <a:pt x="1410" y="162"/>
                </a:lnTo>
                <a:lnTo>
                  <a:pt x="1419" y="168"/>
                </a:lnTo>
                <a:lnTo>
                  <a:pt x="1424" y="173"/>
                </a:lnTo>
                <a:lnTo>
                  <a:pt x="1426" y="174"/>
                </a:lnTo>
                <a:lnTo>
                  <a:pt x="1447" y="187"/>
                </a:lnTo>
                <a:lnTo>
                  <a:pt x="1470" y="201"/>
                </a:lnTo>
                <a:lnTo>
                  <a:pt x="1497" y="212"/>
                </a:lnTo>
                <a:lnTo>
                  <a:pt x="1525" y="221"/>
                </a:lnTo>
                <a:lnTo>
                  <a:pt x="1553" y="228"/>
                </a:lnTo>
                <a:lnTo>
                  <a:pt x="1580" y="233"/>
                </a:lnTo>
                <a:lnTo>
                  <a:pt x="1605" y="235"/>
                </a:lnTo>
                <a:lnTo>
                  <a:pt x="1785" y="235"/>
                </a:lnTo>
                <a:lnTo>
                  <a:pt x="1810" y="233"/>
                </a:lnTo>
                <a:lnTo>
                  <a:pt x="1837" y="227"/>
                </a:lnTo>
                <a:lnTo>
                  <a:pt x="1865" y="220"/>
                </a:lnTo>
                <a:lnTo>
                  <a:pt x="1893" y="211"/>
                </a:lnTo>
                <a:lnTo>
                  <a:pt x="1919" y="199"/>
                </a:lnTo>
                <a:lnTo>
                  <a:pt x="1944" y="187"/>
                </a:lnTo>
                <a:lnTo>
                  <a:pt x="1965" y="174"/>
                </a:lnTo>
                <a:lnTo>
                  <a:pt x="1967" y="172"/>
                </a:lnTo>
                <a:lnTo>
                  <a:pt x="1972" y="168"/>
                </a:lnTo>
                <a:lnTo>
                  <a:pt x="1981" y="162"/>
                </a:lnTo>
                <a:lnTo>
                  <a:pt x="1992" y="154"/>
                </a:lnTo>
                <a:lnTo>
                  <a:pt x="2008" y="145"/>
                </a:lnTo>
                <a:lnTo>
                  <a:pt x="2026" y="133"/>
                </a:lnTo>
                <a:lnTo>
                  <a:pt x="2047" y="121"/>
                </a:lnTo>
                <a:lnTo>
                  <a:pt x="2071" y="108"/>
                </a:lnTo>
                <a:lnTo>
                  <a:pt x="2096" y="95"/>
                </a:lnTo>
                <a:lnTo>
                  <a:pt x="2125" y="80"/>
                </a:lnTo>
                <a:lnTo>
                  <a:pt x="2156" y="67"/>
                </a:lnTo>
                <a:lnTo>
                  <a:pt x="2189" y="54"/>
                </a:lnTo>
                <a:lnTo>
                  <a:pt x="2224" y="42"/>
                </a:lnTo>
                <a:lnTo>
                  <a:pt x="2260" y="31"/>
                </a:lnTo>
                <a:lnTo>
                  <a:pt x="2298" y="20"/>
                </a:lnTo>
                <a:lnTo>
                  <a:pt x="2337" y="12"/>
                </a:lnTo>
                <a:lnTo>
                  <a:pt x="2379" y="6"/>
                </a:lnTo>
                <a:lnTo>
                  <a:pt x="2421" y="1"/>
                </a:lnTo>
                <a:lnTo>
                  <a:pt x="246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0" name="Group 30"/>
          <p:cNvGrpSpPr>
            <a:grpSpLocks noChangeAspect="1"/>
          </p:cNvGrpSpPr>
          <p:nvPr/>
        </p:nvGrpSpPr>
        <p:grpSpPr bwMode="auto">
          <a:xfrm>
            <a:off x="6228623" y="4425593"/>
            <a:ext cx="594873" cy="699888"/>
            <a:chOff x="690" y="379"/>
            <a:chExt cx="2770" cy="3259"/>
          </a:xfrm>
          <a:solidFill>
            <a:schemeClr val="bg1"/>
          </a:solidFill>
        </p:grpSpPr>
        <p:sp>
          <p:nvSpPr>
            <p:cNvPr id="53" name="Freeform 32"/>
            <p:cNvSpPr>
              <a:spLocks noEditPoints="1"/>
            </p:cNvSpPr>
            <p:nvPr/>
          </p:nvSpPr>
          <p:spPr bwMode="auto">
            <a:xfrm>
              <a:off x="690" y="595"/>
              <a:ext cx="2658" cy="3043"/>
            </a:xfrm>
            <a:custGeom>
              <a:avLst/>
              <a:gdLst>
                <a:gd name="T0" fmla="*/ 1753 w 2658"/>
                <a:gd name="T1" fmla="*/ 2899 h 3043"/>
                <a:gd name="T2" fmla="*/ 1872 w 2658"/>
                <a:gd name="T3" fmla="*/ 2828 h 3043"/>
                <a:gd name="T4" fmla="*/ 1270 w 2658"/>
                <a:gd name="T5" fmla="*/ 2142 h 3043"/>
                <a:gd name="T6" fmla="*/ 1449 w 2658"/>
                <a:gd name="T7" fmla="*/ 2196 h 3043"/>
                <a:gd name="T8" fmla="*/ 1270 w 2658"/>
                <a:gd name="T9" fmla="*/ 2142 h 3043"/>
                <a:gd name="T10" fmla="*/ 814 w 2658"/>
                <a:gd name="T11" fmla="*/ 2749 h 3043"/>
                <a:gd name="T12" fmla="*/ 901 w 2658"/>
                <a:gd name="T13" fmla="*/ 2877 h 3043"/>
                <a:gd name="T14" fmla="*/ 882 w 2658"/>
                <a:gd name="T15" fmla="*/ 1995 h 3043"/>
                <a:gd name="T16" fmla="*/ 1153 w 2658"/>
                <a:gd name="T17" fmla="*/ 0 h 3043"/>
                <a:gd name="T18" fmla="*/ 1081 w 2658"/>
                <a:gd name="T19" fmla="*/ 245 h 3043"/>
                <a:gd name="T20" fmla="*/ 955 w 2658"/>
                <a:gd name="T21" fmla="*/ 381 h 3043"/>
                <a:gd name="T22" fmla="*/ 943 w 2658"/>
                <a:gd name="T23" fmla="*/ 567 h 3043"/>
                <a:gd name="T24" fmla="*/ 843 w 2658"/>
                <a:gd name="T25" fmla="*/ 644 h 3043"/>
                <a:gd name="T26" fmla="*/ 633 w 2658"/>
                <a:gd name="T27" fmla="*/ 748 h 3043"/>
                <a:gd name="T28" fmla="*/ 516 w 2658"/>
                <a:gd name="T29" fmla="*/ 935 h 3043"/>
                <a:gd name="T30" fmla="*/ 521 w 2658"/>
                <a:gd name="T31" fmla="*/ 1127 h 3043"/>
                <a:gd name="T32" fmla="*/ 331 w 2658"/>
                <a:gd name="T33" fmla="*/ 1218 h 3043"/>
                <a:gd name="T34" fmla="*/ 224 w 2658"/>
                <a:gd name="T35" fmla="*/ 1400 h 3043"/>
                <a:gd name="T36" fmla="*/ 237 w 2658"/>
                <a:gd name="T37" fmla="*/ 1620 h 3043"/>
                <a:gd name="T38" fmla="*/ 367 w 2658"/>
                <a:gd name="T39" fmla="*/ 1787 h 3043"/>
                <a:gd name="T40" fmla="*/ 572 w 2658"/>
                <a:gd name="T41" fmla="*/ 1852 h 3043"/>
                <a:gd name="T42" fmla="*/ 771 w 2658"/>
                <a:gd name="T43" fmla="*/ 1791 h 3043"/>
                <a:gd name="T44" fmla="*/ 933 w 2658"/>
                <a:gd name="T45" fmla="*/ 1789 h 3043"/>
                <a:gd name="T46" fmla="*/ 1103 w 2658"/>
                <a:gd name="T47" fmla="*/ 1785 h 3043"/>
                <a:gd name="T48" fmla="*/ 1229 w 2658"/>
                <a:gd name="T49" fmla="*/ 1883 h 3043"/>
                <a:gd name="T50" fmla="*/ 1462 w 2658"/>
                <a:gd name="T51" fmla="*/ 1982 h 3043"/>
                <a:gd name="T52" fmla="*/ 1782 w 2658"/>
                <a:gd name="T53" fmla="*/ 2019 h 3043"/>
                <a:gd name="T54" fmla="*/ 2098 w 2658"/>
                <a:gd name="T55" fmla="*/ 1983 h 3043"/>
                <a:gd name="T56" fmla="*/ 2331 w 2658"/>
                <a:gd name="T57" fmla="*/ 1886 h 3043"/>
                <a:gd name="T58" fmla="*/ 2442 w 2658"/>
                <a:gd name="T59" fmla="*/ 1748 h 3043"/>
                <a:gd name="T60" fmla="*/ 2396 w 2658"/>
                <a:gd name="T61" fmla="*/ 1602 h 3043"/>
                <a:gd name="T62" fmla="*/ 2283 w 2658"/>
                <a:gd name="T63" fmla="*/ 1476 h 3043"/>
                <a:gd name="T64" fmla="*/ 2341 w 2658"/>
                <a:gd name="T65" fmla="*/ 1285 h 3043"/>
                <a:gd name="T66" fmla="*/ 2449 w 2658"/>
                <a:gd name="T67" fmla="*/ 1045 h 3043"/>
                <a:gd name="T68" fmla="*/ 2551 w 2658"/>
                <a:gd name="T69" fmla="*/ 1229 h 3043"/>
                <a:gd name="T70" fmla="*/ 2564 w 2658"/>
                <a:gd name="T71" fmla="*/ 1473 h 3043"/>
                <a:gd name="T72" fmla="*/ 2649 w 2658"/>
                <a:gd name="T73" fmla="*/ 1638 h 3043"/>
                <a:gd name="T74" fmla="*/ 2647 w 2658"/>
                <a:gd name="T75" fmla="*/ 1806 h 3043"/>
                <a:gd name="T76" fmla="*/ 2526 w 2658"/>
                <a:gd name="T77" fmla="*/ 2000 h 3043"/>
                <a:gd name="T78" fmla="*/ 2292 w 2658"/>
                <a:gd name="T79" fmla="*/ 2143 h 3043"/>
                <a:gd name="T80" fmla="*/ 2175 w 2658"/>
                <a:gd name="T81" fmla="*/ 2811 h 3043"/>
                <a:gd name="T82" fmla="*/ 2032 w 2658"/>
                <a:gd name="T83" fmla="*/ 2980 h 3043"/>
                <a:gd name="T84" fmla="*/ 1841 w 2658"/>
                <a:gd name="T85" fmla="*/ 3042 h 3043"/>
                <a:gd name="T86" fmla="*/ 812 w 2658"/>
                <a:gd name="T87" fmla="*/ 3032 h 3043"/>
                <a:gd name="T88" fmla="*/ 619 w 2658"/>
                <a:gd name="T89" fmla="*/ 2923 h 3043"/>
                <a:gd name="T90" fmla="*/ 519 w 2658"/>
                <a:gd name="T91" fmla="*/ 2720 h 3043"/>
                <a:gd name="T92" fmla="*/ 213 w 2658"/>
                <a:gd name="T93" fmla="*/ 1937 h 3043"/>
                <a:gd name="T94" fmla="*/ 46 w 2658"/>
                <a:gd name="T95" fmla="*/ 1716 h 3043"/>
                <a:gd name="T96" fmla="*/ 2 w 2658"/>
                <a:gd name="T97" fmla="*/ 1430 h 3043"/>
                <a:gd name="T98" fmla="*/ 95 w 2658"/>
                <a:gd name="T99" fmla="*/ 1171 h 3043"/>
                <a:gd name="T100" fmla="*/ 293 w 2658"/>
                <a:gd name="T101" fmla="*/ 984 h 3043"/>
                <a:gd name="T102" fmla="*/ 389 w 2658"/>
                <a:gd name="T103" fmla="*/ 708 h 3043"/>
                <a:gd name="T104" fmla="*/ 608 w 2658"/>
                <a:gd name="T105" fmla="*/ 508 h 3043"/>
                <a:gd name="T106" fmla="*/ 757 w 2658"/>
                <a:gd name="T107" fmla="*/ 305 h 3043"/>
                <a:gd name="T108" fmla="*/ 912 w 2658"/>
                <a:gd name="T109" fmla="*/ 103 h 3043"/>
                <a:gd name="T110" fmla="*/ 1153 w 2658"/>
                <a:gd name="T111" fmla="*/ 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58" h="3043">
                  <a:moveTo>
                    <a:pt x="1985" y="2193"/>
                  </a:moveTo>
                  <a:lnTo>
                    <a:pt x="1805" y="2218"/>
                  </a:lnTo>
                  <a:lnTo>
                    <a:pt x="1702" y="2902"/>
                  </a:lnTo>
                  <a:lnTo>
                    <a:pt x="1724" y="2902"/>
                  </a:lnTo>
                  <a:lnTo>
                    <a:pt x="1753" y="2899"/>
                  </a:lnTo>
                  <a:lnTo>
                    <a:pt x="1781" y="2893"/>
                  </a:lnTo>
                  <a:lnTo>
                    <a:pt x="1808" y="2882"/>
                  </a:lnTo>
                  <a:lnTo>
                    <a:pt x="1832" y="2868"/>
                  </a:lnTo>
                  <a:lnTo>
                    <a:pt x="1854" y="2850"/>
                  </a:lnTo>
                  <a:lnTo>
                    <a:pt x="1872" y="2828"/>
                  </a:lnTo>
                  <a:lnTo>
                    <a:pt x="1886" y="2804"/>
                  </a:lnTo>
                  <a:lnTo>
                    <a:pt x="1897" y="2776"/>
                  </a:lnTo>
                  <a:lnTo>
                    <a:pt x="1905" y="2748"/>
                  </a:lnTo>
                  <a:lnTo>
                    <a:pt x="1985" y="2193"/>
                  </a:lnTo>
                  <a:close/>
                  <a:moveTo>
                    <a:pt x="1270" y="2142"/>
                  </a:moveTo>
                  <a:lnTo>
                    <a:pt x="1270" y="2902"/>
                  </a:lnTo>
                  <a:lnTo>
                    <a:pt x="1484" y="2902"/>
                  </a:lnTo>
                  <a:lnTo>
                    <a:pt x="1484" y="2203"/>
                  </a:lnTo>
                  <a:lnTo>
                    <a:pt x="1466" y="2199"/>
                  </a:lnTo>
                  <a:lnTo>
                    <a:pt x="1449" y="2196"/>
                  </a:lnTo>
                  <a:lnTo>
                    <a:pt x="1388" y="2181"/>
                  </a:lnTo>
                  <a:lnTo>
                    <a:pt x="1329" y="2163"/>
                  </a:lnTo>
                  <a:lnTo>
                    <a:pt x="1271" y="2143"/>
                  </a:lnTo>
                  <a:lnTo>
                    <a:pt x="1271" y="2142"/>
                  </a:lnTo>
                  <a:lnTo>
                    <a:pt x="1270" y="2142"/>
                  </a:lnTo>
                  <a:close/>
                  <a:moveTo>
                    <a:pt x="857" y="1988"/>
                  </a:moveTo>
                  <a:lnTo>
                    <a:pt x="810" y="2012"/>
                  </a:lnTo>
                  <a:lnTo>
                    <a:pt x="760" y="2032"/>
                  </a:lnTo>
                  <a:lnTo>
                    <a:pt x="710" y="2047"/>
                  </a:lnTo>
                  <a:lnTo>
                    <a:pt x="814" y="2749"/>
                  </a:lnTo>
                  <a:lnTo>
                    <a:pt x="822" y="2780"/>
                  </a:lnTo>
                  <a:lnTo>
                    <a:pt x="835" y="2810"/>
                  </a:lnTo>
                  <a:lnTo>
                    <a:pt x="853" y="2836"/>
                  </a:lnTo>
                  <a:lnTo>
                    <a:pt x="875" y="2859"/>
                  </a:lnTo>
                  <a:lnTo>
                    <a:pt x="901" y="2877"/>
                  </a:lnTo>
                  <a:lnTo>
                    <a:pt x="929" y="2890"/>
                  </a:lnTo>
                  <a:lnTo>
                    <a:pt x="961" y="2899"/>
                  </a:lnTo>
                  <a:lnTo>
                    <a:pt x="994" y="2902"/>
                  </a:lnTo>
                  <a:lnTo>
                    <a:pt x="1017" y="2902"/>
                  </a:lnTo>
                  <a:lnTo>
                    <a:pt x="882" y="1995"/>
                  </a:lnTo>
                  <a:lnTo>
                    <a:pt x="881" y="1994"/>
                  </a:lnTo>
                  <a:lnTo>
                    <a:pt x="880" y="1994"/>
                  </a:lnTo>
                  <a:lnTo>
                    <a:pt x="868" y="1991"/>
                  </a:lnTo>
                  <a:lnTo>
                    <a:pt x="857" y="1988"/>
                  </a:lnTo>
                  <a:close/>
                  <a:moveTo>
                    <a:pt x="1153" y="0"/>
                  </a:moveTo>
                  <a:lnTo>
                    <a:pt x="1136" y="57"/>
                  </a:lnTo>
                  <a:lnTo>
                    <a:pt x="1124" y="113"/>
                  </a:lnTo>
                  <a:lnTo>
                    <a:pt x="1117" y="171"/>
                  </a:lnTo>
                  <a:lnTo>
                    <a:pt x="1116" y="229"/>
                  </a:lnTo>
                  <a:lnTo>
                    <a:pt x="1081" y="245"/>
                  </a:lnTo>
                  <a:lnTo>
                    <a:pt x="1049" y="267"/>
                  </a:lnTo>
                  <a:lnTo>
                    <a:pt x="1020" y="290"/>
                  </a:lnTo>
                  <a:lnTo>
                    <a:pt x="995" y="318"/>
                  </a:lnTo>
                  <a:lnTo>
                    <a:pt x="972" y="348"/>
                  </a:lnTo>
                  <a:lnTo>
                    <a:pt x="955" y="381"/>
                  </a:lnTo>
                  <a:lnTo>
                    <a:pt x="942" y="417"/>
                  </a:lnTo>
                  <a:lnTo>
                    <a:pt x="933" y="454"/>
                  </a:lnTo>
                  <a:lnTo>
                    <a:pt x="931" y="493"/>
                  </a:lnTo>
                  <a:lnTo>
                    <a:pt x="934" y="532"/>
                  </a:lnTo>
                  <a:lnTo>
                    <a:pt x="943" y="567"/>
                  </a:lnTo>
                  <a:lnTo>
                    <a:pt x="955" y="602"/>
                  </a:lnTo>
                  <a:lnTo>
                    <a:pt x="972" y="635"/>
                  </a:lnTo>
                  <a:lnTo>
                    <a:pt x="943" y="634"/>
                  </a:lnTo>
                  <a:lnTo>
                    <a:pt x="892" y="637"/>
                  </a:lnTo>
                  <a:lnTo>
                    <a:pt x="843" y="644"/>
                  </a:lnTo>
                  <a:lnTo>
                    <a:pt x="795" y="656"/>
                  </a:lnTo>
                  <a:lnTo>
                    <a:pt x="750" y="673"/>
                  </a:lnTo>
                  <a:lnTo>
                    <a:pt x="708" y="695"/>
                  </a:lnTo>
                  <a:lnTo>
                    <a:pt x="669" y="719"/>
                  </a:lnTo>
                  <a:lnTo>
                    <a:pt x="633" y="748"/>
                  </a:lnTo>
                  <a:lnTo>
                    <a:pt x="600" y="780"/>
                  </a:lnTo>
                  <a:lnTo>
                    <a:pt x="573" y="815"/>
                  </a:lnTo>
                  <a:lnTo>
                    <a:pt x="549" y="853"/>
                  </a:lnTo>
                  <a:lnTo>
                    <a:pt x="530" y="893"/>
                  </a:lnTo>
                  <a:lnTo>
                    <a:pt x="516" y="935"/>
                  </a:lnTo>
                  <a:lnTo>
                    <a:pt x="508" y="978"/>
                  </a:lnTo>
                  <a:lnTo>
                    <a:pt x="504" y="1024"/>
                  </a:lnTo>
                  <a:lnTo>
                    <a:pt x="507" y="1060"/>
                  </a:lnTo>
                  <a:lnTo>
                    <a:pt x="512" y="1094"/>
                  </a:lnTo>
                  <a:lnTo>
                    <a:pt x="521" y="1127"/>
                  </a:lnTo>
                  <a:lnTo>
                    <a:pt x="478" y="1136"/>
                  </a:lnTo>
                  <a:lnTo>
                    <a:pt x="437" y="1151"/>
                  </a:lnTo>
                  <a:lnTo>
                    <a:pt x="399" y="1169"/>
                  </a:lnTo>
                  <a:lnTo>
                    <a:pt x="364" y="1191"/>
                  </a:lnTo>
                  <a:lnTo>
                    <a:pt x="331" y="1218"/>
                  </a:lnTo>
                  <a:lnTo>
                    <a:pt x="301" y="1249"/>
                  </a:lnTo>
                  <a:lnTo>
                    <a:pt x="276" y="1282"/>
                  </a:lnTo>
                  <a:lnTo>
                    <a:pt x="253" y="1319"/>
                  </a:lnTo>
                  <a:lnTo>
                    <a:pt x="236" y="1358"/>
                  </a:lnTo>
                  <a:lnTo>
                    <a:pt x="224" y="1400"/>
                  </a:lnTo>
                  <a:lnTo>
                    <a:pt x="215" y="1442"/>
                  </a:lnTo>
                  <a:lnTo>
                    <a:pt x="212" y="1488"/>
                  </a:lnTo>
                  <a:lnTo>
                    <a:pt x="215" y="1534"/>
                  </a:lnTo>
                  <a:lnTo>
                    <a:pt x="224" y="1578"/>
                  </a:lnTo>
                  <a:lnTo>
                    <a:pt x="237" y="1620"/>
                  </a:lnTo>
                  <a:lnTo>
                    <a:pt x="254" y="1660"/>
                  </a:lnTo>
                  <a:lnTo>
                    <a:pt x="277" y="1696"/>
                  </a:lnTo>
                  <a:lnTo>
                    <a:pt x="303" y="1730"/>
                  </a:lnTo>
                  <a:lnTo>
                    <a:pt x="333" y="1760"/>
                  </a:lnTo>
                  <a:lnTo>
                    <a:pt x="367" y="1787"/>
                  </a:lnTo>
                  <a:lnTo>
                    <a:pt x="403" y="1809"/>
                  </a:lnTo>
                  <a:lnTo>
                    <a:pt x="442" y="1828"/>
                  </a:lnTo>
                  <a:lnTo>
                    <a:pt x="483" y="1841"/>
                  </a:lnTo>
                  <a:lnTo>
                    <a:pt x="527" y="1849"/>
                  </a:lnTo>
                  <a:lnTo>
                    <a:pt x="572" y="1852"/>
                  </a:lnTo>
                  <a:lnTo>
                    <a:pt x="616" y="1850"/>
                  </a:lnTo>
                  <a:lnTo>
                    <a:pt x="658" y="1842"/>
                  </a:lnTo>
                  <a:lnTo>
                    <a:pt x="698" y="1830"/>
                  </a:lnTo>
                  <a:lnTo>
                    <a:pt x="735" y="1812"/>
                  </a:lnTo>
                  <a:lnTo>
                    <a:pt x="771" y="1791"/>
                  </a:lnTo>
                  <a:lnTo>
                    <a:pt x="804" y="1766"/>
                  </a:lnTo>
                  <a:lnTo>
                    <a:pt x="833" y="1737"/>
                  </a:lnTo>
                  <a:lnTo>
                    <a:pt x="864" y="1758"/>
                  </a:lnTo>
                  <a:lnTo>
                    <a:pt x="898" y="1776"/>
                  </a:lnTo>
                  <a:lnTo>
                    <a:pt x="933" y="1789"/>
                  </a:lnTo>
                  <a:lnTo>
                    <a:pt x="971" y="1798"/>
                  </a:lnTo>
                  <a:lnTo>
                    <a:pt x="1010" y="1800"/>
                  </a:lnTo>
                  <a:lnTo>
                    <a:pt x="1043" y="1798"/>
                  </a:lnTo>
                  <a:lnTo>
                    <a:pt x="1073" y="1793"/>
                  </a:lnTo>
                  <a:lnTo>
                    <a:pt x="1103" y="1785"/>
                  </a:lnTo>
                  <a:lnTo>
                    <a:pt x="1131" y="1773"/>
                  </a:lnTo>
                  <a:lnTo>
                    <a:pt x="1146" y="1802"/>
                  </a:lnTo>
                  <a:lnTo>
                    <a:pt x="1167" y="1831"/>
                  </a:lnTo>
                  <a:lnTo>
                    <a:pt x="1195" y="1857"/>
                  </a:lnTo>
                  <a:lnTo>
                    <a:pt x="1229" y="1883"/>
                  </a:lnTo>
                  <a:lnTo>
                    <a:pt x="1266" y="1906"/>
                  </a:lnTo>
                  <a:lnTo>
                    <a:pt x="1309" y="1929"/>
                  </a:lnTo>
                  <a:lnTo>
                    <a:pt x="1356" y="1948"/>
                  </a:lnTo>
                  <a:lnTo>
                    <a:pt x="1407" y="1966"/>
                  </a:lnTo>
                  <a:lnTo>
                    <a:pt x="1462" y="1982"/>
                  </a:lnTo>
                  <a:lnTo>
                    <a:pt x="1521" y="1995"/>
                  </a:lnTo>
                  <a:lnTo>
                    <a:pt x="1583" y="2005"/>
                  </a:lnTo>
                  <a:lnTo>
                    <a:pt x="1647" y="2013"/>
                  </a:lnTo>
                  <a:lnTo>
                    <a:pt x="1714" y="2017"/>
                  </a:lnTo>
                  <a:lnTo>
                    <a:pt x="1782" y="2019"/>
                  </a:lnTo>
                  <a:lnTo>
                    <a:pt x="1849" y="2017"/>
                  </a:lnTo>
                  <a:lnTo>
                    <a:pt x="1916" y="2013"/>
                  </a:lnTo>
                  <a:lnTo>
                    <a:pt x="1979" y="2005"/>
                  </a:lnTo>
                  <a:lnTo>
                    <a:pt x="2040" y="1995"/>
                  </a:lnTo>
                  <a:lnTo>
                    <a:pt x="2098" y="1983"/>
                  </a:lnTo>
                  <a:lnTo>
                    <a:pt x="2153" y="1967"/>
                  </a:lnTo>
                  <a:lnTo>
                    <a:pt x="2204" y="1950"/>
                  </a:lnTo>
                  <a:lnTo>
                    <a:pt x="2251" y="1931"/>
                  </a:lnTo>
                  <a:lnTo>
                    <a:pt x="2294" y="1909"/>
                  </a:lnTo>
                  <a:lnTo>
                    <a:pt x="2331" y="1886"/>
                  </a:lnTo>
                  <a:lnTo>
                    <a:pt x="2365" y="1861"/>
                  </a:lnTo>
                  <a:lnTo>
                    <a:pt x="2393" y="1835"/>
                  </a:lnTo>
                  <a:lnTo>
                    <a:pt x="2415" y="1807"/>
                  </a:lnTo>
                  <a:lnTo>
                    <a:pt x="2432" y="1778"/>
                  </a:lnTo>
                  <a:lnTo>
                    <a:pt x="2442" y="1748"/>
                  </a:lnTo>
                  <a:lnTo>
                    <a:pt x="2445" y="1718"/>
                  </a:lnTo>
                  <a:lnTo>
                    <a:pt x="2442" y="1687"/>
                  </a:lnTo>
                  <a:lnTo>
                    <a:pt x="2433" y="1657"/>
                  </a:lnTo>
                  <a:lnTo>
                    <a:pt x="2416" y="1630"/>
                  </a:lnTo>
                  <a:lnTo>
                    <a:pt x="2396" y="1602"/>
                  </a:lnTo>
                  <a:lnTo>
                    <a:pt x="2369" y="1577"/>
                  </a:lnTo>
                  <a:lnTo>
                    <a:pt x="2338" y="1552"/>
                  </a:lnTo>
                  <a:lnTo>
                    <a:pt x="2301" y="1529"/>
                  </a:lnTo>
                  <a:lnTo>
                    <a:pt x="2261" y="1509"/>
                  </a:lnTo>
                  <a:lnTo>
                    <a:pt x="2283" y="1476"/>
                  </a:lnTo>
                  <a:lnTo>
                    <a:pt x="2304" y="1441"/>
                  </a:lnTo>
                  <a:lnTo>
                    <a:pt x="2319" y="1405"/>
                  </a:lnTo>
                  <a:lnTo>
                    <a:pt x="2331" y="1367"/>
                  </a:lnTo>
                  <a:lnTo>
                    <a:pt x="2339" y="1326"/>
                  </a:lnTo>
                  <a:lnTo>
                    <a:pt x="2341" y="1285"/>
                  </a:lnTo>
                  <a:lnTo>
                    <a:pt x="2339" y="1244"/>
                  </a:lnTo>
                  <a:lnTo>
                    <a:pt x="2330" y="1204"/>
                  </a:lnTo>
                  <a:lnTo>
                    <a:pt x="2319" y="1165"/>
                  </a:lnTo>
                  <a:lnTo>
                    <a:pt x="2304" y="1128"/>
                  </a:lnTo>
                  <a:lnTo>
                    <a:pt x="2449" y="1045"/>
                  </a:lnTo>
                  <a:lnTo>
                    <a:pt x="2489" y="1022"/>
                  </a:lnTo>
                  <a:lnTo>
                    <a:pt x="2511" y="1071"/>
                  </a:lnTo>
                  <a:lnTo>
                    <a:pt x="2530" y="1122"/>
                  </a:lnTo>
                  <a:lnTo>
                    <a:pt x="2543" y="1174"/>
                  </a:lnTo>
                  <a:lnTo>
                    <a:pt x="2551" y="1229"/>
                  </a:lnTo>
                  <a:lnTo>
                    <a:pt x="2554" y="1285"/>
                  </a:lnTo>
                  <a:lnTo>
                    <a:pt x="2551" y="1336"/>
                  </a:lnTo>
                  <a:lnTo>
                    <a:pt x="2544" y="1388"/>
                  </a:lnTo>
                  <a:lnTo>
                    <a:pt x="2533" y="1438"/>
                  </a:lnTo>
                  <a:lnTo>
                    <a:pt x="2564" y="1473"/>
                  </a:lnTo>
                  <a:lnTo>
                    <a:pt x="2591" y="1507"/>
                  </a:lnTo>
                  <a:lnTo>
                    <a:pt x="2612" y="1541"/>
                  </a:lnTo>
                  <a:lnTo>
                    <a:pt x="2629" y="1575"/>
                  </a:lnTo>
                  <a:lnTo>
                    <a:pt x="2641" y="1607"/>
                  </a:lnTo>
                  <a:lnTo>
                    <a:pt x="2649" y="1638"/>
                  </a:lnTo>
                  <a:lnTo>
                    <a:pt x="2654" y="1667"/>
                  </a:lnTo>
                  <a:lnTo>
                    <a:pt x="2657" y="1693"/>
                  </a:lnTo>
                  <a:lnTo>
                    <a:pt x="2658" y="1718"/>
                  </a:lnTo>
                  <a:lnTo>
                    <a:pt x="2655" y="1763"/>
                  </a:lnTo>
                  <a:lnTo>
                    <a:pt x="2647" y="1806"/>
                  </a:lnTo>
                  <a:lnTo>
                    <a:pt x="2633" y="1848"/>
                  </a:lnTo>
                  <a:lnTo>
                    <a:pt x="2613" y="1889"/>
                  </a:lnTo>
                  <a:lnTo>
                    <a:pt x="2589" y="1929"/>
                  </a:lnTo>
                  <a:lnTo>
                    <a:pt x="2559" y="1965"/>
                  </a:lnTo>
                  <a:lnTo>
                    <a:pt x="2526" y="2000"/>
                  </a:lnTo>
                  <a:lnTo>
                    <a:pt x="2487" y="2034"/>
                  </a:lnTo>
                  <a:lnTo>
                    <a:pt x="2444" y="2064"/>
                  </a:lnTo>
                  <a:lnTo>
                    <a:pt x="2397" y="2093"/>
                  </a:lnTo>
                  <a:lnTo>
                    <a:pt x="2346" y="2119"/>
                  </a:lnTo>
                  <a:lnTo>
                    <a:pt x="2292" y="2143"/>
                  </a:lnTo>
                  <a:lnTo>
                    <a:pt x="2291" y="2144"/>
                  </a:lnTo>
                  <a:lnTo>
                    <a:pt x="2291" y="2144"/>
                  </a:lnTo>
                  <a:lnTo>
                    <a:pt x="2201" y="2720"/>
                  </a:lnTo>
                  <a:lnTo>
                    <a:pt x="2191" y="2767"/>
                  </a:lnTo>
                  <a:lnTo>
                    <a:pt x="2175" y="2811"/>
                  </a:lnTo>
                  <a:lnTo>
                    <a:pt x="2155" y="2852"/>
                  </a:lnTo>
                  <a:lnTo>
                    <a:pt x="2129" y="2889"/>
                  </a:lnTo>
                  <a:lnTo>
                    <a:pt x="2101" y="2923"/>
                  </a:lnTo>
                  <a:lnTo>
                    <a:pt x="2068" y="2954"/>
                  </a:lnTo>
                  <a:lnTo>
                    <a:pt x="2032" y="2980"/>
                  </a:lnTo>
                  <a:lnTo>
                    <a:pt x="1993" y="3002"/>
                  </a:lnTo>
                  <a:lnTo>
                    <a:pt x="1952" y="3020"/>
                  </a:lnTo>
                  <a:lnTo>
                    <a:pt x="1908" y="3032"/>
                  </a:lnTo>
                  <a:lnTo>
                    <a:pt x="1862" y="3040"/>
                  </a:lnTo>
                  <a:lnTo>
                    <a:pt x="1841" y="3042"/>
                  </a:lnTo>
                  <a:lnTo>
                    <a:pt x="1822" y="3043"/>
                  </a:lnTo>
                  <a:lnTo>
                    <a:pt x="898" y="3043"/>
                  </a:lnTo>
                  <a:lnTo>
                    <a:pt x="878" y="3042"/>
                  </a:lnTo>
                  <a:lnTo>
                    <a:pt x="859" y="3040"/>
                  </a:lnTo>
                  <a:lnTo>
                    <a:pt x="812" y="3032"/>
                  </a:lnTo>
                  <a:lnTo>
                    <a:pt x="768" y="3020"/>
                  </a:lnTo>
                  <a:lnTo>
                    <a:pt x="726" y="3002"/>
                  </a:lnTo>
                  <a:lnTo>
                    <a:pt x="687" y="2980"/>
                  </a:lnTo>
                  <a:lnTo>
                    <a:pt x="652" y="2954"/>
                  </a:lnTo>
                  <a:lnTo>
                    <a:pt x="619" y="2923"/>
                  </a:lnTo>
                  <a:lnTo>
                    <a:pt x="590" y="2889"/>
                  </a:lnTo>
                  <a:lnTo>
                    <a:pt x="565" y="2852"/>
                  </a:lnTo>
                  <a:lnTo>
                    <a:pt x="545" y="2811"/>
                  </a:lnTo>
                  <a:lnTo>
                    <a:pt x="529" y="2767"/>
                  </a:lnTo>
                  <a:lnTo>
                    <a:pt x="519" y="2720"/>
                  </a:lnTo>
                  <a:lnTo>
                    <a:pt x="413" y="2042"/>
                  </a:lnTo>
                  <a:lnTo>
                    <a:pt x="358" y="2023"/>
                  </a:lnTo>
                  <a:lnTo>
                    <a:pt x="307" y="1999"/>
                  </a:lnTo>
                  <a:lnTo>
                    <a:pt x="258" y="1971"/>
                  </a:lnTo>
                  <a:lnTo>
                    <a:pt x="213" y="1937"/>
                  </a:lnTo>
                  <a:lnTo>
                    <a:pt x="172" y="1900"/>
                  </a:lnTo>
                  <a:lnTo>
                    <a:pt x="134" y="1858"/>
                  </a:lnTo>
                  <a:lnTo>
                    <a:pt x="100" y="1815"/>
                  </a:lnTo>
                  <a:lnTo>
                    <a:pt x="70" y="1767"/>
                  </a:lnTo>
                  <a:lnTo>
                    <a:pt x="46" y="1716"/>
                  </a:lnTo>
                  <a:lnTo>
                    <a:pt x="27" y="1662"/>
                  </a:lnTo>
                  <a:lnTo>
                    <a:pt x="11" y="1605"/>
                  </a:lnTo>
                  <a:lnTo>
                    <a:pt x="3" y="1547"/>
                  </a:lnTo>
                  <a:lnTo>
                    <a:pt x="0" y="1488"/>
                  </a:lnTo>
                  <a:lnTo>
                    <a:pt x="2" y="1430"/>
                  </a:lnTo>
                  <a:lnTo>
                    <a:pt x="11" y="1374"/>
                  </a:lnTo>
                  <a:lnTo>
                    <a:pt x="25" y="1320"/>
                  </a:lnTo>
                  <a:lnTo>
                    <a:pt x="43" y="1268"/>
                  </a:lnTo>
                  <a:lnTo>
                    <a:pt x="67" y="1218"/>
                  </a:lnTo>
                  <a:lnTo>
                    <a:pt x="95" y="1171"/>
                  </a:lnTo>
                  <a:lnTo>
                    <a:pt x="128" y="1126"/>
                  </a:lnTo>
                  <a:lnTo>
                    <a:pt x="163" y="1085"/>
                  </a:lnTo>
                  <a:lnTo>
                    <a:pt x="203" y="1048"/>
                  </a:lnTo>
                  <a:lnTo>
                    <a:pt x="246" y="1014"/>
                  </a:lnTo>
                  <a:lnTo>
                    <a:pt x="293" y="984"/>
                  </a:lnTo>
                  <a:lnTo>
                    <a:pt x="300" y="925"/>
                  </a:lnTo>
                  <a:lnTo>
                    <a:pt x="315" y="867"/>
                  </a:lnTo>
                  <a:lnTo>
                    <a:pt x="334" y="811"/>
                  </a:lnTo>
                  <a:lnTo>
                    <a:pt x="358" y="758"/>
                  </a:lnTo>
                  <a:lnTo>
                    <a:pt x="389" y="708"/>
                  </a:lnTo>
                  <a:lnTo>
                    <a:pt x="424" y="660"/>
                  </a:lnTo>
                  <a:lnTo>
                    <a:pt x="464" y="616"/>
                  </a:lnTo>
                  <a:lnTo>
                    <a:pt x="508" y="577"/>
                  </a:lnTo>
                  <a:lnTo>
                    <a:pt x="556" y="540"/>
                  </a:lnTo>
                  <a:lnTo>
                    <a:pt x="608" y="508"/>
                  </a:lnTo>
                  <a:lnTo>
                    <a:pt x="662" y="481"/>
                  </a:lnTo>
                  <a:lnTo>
                    <a:pt x="720" y="457"/>
                  </a:lnTo>
                  <a:lnTo>
                    <a:pt x="726" y="405"/>
                  </a:lnTo>
                  <a:lnTo>
                    <a:pt x="738" y="354"/>
                  </a:lnTo>
                  <a:lnTo>
                    <a:pt x="757" y="305"/>
                  </a:lnTo>
                  <a:lnTo>
                    <a:pt x="779" y="258"/>
                  </a:lnTo>
                  <a:lnTo>
                    <a:pt x="806" y="215"/>
                  </a:lnTo>
                  <a:lnTo>
                    <a:pt x="837" y="175"/>
                  </a:lnTo>
                  <a:lnTo>
                    <a:pt x="873" y="137"/>
                  </a:lnTo>
                  <a:lnTo>
                    <a:pt x="912" y="103"/>
                  </a:lnTo>
                  <a:lnTo>
                    <a:pt x="955" y="74"/>
                  </a:lnTo>
                  <a:lnTo>
                    <a:pt x="1001" y="48"/>
                  </a:lnTo>
                  <a:lnTo>
                    <a:pt x="1049" y="28"/>
                  </a:lnTo>
                  <a:lnTo>
                    <a:pt x="1100" y="12"/>
                  </a:lnTo>
                  <a:lnTo>
                    <a:pt x="1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3"/>
            <p:cNvSpPr>
              <a:spLocks/>
            </p:cNvSpPr>
            <p:nvPr/>
          </p:nvSpPr>
          <p:spPr bwMode="auto">
            <a:xfrm>
              <a:off x="2019" y="379"/>
              <a:ext cx="1441" cy="1208"/>
            </a:xfrm>
            <a:custGeom>
              <a:avLst/>
              <a:gdLst>
                <a:gd name="T0" fmla="*/ 428 w 1441"/>
                <a:gd name="T1" fmla="*/ 0 h 1208"/>
                <a:gd name="T2" fmla="*/ 515 w 1441"/>
                <a:gd name="T3" fmla="*/ 9 h 1208"/>
                <a:gd name="T4" fmla="*/ 599 w 1441"/>
                <a:gd name="T5" fmla="*/ 36 h 1208"/>
                <a:gd name="T6" fmla="*/ 677 w 1441"/>
                <a:gd name="T7" fmla="*/ 80 h 1208"/>
                <a:gd name="T8" fmla="*/ 744 w 1441"/>
                <a:gd name="T9" fmla="*/ 139 h 1208"/>
                <a:gd name="T10" fmla="*/ 798 w 1441"/>
                <a:gd name="T11" fmla="*/ 213 h 1208"/>
                <a:gd name="T12" fmla="*/ 882 w 1441"/>
                <a:gd name="T13" fmla="*/ 177 h 1208"/>
                <a:gd name="T14" fmla="*/ 968 w 1441"/>
                <a:gd name="T15" fmla="*/ 158 h 1208"/>
                <a:gd name="T16" fmla="*/ 1056 w 1441"/>
                <a:gd name="T17" fmla="*/ 159 h 1208"/>
                <a:gd name="T18" fmla="*/ 1142 w 1441"/>
                <a:gd name="T19" fmla="*/ 177 h 1208"/>
                <a:gd name="T20" fmla="*/ 1223 w 1441"/>
                <a:gd name="T21" fmla="*/ 212 h 1208"/>
                <a:gd name="T22" fmla="*/ 1296 w 1441"/>
                <a:gd name="T23" fmla="*/ 264 h 1208"/>
                <a:gd name="T24" fmla="*/ 1358 w 1441"/>
                <a:gd name="T25" fmla="*/ 332 h 1208"/>
                <a:gd name="T26" fmla="*/ 1404 w 1441"/>
                <a:gd name="T27" fmla="*/ 412 h 1208"/>
                <a:gd name="T28" fmla="*/ 1431 w 1441"/>
                <a:gd name="T29" fmla="*/ 499 h 1208"/>
                <a:gd name="T30" fmla="*/ 1441 w 1441"/>
                <a:gd name="T31" fmla="*/ 587 h 1208"/>
                <a:gd name="T32" fmla="*/ 1430 w 1441"/>
                <a:gd name="T33" fmla="*/ 674 h 1208"/>
                <a:gd name="T34" fmla="*/ 1404 w 1441"/>
                <a:gd name="T35" fmla="*/ 757 h 1208"/>
                <a:gd name="T36" fmla="*/ 1360 w 1441"/>
                <a:gd name="T37" fmla="*/ 834 h 1208"/>
                <a:gd name="T38" fmla="*/ 1301 w 1441"/>
                <a:gd name="T39" fmla="*/ 901 h 1208"/>
                <a:gd name="T40" fmla="*/ 1226 w 1441"/>
                <a:gd name="T41" fmla="*/ 956 h 1208"/>
                <a:gd name="T42" fmla="*/ 1215 w 1441"/>
                <a:gd name="T43" fmla="*/ 962 h 1208"/>
                <a:gd name="T44" fmla="*/ 1187 w 1441"/>
                <a:gd name="T45" fmla="*/ 977 h 1208"/>
                <a:gd name="T46" fmla="*/ 1146 w 1441"/>
                <a:gd name="T47" fmla="*/ 1002 h 1208"/>
                <a:gd name="T48" fmla="*/ 1094 w 1441"/>
                <a:gd name="T49" fmla="*/ 1031 h 1208"/>
                <a:gd name="T50" fmla="*/ 1033 w 1441"/>
                <a:gd name="T51" fmla="*/ 1066 h 1208"/>
                <a:gd name="T52" fmla="*/ 966 w 1441"/>
                <a:gd name="T53" fmla="*/ 1105 h 1208"/>
                <a:gd name="T54" fmla="*/ 894 w 1441"/>
                <a:gd name="T55" fmla="*/ 1145 h 1208"/>
                <a:gd name="T56" fmla="*/ 822 w 1441"/>
                <a:gd name="T57" fmla="*/ 1187 h 1208"/>
                <a:gd name="T58" fmla="*/ 755 w 1441"/>
                <a:gd name="T59" fmla="*/ 1179 h 1208"/>
                <a:gd name="T60" fmla="*/ 688 w 1441"/>
                <a:gd name="T61" fmla="*/ 1128 h 1208"/>
                <a:gd name="T62" fmla="*/ 610 w 1441"/>
                <a:gd name="T63" fmla="*/ 1086 h 1208"/>
                <a:gd name="T64" fmla="*/ 475 w 1441"/>
                <a:gd name="T65" fmla="*/ 1037 h 1208"/>
                <a:gd name="T66" fmla="*/ 332 w 1441"/>
                <a:gd name="T67" fmla="*/ 1002 h 1208"/>
                <a:gd name="T68" fmla="*/ 237 w 1441"/>
                <a:gd name="T69" fmla="*/ 952 h 1208"/>
                <a:gd name="T70" fmla="*/ 195 w 1441"/>
                <a:gd name="T71" fmla="*/ 880 h 1208"/>
                <a:gd name="T72" fmla="*/ 156 w 1441"/>
                <a:gd name="T73" fmla="*/ 813 h 1208"/>
                <a:gd name="T74" fmla="*/ 121 w 1441"/>
                <a:gd name="T75" fmla="*/ 753 h 1208"/>
                <a:gd name="T76" fmla="*/ 93 w 1441"/>
                <a:gd name="T77" fmla="*/ 704 h 1208"/>
                <a:gd name="T78" fmla="*/ 71 w 1441"/>
                <a:gd name="T79" fmla="*/ 667 h 1208"/>
                <a:gd name="T80" fmla="*/ 60 w 1441"/>
                <a:gd name="T81" fmla="*/ 646 h 1208"/>
                <a:gd name="T82" fmla="*/ 36 w 1441"/>
                <a:gd name="T83" fmla="*/ 601 h 1208"/>
                <a:gd name="T84" fmla="*/ 9 w 1441"/>
                <a:gd name="T85" fmla="*/ 514 h 1208"/>
                <a:gd name="T86" fmla="*/ 0 w 1441"/>
                <a:gd name="T87" fmla="*/ 427 h 1208"/>
                <a:gd name="T88" fmla="*/ 9 w 1441"/>
                <a:gd name="T89" fmla="*/ 339 h 1208"/>
                <a:gd name="T90" fmla="*/ 36 w 1441"/>
                <a:gd name="T91" fmla="*/ 256 h 1208"/>
                <a:gd name="T92" fmla="*/ 80 w 1441"/>
                <a:gd name="T93" fmla="*/ 180 h 1208"/>
                <a:gd name="T94" fmla="*/ 140 w 1441"/>
                <a:gd name="T95" fmla="*/ 112 h 1208"/>
                <a:gd name="T96" fmla="*/ 214 w 1441"/>
                <a:gd name="T97" fmla="*/ 58 h 1208"/>
                <a:gd name="T98" fmla="*/ 298 w 1441"/>
                <a:gd name="T99" fmla="*/ 21 h 1208"/>
                <a:gd name="T100" fmla="*/ 385 w 1441"/>
                <a:gd name="T101" fmla="*/ 2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41" h="1208">
                  <a:moveTo>
                    <a:pt x="428" y="0"/>
                  </a:moveTo>
                  <a:lnTo>
                    <a:pt x="428" y="0"/>
                  </a:lnTo>
                  <a:lnTo>
                    <a:pt x="472" y="3"/>
                  </a:lnTo>
                  <a:lnTo>
                    <a:pt x="515" y="9"/>
                  </a:lnTo>
                  <a:lnTo>
                    <a:pt x="558" y="21"/>
                  </a:lnTo>
                  <a:lnTo>
                    <a:pt x="599" y="36"/>
                  </a:lnTo>
                  <a:lnTo>
                    <a:pt x="639" y="55"/>
                  </a:lnTo>
                  <a:lnTo>
                    <a:pt x="677" y="80"/>
                  </a:lnTo>
                  <a:lnTo>
                    <a:pt x="711" y="107"/>
                  </a:lnTo>
                  <a:lnTo>
                    <a:pt x="744" y="139"/>
                  </a:lnTo>
                  <a:lnTo>
                    <a:pt x="773" y="175"/>
                  </a:lnTo>
                  <a:lnTo>
                    <a:pt x="798" y="213"/>
                  </a:lnTo>
                  <a:lnTo>
                    <a:pt x="840" y="193"/>
                  </a:lnTo>
                  <a:lnTo>
                    <a:pt x="882" y="177"/>
                  </a:lnTo>
                  <a:lnTo>
                    <a:pt x="925" y="166"/>
                  </a:lnTo>
                  <a:lnTo>
                    <a:pt x="968" y="158"/>
                  </a:lnTo>
                  <a:lnTo>
                    <a:pt x="1012" y="156"/>
                  </a:lnTo>
                  <a:lnTo>
                    <a:pt x="1056" y="159"/>
                  </a:lnTo>
                  <a:lnTo>
                    <a:pt x="1100" y="166"/>
                  </a:lnTo>
                  <a:lnTo>
                    <a:pt x="1142" y="177"/>
                  </a:lnTo>
                  <a:lnTo>
                    <a:pt x="1183" y="192"/>
                  </a:lnTo>
                  <a:lnTo>
                    <a:pt x="1223" y="212"/>
                  </a:lnTo>
                  <a:lnTo>
                    <a:pt x="1261" y="236"/>
                  </a:lnTo>
                  <a:lnTo>
                    <a:pt x="1296" y="264"/>
                  </a:lnTo>
                  <a:lnTo>
                    <a:pt x="1328" y="296"/>
                  </a:lnTo>
                  <a:lnTo>
                    <a:pt x="1358" y="332"/>
                  </a:lnTo>
                  <a:lnTo>
                    <a:pt x="1383" y="370"/>
                  </a:lnTo>
                  <a:lnTo>
                    <a:pt x="1404" y="412"/>
                  </a:lnTo>
                  <a:lnTo>
                    <a:pt x="1420" y="455"/>
                  </a:lnTo>
                  <a:lnTo>
                    <a:pt x="1431" y="499"/>
                  </a:lnTo>
                  <a:lnTo>
                    <a:pt x="1439" y="543"/>
                  </a:lnTo>
                  <a:lnTo>
                    <a:pt x="1441" y="587"/>
                  </a:lnTo>
                  <a:lnTo>
                    <a:pt x="1438" y="630"/>
                  </a:lnTo>
                  <a:lnTo>
                    <a:pt x="1430" y="674"/>
                  </a:lnTo>
                  <a:lnTo>
                    <a:pt x="1419" y="716"/>
                  </a:lnTo>
                  <a:lnTo>
                    <a:pt x="1404" y="757"/>
                  </a:lnTo>
                  <a:lnTo>
                    <a:pt x="1384" y="797"/>
                  </a:lnTo>
                  <a:lnTo>
                    <a:pt x="1360" y="834"/>
                  </a:lnTo>
                  <a:lnTo>
                    <a:pt x="1332" y="869"/>
                  </a:lnTo>
                  <a:lnTo>
                    <a:pt x="1301" y="901"/>
                  </a:lnTo>
                  <a:lnTo>
                    <a:pt x="1265" y="930"/>
                  </a:lnTo>
                  <a:lnTo>
                    <a:pt x="1226" y="956"/>
                  </a:lnTo>
                  <a:lnTo>
                    <a:pt x="1222" y="958"/>
                  </a:lnTo>
                  <a:lnTo>
                    <a:pt x="1215" y="962"/>
                  </a:lnTo>
                  <a:lnTo>
                    <a:pt x="1203" y="969"/>
                  </a:lnTo>
                  <a:lnTo>
                    <a:pt x="1187" y="977"/>
                  </a:lnTo>
                  <a:lnTo>
                    <a:pt x="1168" y="988"/>
                  </a:lnTo>
                  <a:lnTo>
                    <a:pt x="1146" y="1002"/>
                  </a:lnTo>
                  <a:lnTo>
                    <a:pt x="1121" y="1016"/>
                  </a:lnTo>
                  <a:lnTo>
                    <a:pt x="1094" y="1031"/>
                  </a:lnTo>
                  <a:lnTo>
                    <a:pt x="1065" y="1049"/>
                  </a:lnTo>
                  <a:lnTo>
                    <a:pt x="1033" y="1066"/>
                  </a:lnTo>
                  <a:lnTo>
                    <a:pt x="999" y="1085"/>
                  </a:lnTo>
                  <a:lnTo>
                    <a:pt x="966" y="1105"/>
                  </a:lnTo>
                  <a:lnTo>
                    <a:pt x="930" y="1125"/>
                  </a:lnTo>
                  <a:lnTo>
                    <a:pt x="894" y="1145"/>
                  </a:lnTo>
                  <a:lnTo>
                    <a:pt x="858" y="1166"/>
                  </a:lnTo>
                  <a:lnTo>
                    <a:pt x="822" y="1187"/>
                  </a:lnTo>
                  <a:lnTo>
                    <a:pt x="786" y="1208"/>
                  </a:lnTo>
                  <a:lnTo>
                    <a:pt x="755" y="1179"/>
                  </a:lnTo>
                  <a:lnTo>
                    <a:pt x="723" y="1153"/>
                  </a:lnTo>
                  <a:lnTo>
                    <a:pt x="688" y="1128"/>
                  </a:lnTo>
                  <a:lnTo>
                    <a:pt x="650" y="1106"/>
                  </a:lnTo>
                  <a:lnTo>
                    <a:pt x="610" y="1086"/>
                  </a:lnTo>
                  <a:lnTo>
                    <a:pt x="543" y="1060"/>
                  </a:lnTo>
                  <a:lnTo>
                    <a:pt x="475" y="1037"/>
                  </a:lnTo>
                  <a:lnTo>
                    <a:pt x="403" y="1018"/>
                  </a:lnTo>
                  <a:lnTo>
                    <a:pt x="332" y="1002"/>
                  </a:lnTo>
                  <a:lnTo>
                    <a:pt x="259" y="989"/>
                  </a:lnTo>
                  <a:lnTo>
                    <a:pt x="237" y="952"/>
                  </a:lnTo>
                  <a:lnTo>
                    <a:pt x="216" y="916"/>
                  </a:lnTo>
                  <a:lnTo>
                    <a:pt x="195" y="880"/>
                  </a:lnTo>
                  <a:lnTo>
                    <a:pt x="175" y="846"/>
                  </a:lnTo>
                  <a:lnTo>
                    <a:pt x="156" y="813"/>
                  </a:lnTo>
                  <a:lnTo>
                    <a:pt x="139" y="781"/>
                  </a:lnTo>
                  <a:lnTo>
                    <a:pt x="121" y="753"/>
                  </a:lnTo>
                  <a:lnTo>
                    <a:pt x="106" y="726"/>
                  </a:lnTo>
                  <a:lnTo>
                    <a:pt x="93" y="704"/>
                  </a:lnTo>
                  <a:lnTo>
                    <a:pt x="81" y="684"/>
                  </a:lnTo>
                  <a:lnTo>
                    <a:pt x="71" y="667"/>
                  </a:lnTo>
                  <a:lnTo>
                    <a:pt x="64" y="655"/>
                  </a:lnTo>
                  <a:lnTo>
                    <a:pt x="60" y="646"/>
                  </a:lnTo>
                  <a:lnTo>
                    <a:pt x="57" y="643"/>
                  </a:lnTo>
                  <a:lnTo>
                    <a:pt x="36" y="601"/>
                  </a:lnTo>
                  <a:lnTo>
                    <a:pt x="20" y="558"/>
                  </a:lnTo>
                  <a:lnTo>
                    <a:pt x="9" y="514"/>
                  </a:lnTo>
                  <a:lnTo>
                    <a:pt x="2" y="470"/>
                  </a:lnTo>
                  <a:lnTo>
                    <a:pt x="0" y="427"/>
                  </a:lnTo>
                  <a:lnTo>
                    <a:pt x="3" y="383"/>
                  </a:lnTo>
                  <a:lnTo>
                    <a:pt x="9" y="339"/>
                  </a:lnTo>
                  <a:lnTo>
                    <a:pt x="21" y="297"/>
                  </a:lnTo>
                  <a:lnTo>
                    <a:pt x="36" y="256"/>
                  </a:lnTo>
                  <a:lnTo>
                    <a:pt x="56" y="216"/>
                  </a:lnTo>
                  <a:lnTo>
                    <a:pt x="80" y="180"/>
                  </a:lnTo>
                  <a:lnTo>
                    <a:pt x="108" y="144"/>
                  </a:lnTo>
                  <a:lnTo>
                    <a:pt x="140" y="112"/>
                  </a:lnTo>
                  <a:lnTo>
                    <a:pt x="175" y="84"/>
                  </a:lnTo>
                  <a:lnTo>
                    <a:pt x="214" y="58"/>
                  </a:lnTo>
                  <a:lnTo>
                    <a:pt x="255" y="37"/>
                  </a:lnTo>
                  <a:lnTo>
                    <a:pt x="298" y="21"/>
                  </a:lnTo>
                  <a:lnTo>
                    <a:pt x="341" y="9"/>
                  </a:lnTo>
                  <a:lnTo>
                    <a:pt x="385" y="2"/>
                  </a:lnTo>
                  <a:lnTo>
                    <a:pt x="4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36"/>
          <p:cNvGrpSpPr>
            <a:grpSpLocks noChangeAspect="1"/>
          </p:cNvGrpSpPr>
          <p:nvPr/>
        </p:nvGrpSpPr>
        <p:grpSpPr bwMode="auto">
          <a:xfrm>
            <a:off x="7502915" y="820994"/>
            <a:ext cx="551494" cy="543797"/>
            <a:chOff x="1653" y="3"/>
            <a:chExt cx="4371" cy="4310"/>
          </a:xfrm>
          <a:solidFill>
            <a:schemeClr val="bg1"/>
          </a:solidFill>
        </p:grpSpPr>
        <p:sp>
          <p:nvSpPr>
            <p:cNvPr id="60" name="Freeform 38"/>
            <p:cNvSpPr>
              <a:spLocks/>
            </p:cNvSpPr>
            <p:nvPr/>
          </p:nvSpPr>
          <p:spPr bwMode="auto">
            <a:xfrm>
              <a:off x="1744" y="3"/>
              <a:ext cx="4152" cy="1539"/>
            </a:xfrm>
            <a:custGeom>
              <a:avLst/>
              <a:gdLst>
                <a:gd name="T0" fmla="*/ 2130 w 4152"/>
                <a:gd name="T1" fmla="*/ 4 h 1539"/>
                <a:gd name="T2" fmla="*/ 4152 w 4152"/>
                <a:gd name="T3" fmla="*/ 873 h 1539"/>
                <a:gd name="T4" fmla="*/ 4095 w 4152"/>
                <a:gd name="T5" fmla="*/ 869 h 1539"/>
                <a:gd name="T6" fmla="*/ 4034 w 4152"/>
                <a:gd name="T7" fmla="*/ 874 h 1539"/>
                <a:gd name="T8" fmla="*/ 3999 w 4152"/>
                <a:gd name="T9" fmla="*/ 880 h 1539"/>
                <a:gd name="T10" fmla="*/ 3933 w 4152"/>
                <a:gd name="T11" fmla="*/ 890 h 1539"/>
                <a:gd name="T12" fmla="*/ 3839 w 4152"/>
                <a:gd name="T13" fmla="*/ 906 h 1539"/>
                <a:gd name="T14" fmla="*/ 3717 w 4152"/>
                <a:gd name="T15" fmla="*/ 926 h 1539"/>
                <a:gd name="T16" fmla="*/ 3574 w 4152"/>
                <a:gd name="T17" fmla="*/ 950 h 1539"/>
                <a:gd name="T18" fmla="*/ 3408 w 4152"/>
                <a:gd name="T19" fmla="*/ 978 h 1539"/>
                <a:gd name="T20" fmla="*/ 3225 w 4152"/>
                <a:gd name="T21" fmla="*/ 1007 h 1539"/>
                <a:gd name="T22" fmla="*/ 3028 w 4152"/>
                <a:gd name="T23" fmla="*/ 1040 h 1539"/>
                <a:gd name="T24" fmla="*/ 2817 w 4152"/>
                <a:gd name="T25" fmla="*/ 1074 h 1539"/>
                <a:gd name="T26" fmla="*/ 2598 w 4152"/>
                <a:gd name="T27" fmla="*/ 1110 h 1539"/>
                <a:gd name="T28" fmla="*/ 2370 w 4152"/>
                <a:gd name="T29" fmla="*/ 1149 h 1539"/>
                <a:gd name="T30" fmla="*/ 2140 w 4152"/>
                <a:gd name="T31" fmla="*/ 1186 h 1539"/>
                <a:gd name="T32" fmla="*/ 1908 w 4152"/>
                <a:gd name="T33" fmla="*/ 1224 h 1539"/>
                <a:gd name="T34" fmla="*/ 1676 w 4152"/>
                <a:gd name="T35" fmla="*/ 1263 h 1539"/>
                <a:gd name="T36" fmla="*/ 1449 w 4152"/>
                <a:gd name="T37" fmla="*/ 1300 h 1539"/>
                <a:gd name="T38" fmla="*/ 1229 w 4152"/>
                <a:gd name="T39" fmla="*/ 1337 h 1539"/>
                <a:gd name="T40" fmla="*/ 1018 w 4152"/>
                <a:gd name="T41" fmla="*/ 1371 h 1539"/>
                <a:gd name="T42" fmla="*/ 820 w 4152"/>
                <a:gd name="T43" fmla="*/ 1404 h 1539"/>
                <a:gd name="T44" fmla="*/ 637 w 4152"/>
                <a:gd name="T45" fmla="*/ 1433 h 1539"/>
                <a:gd name="T46" fmla="*/ 471 w 4152"/>
                <a:gd name="T47" fmla="*/ 1461 h 1539"/>
                <a:gd name="T48" fmla="*/ 325 w 4152"/>
                <a:gd name="T49" fmla="*/ 1485 h 1539"/>
                <a:gd name="T50" fmla="*/ 203 w 4152"/>
                <a:gd name="T51" fmla="*/ 1505 h 1539"/>
                <a:gd name="T52" fmla="*/ 108 w 4152"/>
                <a:gd name="T53" fmla="*/ 1521 h 1539"/>
                <a:gd name="T54" fmla="*/ 42 w 4152"/>
                <a:gd name="T55" fmla="*/ 1533 h 1539"/>
                <a:gd name="T56" fmla="*/ 6 w 4152"/>
                <a:gd name="T57" fmla="*/ 1539 h 1539"/>
                <a:gd name="T58" fmla="*/ 1977 w 4152"/>
                <a:gd name="T59" fmla="*/ 37 h 1539"/>
                <a:gd name="T60" fmla="*/ 2035 w 4152"/>
                <a:gd name="T61" fmla="*/ 8 h 1539"/>
                <a:gd name="T62" fmla="*/ 2099 w 4152"/>
                <a:gd name="T63" fmla="*/ 0 h 1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52" h="1539">
                  <a:moveTo>
                    <a:pt x="2099" y="0"/>
                  </a:moveTo>
                  <a:lnTo>
                    <a:pt x="2130" y="4"/>
                  </a:lnTo>
                  <a:lnTo>
                    <a:pt x="2162" y="14"/>
                  </a:lnTo>
                  <a:lnTo>
                    <a:pt x="4152" y="873"/>
                  </a:lnTo>
                  <a:lnTo>
                    <a:pt x="4124" y="870"/>
                  </a:lnTo>
                  <a:lnTo>
                    <a:pt x="4095" y="869"/>
                  </a:lnTo>
                  <a:lnTo>
                    <a:pt x="4038" y="873"/>
                  </a:lnTo>
                  <a:lnTo>
                    <a:pt x="4034" y="874"/>
                  </a:lnTo>
                  <a:lnTo>
                    <a:pt x="4021" y="876"/>
                  </a:lnTo>
                  <a:lnTo>
                    <a:pt x="3999" y="880"/>
                  </a:lnTo>
                  <a:lnTo>
                    <a:pt x="3970" y="885"/>
                  </a:lnTo>
                  <a:lnTo>
                    <a:pt x="3933" y="890"/>
                  </a:lnTo>
                  <a:lnTo>
                    <a:pt x="3889" y="898"/>
                  </a:lnTo>
                  <a:lnTo>
                    <a:pt x="3839" y="906"/>
                  </a:lnTo>
                  <a:lnTo>
                    <a:pt x="3781" y="915"/>
                  </a:lnTo>
                  <a:lnTo>
                    <a:pt x="3717" y="926"/>
                  </a:lnTo>
                  <a:lnTo>
                    <a:pt x="3648" y="938"/>
                  </a:lnTo>
                  <a:lnTo>
                    <a:pt x="3574" y="950"/>
                  </a:lnTo>
                  <a:lnTo>
                    <a:pt x="3493" y="963"/>
                  </a:lnTo>
                  <a:lnTo>
                    <a:pt x="3408" y="978"/>
                  </a:lnTo>
                  <a:lnTo>
                    <a:pt x="3319" y="992"/>
                  </a:lnTo>
                  <a:lnTo>
                    <a:pt x="3225" y="1007"/>
                  </a:lnTo>
                  <a:lnTo>
                    <a:pt x="3129" y="1023"/>
                  </a:lnTo>
                  <a:lnTo>
                    <a:pt x="3028" y="1040"/>
                  </a:lnTo>
                  <a:lnTo>
                    <a:pt x="2924" y="1057"/>
                  </a:lnTo>
                  <a:lnTo>
                    <a:pt x="2817" y="1074"/>
                  </a:lnTo>
                  <a:lnTo>
                    <a:pt x="2708" y="1093"/>
                  </a:lnTo>
                  <a:lnTo>
                    <a:pt x="2598" y="1110"/>
                  </a:lnTo>
                  <a:lnTo>
                    <a:pt x="2484" y="1129"/>
                  </a:lnTo>
                  <a:lnTo>
                    <a:pt x="2370" y="1149"/>
                  </a:lnTo>
                  <a:lnTo>
                    <a:pt x="2256" y="1167"/>
                  </a:lnTo>
                  <a:lnTo>
                    <a:pt x="2140" y="1186"/>
                  </a:lnTo>
                  <a:lnTo>
                    <a:pt x="2023" y="1206"/>
                  </a:lnTo>
                  <a:lnTo>
                    <a:pt x="1908" y="1224"/>
                  </a:lnTo>
                  <a:lnTo>
                    <a:pt x="1791" y="1244"/>
                  </a:lnTo>
                  <a:lnTo>
                    <a:pt x="1676" y="1263"/>
                  </a:lnTo>
                  <a:lnTo>
                    <a:pt x="1562" y="1281"/>
                  </a:lnTo>
                  <a:lnTo>
                    <a:pt x="1449" y="1300"/>
                  </a:lnTo>
                  <a:lnTo>
                    <a:pt x="1338" y="1318"/>
                  </a:lnTo>
                  <a:lnTo>
                    <a:pt x="1229" y="1337"/>
                  </a:lnTo>
                  <a:lnTo>
                    <a:pt x="1122" y="1354"/>
                  </a:lnTo>
                  <a:lnTo>
                    <a:pt x="1018" y="1371"/>
                  </a:lnTo>
                  <a:lnTo>
                    <a:pt x="918" y="1387"/>
                  </a:lnTo>
                  <a:lnTo>
                    <a:pt x="820" y="1404"/>
                  </a:lnTo>
                  <a:lnTo>
                    <a:pt x="725" y="1419"/>
                  </a:lnTo>
                  <a:lnTo>
                    <a:pt x="637" y="1433"/>
                  </a:lnTo>
                  <a:lnTo>
                    <a:pt x="552" y="1448"/>
                  </a:lnTo>
                  <a:lnTo>
                    <a:pt x="471" y="1461"/>
                  </a:lnTo>
                  <a:lnTo>
                    <a:pt x="395" y="1475"/>
                  </a:lnTo>
                  <a:lnTo>
                    <a:pt x="325" y="1485"/>
                  </a:lnTo>
                  <a:lnTo>
                    <a:pt x="262" y="1496"/>
                  </a:lnTo>
                  <a:lnTo>
                    <a:pt x="203" y="1505"/>
                  </a:lnTo>
                  <a:lnTo>
                    <a:pt x="153" y="1514"/>
                  </a:lnTo>
                  <a:lnTo>
                    <a:pt x="108" y="1521"/>
                  </a:lnTo>
                  <a:lnTo>
                    <a:pt x="71" y="1528"/>
                  </a:lnTo>
                  <a:lnTo>
                    <a:pt x="42" y="1533"/>
                  </a:lnTo>
                  <a:lnTo>
                    <a:pt x="19" y="1537"/>
                  </a:lnTo>
                  <a:lnTo>
                    <a:pt x="6" y="1539"/>
                  </a:lnTo>
                  <a:lnTo>
                    <a:pt x="0" y="1539"/>
                  </a:lnTo>
                  <a:lnTo>
                    <a:pt x="1977" y="37"/>
                  </a:lnTo>
                  <a:lnTo>
                    <a:pt x="2005" y="20"/>
                  </a:lnTo>
                  <a:lnTo>
                    <a:pt x="2035" y="8"/>
                  </a:lnTo>
                  <a:lnTo>
                    <a:pt x="2066" y="0"/>
                  </a:lnTo>
                  <a:lnTo>
                    <a:pt x="2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9"/>
            <p:cNvSpPr>
              <a:spLocks noEditPoints="1"/>
            </p:cNvSpPr>
            <p:nvPr/>
          </p:nvSpPr>
          <p:spPr bwMode="auto">
            <a:xfrm>
              <a:off x="1653" y="1036"/>
              <a:ext cx="4371" cy="3277"/>
            </a:xfrm>
            <a:custGeom>
              <a:avLst/>
              <a:gdLst>
                <a:gd name="T0" fmla="*/ 2058 w 4371"/>
                <a:gd name="T1" fmla="*/ 1386 h 3277"/>
                <a:gd name="T2" fmla="*/ 1926 w 4371"/>
                <a:gd name="T3" fmla="*/ 1466 h 3277"/>
                <a:gd name="T4" fmla="*/ 1836 w 4371"/>
                <a:gd name="T5" fmla="*/ 1594 h 3277"/>
                <a:gd name="T6" fmla="*/ 1803 w 4371"/>
                <a:gd name="T7" fmla="*/ 1757 h 3277"/>
                <a:gd name="T8" fmla="*/ 1836 w 4371"/>
                <a:gd name="T9" fmla="*/ 1920 h 3277"/>
                <a:gd name="T10" fmla="*/ 1926 w 4371"/>
                <a:gd name="T11" fmla="*/ 2050 h 3277"/>
                <a:gd name="T12" fmla="*/ 2058 w 4371"/>
                <a:gd name="T13" fmla="*/ 2128 h 3277"/>
                <a:gd name="T14" fmla="*/ 2216 w 4371"/>
                <a:gd name="T15" fmla="*/ 2140 h 3277"/>
                <a:gd name="T16" fmla="*/ 2359 w 4371"/>
                <a:gd name="T17" fmla="*/ 2082 h 3277"/>
                <a:gd name="T18" fmla="*/ 2465 w 4371"/>
                <a:gd name="T19" fmla="*/ 1968 h 3277"/>
                <a:gd name="T20" fmla="*/ 2520 w 4371"/>
                <a:gd name="T21" fmla="*/ 1814 h 3277"/>
                <a:gd name="T22" fmla="*/ 2508 w 4371"/>
                <a:gd name="T23" fmla="*/ 1646 h 3277"/>
                <a:gd name="T24" fmla="*/ 2435 w 4371"/>
                <a:gd name="T25" fmla="*/ 1503 h 3277"/>
                <a:gd name="T26" fmla="*/ 2316 w 4371"/>
                <a:gd name="T27" fmla="*/ 1406 h 3277"/>
                <a:gd name="T28" fmla="*/ 2163 w 4371"/>
                <a:gd name="T29" fmla="*/ 1370 h 3277"/>
                <a:gd name="T30" fmla="*/ 3216 w 4371"/>
                <a:gd name="T31" fmla="*/ 497 h 3277"/>
                <a:gd name="T32" fmla="*/ 3083 w 4371"/>
                <a:gd name="T33" fmla="*/ 575 h 3277"/>
                <a:gd name="T34" fmla="*/ 2993 w 4371"/>
                <a:gd name="T35" fmla="*/ 704 h 3277"/>
                <a:gd name="T36" fmla="*/ 2958 w 4371"/>
                <a:gd name="T37" fmla="*/ 868 h 3277"/>
                <a:gd name="T38" fmla="*/ 2989 w 4371"/>
                <a:gd name="T39" fmla="*/ 1023 h 3277"/>
                <a:gd name="T40" fmla="*/ 3071 w 4371"/>
                <a:gd name="T41" fmla="*/ 1148 h 3277"/>
                <a:gd name="T42" fmla="*/ 3186 w 4371"/>
                <a:gd name="T43" fmla="*/ 1229 h 3277"/>
                <a:gd name="T44" fmla="*/ 3319 w 4371"/>
                <a:gd name="T45" fmla="*/ 1255 h 3277"/>
                <a:gd name="T46" fmla="*/ 3471 w 4371"/>
                <a:gd name="T47" fmla="*/ 1219 h 3277"/>
                <a:gd name="T48" fmla="*/ 3592 w 4371"/>
                <a:gd name="T49" fmla="*/ 1121 h 3277"/>
                <a:gd name="T50" fmla="*/ 3665 w 4371"/>
                <a:gd name="T51" fmla="*/ 980 h 3277"/>
                <a:gd name="T52" fmla="*/ 3677 w 4371"/>
                <a:gd name="T53" fmla="*/ 817 h 3277"/>
                <a:gd name="T54" fmla="*/ 3634 w 4371"/>
                <a:gd name="T55" fmla="*/ 679 h 3277"/>
                <a:gd name="T56" fmla="*/ 3543 w 4371"/>
                <a:gd name="T57" fmla="*/ 563 h 3277"/>
                <a:gd name="T58" fmla="*/ 3417 w 4371"/>
                <a:gd name="T59" fmla="*/ 495 h 3277"/>
                <a:gd name="T60" fmla="*/ 4186 w 4371"/>
                <a:gd name="T61" fmla="*/ 0 h 3277"/>
                <a:gd name="T62" fmla="*/ 4263 w 4371"/>
                <a:gd name="T63" fmla="*/ 16 h 3277"/>
                <a:gd name="T64" fmla="*/ 4341 w 4371"/>
                <a:gd name="T65" fmla="*/ 84 h 3277"/>
                <a:gd name="T66" fmla="*/ 4371 w 4371"/>
                <a:gd name="T67" fmla="*/ 184 h 3277"/>
                <a:gd name="T68" fmla="*/ 4264 w 4371"/>
                <a:gd name="T69" fmla="*/ 1948 h 3277"/>
                <a:gd name="T70" fmla="*/ 4080 w 4371"/>
                <a:gd name="T71" fmla="*/ 1893 h 3277"/>
                <a:gd name="T72" fmla="*/ 3881 w 4371"/>
                <a:gd name="T73" fmla="*/ 1905 h 3277"/>
                <a:gd name="T74" fmla="*/ 3702 w 4371"/>
                <a:gd name="T75" fmla="*/ 1985 h 3277"/>
                <a:gd name="T76" fmla="*/ 3560 w 4371"/>
                <a:gd name="T77" fmla="*/ 2122 h 3277"/>
                <a:gd name="T78" fmla="*/ 3466 w 4371"/>
                <a:gd name="T79" fmla="*/ 2302 h 3277"/>
                <a:gd name="T80" fmla="*/ 3432 w 4371"/>
                <a:gd name="T81" fmla="*/ 2513 h 3277"/>
                <a:gd name="T82" fmla="*/ 3454 w 4371"/>
                <a:gd name="T83" fmla="*/ 2686 h 3277"/>
                <a:gd name="T84" fmla="*/ 184 w 4371"/>
                <a:gd name="T85" fmla="*/ 3277 h 3277"/>
                <a:gd name="T86" fmla="*/ 82 w 4371"/>
                <a:gd name="T87" fmla="*/ 3247 h 3277"/>
                <a:gd name="T88" fmla="*/ 15 w 4371"/>
                <a:gd name="T89" fmla="*/ 3165 h 3277"/>
                <a:gd name="T90" fmla="*/ 0 w 4371"/>
                <a:gd name="T91" fmla="*/ 2754 h 3277"/>
                <a:gd name="T92" fmla="*/ 152 w 4371"/>
                <a:gd name="T93" fmla="*/ 2833 h 3277"/>
                <a:gd name="T94" fmla="*/ 325 w 4371"/>
                <a:gd name="T95" fmla="*/ 2845 h 3277"/>
                <a:gd name="T96" fmla="*/ 478 w 4371"/>
                <a:gd name="T97" fmla="*/ 2794 h 3277"/>
                <a:gd name="T98" fmla="*/ 603 w 4371"/>
                <a:gd name="T99" fmla="*/ 2688 h 3277"/>
                <a:gd name="T100" fmla="*/ 685 w 4371"/>
                <a:gd name="T101" fmla="*/ 2542 h 3277"/>
                <a:gd name="T102" fmla="*/ 716 w 4371"/>
                <a:gd name="T103" fmla="*/ 2368 h 3277"/>
                <a:gd name="T104" fmla="*/ 685 w 4371"/>
                <a:gd name="T105" fmla="*/ 2195 h 3277"/>
                <a:gd name="T106" fmla="*/ 603 w 4371"/>
                <a:gd name="T107" fmla="*/ 2049 h 3277"/>
                <a:gd name="T108" fmla="*/ 478 w 4371"/>
                <a:gd name="T109" fmla="*/ 1944 h 3277"/>
                <a:gd name="T110" fmla="*/ 325 w 4371"/>
                <a:gd name="T111" fmla="*/ 1891 h 3277"/>
                <a:gd name="T112" fmla="*/ 151 w 4371"/>
                <a:gd name="T113" fmla="*/ 1905 h 3277"/>
                <a:gd name="T114" fmla="*/ 0 w 4371"/>
                <a:gd name="T115" fmla="*/ 1983 h 3277"/>
                <a:gd name="T116" fmla="*/ 15 w 4371"/>
                <a:gd name="T117" fmla="*/ 769 h 3277"/>
                <a:gd name="T118" fmla="*/ 85 w 4371"/>
                <a:gd name="T119" fmla="*/ 687 h 3277"/>
                <a:gd name="T120" fmla="*/ 223 w 4371"/>
                <a:gd name="T121" fmla="*/ 648 h 3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71" h="3277">
                  <a:moveTo>
                    <a:pt x="2163" y="1370"/>
                  </a:moveTo>
                  <a:lnTo>
                    <a:pt x="2110" y="1374"/>
                  </a:lnTo>
                  <a:lnTo>
                    <a:pt x="2058" y="1386"/>
                  </a:lnTo>
                  <a:lnTo>
                    <a:pt x="2011" y="1406"/>
                  </a:lnTo>
                  <a:lnTo>
                    <a:pt x="1967" y="1433"/>
                  </a:lnTo>
                  <a:lnTo>
                    <a:pt x="1926" y="1466"/>
                  </a:lnTo>
                  <a:lnTo>
                    <a:pt x="1891" y="1503"/>
                  </a:lnTo>
                  <a:lnTo>
                    <a:pt x="1861" y="1547"/>
                  </a:lnTo>
                  <a:lnTo>
                    <a:pt x="1836" y="1594"/>
                  </a:lnTo>
                  <a:lnTo>
                    <a:pt x="1817" y="1646"/>
                  </a:lnTo>
                  <a:lnTo>
                    <a:pt x="1807" y="1700"/>
                  </a:lnTo>
                  <a:lnTo>
                    <a:pt x="1803" y="1757"/>
                  </a:lnTo>
                  <a:lnTo>
                    <a:pt x="1807" y="1814"/>
                  </a:lnTo>
                  <a:lnTo>
                    <a:pt x="1817" y="1870"/>
                  </a:lnTo>
                  <a:lnTo>
                    <a:pt x="1836" y="1920"/>
                  </a:lnTo>
                  <a:lnTo>
                    <a:pt x="1861" y="1968"/>
                  </a:lnTo>
                  <a:lnTo>
                    <a:pt x="1891" y="2012"/>
                  </a:lnTo>
                  <a:lnTo>
                    <a:pt x="1926" y="2050"/>
                  </a:lnTo>
                  <a:lnTo>
                    <a:pt x="1967" y="2082"/>
                  </a:lnTo>
                  <a:lnTo>
                    <a:pt x="2011" y="2109"/>
                  </a:lnTo>
                  <a:lnTo>
                    <a:pt x="2058" y="2128"/>
                  </a:lnTo>
                  <a:lnTo>
                    <a:pt x="2110" y="2140"/>
                  </a:lnTo>
                  <a:lnTo>
                    <a:pt x="2163" y="2144"/>
                  </a:lnTo>
                  <a:lnTo>
                    <a:pt x="2216" y="2140"/>
                  </a:lnTo>
                  <a:lnTo>
                    <a:pt x="2267" y="2128"/>
                  </a:lnTo>
                  <a:lnTo>
                    <a:pt x="2316" y="2109"/>
                  </a:lnTo>
                  <a:lnTo>
                    <a:pt x="2359" y="2082"/>
                  </a:lnTo>
                  <a:lnTo>
                    <a:pt x="2399" y="2050"/>
                  </a:lnTo>
                  <a:lnTo>
                    <a:pt x="2435" y="2012"/>
                  </a:lnTo>
                  <a:lnTo>
                    <a:pt x="2465" y="1968"/>
                  </a:lnTo>
                  <a:lnTo>
                    <a:pt x="2491" y="1920"/>
                  </a:lnTo>
                  <a:lnTo>
                    <a:pt x="2508" y="1870"/>
                  </a:lnTo>
                  <a:lnTo>
                    <a:pt x="2520" y="1814"/>
                  </a:lnTo>
                  <a:lnTo>
                    <a:pt x="2524" y="1757"/>
                  </a:lnTo>
                  <a:lnTo>
                    <a:pt x="2520" y="1700"/>
                  </a:lnTo>
                  <a:lnTo>
                    <a:pt x="2508" y="1646"/>
                  </a:lnTo>
                  <a:lnTo>
                    <a:pt x="2491" y="1594"/>
                  </a:lnTo>
                  <a:lnTo>
                    <a:pt x="2465" y="1547"/>
                  </a:lnTo>
                  <a:lnTo>
                    <a:pt x="2435" y="1503"/>
                  </a:lnTo>
                  <a:lnTo>
                    <a:pt x="2399" y="1466"/>
                  </a:lnTo>
                  <a:lnTo>
                    <a:pt x="2359" y="1433"/>
                  </a:lnTo>
                  <a:lnTo>
                    <a:pt x="2316" y="1406"/>
                  </a:lnTo>
                  <a:lnTo>
                    <a:pt x="2267" y="1386"/>
                  </a:lnTo>
                  <a:lnTo>
                    <a:pt x="2216" y="1374"/>
                  </a:lnTo>
                  <a:lnTo>
                    <a:pt x="2163" y="1370"/>
                  </a:lnTo>
                  <a:close/>
                  <a:moveTo>
                    <a:pt x="3319" y="480"/>
                  </a:moveTo>
                  <a:lnTo>
                    <a:pt x="3266" y="484"/>
                  </a:lnTo>
                  <a:lnTo>
                    <a:pt x="3216" y="497"/>
                  </a:lnTo>
                  <a:lnTo>
                    <a:pt x="3168" y="516"/>
                  </a:lnTo>
                  <a:lnTo>
                    <a:pt x="3123" y="542"/>
                  </a:lnTo>
                  <a:lnTo>
                    <a:pt x="3083" y="575"/>
                  </a:lnTo>
                  <a:lnTo>
                    <a:pt x="3047" y="614"/>
                  </a:lnTo>
                  <a:lnTo>
                    <a:pt x="3017" y="656"/>
                  </a:lnTo>
                  <a:lnTo>
                    <a:pt x="2993" y="704"/>
                  </a:lnTo>
                  <a:lnTo>
                    <a:pt x="2974" y="756"/>
                  </a:lnTo>
                  <a:lnTo>
                    <a:pt x="2962" y="810"/>
                  </a:lnTo>
                  <a:lnTo>
                    <a:pt x="2958" y="868"/>
                  </a:lnTo>
                  <a:lnTo>
                    <a:pt x="2962" y="921"/>
                  </a:lnTo>
                  <a:lnTo>
                    <a:pt x="2973" y="974"/>
                  </a:lnTo>
                  <a:lnTo>
                    <a:pt x="2989" y="1023"/>
                  </a:lnTo>
                  <a:lnTo>
                    <a:pt x="3011" y="1068"/>
                  </a:lnTo>
                  <a:lnTo>
                    <a:pt x="3038" y="1111"/>
                  </a:lnTo>
                  <a:lnTo>
                    <a:pt x="3071" y="1148"/>
                  </a:lnTo>
                  <a:lnTo>
                    <a:pt x="3107" y="1181"/>
                  </a:lnTo>
                  <a:lnTo>
                    <a:pt x="3147" y="1207"/>
                  </a:lnTo>
                  <a:lnTo>
                    <a:pt x="3186" y="1229"/>
                  </a:lnTo>
                  <a:lnTo>
                    <a:pt x="3229" y="1243"/>
                  </a:lnTo>
                  <a:lnTo>
                    <a:pt x="3274" y="1253"/>
                  </a:lnTo>
                  <a:lnTo>
                    <a:pt x="3319" y="1255"/>
                  </a:lnTo>
                  <a:lnTo>
                    <a:pt x="3373" y="1251"/>
                  </a:lnTo>
                  <a:lnTo>
                    <a:pt x="3424" y="1239"/>
                  </a:lnTo>
                  <a:lnTo>
                    <a:pt x="3471" y="1219"/>
                  </a:lnTo>
                  <a:lnTo>
                    <a:pt x="3516" y="1193"/>
                  </a:lnTo>
                  <a:lnTo>
                    <a:pt x="3556" y="1160"/>
                  </a:lnTo>
                  <a:lnTo>
                    <a:pt x="3592" y="1121"/>
                  </a:lnTo>
                  <a:lnTo>
                    <a:pt x="3622" y="1079"/>
                  </a:lnTo>
                  <a:lnTo>
                    <a:pt x="3646" y="1031"/>
                  </a:lnTo>
                  <a:lnTo>
                    <a:pt x="3665" y="980"/>
                  </a:lnTo>
                  <a:lnTo>
                    <a:pt x="3675" y="925"/>
                  </a:lnTo>
                  <a:lnTo>
                    <a:pt x="3679" y="868"/>
                  </a:lnTo>
                  <a:lnTo>
                    <a:pt x="3677" y="817"/>
                  </a:lnTo>
                  <a:lnTo>
                    <a:pt x="3668" y="769"/>
                  </a:lnTo>
                  <a:lnTo>
                    <a:pt x="3653" y="722"/>
                  </a:lnTo>
                  <a:lnTo>
                    <a:pt x="3634" y="679"/>
                  </a:lnTo>
                  <a:lnTo>
                    <a:pt x="3608" y="636"/>
                  </a:lnTo>
                  <a:lnTo>
                    <a:pt x="3577" y="598"/>
                  </a:lnTo>
                  <a:lnTo>
                    <a:pt x="3543" y="563"/>
                  </a:lnTo>
                  <a:lnTo>
                    <a:pt x="3505" y="536"/>
                  </a:lnTo>
                  <a:lnTo>
                    <a:pt x="3462" y="512"/>
                  </a:lnTo>
                  <a:lnTo>
                    <a:pt x="3417" y="495"/>
                  </a:lnTo>
                  <a:lnTo>
                    <a:pt x="3369" y="484"/>
                  </a:lnTo>
                  <a:lnTo>
                    <a:pt x="3319" y="480"/>
                  </a:lnTo>
                  <a:close/>
                  <a:moveTo>
                    <a:pt x="4186" y="0"/>
                  </a:moveTo>
                  <a:lnTo>
                    <a:pt x="4208" y="2"/>
                  </a:lnTo>
                  <a:lnTo>
                    <a:pt x="4231" y="6"/>
                  </a:lnTo>
                  <a:lnTo>
                    <a:pt x="4263" y="16"/>
                  </a:lnTo>
                  <a:lnTo>
                    <a:pt x="4293" y="33"/>
                  </a:lnTo>
                  <a:lnTo>
                    <a:pt x="4320" y="56"/>
                  </a:lnTo>
                  <a:lnTo>
                    <a:pt x="4341" y="84"/>
                  </a:lnTo>
                  <a:lnTo>
                    <a:pt x="4357" y="114"/>
                  </a:lnTo>
                  <a:lnTo>
                    <a:pt x="4367" y="149"/>
                  </a:lnTo>
                  <a:lnTo>
                    <a:pt x="4371" y="184"/>
                  </a:lnTo>
                  <a:lnTo>
                    <a:pt x="4371" y="2020"/>
                  </a:lnTo>
                  <a:lnTo>
                    <a:pt x="4320" y="1981"/>
                  </a:lnTo>
                  <a:lnTo>
                    <a:pt x="4264" y="1948"/>
                  </a:lnTo>
                  <a:lnTo>
                    <a:pt x="4206" y="1923"/>
                  </a:lnTo>
                  <a:lnTo>
                    <a:pt x="4145" y="1903"/>
                  </a:lnTo>
                  <a:lnTo>
                    <a:pt x="4080" y="1893"/>
                  </a:lnTo>
                  <a:lnTo>
                    <a:pt x="4013" y="1889"/>
                  </a:lnTo>
                  <a:lnTo>
                    <a:pt x="3946" y="1893"/>
                  </a:lnTo>
                  <a:lnTo>
                    <a:pt x="3881" y="1905"/>
                  </a:lnTo>
                  <a:lnTo>
                    <a:pt x="3817" y="1924"/>
                  </a:lnTo>
                  <a:lnTo>
                    <a:pt x="3758" y="1952"/>
                  </a:lnTo>
                  <a:lnTo>
                    <a:pt x="3702" y="1985"/>
                  </a:lnTo>
                  <a:lnTo>
                    <a:pt x="3650" y="2025"/>
                  </a:lnTo>
                  <a:lnTo>
                    <a:pt x="3603" y="2071"/>
                  </a:lnTo>
                  <a:lnTo>
                    <a:pt x="3560" y="2122"/>
                  </a:lnTo>
                  <a:lnTo>
                    <a:pt x="3522" y="2179"/>
                  </a:lnTo>
                  <a:lnTo>
                    <a:pt x="3491" y="2238"/>
                  </a:lnTo>
                  <a:lnTo>
                    <a:pt x="3466" y="2302"/>
                  </a:lnTo>
                  <a:lnTo>
                    <a:pt x="3448" y="2370"/>
                  </a:lnTo>
                  <a:lnTo>
                    <a:pt x="3436" y="2440"/>
                  </a:lnTo>
                  <a:lnTo>
                    <a:pt x="3432" y="2513"/>
                  </a:lnTo>
                  <a:lnTo>
                    <a:pt x="3434" y="2572"/>
                  </a:lnTo>
                  <a:lnTo>
                    <a:pt x="3442" y="2629"/>
                  </a:lnTo>
                  <a:lnTo>
                    <a:pt x="3454" y="2686"/>
                  </a:lnTo>
                  <a:lnTo>
                    <a:pt x="3471" y="2739"/>
                  </a:lnTo>
                  <a:lnTo>
                    <a:pt x="215" y="3275"/>
                  </a:lnTo>
                  <a:lnTo>
                    <a:pt x="184" y="3277"/>
                  </a:lnTo>
                  <a:lnTo>
                    <a:pt x="148" y="3273"/>
                  </a:lnTo>
                  <a:lnTo>
                    <a:pt x="114" y="3263"/>
                  </a:lnTo>
                  <a:lnTo>
                    <a:pt x="82" y="3247"/>
                  </a:lnTo>
                  <a:lnTo>
                    <a:pt x="54" y="3224"/>
                  </a:lnTo>
                  <a:lnTo>
                    <a:pt x="32" y="3197"/>
                  </a:lnTo>
                  <a:lnTo>
                    <a:pt x="15" y="3165"/>
                  </a:lnTo>
                  <a:lnTo>
                    <a:pt x="4" y="3130"/>
                  </a:lnTo>
                  <a:lnTo>
                    <a:pt x="0" y="3092"/>
                  </a:lnTo>
                  <a:lnTo>
                    <a:pt x="0" y="2754"/>
                  </a:lnTo>
                  <a:lnTo>
                    <a:pt x="46" y="2787"/>
                  </a:lnTo>
                  <a:lnTo>
                    <a:pt x="98" y="2814"/>
                  </a:lnTo>
                  <a:lnTo>
                    <a:pt x="152" y="2833"/>
                  </a:lnTo>
                  <a:lnTo>
                    <a:pt x="208" y="2845"/>
                  </a:lnTo>
                  <a:lnTo>
                    <a:pt x="268" y="2849"/>
                  </a:lnTo>
                  <a:lnTo>
                    <a:pt x="325" y="2845"/>
                  </a:lnTo>
                  <a:lnTo>
                    <a:pt x="378" y="2835"/>
                  </a:lnTo>
                  <a:lnTo>
                    <a:pt x="429" y="2818"/>
                  </a:lnTo>
                  <a:lnTo>
                    <a:pt x="478" y="2794"/>
                  </a:lnTo>
                  <a:lnTo>
                    <a:pt x="524" y="2763"/>
                  </a:lnTo>
                  <a:lnTo>
                    <a:pt x="566" y="2729"/>
                  </a:lnTo>
                  <a:lnTo>
                    <a:pt x="603" y="2688"/>
                  </a:lnTo>
                  <a:lnTo>
                    <a:pt x="635" y="2644"/>
                  </a:lnTo>
                  <a:lnTo>
                    <a:pt x="663" y="2595"/>
                  </a:lnTo>
                  <a:lnTo>
                    <a:pt x="685" y="2542"/>
                  </a:lnTo>
                  <a:lnTo>
                    <a:pt x="702" y="2488"/>
                  </a:lnTo>
                  <a:lnTo>
                    <a:pt x="712" y="2429"/>
                  </a:lnTo>
                  <a:lnTo>
                    <a:pt x="716" y="2368"/>
                  </a:lnTo>
                  <a:lnTo>
                    <a:pt x="712" y="2309"/>
                  </a:lnTo>
                  <a:lnTo>
                    <a:pt x="702" y="2250"/>
                  </a:lnTo>
                  <a:lnTo>
                    <a:pt x="685" y="2195"/>
                  </a:lnTo>
                  <a:lnTo>
                    <a:pt x="663" y="2142"/>
                  </a:lnTo>
                  <a:lnTo>
                    <a:pt x="635" y="2094"/>
                  </a:lnTo>
                  <a:lnTo>
                    <a:pt x="603" y="2049"/>
                  </a:lnTo>
                  <a:lnTo>
                    <a:pt x="566" y="2009"/>
                  </a:lnTo>
                  <a:lnTo>
                    <a:pt x="524" y="1973"/>
                  </a:lnTo>
                  <a:lnTo>
                    <a:pt x="478" y="1944"/>
                  </a:lnTo>
                  <a:lnTo>
                    <a:pt x="429" y="1920"/>
                  </a:lnTo>
                  <a:lnTo>
                    <a:pt x="378" y="1902"/>
                  </a:lnTo>
                  <a:lnTo>
                    <a:pt x="325" y="1891"/>
                  </a:lnTo>
                  <a:lnTo>
                    <a:pt x="268" y="1887"/>
                  </a:lnTo>
                  <a:lnTo>
                    <a:pt x="208" y="1891"/>
                  </a:lnTo>
                  <a:lnTo>
                    <a:pt x="151" y="1905"/>
                  </a:lnTo>
                  <a:lnTo>
                    <a:pt x="98" y="1923"/>
                  </a:lnTo>
                  <a:lnTo>
                    <a:pt x="46" y="1950"/>
                  </a:lnTo>
                  <a:lnTo>
                    <a:pt x="0" y="1983"/>
                  </a:lnTo>
                  <a:lnTo>
                    <a:pt x="0" y="842"/>
                  </a:lnTo>
                  <a:lnTo>
                    <a:pt x="4" y="805"/>
                  </a:lnTo>
                  <a:lnTo>
                    <a:pt x="15" y="769"/>
                  </a:lnTo>
                  <a:lnTo>
                    <a:pt x="33" y="737"/>
                  </a:lnTo>
                  <a:lnTo>
                    <a:pt x="57" y="709"/>
                  </a:lnTo>
                  <a:lnTo>
                    <a:pt x="85" y="687"/>
                  </a:lnTo>
                  <a:lnTo>
                    <a:pt x="118" y="669"/>
                  </a:lnTo>
                  <a:lnTo>
                    <a:pt x="155" y="660"/>
                  </a:lnTo>
                  <a:lnTo>
                    <a:pt x="223" y="648"/>
                  </a:lnTo>
                  <a:lnTo>
                    <a:pt x="4155" y="3"/>
                  </a:lnTo>
                  <a:lnTo>
                    <a:pt x="41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4" name="Group 42"/>
          <p:cNvGrpSpPr>
            <a:grpSpLocks noChangeAspect="1"/>
          </p:cNvGrpSpPr>
          <p:nvPr/>
        </p:nvGrpSpPr>
        <p:grpSpPr bwMode="auto">
          <a:xfrm>
            <a:off x="8711336" y="1522695"/>
            <a:ext cx="677429" cy="543279"/>
            <a:chOff x="1151" y="3"/>
            <a:chExt cx="5373" cy="4309"/>
          </a:xfrm>
          <a:solidFill>
            <a:schemeClr val="bg1"/>
          </a:solidFill>
        </p:grpSpPr>
        <p:sp>
          <p:nvSpPr>
            <p:cNvPr id="67" name="Freeform 44"/>
            <p:cNvSpPr>
              <a:spLocks/>
            </p:cNvSpPr>
            <p:nvPr/>
          </p:nvSpPr>
          <p:spPr bwMode="auto">
            <a:xfrm>
              <a:off x="3917" y="711"/>
              <a:ext cx="1492" cy="1181"/>
            </a:xfrm>
            <a:custGeom>
              <a:avLst/>
              <a:gdLst>
                <a:gd name="T0" fmla="*/ 1137 w 1492"/>
                <a:gd name="T1" fmla="*/ 3 h 1181"/>
                <a:gd name="T2" fmla="*/ 1369 w 1492"/>
                <a:gd name="T3" fmla="*/ 28 h 1181"/>
                <a:gd name="T4" fmla="*/ 1434 w 1492"/>
                <a:gd name="T5" fmla="*/ 54 h 1181"/>
                <a:gd name="T6" fmla="*/ 1476 w 1492"/>
                <a:gd name="T7" fmla="*/ 104 h 1181"/>
                <a:gd name="T8" fmla="*/ 1492 w 1492"/>
                <a:gd name="T9" fmla="*/ 170 h 1181"/>
                <a:gd name="T10" fmla="*/ 1474 w 1492"/>
                <a:gd name="T11" fmla="*/ 253 h 1181"/>
                <a:gd name="T12" fmla="*/ 1439 w 1492"/>
                <a:gd name="T13" fmla="*/ 364 h 1181"/>
                <a:gd name="T14" fmla="*/ 1390 w 1492"/>
                <a:gd name="T15" fmla="*/ 486 h 1181"/>
                <a:gd name="T16" fmla="*/ 1325 w 1492"/>
                <a:gd name="T17" fmla="*/ 618 h 1181"/>
                <a:gd name="T18" fmla="*/ 1240 w 1492"/>
                <a:gd name="T19" fmla="*/ 753 h 1181"/>
                <a:gd name="T20" fmla="*/ 1135 w 1492"/>
                <a:gd name="T21" fmla="*/ 887 h 1181"/>
                <a:gd name="T22" fmla="*/ 1008 w 1492"/>
                <a:gd name="T23" fmla="*/ 1014 h 1181"/>
                <a:gd name="T24" fmla="*/ 857 w 1492"/>
                <a:gd name="T25" fmla="*/ 1130 h 1181"/>
                <a:gd name="T26" fmla="*/ 205 w 1492"/>
                <a:gd name="T27" fmla="*/ 1181 h 1181"/>
                <a:gd name="T28" fmla="*/ 376 w 1492"/>
                <a:gd name="T29" fmla="*/ 1032 h 1181"/>
                <a:gd name="T30" fmla="*/ 524 w 1492"/>
                <a:gd name="T31" fmla="*/ 895 h 1181"/>
                <a:gd name="T32" fmla="*/ 648 w 1492"/>
                <a:gd name="T33" fmla="*/ 771 h 1181"/>
                <a:gd name="T34" fmla="*/ 749 w 1492"/>
                <a:gd name="T35" fmla="*/ 665 h 1181"/>
                <a:gd name="T36" fmla="*/ 827 w 1492"/>
                <a:gd name="T37" fmla="*/ 577 h 1181"/>
                <a:gd name="T38" fmla="*/ 886 w 1492"/>
                <a:gd name="T39" fmla="*/ 512 h 1181"/>
                <a:gd name="T40" fmla="*/ 880 w 1492"/>
                <a:gd name="T41" fmla="*/ 507 h 1181"/>
                <a:gd name="T42" fmla="*/ 810 w 1492"/>
                <a:gd name="T43" fmla="*/ 559 h 1181"/>
                <a:gd name="T44" fmla="*/ 720 w 1492"/>
                <a:gd name="T45" fmla="*/ 626 h 1181"/>
                <a:gd name="T46" fmla="*/ 611 w 1492"/>
                <a:gd name="T47" fmla="*/ 706 h 1181"/>
                <a:gd name="T48" fmla="*/ 489 w 1492"/>
                <a:gd name="T49" fmla="*/ 794 h 1181"/>
                <a:gd name="T50" fmla="*/ 353 w 1492"/>
                <a:gd name="T51" fmla="*/ 886 h 1181"/>
                <a:gd name="T52" fmla="*/ 207 w 1492"/>
                <a:gd name="T53" fmla="*/ 977 h 1181"/>
                <a:gd name="T54" fmla="*/ 119 w 1492"/>
                <a:gd name="T55" fmla="*/ 931 h 1181"/>
                <a:gd name="T56" fmla="*/ 81 w 1492"/>
                <a:gd name="T57" fmla="*/ 755 h 1181"/>
                <a:gd name="T58" fmla="*/ 0 w 1492"/>
                <a:gd name="T59" fmla="*/ 541 h 1181"/>
                <a:gd name="T60" fmla="*/ 91 w 1492"/>
                <a:gd name="T61" fmla="*/ 411 h 1181"/>
                <a:gd name="T62" fmla="*/ 194 w 1492"/>
                <a:gd name="T63" fmla="*/ 297 h 1181"/>
                <a:gd name="T64" fmla="*/ 308 w 1492"/>
                <a:gd name="T65" fmla="*/ 201 h 1181"/>
                <a:gd name="T66" fmla="*/ 435 w 1492"/>
                <a:gd name="T67" fmla="*/ 122 h 1181"/>
                <a:gd name="T68" fmla="*/ 581 w 1492"/>
                <a:gd name="T69" fmla="*/ 62 h 1181"/>
                <a:gd name="T70" fmla="*/ 744 w 1492"/>
                <a:gd name="T71" fmla="*/ 21 h 1181"/>
                <a:gd name="T72" fmla="*/ 929 w 1492"/>
                <a:gd name="T73" fmla="*/ 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2" h="1181">
                  <a:moveTo>
                    <a:pt x="1030" y="0"/>
                  </a:moveTo>
                  <a:lnTo>
                    <a:pt x="1137" y="3"/>
                  </a:lnTo>
                  <a:lnTo>
                    <a:pt x="1250" y="13"/>
                  </a:lnTo>
                  <a:lnTo>
                    <a:pt x="1369" y="28"/>
                  </a:lnTo>
                  <a:lnTo>
                    <a:pt x="1404" y="38"/>
                  </a:lnTo>
                  <a:lnTo>
                    <a:pt x="1434" y="54"/>
                  </a:lnTo>
                  <a:lnTo>
                    <a:pt x="1458" y="77"/>
                  </a:lnTo>
                  <a:lnTo>
                    <a:pt x="1476" y="104"/>
                  </a:lnTo>
                  <a:lnTo>
                    <a:pt x="1489" y="135"/>
                  </a:lnTo>
                  <a:lnTo>
                    <a:pt x="1492" y="170"/>
                  </a:lnTo>
                  <a:lnTo>
                    <a:pt x="1488" y="206"/>
                  </a:lnTo>
                  <a:lnTo>
                    <a:pt x="1474" y="253"/>
                  </a:lnTo>
                  <a:lnTo>
                    <a:pt x="1458" y="307"/>
                  </a:lnTo>
                  <a:lnTo>
                    <a:pt x="1439" y="364"/>
                  </a:lnTo>
                  <a:lnTo>
                    <a:pt x="1416" y="424"/>
                  </a:lnTo>
                  <a:lnTo>
                    <a:pt x="1390" y="486"/>
                  </a:lnTo>
                  <a:lnTo>
                    <a:pt x="1359" y="551"/>
                  </a:lnTo>
                  <a:lnTo>
                    <a:pt x="1325" y="618"/>
                  </a:lnTo>
                  <a:lnTo>
                    <a:pt x="1285" y="687"/>
                  </a:lnTo>
                  <a:lnTo>
                    <a:pt x="1240" y="753"/>
                  </a:lnTo>
                  <a:lnTo>
                    <a:pt x="1191" y="822"/>
                  </a:lnTo>
                  <a:lnTo>
                    <a:pt x="1135" y="887"/>
                  </a:lnTo>
                  <a:lnTo>
                    <a:pt x="1075" y="952"/>
                  </a:lnTo>
                  <a:lnTo>
                    <a:pt x="1008" y="1014"/>
                  </a:lnTo>
                  <a:lnTo>
                    <a:pt x="937" y="1075"/>
                  </a:lnTo>
                  <a:lnTo>
                    <a:pt x="857" y="1130"/>
                  </a:lnTo>
                  <a:lnTo>
                    <a:pt x="772" y="1181"/>
                  </a:lnTo>
                  <a:lnTo>
                    <a:pt x="205" y="1181"/>
                  </a:lnTo>
                  <a:lnTo>
                    <a:pt x="293" y="1106"/>
                  </a:lnTo>
                  <a:lnTo>
                    <a:pt x="376" y="1032"/>
                  </a:lnTo>
                  <a:lnTo>
                    <a:pt x="453" y="962"/>
                  </a:lnTo>
                  <a:lnTo>
                    <a:pt x="524" y="895"/>
                  </a:lnTo>
                  <a:lnTo>
                    <a:pt x="588" y="832"/>
                  </a:lnTo>
                  <a:lnTo>
                    <a:pt x="648" y="771"/>
                  </a:lnTo>
                  <a:lnTo>
                    <a:pt x="700" y="716"/>
                  </a:lnTo>
                  <a:lnTo>
                    <a:pt x="749" y="665"/>
                  </a:lnTo>
                  <a:lnTo>
                    <a:pt x="792" y="618"/>
                  </a:lnTo>
                  <a:lnTo>
                    <a:pt x="827" y="577"/>
                  </a:lnTo>
                  <a:lnTo>
                    <a:pt x="860" y="541"/>
                  </a:lnTo>
                  <a:lnTo>
                    <a:pt x="886" y="512"/>
                  </a:lnTo>
                  <a:lnTo>
                    <a:pt x="907" y="489"/>
                  </a:lnTo>
                  <a:lnTo>
                    <a:pt x="880" y="507"/>
                  </a:lnTo>
                  <a:lnTo>
                    <a:pt x="847" y="530"/>
                  </a:lnTo>
                  <a:lnTo>
                    <a:pt x="810" y="559"/>
                  </a:lnTo>
                  <a:lnTo>
                    <a:pt x="767" y="590"/>
                  </a:lnTo>
                  <a:lnTo>
                    <a:pt x="720" y="626"/>
                  </a:lnTo>
                  <a:lnTo>
                    <a:pt x="668" y="665"/>
                  </a:lnTo>
                  <a:lnTo>
                    <a:pt x="611" y="706"/>
                  </a:lnTo>
                  <a:lnTo>
                    <a:pt x="552" y="750"/>
                  </a:lnTo>
                  <a:lnTo>
                    <a:pt x="489" y="794"/>
                  </a:lnTo>
                  <a:lnTo>
                    <a:pt x="422" y="840"/>
                  </a:lnTo>
                  <a:lnTo>
                    <a:pt x="353" y="886"/>
                  </a:lnTo>
                  <a:lnTo>
                    <a:pt x="282" y="931"/>
                  </a:lnTo>
                  <a:lnTo>
                    <a:pt x="207" y="977"/>
                  </a:lnTo>
                  <a:lnTo>
                    <a:pt x="132" y="1021"/>
                  </a:lnTo>
                  <a:lnTo>
                    <a:pt x="119" y="931"/>
                  </a:lnTo>
                  <a:lnTo>
                    <a:pt x="102" y="843"/>
                  </a:lnTo>
                  <a:lnTo>
                    <a:pt x="81" y="755"/>
                  </a:lnTo>
                  <a:lnTo>
                    <a:pt x="53" y="674"/>
                  </a:lnTo>
                  <a:lnTo>
                    <a:pt x="0" y="541"/>
                  </a:lnTo>
                  <a:lnTo>
                    <a:pt x="45" y="475"/>
                  </a:lnTo>
                  <a:lnTo>
                    <a:pt x="91" y="411"/>
                  </a:lnTo>
                  <a:lnTo>
                    <a:pt x="141" y="352"/>
                  </a:lnTo>
                  <a:lnTo>
                    <a:pt x="194" y="297"/>
                  </a:lnTo>
                  <a:lnTo>
                    <a:pt x="249" y="246"/>
                  </a:lnTo>
                  <a:lnTo>
                    <a:pt x="308" y="201"/>
                  </a:lnTo>
                  <a:lnTo>
                    <a:pt x="370" y="158"/>
                  </a:lnTo>
                  <a:lnTo>
                    <a:pt x="435" y="122"/>
                  </a:lnTo>
                  <a:lnTo>
                    <a:pt x="506" y="90"/>
                  </a:lnTo>
                  <a:lnTo>
                    <a:pt x="581" y="62"/>
                  </a:lnTo>
                  <a:lnTo>
                    <a:pt x="660" y="39"/>
                  </a:lnTo>
                  <a:lnTo>
                    <a:pt x="744" y="21"/>
                  </a:lnTo>
                  <a:lnTo>
                    <a:pt x="834" y="10"/>
                  </a:lnTo>
                  <a:lnTo>
                    <a:pt x="929" y="2"/>
                  </a:lnTo>
                  <a:lnTo>
                    <a:pt x="10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5"/>
            <p:cNvSpPr>
              <a:spLocks/>
            </p:cNvSpPr>
            <p:nvPr/>
          </p:nvSpPr>
          <p:spPr bwMode="auto">
            <a:xfrm>
              <a:off x="1151" y="3"/>
              <a:ext cx="2733" cy="1889"/>
            </a:xfrm>
            <a:custGeom>
              <a:avLst/>
              <a:gdLst>
                <a:gd name="T0" fmla="*/ 751 w 2733"/>
                <a:gd name="T1" fmla="*/ 0 h 1889"/>
                <a:gd name="T2" fmla="*/ 1017 w 2733"/>
                <a:gd name="T3" fmla="*/ 20 h 1889"/>
                <a:gd name="T4" fmla="*/ 1278 w 2733"/>
                <a:gd name="T5" fmla="*/ 77 h 1889"/>
                <a:gd name="T6" fmla="*/ 1527 w 2733"/>
                <a:gd name="T7" fmla="*/ 168 h 1889"/>
                <a:gd name="T8" fmla="*/ 1763 w 2733"/>
                <a:gd name="T9" fmla="*/ 292 h 1889"/>
                <a:gd name="T10" fmla="*/ 1982 w 2733"/>
                <a:gd name="T11" fmla="*/ 445 h 1889"/>
                <a:gd name="T12" fmla="*/ 2181 w 2733"/>
                <a:gd name="T13" fmla="*/ 625 h 1889"/>
                <a:gd name="T14" fmla="*/ 2355 w 2733"/>
                <a:gd name="T15" fmla="*/ 827 h 1889"/>
                <a:gd name="T16" fmla="*/ 2500 w 2733"/>
                <a:gd name="T17" fmla="*/ 1050 h 1889"/>
                <a:gd name="T18" fmla="*/ 2614 w 2733"/>
                <a:gd name="T19" fmla="*/ 1292 h 1889"/>
                <a:gd name="T20" fmla="*/ 2692 w 2733"/>
                <a:gd name="T21" fmla="*/ 1548 h 1889"/>
                <a:gd name="T22" fmla="*/ 2733 w 2733"/>
                <a:gd name="T23" fmla="*/ 1817 h 1889"/>
                <a:gd name="T24" fmla="*/ 2720 w 2733"/>
                <a:gd name="T25" fmla="*/ 1806 h 1889"/>
                <a:gd name="T26" fmla="*/ 2694 w 2733"/>
                <a:gd name="T27" fmla="*/ 1778 h 1889"/>
                <a:gd name="T28" fmla="*/ 2658 w 2733"/>
                <a:gd name="T29" fmla="*/ 1740 h 1889"/>
                <a:gd name="T30" fmla="*/ 2619 w 2733"/>
                <a:gd name="T31" fmla="*/ 1700 h 1889"/>
                <a:gd name="T32" fmla="*/ 2586 w 2733"/>
                <a:gd name="T33" fmla="*/ 1664 h 1889"/>
                <a:gd name="T34" fmla="*/ 2381 w 2733"/>
                <a:gd name="T35" fmla="*/ 1466 h 1889"/>
                <a:gd name="T36" fmla="*/ 2176 w 2733"/>
                <a:gd name="T37" fmla="*/ 1298 h 1889"/>
                <a:gd name="T38" fmla="*/ 1975 w 2733"/>
                <a:gd name="T39" fmla="*/ 1155 h 1889"/>
                <a:gd name="T40" fmla="*/ 1783 w 2733"/>
                <a:gd name="T41" fmla="*/ 1037 h 1889"/>
                <a:gd name="T42" fmla="*/ 1602 w 2733"/>
                <a:gd name="T43" fmla="*/ 943 h 1889"/>
                <a:gd name="T44" fmla="*/ 1439 w 2733"/>
                <a:gd name="T45" fmla="*/ 869 h 1889"/>
                <a:gd name="T46" fmla="*/ 1296 w 2733"/>
                <a:gd name="T47" fmla="*/ 816 h 1889"/>
                <a:gd name="T48" fmla="*/ 1178 w 2733"/>
                <a:gd name="T49" fmla="*/ 778 h 1889"/>
                <a:gd name="T50" fmla="*/ 1090 w 2733"/>
                <a:gd name="T51" fmla="*/ 759 h 1889"/>
                <a:gd name="T52" fmla="*/ 1204 w 2733"/>
                <a:gd name="T53" fmla="*/ 825 h 1889"/>
                <a:gd name="T54" fmla="*/ 1341 w 2733"/>
                <a:gd name="T55" fmla="*/ 907 h 1889"/>
                <a:gd name="T56" fmla="*/ 1494 w 2733"/>
                <a:gd name="T57" fmla="*/ 1003 h 1889"/>
                <a:gd name="T58" fmla="*/ 1659 w 2733"/>
                <a:gd name="T59" fmla="*/ 1117 h 1889"/>
                <a:gd name="T60" fmla="*/ 1827 w 2733"/>
                <a:gd name="T61" fmla="*/ 1249 h 1889"/>
                <a:gd name="T62" fmla="*/ 1993 w 2733"/>
                <a:gd name="T63" fmla="*/ 1403 h 1889"/>
                <a:gd name="T64" fmla="*/ 2153 w 2733"/>
                <a:gd name="T65" fmla="*/ 1579 h 1889"/>
                <a:gd name="T66" fmla="*/ 2296 w 2733"/>
                <a:gd name="T67" fmla="*/ 1779 h 1889"/>
                <a:gd name="T68" fmla="*/ 1248 w 2733"/>
                <a:gd name="T69" fmla="*/ 1889 h 1889"/>
                <a:gd name="T70" fmla="*/ 1030 w 2733"/>
                <a:gd name="T71" fmla="*/ 1783 h 1889"/>
                <a:gd name="T72" fmla="*/ 838 w 2733"/>
                <a:gd name="T73" fmla="*/ 1657 h 1889"/>
                <a:gd name="T74" fmla="*/ 671 w 2733"/>
                <a:gd name="T75" fmla="*/ 1517 h 1889"/>
                <a:gd name="T76" fmla="*/ 526 w 2733"/>
                <a:gd name="T77" fmla="*/ 1367 h 1889"/>
                <a:gd name="T78" fmla="*/ 404 w 2733"/>
                <a:gd name="T79" fmla="*/ 1210 h 1889"/>
                <a:gd name="T80" fmla="*/ 301 w 2733"/>
                <a:gd name="T81" fmla="*/ 1050 h 1889"/>
                <a:gd name="T82" fmla="*/ 215 w 2733"/>
                <a:gd name="T83" fmla="*/ 892 h 1889"/>
                <a:gd name="T84" fmla="*/ 147 w 2733"/>
                <a:gd name="T85" fmla="*/ 737 h 1889"/>
                <a:gd name="T86" fmla="*/ 93 w 2733"/>
                <a:gd name="T87" fmla="*/ 592 h 1889"/>
                <a:gd name="T88" fmla="*/ 52 w 2733"/>
                <a:gd name="T89" fmla="*/ 459 h 1889"/>
                <a:gd name="T90" fmla="*/ 23 w 2733"/>
                <a:gd name="T91" fmla="*/ 343 h 1889"/>
                <a:gd name="T92" fmla="*/ 2 w 2733"/>
                <a:gd name="T93" fmla="*/ 245 h 1889"/>
                <a:gd name="T94" fmla="*/ 5 w 2733"/>
                <a:gd name="T95" fmla="*/ 183 h 1889"/>
                <a:gd name="T96" fmla="*/ 33 w 2733"/>
                <a:gd name="T97" fmla="*/ 129 h 1889"/>
                <a:gd name="T98" fmla="*/ 80 w 2733"/>
                <a:gd name="T99" fmla="*/ 92 h 1889"/>
                <a:gd name="T100" fmla="*/ 244 w 2733"/>
                <a:gd name="T101" fmla="*/ 51 h 1889"/>
                <a:gd name="T102" fmla="*/ 505 w 2733"/>
                <a:gd name="T103" fmla="*/ 12 h 1889"/>
                <a:gd name="T104" fmla="*/ 751 w 2733"/>
                <a:gd name="T105" fmla="*/ 0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33" h="1889">
                  <a:moveTo>
                    <a:pt x="751" y="0"/>
                  </a:moveTo>
                  <a:lnTo>
                    <a:pt x="751" y="0"/>
                  </a:lnTo>
                  <a:lnTo>
                    <a:pt x="885" y="5"/>
                  </a:lnTo>
                  <a:lnTo>
                    <a:pt x="1017" y="20"/>
                  </a:lnTo>
                  <a:lnTo>
                    <a:pt x="1147" y="43"/>
                  </a:lnTo>
                  <a:lnTo>
                    <a:pt x="1278" y="77"/>
                  </a:lnTo>
                  <a:lnTo>
                    <a:pt x="1403" y="118"/>
                  </a:lnTo>
                  <a:lnTo>
                    <a:pt x="1527" y="168"/>
                  </a:lnTo>
                  <a:lnTo>
                    <a:pt x="1648" y="227"/>
                  </a:lnTo>
                  <a:lnTo>
                    <a:pt x="1763" y="292"/>
                  </a:lnTo>
                  <a:lnTo>
                    <a:pt x="1876" y="366"/>
                  </a:lnTo>
                  <a:lnTo>
                    <a:pt x="1982" y="445"/>
                  </a:lnTo>
                  <a:lnTo>
                    <a:pt x="2084" y="532"/>
                  </a:lnTo>
                  <a:lnTo>
                    <a:pt x="2181" y="625"/>
                  </a:lnTo>
                  <a:lnTo>
                    <a:pt x="2270" y="723"/>
                  </a:lnTo>
                  <a:lnTo>
                    <a:pt x="2355" y="827"/>
                  </a:lnTo>
                  <a:lnTo>
                    <a:pt x="2432" y="936"/>
                  </a:lnTo>
                  <a:lnTo>
                    <a:pt x="2500" y="1050"/>
                  </a:lnTo>
                  <a:lnTo>
                    <a:pt x="2562" y="1170"/>
                  </a:lnTo>
                  <a:lnTo>
                    <a:pt x="2614" y="1292"/>
                  </a:lnTo>
                  <a:lnTo>
                    <a:pt x="2658" y="1417"/>
                  </a:lnTo>
                  <a:lnTo>
                    <a:pt x="2692" y="1548"/>
                  </a:lnTo>
                  <a:lnTo>
                    <a:pt x="2717" y="1680"/>
                  </a:lnTo>
                  <a:lnTo>
                    <a:pt x="2733" y="1817"/>
                  </a:lnTo>
                  <a:lnTo>
                    <a:pt x="2728" y="1814"/>
                  </a:lnTo>
                  <a:lnTo>
                    <a:pt x="2720" y="1806"/>
                  </a:lnTo>
                  <a:lnTo>
                    <a:pt x="2709" y="1794"/>
                  </a:lnTo>
                  <a:lnTo>
                    <a:pt x="2694" y="1778"/>
                  </a:lnTo>
                  <a:lnTo>
                    <a:pt x="2676" y="1760"/>
                  </a:lnTo>
                  <a:lnTo>
                    <a:pt x="2658" y="1740"/>
                  </a:lnTo>
                  <a:lnTo>
                    <a:pt x="2638" y="1719"/>
                  </a:lnTo>
                  <a:lnTo>
                    <a:pt x="2619" y="1700"/>
                  </a:lnTo>
                  <a:lnTo>
                    <a:pt x="2603" y="1680"/>
                  </a:lnTo>
                  <a:lnTo>
                    <a:pt x="2586" y="1664"/>
                  </a:lnTo>
                  <a:lnTo>
                    <a:pt x="2484" y="1563"/>
                  </a:lnTo>
                  <a:lnTo>
                    <a:pt x="2381" y="1466"/>
                  </a:lnTo>
                  <a:lnTo>
                    <a:pt x="2278" y="1378"/>
                  </a:lnTo>
                  <a:lnTo>
                    <a:pt x="2176" y="1298"/>
                  </a:lnTo>
                  <a:lnTo>
                    <a:pt x="2075" y="1223"/>
                  </a:lnTo>
                  <a:lnTo>
                    <a:pt x="1975" y="1155"/>
                  </a:lnTo>
                  <a:lnTo>
                    <a:pt x="1877" y="1093"/>
                  </a:lnTo>
                  <a:lnTo>
                    <a:pt x="1783" y="1037"/>
                  </a:lnTo>
                  <a:lnTo>
                    <a:pt x="1690" y="987"/>
                  </a:lnTo>
                  <a:lnTo>
                    <a:pt x="1602" y="943"/>
                  </a:lnTo>
                  <a:lnTo>
                    <a:pt x="1517" y="904"/>
                  </a:lnTo>
                  <a:lnTo>
                    <a:pt x="1439" y="869"/>
                  </a:lnTo>
                  <a:lnTo>
                    <a:pt x="1364" y="840"/>
                  </a:lnTo>
                  <a:lnTo>
                    <a:pt x="1296" y="816"/>
                  </a:lnTo>
                  <a:lnTo>
                    <a:pt x="1234" y="794"/>
                  </a:lnTo>
                  <a:lnTo>
                    <a:pt x="1178" y="778"/>
                  </a:lnTo>
                  <a:lnTo>
                    <a:pt x="1129" y="767"/>
                  </a:lnTo>
                  <a:lnTo>
                    <a:pt x="1090" y="759"/>
                  </a:lnTo>
                  <a:lnTo>
                    <a:pt x="1144" y="790"/>
                  </a:lnTo>
                  <a:lnTo>
                    <a:pt x="1204" y="825"/>
                  </a:lnTo>
                  <a:lnTo>
                    <a:pt x="1270" y="865"/>
                  </a:lnTo>
                  <a:lnTo>
                    <a:pt x="1341" y="907"/>
                  </a:lnTo>
                  <a:lnTo>
                    <a:pt x="1416" y="953"/>
                  </a:lnTo>
                  <a:lnTo>
                    <a:pt x="1494" y="1003"/>
                  </a:lnTo>
                  <a:lnTo>
                    <a:pt x="1576" y="1059"/>
                  </a:lnTo>
                  <a:lnTo>
                    <a:pt x="1659" y="1117"/>
                  </a:lnTo>
                  <a:lnTo>
                    <a:pt x="1742" y="1181"/>
                  </a:lnTo>
                  <a:lnTo>
                    <a:pt x="1827" y="1249"/>
                  </a:lnTo>
                  <a:lnTo>
                    <a:pt x="1912" y="1324"/>
                  </a:lnTo>
                  <a:lnTo>
                    <a:pt x="1993" y="1403"/>
                  </a:lnTo>
                  <a:lnTo>
                    <a:pt x="2075" y="1488"/>
                  </a:lnTo>
                  <a:lnTo>
                    <a:pt x="2153" y="1579"/>
                  </a:lnTo>
                  <a:lnTo>
                    <a:pt x="2226" y="1677"/>
                  </a:lnTo>
                  <a:lnTo>
                    <a:pt x="2296" y="1779"/>
                  </a:lnTo>
                  <a:lnTo>
                    <a:pt x="2361" y="1889"/>
                  </a:lnTo>
                  <a:lnTo>
                    <a:pt x="1248" y="1889"/>
                  </a:lnTo>
                  <a:lnTo>
                    <a:pt x="1136" y="1838"/>
                  </a:lnTo>
                  <a:lnTo>
                    <a:pt x="1030" y="1783"/>
                  </a:lnTo>
                  <a:lnTo>
                    <a:pt x="931" y="1721"/>
                  </a:lnTo>
                  <a:lnTo>
                    <a:pt x="838" y="1657"/>
                  </a:lnTo>
                  <a:lnTo>
                    <a:pt x="751" y="1589"/>
                  </a:lnTo>
                  <a:lnTo>
                    <a:pt x="671" y="1517"/>
                  </a:lnTo>
                  <a:lnTo>
                    <a:pt x="596" y="1444"/>
                  </a:lnTo>
                  <a:lnTo>
                    <a:pt x="526" y="1367"/>
                  </a:lnTo>
                  <a:lnTo>
                    <a:pt x="463" y="1289"/>
                  </a:lnTo>
                  <a:lnTo>
                    <a:pt x="404" y="1210"/>
                  </a:lnTo>
                  <a:lnTo>
                    <a:pt x="350" y="1130"/>
                  </a:lnTo>
                  <a:lnTo>
                    <a:pt x="301" y="1050"/>
                  </a:lnTo>
                  <a:lnTo>
                    <a:pt x="256" y="971"/>
                  </a:lnTo>
                  <a:lnTo>
                    <a:pt x="215" y="892"/>
                  </a:lnTo>
                  <a:lnTo>
                    <a:pt x="179" y="814"/>
                  </a:lnTo>
                  <a:lnTo>
                    <a:pt x="147" y="737"/>
                  </a:lnTo>
                  <a:lnTo>
                    <a:pt x="119" y="664"/>
                  </a:lnTo>
                  <a:lnTo>
                    <a:pt x="93" y="592"/>
                  </a:lnTo>
                  <a:lnTo>
                    <a:pt x="72" y="524"/>
                  </a:lnTo>
                  <a:lnTo>
                    <a:pt x="52" y="459"/>
                  </a:lnTo>
                  <a:lnTo>
                    <a:pt x="36" y="398"/>
                  </a:lnTo>
                  <a:lnTo>
                    <a:pt x="23" y="343"/>
                  </a:lnTo>
                  <a:lnTo>
                    <a:pt x="11" y="291"/>
                  </a:lnTo>
                  <a:lnTo>
                    <a:pt x="2" y="245"/>
                  </a:lnTo>
                  <a:lnTo>
                    <a:pt x="0" y="214"/>
                  </a:lnTo>
                  <a:lnTo>
                    <a:pt x="5" y="183"/>
                  </a:lnTo>
                  <a:lnTo>
                    <a:pt x="16" y="155"/>
                  </a:lnTo>
                  <a:lnTo>
                    <a:pt x="33" y="129"/>
                  </a:lnTo>
                  <a:lnTo>
                    <a:pt x="54" y="108"/>
                  </a:lnTo>
                  <a:lnTo>
                    <a:pt x="80" y="92"/>
                  </a:lnTo>
                  <a:lnTo>
                    <a:pt x="109" y="80"/>
                  </a:lnTo>
                  <a:lnTo>
                    <a:pt x="244" y="51"/>
                  </a:lnTo>
                  <a:lnTo>
                    <a:pt x="376" y="28"/>
                  </a:lnTo>
                  <a:lnTo>
                    <a:pt x="505" y="12"/>
                  </a:lnTo>
                  <a:lnTo>
                    <a:pt x="629" y="4"/>
                  </a:lnTo>
                  <a:lnTo>
                    <a:pt x="7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6"/>
            <p:cNvSpPr>
              <a:spLocks/>
            </p:cNvSpPr>
            <p:nvPr/>
          </p:nvSpPr>
          <p:spPr bwMode="auto">
            <a:xfrm>
              <a:off x="1822" y="2065"/>
              <a:ext cx="4702" cy="2247"/>
            </a:xfrm>
            <a:custGeom>
              <a:avLst/>
              <a:gdLst>
                <a:gd name="T0" fmla="*/ 4559 w 4702"/>
                <a:gd name="T1" fmla="*/ 0 h 2247"/>
                <a:gd name="T2" fmla="*/ 4621 w 4702"/>
                <a:gd name="T3" fmla="*/ 14 h 2247"/>
                <a:gd name="T4" fmla="*/ 4670 w 4702"/>
                <a:gd name="T5" fmla="*/ 53 h 2247"/>
                <a:gd name="T6" fmla="*/ 4697 w 4702"/>
                <a:gd name="T7" fmla="*/ 109 h 2247"/>
                <a:gd name="T8" fmla="*/ 4700 w 4702"/>
                <a:gd name="T9" fmla="*/ 143 h 2247"/>
                <a:gd name="T10" fmla="*/ 4696 w 4702"/>
                <a:gd name="T11" fmla="*/ 303 h 2247"/>
                <a:gd name="T12" fmla="*/ 4658 w 4702"/>
                <a:gd name="T13" fmla="*/ 580 h 2247"/>
                <a:gd name="T14" fmla="*/ 4586 w 4702"/>
                <a:gd name="T15" fmla="*/ 846 h 2247"/>
                <a:gd name="T16" fmla="*/ 4480 w 4702"/>
                <a:gd name="T17" fmla="*/ 1095 h 2247"/>
                <a:gd name="T18" fmla="*/ 4345 w 4702"/>
                <a:gd name="T19" fmla="*/ 1327 h 2247"/>
                <a:gd name="T20" fmla="*/ 4181 w 4702"/>
                <a:gd name="T21" fmla="*/ 1539 h 2247"/>
                <a:gd name="T22" fmla="*/ 3993 w 4702"/>
                <a:gd name="T23" fmla="*/ 1727 h 2247"/>
                <a:gd name="T24" fmla="*/ 3781 w 4702"/>
                <a:gd name="T25" fmla="*/ 1891 h 2247"/>
                <a:gd name="T26" fmla="*/ 3550 w 4702"/>
                <a:gd name="T27" fmla="*/ 2027 h 2247"/>
                <a:gd name="T28" fmla="*/ 3301 w 4702"/>
                <a:gd name="T29" fmla="*/ 2133 h 2247"/>
                <a:gd name="T30" fmla="*/ 3035 w 4702"/>
                <a:gd name="T31" fmla="*/ 2204 h 2247"/>
                <a:gd name="T32" fmla="*/ 2758 w 4702"/>
                <a:gd name="T33" fmla="*/ 2242 h 2247"/>
                <a:gd name="T34" fmla="*/ 2086 w 4702"/>
                <a:gd name="T35" fmla="*/ 2247 h 2247"/>
                <a:gd name="T36" fmla="*/ 1803 w 4702"/>
                <a:gd name="T37" fmla="*/ 2229 h 2247"/>
                <a:gd name="T38" fmla="*/ 1532 w 4702"/>
                <a:gd name="T39" fmla="*/ 2173 h 2247"/>
                <a:gd name="T40" fmla="*/ 1275 w 4702"/>
                <a:gd name="T41" fmla="*/ 2084 h 2247"/>
                <a:gd name="T42" fmla="*/ 1034 w 4702"/>
                <a:gd name="T43" fmla="*/ 1963 h 2247"/>
                <a:gd name="T44" fmla="*/ 812 w 4702"/>
                <a:gd name="T45" fmla="*/ 1813 h 2247"/>
                <a:gd name="T46" fmla="*/ 612 w 4702"/>
                <a:gd name="T47" fmla="*/ 1637 h 2247"/>
                <a:gd name="T48" fmla="*/ 436 w 4702"/>
                <a:gd name="T49" fmla="*/ 1436 h 2247"/>
                <a:gd name="T50" fmla="*/ 286 w 4702"/>
                <a:gd name="T51" fmla="*/ 1213 h 2247"/>
                <a:gd name="T52" fmla="*/ 163 w 4702"/>
                <a:gd name="T53" fmla="*/ 973 h 2247"/>
                <a:gd name="T54" fmla="*/ 74 w 4702"/>
                <a:gd name="T55" fmla="*/ 716 h 2247"/>
                <a:gd name="T56" fmla="*/ 18 w 4702"/>
                <a:gd name="T57" fmla="*/ 443 h 2247"/>
                <a:gd name="T58" fmla="*/ 0 w 4702"/>
                <a:gd name="T59" fmla="*/ 159 h 2247"/>
                <a:gd name="T60" fmla="*/ 4 w 4702"/>
                <a:gd name="T61" fmla="*/ 109 h 2247"/>
                <a:gd name="T62" fmla="*/ 31 w 4702"/>
                <a:gd name="T63" fmla="*/ 53 h 2247"/>
                <a:gd name="T64" fmla="*/ 80 w 4702"/>
                <a:gd name="T65" fmla="*/ 14 h 2247"/>
                <a:gd name="T66" fmla="*/ 144 w 4702"/>
                <a:gd name="T67" fmla="*/ 0 h 2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02" h="2247">
                  <a:moveTo>
                    <a:pt x="144" y="0"/>
                  </a:moveTo>
                  <a:lnTo>
                    <a:pt x="4559" y="0"/>
                  </a:lnTo>
                  <a:lnTo>
                    <a:pt x="4591" y="3"/>
                  </a:lnTo>
                  <a:lnTo>
                    <a:pt x="4621" y="14"/>
                  </a:lnTo>
                  <a:lnTo>
                    <a:pt x="4648" y="31"/>
                  </a:lnTo>
                  <a:lnTo>
                    <a:pt x="4670" y="53"/>
                  </a:lnTo>
                  <a:lnTo>
                    <a:pt x="4687" y="80"/>
                  </a:lnTo>
                  <a:lnTo>
                    <a:pt x="4697" y="109"/>
                  </a:lnTo>
                  <a:lnTo>
                    <a:pt x="4702" y="143"/>
                  </a:lnTo>
                  <a:lnTo>
                    <a:pt x="4700" y="143"/>
                  </a:lnTo>
                  <a:lnTo>
                    <a:pt x="4700" y="159"/>
                  </a:lnTo>
                  <a:lnTo>
                    <a:pt x="4696" y="303"/>
                  </a:lnTo>
                  <a:lnTo>
                    <a:pt x="4683" y="443"/>
                  </a:lnTo>
                  <a:lnTo>
                    <a:pt x="4658" y="580"/>
                  </a:lnTo>
                  <a:lnTo>
                    <a:pt x="4627" y="714"/>
                  </a:lnTo>
                  <a:lnTo>
                    <a:pt x="4586" y="846"/>
                  </a:lnTo>
                  <a:lnTo>
                    <a:pt x="4538" y="972"/>
                  </a:lnTo>
                  <a:lnTo>
                    <a:pt x="4480" y="1095"/>
                  </a:lnTo>
                  <a:lnTo>
                    <a:pt x="4417" y="1213"/>
                  </a:lnTo>
                  <a:lnTo>
                    <a:pt x="4345" y="1327"/>
                  </a:lnTo>
                  <a:lnTo>
                    <a:pt x="4267" y="1435"/>
                  </a:lnTo>
                  <a:lnTo>
                    <a:pt x="4181" y="1539"/>
                  </a:lnTo>
                  <a:lnTo>
                    <a:pt x="4089" y="1635"/>
                  </a:lnTo>
                  <a:lnTo>
                    <a:pt x="3993" y="1727"/>
                  </a:lnTo>
                  <a:lnTo>
                    <a:pt x="3891" y="1813"/>
                  </a:lnTo>
                  <a:lnTo>
                    <a:pt x="3781" y="1891"/>
                  </a:lnTo>
                  <a:lnTo>
                    <a:pt x="3667" y="1963"/>
                  </a:lnTo>
                  <a:lnTo>
                    <a:pt x="3550" y="2027"/>
                  </a:lnTo>
                  <a:lnTo>
                    <a:pt x="3428" y="2084"/>
                  </a:lnTo>
                  <a:lnTo>
                    <a:pt x="3301" y="2133"/>
                  </a:lnTo>
                  <a:lnTo>
                    <a:pt x="3170" y="2173"/>
                  </a:lnTo>
                  <a:lnTo>
                    <a:pt x="3035" y="2204"/>
                  </a:lnTo>
                  <a:lnTo>
                    <a:pt x="2898" y="2229"/>
                  </a:lnTo>
                  <a:lnTo>
                    <a:pt x="2758" y="2242"/>
                  </a:lnTo>
                  <a:lnTo>
                    <a:pt x="2614" y="2247"/>
                  </a:lnTo>
                  <a:lnTo>
                    <a:pt x="2086" y="2247"/>
                  </a:lnTo>
                  <a:lnTo>
                    <a:pt x="1943" y="2242"/>
                  </a:lnTo>
                  <a:lnTo>
                    <a:pt x="1803" y="2229"/>
                  </a:lnTo>
                  <a:lnTo>
                    <a:pt x="1666" y="2204"/>
                  </a:lnTo>
                  <a:lnTo>
                    <a:pt x="1532" y="2173"/>
                  </a:lnTo>
                  <a:lnTo>
                    <a:pt x="1402" y="2133"/>
                  </a:lnTo>
                  <a:lnTo>
                    <a:pt x="1275" y="2084"/>
                  </a:lnTo>
                  <a:lnTo>
                    <a:pt x="1151" y="2027"/>
                  </a:lnTo>
                  <a:lnTo>
                    <a:pt x="1034" y="1963"/>
                  </a:lnTo>
                  <a:lnTo>
                    <a:pt x="920" y="1891"/>
                  </a:lnTo>
                  <a:lnTo>
                    <a:pt x="812" y="1813"/>
                  </a:lnTo>
                  <a:lnTo>
                    <a:pt x="708" y="1728"/>
                  </a:lnTo>
                  <a:lnTo>
                    <a:pt x="612" y="1637"/>
                  </a:lnTo>
                  <a:lnTo>
                    <a:pt x="520" y="1539"/>
                  </a:lnTo>
                  <a:lnTo>
                    <a:pt x="436" y="1436"/>
                  </a:lnTo>
                  <a:lnTo>
                    <a:pt x="356" y="1327"/>
                  </a:lnTo>
                  <a:lnTo>
                    <a:pt x="286" y="1213"/>
                  </a:lnTo>
                  <a:lnTo>
                    <a:pt x="220" y="1095"/>
                  </a:lnTo>
                  <a:lnTo>
                    <a:pt x="163" y="973"/>
                  </a:lnTo>
                  <a:lnTo>
                    <a:pt x="115" y="846"/>
                  </a:lnTo>
                  <a:lnTo>
                    <a:pt x="74" y="716"/>
                  </a:lnTo>
                  <a:lnTo>
                    <a:pt x="43" y="580"/>
                  </a:lnTo>
                  <a:lnTo>
                    <a:pt x="18" y="443"/>
                  </a:lnTo>
                  <a:lnTo>
                    <a:pt x="5" y="303"/>
                  </a:lnTo>
                  <a:lnTo>
                    <a:pt x="0" y="159"/>
                  </a:lnTo>
                  <a:lnTo>
                    <a:pt x="0" y="143"/>
                  </a:lnTo>
                  <a:lnTo>
                    <a:pt x="4" y="109"/>
                  </a:lnTo>
                  <a:lnTo>
                    <a:pt x="15" y="80"/>
                  </a:lnTo>
                  <a:lnTo>
                    <a:pt x="31" y="53"/>
                  </a:lnTo>
                  <a:lnTo>
                    <a:pt x="54" y="31"/>
                  </a:lnTo>
                  <a:lnTo>
                    <a:pt x="80" y="14"/>
                  </a:lnTo>
                  <a:lnTo>
                    <a:pt x="110" y="3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49"/>
          <p:cNvGrpSpPr>
            <a:grpSpLocks noChangeAspect="1"/>
          </p:cNvGrpSpPr>
          <p:nvPr/>
        </p:nvGrpSpPr>
        <p:grpSpPr bwMode="auto">
          <a:xfrm>
            <a:off x="7505493" y="3742978"/>
            <a:ext cx="571391" cy="608977"/>
            <a:chOff x="437" y="362"/>
            <a:chExt cx="2630" cy="2803"/>
          </a:xfrm>
          <a:solidFill>
            <a:schemeClr val="bg1"/>
          </a:solidFill>
        </p:grpSpPr>
        <p:sp>
          <p:nvSpPr>
            <p:cNvPr id="75" name="Freeform 51"/>
            <p:cNvSpPr>
              <a:spLocks/>
            </p:cNvSpPr>
            <p:nvPr/>
          </p:nvSpPr>
          <p:spPr bwMode="auto">
            <a:xfrm>
              <a:off x="437" y="2043"/>
              <a:ext cx="677" cy="499"/>
            </a:xfrm>
            <a:custGeom>
              <a:avLst/>
              <a:gdLst>
                <a:gd name="T0" fmla="*/ 393 w 1354"/>
                <a:gd name="T1" fmla="*/ 0 h 996"/>
                <a:gd name="T2" fmla="*/ 426 w 1354"/>
                <a:gd name="T3" fmla="*/ 1 h 996"/>
                <a:gd name="T4" fmla="*/ 454 w 1354"/>
                <a:gd name="T5" fmla="*/ 7 h 996"/>
                <a:gd name="T6" fmla="*/ 619 w 1354"/>
                <a:gd name="T7" fmla="*/ 22 h 996"/>
                <a:gd name="T8" fmla="*/ 779 w 1354"/>
                <a:gd name="T9" fmla="*/ 33 h 996"/>
                <a:gd name="T10" fmla="*/ 932 w 1354"/>
                <a:gd name="T11" fmla="*/ 36 h 996"/>
                <a:gd name="T12" fmla="*/ 1077 w 1354"/>
                <a:gd name="T13" fmla="*/ 36 h 996"/>
                <a:gd name="T14" fmla="*/ 1219 w 1354"/>
                <a:gd name="T15" fmla="*/ 31 h 996"/>
                <a:gd name="T16" fmla="*/ 1354 w 1354"/>
                <a:gd name="T17" fmla="*/ 22 h 996"/>
                <a:gd name="T18" fmla="*/ 1316 w 1354"/>
                <a:gd name="T19" fmla="*/ 136 h 996"/>
                <a:gd name="T20" fmla="*/ 1270 w 1354"/>
                <a:gd name="T21" fmla="*/ 253 h 996"/>
                <a:gd name="T22" fmla="*/ 1219 w 1354"/>
                <a:gd name="T23" fmla="*/ 370 h 996"/>
                <a:gd name="T24" fmla="*/ 1160 w 1354"/>
                <a:gd name="T25" fmla="*/ 492 h 996"/>
                <a:gd name="T26" fmla="*/ 1091 w 1354"/>
                <a:gd name="T27" fmla="*/ 614 h 996"/>
                <a:gd name="T28" fmla="*/ 1016 w 1354"/>
                <a:gd name="T29" fmla="*/ 740 h 996"/>
                <a:gd name="T30" fmla="*/ 930 w 1354"/>
                <a:gd name="T31" fmla="*/ 867 h 996"/>
                <a:gd name="T32" fmla="*/ 833 w 1354"/>
                <a:gd name="T33" fmla="*/ 996 h 996"/>
                <a:gd name="T34" fmla="*/ 681 w 1354"/>
                <a:gd name="T35" fmla="*/ 909 h 996"/>
                <a:gd name="T36" fmla="*/ 530 w 1354"/>
                <a:gd name="T37" fmla="*/ 813 h 996"/>
                <a:gd name="T38" fmla="*/ 382 w 1354"/>
                <a:gd name="T39" fmla="*/ 712 h 996"/>
                <a:gd name="T40" fmla="*/ 239 w 1354"/>
                <a:gd name="T41" fmla="*/ 602 h 996"/>
                <a:gd name="T42" fmla="*/ 174 w 1354"/>
                <a:gd name="T43" fmla="*/ 549 h 996"/>
                <a:gd name="T44" fmla="*/ 123 w 1354"/>
                <a:gd name="T45" fmla="*/ 499 h 996"/>
                <a:gd name="T46" fmla="*/ 79 w 1354"/>
                <a:gd name="T47" fmla="*/ 450 h 996"/>
                <a:gd name="T48" fmla="*/ 47 w 1354"/>
                <a:gd name="T49" fmla="*/ 403 h 996"/>
                <a:gd name="T50" fmla="*/ 23 w 1354"/>
                <a:gd name="T51" fmla="*/ 359 h 996"/>
                <a:gd name="T52" fmla="*/ 7 w 1354"/>
                <a:gd name="T53" fmla="*/ 319 h 996"/>
                <a:gd name="T54" fmla="*/ 0 w 1354"/>
                <a:gd name="T55" fmla="*/ 281 h 996"/>
                <a:gd name="T56" fmla="*/ 0 w 1354"/>
                <a:gd name="T57" fmla="*/ 244 h 996"/>
                <a:gd name="T58" fmla="*/ 5 w 1354"/>
                <a:gd name="T59" fmla="*/ 211 h 996"/>
                <a:gd name="T60" fmla="*/ 18 w 1354"/>
                <a:gd name="T61" fmla="*/ 179 h 996"/>
                <a:gd name="T62" fmla="*/ 35 w 1354"/>
                <a:gd name="T63" fmla="*/ 150 h 996"/>
                <a:gd name="T64" fmla="*/ 56 w 1354"/>
                <a:gd name="T65" fmla="*/ 124 h 996"/>
                <a:gd name="T66" fmla="*/ 82 w 1354"/>
                <a:gd name="T67" fmla="*/ 99 h 996"/>
                <a:gd name="T68" fmla="*/ 112 w 1354"/>
                <a:gd name="T69" fmla="*/ 78 h 996"/>
                <a:gd name="T70" fmla="*/ 144 w 1354"/>
                <a:gd name="T71" fmla="*/ 59 h 996"/>
                <a:gd name="T72" fmla="*/ 177 w 1354"/>
                <a:gd name="T73" fmla="*/ 43 h 996"/>
                <a:gd name="T74" fmla="*/ 214 w 1354"/>
                <a:gd name="T75" fmla="*/ 29 h 996"/>
                <a:gd name="T76" fmla="*/ 251 w 1354"/>
                <a:gd name="T77" fmla="*/ 19 h 996"/>
                <a:gd name="T78" fmla="*/ 288 w 1354"/>
                <a:gd name="T79" fmla="*/ 10 h 996"/>
                <a:gd name="T80" fmla="*/ 325 w 1354"/>
                <a:gd name="T81" fmla="*/ 5 h 996"/>
                <a:gd name="T82" fmla="*/ 360 w 1354"/>
                <a:gd name="T83" fmla="*/ 1 h 996"/>
                <a:gd name="T84" fmla="*/ 393 w 1354"/>
                <a:gd name="T85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54" h="996">
                  <a:moveTo>
                    <a:pt x="393" y="0"/>
                  </a:moveTo>
                  <a:lnTo>
                    <a:pt x="426" y="1"/>
                  </a:lnTo>
                  <a:lnTo>
                    <a:pt x="454" y="7"/>
                  </a:lnTo>
                  <a:lnTo>
                    <a:pt x="619" y="22"/>
                  </a:lnTo>
                  <a:lnTo>
                    <a:pt x="779" y="33"/>
                  </a:lnTo>
                  <a:lnTo>
                    <a:pt x="932" y="36"/>
                  </a:lnTo>
                  <a:lnTo>
                    <a:pt x="1077" y="36"/>
                  </a:lnTo>
                  <a:lnTo>
                    <a:pt x="1219" y="31"/>
                  </a:lnTo>
                  <a:lnTo>
                    <a:pt x="1354" y="22"/>
                  </a:lnTo>
                  <a:lnTo>
                    <a:pt x="1316" y="136"/>
                  </a:lnTo>
                  <a:lnTo>
                    <a:pt x="1270" y="253"/>
                  </a:lnTo>
                  <a:lnTo>
                    <a:pt x="1219" y="370"/>
                  </a:lnTo>
                  <a:lnTo>
                    <a:pt x="1160" y="492"/>
                  </a:lnTo>
                  <a:lnTo>
                    <a:pt x="1091" y="614"/>
                  </a:lnTo>
                  <a:lnTo>
                    <a:pt x="1016" y="740"/>
                  </a:lnTo>
                  <a:lnTo>
                    <a:pt x="930" y="867"/>
                  </a:lnTo>
                  <a:lnTo>
                    <a:pt x="833" y="996"/>
                  </a:lnTo>
                  <a:lnTo>
                    <a:pt x="681" y="909"/>
                  </a:lnTo>
                  <a:lnTo>
                    <a:pt x="530" y="813"/>
                  </a:lnTo>
                  <a:lnTo>
                    <a:pt x="382" y="712"/>
                  </a:lnTo>
                  <a:lnTo>
                    <a:pt x="239" y="602"/>
                  </a:lnTo>
                  <a:lnTo>
                    <a:pt x="174" y="549"/>
                  </a:lnTo>
                  <a:lnTo>
                    <a:pt x="123" y="499"/>
                  </a:lnTo>
                  <a:lnTo>
                    <a:pt x="79" y="450"/>
                  </a:lnTo>
                  <a:lnTo>
                    <a:pt x="47" y="403"/>
                  </a:lnTo>
                  <a:lnTo>
                    <a:pt x="23" y="359"/>
                  </a:lnTo>
                  <a:lnTo>
                    <a:pt x="7" y="319"/>
                  </a:lnTo>
                  <a:lnTo>
                    <a:pt x="0" y="281"/>
                  </a:lnTo>
                  <a:lnTo>
                    <a:pt x="0" y="244"/>
                  </a:lnTo>
                  <a:lnTo>
                    <a:pt x="5" y="211"/>
                  </a:lnTo>
                  <a:lnTo>
                    <a:pt x="18" y="179"/>
                  </a:lnTo>
                  <a:lnTo>
                    <a:pt x="35" y="150"/>
                  </a:lnTo>
                  <a:lnTo>
                    <a:pt x="56" y="124"/>
                  </a:lnTo>
                  <a:lnTo>
                    <a:pt x="82" y="99"/>
                  </a:lnTo>
                  <a:lnTo>
                    <a:pt x="112" y="78"/>
                  </a:lnTo>
                  <a:lnTo>
                    <a:pt x="144" y="59"/>
                  </a:lnTo>
                  <a:lnTo>
                    <a:pt x="177" y="43"/>
                  </a:lnTo>
                  <a:lnTo>
                    <a:pt x="214" y="29"/>
                  </a:lnTo>
                  <a:lnTo>
                    <a:pt x="251" y="19"/>
                  </a:lnTo>
                  <a:lnTo>
                    <a:pt x="288" y="10"/>
                  </a:lnTo>
                  <a:lnTo>
                    <a:pt x="325" y="5"/>
                  </a:lnTo>
                  <a:lnTo>
                    <a:pt x="360" y="1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2"/>
            <p:cNvSpPr>
              <a:spLocks noEditPoints="1"/>
            </p:cNvSpPr>
            <p:nvPr/>
          </p:nvSpPr>
          <p:spPr bwMode="auto">
            <a:xfrm>
              <a:off x="1820" y="1607"/>
              <a:ext cx="1247" cy="1211"/>
            </a:xfrm>
            <a:custGeom>
              <a:avLst/>
              <a:gdLst>
                <a:gd name="T0" fmla="*/ 1724 w 2493"/>
                <a:gd name="T1" fmla="*/ 407 h 2422"/>
                <a:gd name="T2" fmla="*/ 1680 w 2493"/>
                <a:gd name="T3" fmla="*/ 447 h 2422"/>
                <a:gd name="T4" fmla="*/ 1658 w 2493"/>
                <a:gd name="T5" fmla="*/ 517 h 2422"/>
                <a:gd name="T6" fmla="*/ 1654 w 2493"/>
                <a:gd name="T7" fmla="*/ 608 h 2422"/>
                <a:gd name="T8" fmla="*/ 1672 w 2493"/>
                <a:gd name="T9" fmla="*/ 716 h 2422"/>
                <a:gd name="T10" fmla="*/ 1707 w 2493"/>
                <a:gd name="T11" fmla="*/ 834 h 2422"/>
                <a:gd name="T12" fmla="*/ 1763 w 2493"/>
                <a:gd name="T13" fmla="*/ 957 h 2422"/>
                <a:gd name="T14" fmla="*/ 1828 w 2493"/>
                <a:gd name="T15" fmla="*/ 1063 h 2422"/>
                <a:gd name="T16" fmla="*/ 1898 w 2493"/>
                <a:gd name="T17" fmla="*/ 1147 h 2422"/>
                <a:gd name="T18" fmla="*/ 1970 w 2493"/>
                <a:gd name="T19" fmla="*/ 1204 h 2422"/>
                <a:gd name="T20" fmla="*/ 2037 w 2493"/>
                <a:gd name="T21" fmla="*/ 1234 h 2422"/>
                <a:gd name="T22" fmla="*/ 2096 w 2493"/>
                <a:gd name="T23" fmla="*/ 1229 h 2422"/>
                <a:gd name="T24" fmla="*/ 2138 w 2493"/>
                <a:gd name="T25" fmla="*/ 1189 h 2422"/>
                <a:gd name="T26" fmla="*/ 2163 w 2493"/>
                <a:gd name="T27" fmla="*/ 1119 h 2422"/>
                <a:gd name="T28" fmla="*/ 2165 w 2493"/>
                <a:gd name="T29" fmla="*/ 1026 h 2422"/>
                <a:gd name="T30" fmla="*/ 2149 w 2493"/>
                <a:gd name="T31" fmla="*/ 918 h 2422"/>
                <a:gd name="T32" fmla="*/ 2112 w 2493"/>
                <a:gd name="T33" fmla="*/ 799 h 2422"/>
                <a:gd name="T34" fmla="*/ 2058 w 2493"/>
                <a:gd name="T35" fmla="*/ 679 h 2422"/>
                <a:gd name="T36" fmla="*/ 1993 w 2493"/>
                <a:gd name="T37" fmla="*/ 573 h 2422"/>
                <a:gd name="T38" fmla="*/ 1921 w 2493"/>
                <a:gd name="T39" fmla="*/ 489 h 2422"/>
                <a:gd name="T40" fmla="*/ 1851 w 2493"/>
                <a:gd name="T41" fmla="*/ 430 h 2422"/>
                <a:gd name="T42" fmla="*/ 1782 w 2493"/>
                <a:gd name="T43" fmla="*/ 402 h 2422"/>
                <a:gd name="T44" fmla="*/ 1573 w 2493"/>
                <a:gd name="T45" fmla="*/ 0 h 2422"/>
                <a:gd name="T46" fmla="*/ 1703 w 2493"/>
                <a:gd name="T47" fmla="*/ 81 h 2422"/>
                <a:gd name="T48" fmla="*/ 1842 w 2493"/>
                <a:gd name="T49" fmla="*/ 185 h 2422"/>
                <a:gd name="T50" fmla="*/ 1973 w 2493"/>
                <a:gd name="T51" fmla="*/ 302 h 2422"/>
                <a:gd name="T52" fmla="*/ 2087 w 2493"/>
                <a:gd name="T53" fmla="*/ 421 h 2422"/>
                <a:gd name="T54" fmla="*/ 2191 w 2493"/>
                <a:gd name="T55" fmla="*/ 550 h 2422"/>
                <a:gd name="T56" fmla="*/ 2284 w 2493"/>
                <a:gd name="T57" fmla="*/ 688 h 2422"/>
                <a:gd name="T58" fmla="*/ 2363 w 2493"/>
                <a:gd name="T59" fmla="*/ 833 h 2422"/>
                <a:gd name="T60" fmla="*/ 2424 w 2493"/>
                <a:gd name="T61" fmla="*/ 979 h 2422"/>
                <a:gd name="T62" fmla="*/ 2468 w 2493"/>
                <a:gd name="T63" fmla="*/ 1127 h 2422"/>
                <a:gd name="T64" fmla="*/ 2491 w 2493"/>
                <a:gd name="T65" fmla="*/ 1272 h 2422"/>
                <a:gd name="T66" fmla="*/ 2489 w 2493"/>
                <a:gd name="T67" fmla="*/ 1414 h 2422"/>
                <a:gd name="T68" fmla="*/ 2461 w 2493"/>
                <a:gd name="T69" fmla="*/ 1548 h 2422"/>
                <a:gd name="T70" fmla="*/ 2405 w 2493"/>
                <a:gd name="T71" fmla="*/ 1674 h 2422"/>
                <a:gd name="T72" fmla="*/ 2319 w 2493"/>
                <a:gd name="T73" fmla="*/ 1785 h 2422"/>
                <a:gd name="T74" fmla="*/ 2198 w 2493"/>
                <a:gd name="T75" fmla="*/ 1883 h 2422"/>
                <a:gd name="T76" fmla="*/ 1910 w 2493"/>
                <a:gd name="T77" fmla="*/ 2045 h 2422"/>
                <a:gd name="T78" fmla="*/ 1601 w 2493"/>
                <a:gd name="T79" fmla="*/ 2180 h 2422"/>
                <a:gd name="T80" fmla="*/ 1270 w 2493"/>
                <a:gd name="T81" fmla="*/ 2286 h 2422"/>
                <a:gd name="T82" fmla="*/ 922 w 2493"/>
                <a:gd name="T83" fmla="*/ 2361 h 2422"/>
                <a:gd name="T84" fmla="*/ 559 w 2493"/>
                <a:gd name="T85" fmla="*/ 2406 h 2422"/>
                <a:gd name="T86" fmla="*/ 187 w 2493"/>
                <a:gd name="T87" fmla="*/ 2422 h 2422"/>
                <a:gd name="T88" fmla="*/ 130 w 2493"/>
                <a:gd name="T89" fmla="*/ 2312 h 2422"/>
                <a:gd name="T90" fmla="*/ 379 w 2493"/>
                <a:gd name="T91" fmla="*/ 2091 h 2422"/>
                <a:gd name="T92" fmla="*/ 635 w 2493"/>
                <a:gd name="T93" fmla="*/ 1824 h 2422"/>
                <a:gd name="T94" fmla="*/ 884 w 2493"/>
                <a:gd name="T95" fmla="*/ 1517 h 2422"/>
                <a:gd name="T96" fmla="*/ 1100 w 2493"/>
                <a:gd name="T97" fmla="*/ 1194 h 2422"/>
                <a:gd name="T98" fmla="*/ 1282 w 2493"/>
                <a:gd name="T99" fmla="*/ 862 h 2422"/>
                <a:gd name="T100" fmla="*/ 1428 w 2493"/>
                <a:gd name="T101" fmla="*/ 520 h 2422"/>
                <a:gd name="T102" fmla="*/ 1535 w 2493"/>
                <a:gd name="T103" fmla="*/ 175 h 2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93" h="2422">
                  <a:moveTo>
                    <a:pt x="1752" y="400"/>
                  </a:moveTo>
                  <a:lnTo>
                    <a:pt x="1724" y="407"/>
                  </a:lnTo>
                  <a:lnTo>
                    <a:pt x="1700" y="423"/>
                  </a:lnTo>
                  <a:lnTo>
                    <a:pt x="1680" y="447"/>
                  </a:lnTo>
                  <a:lnTo>
                    <a:pt x="1666" y="478"/>
                  </a:lnTo>
                  <a:lnTo>
                    <a:pt x="1658" y="517"/>
                  </a:lnTo>
                  <a:lnTo>
                    <a:pt x="1654" y="559"/>
                  </a:lnTo>
                  <a:lnTo>
                    <a:pt x="1654" y="608"/>
                  </a:lnTo>
                  <a:lnTo>
                    <a:pt x="1661" y="660"/>
                  </a:lnTo>
                  <a:lnTo>
                    <a:pt x="1672" y="716"/>
                  </a:lnTo>
                  <a:lnTo>
                    <a:pt x="1687" y="775"/>
                  </a:lnTo>
                  <a:lnTo>
                    <a:pt x="1707" y="834"/>
                  </a:lnTo>
                  <a:lnTo>
                    <a:pt x="1733" y="897"/>
                  </a:lnTo>
                  <a:lnTo>
                    <a:pt x="1763" y="957"/>
                  </a:lnTo>
                  <a:lnTo>
                    <a:pt x="1794" y="1012"/>
                  </a:lnTo>
                  <a:lnTo>
                    <a:pt x="1828" y="1063"/>
                  </a:lnTo>
                  <a:lnTo>
                    <a:pt x="1863" y="1107"/>
                  </a:lnTo>
                  <a:lnTo>
                    <a:pt x="1898" y="1147"/>
                  </a:lnTo>
                  <a:lnTo>
                    <a:pt x="1935" y="1180"/>
                  </a:lnTo>
                  <a:lnTo>
                    <a:pt x="1970" y="1204"/>
                  </a:lnTo>
                  <a:lnTo>
                    <a:pt x="2003" y="1223"/>
                  </a:lnTo>
                  <a:lnTo>
                    <a:pt x="2037" y="1234"/>
                  </a:lnTo>
                  <a:lnTo>
                    <a:pt x="2068" y="1236"/>
                  </a:lnTo>
                  <a:lnTo>
                    <a:pt x="2096" y="1229"/>
                  </a:lnTo>
                  <a:lnTo>
                    <a:pt x="2121" y="1211"/>
                  </a:lnTo>
                  <a:lnTo>
                    <a:pt x="2138" y="1189"/>
                  </a:lnTo>
                  <a:lnTo>
                    <a:pt x="2152" y="1157"/>
                  </a:lnTo>
                  <a:lnTo>
                    <a:pt x="2163" y="1119"/>
                  </a:lnTo>
                  <a:lnTo>
                    <a:pt x="2166" y="1075"/>
                  </a:lnTo>
                  <a:lnTo>
                    <a:pt x="2165" y="1026"/>
                  </a:lnTo>
                  <a:lnTo>
                    <a:pt x="2159" y="974"/>
                  </a:lnTo>
                  <a:lnTo>
                    <a:pt x="2149" y="918"/>
                  </a:lnTo>
                  <a:lnTo>
                    <a:pt x="2133" y="861"/>
                  </a:lnTo>
                  <a:lnTo>
                    <a:pt x="2112" y="799"/>
                  </a:lnTo>
                  <a:lnTo>
                    <a:pt x="2086" y="738"/>
                  </a:lnTo>
                  <a:lnTo>
                    <a:pt x="2058" y="679"/>
                  </a:lnTo>
                  <a:lnTo>
                    <a:pt x="2026" y="623"/>
                  </a:lnTo>
                  <a:lnTo>
                    <a:pt x="1993" y="573"/>
                  </a:lnTo>
                  <a:lnTo>
                    <a:pt x="1958" y="527"/>
                  </a:lnTo>
                  <a:lnTo>
                    <a:pt x="1921" y="489"/>
                  </a:lnTo>
                  <a:lnTo>
                    <a:pt x="1886" y="456"/>
                  </a:lnTo>
                  <a:lnTo>
                    <a:pt x="1851" y="430"/>
                  </a:lnTo>
                  <a:lnTo>
                    <a:pt x="1815" y="412"/>
                  </a:lnTo>
                  <a:lnTo>
                    <a:pt x="1782" y="402"/>
                  </a:lnTo>
                  <a:lnTo>
                    <a:pt x="1752" y="400"/>
                  </a:lnTo>
                  <a:close/>
                  <a:moveTo>
                    <a:pt x="1573" y="0"/>
                  </a:moveTo>
                  <a:lnTo>
                    <a:pt x="1638" y="37"/>
                  </a:lnTo>
                  <a:lnTo>
                    <a:pt x="1703" y="81"/>
                  </a:lnTo>
                  <a:lnTo>
                    <a:pt x="1772" y="129"/>
                  </a:lnTo>
                  <a:lnTo>
                    <a:pt x="1842" y="185"/>
                  </a:lnTo>
                  <a:lnTo>
                    <a:pt x="1914" y="246"/>
                  </a:lnTo>
                  <a:lnTo>
                    <a:pt x="1973" y="302"/>
                  </a:lnTo>
                  <a:lnTo>
                    <a:pt x="2031" y="360"/>
                  </a:lnTo>
                  <a:lnTo>
                    <a:pt x="2087" y="421"/>
                  </a:lnTo>
                  <a:lnTo>
                    <a:pt x="2140" y="484"/>
                  </a:lnTo>
                  <a:lnTo>
                    <a:pt x="2191" y="550"/>
                  </a:lnTo>
                  <a:lnTo>
                    <a:pt x="2238" y="618"/>
                  </a:lnTo>
                  <a:lnTo>
                    <a:pt x="2284" y="688"/>
                  </a:lnTo>
                  <a:lnTo>
                    <a:pt x="2326" y="759"/>
                  </a:lnTo>
                  <a:lnTo>
                    <a:pt x="2363" y="833"/>
                  </a:lnTo>
                  <a:lnTo>
                    <a:pt x="2396" y="906"/>
                  </a:lnTo>
                  <a:lnTo>
                    <a:pt x="2424" y="979"/>
                  </a:lnTo>
                  <a:lnTo>
                    <a:pt x="2449" y="1054"/>
                  </a:lnTo>
                  <a:lnTo>
                    <a:pt x="2468" y="1127"/>
                  </a:lnTo>
                  <a:lnTo>
                    <a:pt x="2482" y="1201"/>
                  </a:lnTo>
                  <a:lnTo>
                    <a:pt x="2491" y="1272"/>
                  </a:lnTo>
                  <a:lnTo>
                    <a:pt x="2493" y="1344"/>
                  </a:lnTo>
                  <a:lnTo>
                    <a:pt x="2489" y="1414"/>
                  </a:lnTo>
                  <a:lnTo>
                    <a:pt x="2479" y="1482"/>
                  </a:lnTo>
                  <a:lnTo>
                    <a:pt x="2461" y="1548"/>
                  </a:lnTo>
                  <a:lnTo>
                    <a:pt x="2438" y="1613"/>
                  </a:lnTo>
                  <a:lnTo>
                    <a:pt x="2405" y="1674"/>
                  </a:lnTo>
                  <a:lnTo>
                    <a:pt x="2366" y="1731"/>
                  </a:lnTo>
                  <a:lnTo>
                    <a:pt x="2319" y="1785"/>
                  </a:lnTo>
                  <a:lnTo>
                    <a:pt x="2261" y="1836"/>
                  </a:lnTo>
                  <a:lnTo>
                    <a:pt x="2198" y="1883"/>
                  </a:lnTo>
                  <a:lnTo>
                    <a:pt x="2058" y="1967"/>
                  </a:lnTo>
                  <a:lnTo>
                    <a:pt x="1910" y="2045"/>
                  </a:lnTo>
                  <a:lnTo>
                    <a:pt x="1759" y="2115"/>
                  </a:lnTo>
                  <a:lnTo>
                    <a:pt x="1601" y="2180"/>
                  </a:lnTo>
                  <a:lnTo>
                    <a:pt x="1438" y="2235"/>
                  </a:lnTo>
                  <a:lnTo>
                    <a:pt x="1270" y="2286"/>
                  </a:lnTo>
                  <a:lnTo>
                    <a:pt x="1098" y="2328"/>
                  </a:lnTo>
                  <a:lnTo>
                    <a:pt x="922" y="2361"/>
                  </a:lnTo>
                  <a:lnTo>
                    <a:pt x="742" y="2389"/>
                  </a:lnTo>
                  <a:lnTo>
                    <a:pt x="559" y="2406"/>
                  </a:lnTo>
                  <a:lnTo>
                    <a:pt x="375" y="2419"/>
                  </a:lnTo>
                  <a:lnTo>
                    <a:pt x="187" y="2422"/>
                  </a:lnTo>
                  <a:lnTo>
                    <a:pt x="0" y="2417"/>
                  </a:lnTo>
                  <a:lnTo>
                    <a:pt x="130" y="2312"/>
                  </a:lnTo>
                  <a:lnTo>
                    <a:pt x="256" y="2204"/>
                  </a:lnTo>
                  <a:lnTo>
                    <a:pt x="379" y="2091"/>
                  </a:lnTo>
                  <a:lnTo>
                    <a:pt x="498" y="1972"/>
                  </a:lnTo>
                  <a:lnTo>
                    <a:pt x="635" y="1824"/>
                  </a:lnTo>
                  <a:lnTo>
                    <a:pt x="763" y="1672"/>
                  </a:lnTo>
                  <a:lnTo>
                    <a:pt x="884" y="1517"/>
                  </a:lnTo>
                  <a:lnTo>
                    <a:pt x="996" y="1356"/>
                  </a:lnTo>
                  <a:lnTo>
                    <a:pt x="1100" y="1194"/>
                  </a:lnTo>
                  <a:lnTo>
                    <a:pt x="1196" y="1030"/>
                  </a:lnTo>
                  <a:lnTo>
                    <a:pt x="1282" y="862"/>
                  </a:lnTo>
                  <a:lnTo>
                    <a:pt x="1359" y="691"/>
                  </a:lnTo>
                  <a:lnTo>
                    <a:pt x="1428" y="520"/>
                  </a:lnTo>
                  <a:lnTo>
                    <a:pt x="1486" y="348"/>
                  </a:lnTo>
                  <a:lnTo>
                    <a:pt x="1535" y="175"/>
                  </a:lnTo>
                  <a:lnTo>
                    <a:pt x="15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3"/>
            <p:cNvSpPr>
              <a:spLocks/>
            </p:cNvSpPr>
            <p:nvPr/>
          </p:nvSpPr>
          <p:spPr bwMode="auto">
            <a:xfrm>
              <a:off x="594" y="1065"/>
              <a:ext cx="1933" cy="2100"/>
            </a:xfrm>
            <a:custGeom>
              <a:avLst/>
              <a:gdLst>
                <a:gd name="T0" fmla="*/ 2746 w 3867"/>
                <a:gd name="T1" fmla="*/ 65 h 4202"/>
                <a:gd name="T2" fmla="*/ 2651 w 3867"/>
                <a:gd name="T3" fmla="*/ 169 h 4202"/>
                <a:gd name="T4" fmla="*/ 2516 w 3867"/>
                <a:gd name="T5" fmla="*/ 190 h 4202"/>
                <a:gd name="T6" fmla="*/ 2435 w 3867"/>
                <a:gd name="T7" fmla="*/ 243 h 4202"/>
                <a:gd name="T8" fmla="*/ 2426 w 3867"/>
                <a:gd name="T9" fmla="*/ 326 h 4202"/>
                <a:gd name="T10" fmla="*/ 2495 w 3867"/>
                <a:gd name="T11" fmla="*/ 421 h 4202"/>
                <a:gd name="T12" fmla="*/ 2626 w 3867"/>
                <a:gd name="T13" fmla="*/ 508 h 4202"/>
                <a:gd name="T14" fmla="*/ 2804 w 3867"/>
                <a:gd name="T15" fmla="*/ 578 h 4202"/>
                <a:gd name="T16" fmla="*/ 2993 w 3867"/>
                <a:gd name="T17" fmla="*/ 614 h 4202"/>
                <a:gd name="T18" fmla="*/ 3151 w 3867"/>
                <a:gd name="T19" fmla="*/ 609 h 4202"/>
                <a:gd name="T20" fmla="*/ 3260 w 3867"/>
                <a:gd name="T21" fmla="*/ 565 h 4202"/>
                <a:gd name="T22" fmla="*/ 3297 w 3867"/>
                <a:gd name="T23" fmla="*/ 490 h 4202"/>
                <a:gd name="T24" fmla="*/ 3254 w 3867"/>
                <a:gd name="T25" fmla="*/ 403 h 4202"/>
                <a:gd name="T26" fmla="*/ 3358 w 3867"/>
                <a:gd name="T27" fmla="*/ 229 h 4202"/>
                <a:gd name="T28" fmla="*/ 3547 w 3867"/>
                <a:gd name="T29" fmla="*/ 223 h 4202"/>
                <a:gd name="T30" fmla="*/ 3704 w 3867"/>
                <a:gd name="T31" fmla="*/ 356 h 4202"/>
                <a:gd name="T32" fmla="*/ 3814 w 3867"/>
                <a:gd name="T33" fmla="*/ 520 h 4202"/>
                <a:gd name="T34" fmla="*/ 3865 w 3867"/>
                <a:gd name="T35" fmla="*/ 715 h 4202"/>
                <a:gd name="T36" fmla="*/ 3839 w 3867"/>
                <a:gd name="T37" fmla="*/ 1003 h 4202"/>
                <a:gd name="T38" fmla="*/ 3711 w 3867"/>
                <a:gd name="T39" fmla="*/ 1483 h 4202"/>
                <a:gd name="T40" fmla="*/ 3504 w 3867"/>
                <a:gd name="T41" fmla="*/ 1958 h 4202"/>
                <a:gd name="T42" fmla="*/ 3221 w 3867"/>
                <a:gd name="T43" fmla="*/ 2417 h 4202"/>
                <a:gd name="T44" fmla="*/ 2872 w 3867"/>
                <a:gd name="T45" fmla="*/ 2848 h 4202"/>
                <a:gd name="T46" fmla="*/ 2456 w 3867"/>
                <a:gd name="T47" fmla="*/ 3240 h 4202"/>
                <a:gd name="T48" fmla="*/ 2000 w 3867"/>
                <a:gd name="T49" fmla="*/ 3572 h 4202"/>
                <a:gd name="T50" fmla="*/ 1533 w 3867"/>
                <a:gd name="T51" fmla="*/ 3832 h 4202"/>
                <a:gd name="T52" fmla="*/ 1028 w 3867"/>
                <a:gd name="T53" fmla="*/ 4036 h 4202"/>
                <a:gd name="T54" fmla="*/ 484 w 3867"/>
                <a:gd name="T55" fmla="*/ 4181 h 4202"/>
                <a:gd name="T56" fmla="*/ 290 w 3867"/>
                <a:gd name="T57" fmla="*/ 4202 h 4202"/>
                <a:gd name="T58" fmla="*/ 137 w 3867"/>
                <a:gd name="T59" fmla="*/ 4179 h 4202"/>
                <a:gd name="T60" fmla="*/ 46 w 3867"/>
                <a:gd name="T61" fmla="*/ 4118 h 4202"/>
                <a:gd name="T62" fmla="*/ 4 w 3867"/>
                <a:gd name="T63" fmla="*/ 4029 h 4202"/>
                <a:gd name="T64" fmla="*/ 4 w 3867"/>
                <a:gd name="T65" fmla="*/ 3928 h 4202"/>
                <a:gd name="T66" fmla="*/ 33 w 3867"/>
                <a:gd name="T67" fmla="*/ 3821 h 4202"/>
                <a:gd name="T68" fmla="*/ 84 w 3867"/>
                <a:gd name="T69" fmla="*/ 3725 h 4202"/>
                <a:gd name="T70" fmla="*/ 147 w 3867"/>
                <a:gd name="T71" fmla="*/ 3649 h 4202"/>
                <a:gd name="T72" fmla="*/ 407 w 3867"/>
                <a:gd name="T73" fmla="*/ 3392 h 4202"/>
                <a:gd name="T74" fmla="*/ 700 w 3867"/>
                <a:gd name="T75" fmla="*/ 3048 h 4202"/>
                <a:gd name="T76" fmla="*/ 956 w 3867"/>
                <a:gd name="T77" fmla="*/ 2664 h 4202"/>
                <a:gd name="T78" fmla="*/ 1137 w 3867"/>
                <a:gd name="T79" fmla="*/ 2300 h 4202"/>
                <a:gd name="T80" fmla="*/ 1258 w 3867"/>
                <a:gd name="T81" fmla="*/ 1956 h 4202"/>
                <a:gd name="T82" fmla="*/ 1328 w 3867"/>
                <a:gd name="T83" fmla="*/ 1661 h 4202"/>
                <a:gd name="T84" fmla="*/ 1375 w 3867"/>
                <a:gd name="T85" fmla="*/ 1385 h 4202"/>
                <a:gd name="T86" fmla="*/ 1409 w 3867"/>
                <a:gd name="T87" fmla="*/ 1131 h 4202"/>
                <a:gd name="T88" fmla="*/ 1440 w 3867"/>
                <a:gd name="T89" fmla="*/ 899 h 4202"/>
                <a:gd name="T90" fmla="*/ 1486 w 3867"/>
                <a:gd name="T91" fmla="*/ 691 h 4202"/>
                <a:gd name="T92" fmla="*/ 1554 w 3867"/>
                <a:gd name="T93" fmla="*/ 506 h 4202"/>
                <a:gd name="T94" fmla="*/ 1658 w 3867"/>
                <a:gd name="T95" fmla="*/ 349 h 4202"/>
                <a:gd name="T96" fmla="*/ 1811 w 3867"/>
                <a:gd name="T97" fmla="*/ 216 h 4202"/>
                <a:gd name="T98" fmla="*/ 2025 w 3867"/>
                <a:gd name="T99" fmla="*/ 113 h 4202"/>
                <a:gd name="T100" fmla="*/ 2311 w 3867"/>
                <a:gd name="T101" fmla="*/ 38 h 4202"/>
                <a:gd name="T102" fmla="*/ 2600 w 3867"/>
                <a:gd name="T103" fmla="*/ 4 h 4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67" h="4202">
                  <a:moveTo>
                    <a:pt x="2690" y="0"/>
                  </a:moveTo>
                  <a:lnTo>
                    <a:pt x="2768" y="4"/>
                  </a:lnTo>
                  <a:lnTo>
                    <a:pt x="2746" y="65"/>
                  </a:lnTo>
                  <a:lnTo>
                    <a:pt x="2725" y="120"/>
                  </a:lnTo>
                  <a:lnTo>
                    <a:pt x="2704" y="171"/>
                  </a:lnTo>
                  <a:lnTo>
                    <a:pt x="2651" y="169"/>
                  </a:lnTo>
                  <a:lnTo>
                    <a:pt x="2602" y="173"/>
                  </a:lnTo>
                  <a:lnTo>
                    <a:pt x="2556" y="180"/>
                  </a:lnTo>
                  <a:lnTo>
                    <a:pt x="2516" y="190"/>
                  </a:lnTo>
                  <a:lnTo>
                    <a:pt x="2483" y="204"/>
                  </a:lnTo>
                  <a:lnTo>
                    <a:pt x="2456" y="222"/>
                  </a:lnTo>
                  <a:lnTo>
                    <a:pt x="2435" y="243"/>
                  </a:lnTo>
                  <a:lnTo>
                    <a:pt x="2423" y="267"/>
                  </a:lnTo>
                  <a:lnTo>
                    <a:pt x="2419" y="297"/>
                  </a:lnTo>
                  <a:lnTo>
                    <a:pt x="2426" y="326"/>
                  </a:lnTo>
                  <a:lnTo>
                    <a:pt x="2440" y="358"/>
                  </a:lnTo>
                  <a:lnTo>
                    <a:pt x="2463" y="389"/>
                  </a:lnTo>
                  <a:lnTo>
                    <a:pt x="2495" y="421"/>
                  </a:lnTo>
                  <a:lnTo>
                    <a:pt x="2532" y="450"/>
                  </a:lnTo>
                  <a:lnTo>
                    <a:pt x="2575" y="480"/>
                  </a:lnTo>
                  <a:lnTo>
                    <a:pt x="2626" y="508"/>
                  </a:lnTo>
                  <a:lnTo>
                    <a:pt x="2681" y="534"/>
                  </a:lnTo>
                  <a:lnTo>
                    <a:pt x="2740" y="558"/>
                  </a:lnTo>
                  <a:lnTo>
                    <a:pt x="2804" y="578"/>
                  </a:lnTo>
                  <a:lnTo>
                    <a:pt x="2868" y="595"/>
                  </a:lnTo>
                  <a:lnTo>
                    <a:pt x="2932" y="607"/>
                  </a:lnTo>
                  <a:lnTo>
                    <a:pt x="2993" y="614"/>
                  </a:lnTo>
                  <a:lnTo>
                    <a:pt x="3049" y="616"/>
                  </a:lnTo>
                  <a:lnTo>
                    <a:pt x="3104" y="614"/>
                  </a:lnTo>
                  <a:lnTo>
                    <a:pt x="3151" y="609"/>
                  </a:lnTo>
                  <a:lnTo>
                    <a:pt x="3193" y="599"/>
                  </a:lnTo>
                  <a:lnTo>
                    <a:pt x="3230" y="585"/>
                  </a:lnTo>
                  <a:lnTo>
                    <a:pt x="3260" y="565"/>
                  </a:lnTo>
                  <a:lnTo>
                    <a:pt x="3281" y="544"/>
                  </a:lnTo>
                  <a:lnTo>
                    <a:pt x="3293" y="518"/>
                  </a:lnTo>
                  <a:lnTo>
                    <a:pt x="3297" y="490"/>
                  </a:lnTo>
                  <a:lnTo>
                    <a:pt x="3291" y="462"/>
                  </a:lnTo>
                  <a:lnTo>
                    <a:pt x="3277" y="433"/>
                  </a:lnTo>
                  <a:lnTo>
                    <a:pt x="3254" y="403"/>
                  </a:lnTo>
                  <a:lnTo>
                    <a:pt x="3226" y="372"/>
                  </a:lnTo>
                  <a:lnTo>
                    <a:pt x="3295" y="302"/>
                  </a:lnTo>
                  <a:lnTo>
                    <a:pt x="3358" y="229"/>
                  </a:lnTo>
                  <a:lnTo>
                    <a:pt x="3421" y="152"/>
                  </a:lnTo>
                  <a:lnTo>
                    <a:pt x="3486" y="187"/>
                  </a:lnTo>
                  <a:lnTo>
                    <a:pt x="3547" y="223"/>
                  </a:lnTo>
                  <a:lnTo>
                    <a:pt x="3604" y="264"/>
                  </a:lnTo>
                  <a:lnTo>
                    <a:pt x="3656" y="307"/>
                  </a:lnTo>
                  <a:lnTo>
                    <a:pt x="3704" y="356"/>
                  </a:lnTo>
                  <a:lnTo>
                    <a:pt x="3747" y="407"/>
                  </a:lnTo>
                  <a:lnTo>
                    <a:pt x="3783" y="461"/>
                  </a:lnTo>
                  <a:lnTo>
                    <a:pt x="3814" y="520"/>
                  </a:lnTo>
                  <a:lnTo>
                    <a:pt x="3837" y="581"/>
                  </a:lnTo>
                  <a:lnTo>
                    <a:pt x="3854" y="647"/>
                  </a:lnTo>
                  <a:lnTo>
                    <a:pt x="3865" y="715"/>
                  </a:lnTo>
                  <a:lnTo>
                    <a:pt x="3867" y="789"/>
                  </a:lnTo>
                  <a:lnTo>
                    <a:pt x="3860" y="865"/>
                  </a:lnTo>
                  <a:lnTo>
                    <a:pt x="3839" y="1003"/>
                  </a:lnTo>
                  <a:lnTo>
                    <a:pt x="3805" y="1162"/>
                  </a:lnTo>
                  <a:lnTo>
                    <a:pt x="3761" y="1323"/>
                  </a:lnTo>
                  <a:lnTo>
                    <a:pt x="3711" y="1483"/>
                  </a:lnTo>
                  <a:lnTo>
                    <a:pt x="3649" y="1642"/>
                  </a:lnTo>
                  <a:lnTo>
                    <a:pt x="3581" y="1801"/>
                  </a:lnTo>
                  <a:lnTo>
                    <a:pt x="3504" y="1958"/>
                  </a:lnTo>
                  <a:lnTo>
                    <a:pt x="3418" y="2113"/>
                  </a:lnTo>
                  <a:lnTo>
                    <a:pt x="3323" y="2267"/>
                  </a:lnTo>
                  <a:lnTo>
                    <a:pt x="3221" y="2417"/>
                  </a:lnTo>
                  <a:lnTo>
                    <a:pt x="3112" y="2563"/>
                  </a:lnTo>
                  <a:lnTo>
                    <a:pt x="2995" y="2706"/>
                  </a:lnTo>
                  <a:lnTo>
                    <a:pt x="2872" y="2848"/>
                  </a:lnTo>
                  <a:lnTo>
                    <a:pt x="2740" y="2982"/>
                  </a:lnTo>
                  <a:lnTo>
                    <a:pt x="2602" y="3113"/>
                  </a:lnTo>
                  <a:lnTo>
                    <a:pt x="2456" y="3240"/>
                  </a:lnTo>
                  <a:lnTo>
                    <a:pt x="2304" y="3361"/>
                  </a:lnTo>
                  <a:lnTo>
                    <a:pt x="2146" y="3476"/>
                  </a:lnTo>
                  <a:lnTo>
                    <a:pt x="2000" y="3572"/>
                  </a:lnTo>
                  <a:lnTo>
                    <a:pt x="1849" y="3664"/>
                  </a:lnTo>
                  <a:lnTo>
                    <a:pt x="1693" y="3750"/>
                  </a:lnTo>
                  <a:lnTo>
                    <a:pt x="1533" y="3832"/>
                  </a:lnTo>
                  <a:lnTo>
                    <a:pt x="1370" y="3907"/>
                  </a:lnTo>
                  <a:lnTo>
                    <a:pt x="1200" y="3975"/>
                  </a:lnTo>
                  <a:lnTo>
                    <a:pt x="1028" y="4036"/>
                  </a:lnTo>
                  <a:lnTo>
                    <a:pt x="851" y="4092"/>
                  </a:lnTo>
                  <a:lnTo>
                    <a:pt x="670" y="4139"/>
                  </a:lnTo>
                  <a:lnTo>
                    <a:pt x="484" y="4181"/>
                  </a:lnTo>
                  <a:lnTo>
                    <a:pt x="412" y="4193"/>
                  </a:lnTo>
                  <a:lnTo>
                    <a:pt x="347" y="4200"/>
                  </a:lnTo>
                  <a:lnTo>
                    <a:pt x="290" y="4202"/>
                  </a:lnTo>
                  <a:lnTo>
                    <a:pt x="232" y="4200"/>
                  </a:lnTo>
                  <a:lnTo>
                    <a:pt x="181" y="4191"/>
                  </a:lnTo>
                  <a:lnTo>
                    <a:pt x="137" y="4179"/>
                  </a:lnTo>
                  <a:lnTo>
                    <a:pt x="100" y="4161"/>
                  </a:lnTo>
                  <a:lnTo>
                    <a:pt x="70" y="4142"/>
                  </a:lnTo>
                  <a:lnTo>
                    <a:pt x="46" y="4118"/>
                  </a:lnTo>
                  <a:lnTo>
                    <a:pt x="26" y="4090"/>
                  </a:lnTo>
                  <a:lnTo>
                    <a:pt x="12" y="4060"/>
                  </a:lnTo>
                  <a:lnTo>
                    <a:pt x="4" y="4029"/>
                  </a:lnTo>
                  <a:lnTo>
                    <a:pt x="0" y="3996"/>
                  </a:lnTo>
                  <a:lnTo>
                    <a:pt x="0" y="3963"/>
                  </a:lnTo>
                  <a:lnTo>
                    <a:pt x="4" y="3928"/>
                  </a:lnTo>
                  <a:lnTo>
                    <a:pt x="11" y="3891"/>
                  </a:lnTo>
                  <a:lnTo>
                    <a:pt x="21" y="3856"/>
                  </a:lnTo>
                  <a:lnTo>
                    <a:pt x="33" y="3821"/>
                  </a:lnTo>
                  <a:lnTo>
                    <a:pt x="49" y="3788"/>
                  </a:lnTo>
                  <a:lnTo>
                    <a:pt x="67" y="3755"/>
                  </a:lnTo>
                  <a:lnTo>
                    <a:pt x="84" y="3725"/>
                  </a:lnTo>
                  <a:lnTo>
                    <a:pt x="105" y="3697"/>
                  </a:lnTo>
                  <a:lnTo>
                    <a:pt x="126" y="3671"/>
                  </a:lnTo>
                  <a:lnTo>
                    <a:pt x="147" y="3649"/>
                  </a:lnTo>
                  <a:lnTo>
                    <a:pt x="170" y="3631"/>
                  </a:lnTo>
                  <a:lnTo>
                    <a:pt x="293" y="3511"/>
                  </a:lnTo>
                  <a:lnTo>
                    <a:pt x="407" y="3392"/>
                  </a:lnTo>
                  <a:lnTo>
                    <a:pt x="512" y="3277"/>
                  </a:lnTo>
                  <a:lnTo>
                    <a:pt x="609" y="3162"/>
                  </a:lnTo>
                  <a:lnTo>
                    <a:pt x="700" y="3048"/>
                  </a:lnTo>
                  <a:lnTo>
                    <a:pt x="795" y="2917"/>
                  </a:lnTo>
                  <a:lnTo>
                    <a:pt x="879" y="2790"/>
                  </a:lnTo>
                  <a:lnTo>
                    <a:pt x="956" y="2664"/>
                  </a:lnTo>
                  <a:lnTo>
                    <a:pt x="1023" y="2541"/>
                  </a:lnTo>
                  <a:lnTo>
                    <a:pt x="1084" y="2418"/>
                  </a:lnTo>
                  <a:lnTo>
                    <a:pt x="1137" y="2300"/>
                  </a:lnTo>
                  <a:lnTo>
                    <a:pt x="1183" y="2183"/>
                  </a:lnTo>
                  <a:lnTo>
                    <a:pt x="1223" y="2068"/>
                  </a:lnTo>
                  <a:lnTo>
                    <a:pt x="1258" y="1956"/>
                  </a:lnTo>
                  <a:lnTo>
                    <a:pt x="1284" y="1855"/>
                  </a:lnTo>
                  <a:lnTo>
                    <a:pt x="1309" y="1757"/>
                  </a:lnTo>
                  <a:lnTo>
                    <a:pt x="1328" y="1661"/>
                  </a:lnTo>
                  <a:lnTo>
                    <a:pt x="1346" y="1567"/>
                  </a:lnTo>
                  <a:lnTo>
                    <a:pt x="1361" y="1474"/>
                  </a:lnTo>
                  <a:lnTo>
                    <a:pt x="1375" y="1385"/>
                  </a:lnTo>
                  <a:lnTo>
                    <a:pt x="1386" y="1298"/>
                  </a:lnTo>
                  <a:lnTo>
                    <a:pt x="1398" y="1213"/>
                  </a:lnTo>
                  <a:lnTo>
                    <a:pt x="1409" y="1131"/>
                  </a:lnTo>
                  <a:lnTo>
                    <a:pt x="1419" y="1050"/>
                  </a:lnTo>
                  <a:lnTo>
                    <a:pt x="1430" y="974"/>
                  </a:lnTo>
                  <a:lnTo>
                    <a:pt x="1440" y="899"/>
                  </a:lnTo>
                  <a:lnTo>
                    <a:pt x="1454" y="827"/>
                  </a:lnTo>
                  <a:lnTo>
                    <a:pt x="1468" y="757"/>
                  </a:lnTo>
                  <a:lnTo>
                    <a:pt x="1486" y="691"/>
                  </a:lnTo>
                  <a:lnTo>
                    <a:pt x="1505" y="626"/>
                  </a:lnTo>
                  <a:lnTo>
                    <a:pt x="1528" y="565"/>
                  </a:lnTo>
                  <a:lnTo>
                    <a:pt x="1554" y="506"/>
                  </a:lnTo>
                  <a:lnTo>
                    <a:pt x="1584" y="450"/>
                  </a:lnTo>
                  <a:lnTo>
                    <a:pt x="1619" y="398"/>
                  </a:lnTo>
                  <a:lnTo>
                    <a:pt x="1658" y="349"/>
                  </a:lnTo>
                  <a:lnTo>
                    <a:pt x="1704" y="302"/>
                  </a:lnTo>
                  <a:lnTo>
                    <a:pt x="1754" y="258"/>
                  </a:lnTo>
                  <a:lnTo>
                    <a:pt x="1811" y="216"/>
                  </a:lnTo>
                  <a:lnTo>
                    <a:pt x="1875" y="178"/>
                  </a:lnTo>
                  <a:lnTo>
                    <a:pt x="1946" y="145"/>
                  </a:lnTo>
                  <a:lnTo>
                    <a:pt x="2025" y="113"/>
                  </a:lnTo>
                  <a:lnTo>
                    <a:pt x="2111" y="84"/>
                  </a:lnTo>
                  <a:lnTo>
                    <a:pt x="2205" y="59"/>
                  </a:lnTo>
                  <a:lnTo>
                    <a:pt x="2311" y="38"/>
                  </a:lnTo>
                  <a:lnTo>
                    <a:pt x="2425" y="19"/>
                  </a:lnTo>
                  <a:lnTo>
                    <a:pt x="2511" y="9"/>
                  </a:lnTo>
                  <a:lnTo>
                    <a:pt x="2600" y="4"/>
                  </a:lnTo>
                  <a:lnTo>
                    <a:pt x="26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4"/>
            <p:cNvSpPr>
              <a:spLocks/>
            </p:cNvSpPr>
            <p:nvPr/>
          </p:nvSpPr>
          <p:spPr bwMode="auto">
            <a:xfrm>
              <a:off x="1952" y="362"/>
              <a:ext cx="653" cy="936"/>
            </a:xfrm>
            <a:custGeom>
              <a:avLst/>
              <a:gdLst>
                <a:gd name="T0" fmla="*/ 877 w 1305"/>
                <a:gd name="T1" fmla="*/ 4 h 1873"/>
                <a:gd name="T2" fmla="*/ 1017 w 1305"/>
                <a:gd name="T3" fmla="*/ 28 h 1873"/>
                <a:gd name="T4" fmla="*/ 1147 w 1305"/>
                <a:gd name="T5" fmla="*/ 75 h 1873"/>
                <a:gd name="T6" fmla="*/ 1260 w 1305"/>
                <a:gd name="T7" fmla="*/ 147 h 1873"/>
                <a:gd name="T8" fmla="*/ 1303 w 1305"/>
                <a:gd name="T9" fmla="*/ 196 h 1873"/>
                <a:gd name="T10" fmla="*/ 1291 w 1305"/>
                <a:gd name="T11" fmla="*/ 234 h 1873"/>
                <a:gd name="T12" fmla="*/ 1265 w 1305"/>
                <a:gd name="T13" fmla="*/ 308 h 1873"/>
                <a:gd name="T14" fmla="*/ 1226 w 1305"/>
                <a:gd name="T15" fmla="*/ 409 h 1873"/>
                <a:gd name="T16" fmla="*/ 1174 w 1305"/>
                <a:gd name="T17" fmla="*/ 534 h 1873"/>
                <a:gd name="T18" fmla="*/ 1110 w 1305"/>
                <a:gd name="T19" fmla="*/ 679 h 1873"/>
                <a:gd name="T20" fmla="*/ 1033 w 1305"/>
                <a:gd name="T21" fmla="*/ 838 h 1873"/>
                <a:gd name="T22" fmla="*/ 945 w 1305"/>
                <a:gd name="T23" fmla="*/ 1007 h 1873"/>
                <a:gd name="T24" fmla="*/ 844 w 1305"/>
                <a:gd name="T25" fmla="*/ 1180 h 1873"/>
                <a:gd name="T26" fmla="*/ 731 w 1305"/>
                <a:gd name="T27" fmla="*/ 1351 h 1873"/>
                <a:gd name="T28" fmla="*/ 609 w 1305"/>
                <a:gd name="T29" fmla="*/ 1517 h 1873"/>
                <a:gd name="T30" fmla="*/ 431 w 1305"/>
                <a:gd name="T31" fmla="*/ 1716 h 1873"/>
                <a:gd name="T32" fmla="*/ 252 w 1305"/>
                <a:gd name="T33" fmla="*/ 1873 h 1873"/>
                <a:gd name="T34" fmla="*/ 2 w 1305"/>
                <a:gd name="T35" fmla="*/ 1789 h 1873"/>
                <a:gd name="T36" fmla="*/ 16 w 1305"/>
                <a:gd name="T37" fmla="*/ 1763 h 1873"/>
                <a:gd name="T38" fmla="*/ 40 w 1305"/>
                <a:gd name="T39" fmla="*/ 1710 h 1873"/>
                <a:gd name="T40" fmla="*/ 74 w 1305"/>
                <a:gd name="T41" fmla="*/ 1635 h 1873"/>
                <a:gd name="T42" fmla="*/ 114 w 1305"/>
                <a:gd name="T43" fmla="*/ 1536 h 1873"/>
                <a:gd name="T44" fmla="*/ 158 w 1305"/>
                <a:gd name="T45" fmla="*/ 1416 h 1873"/>
                <a:gd name="T46" fmla="*/ 219 w 1305"/>
                <a:gd name="T47" fmla="*/ 1222 h 1873"/>
                <a:gd name="T48" fmla="*/ 279 w 1305"/>
                <a:gd name="T49" fmla="*/ 990 h 1873"/>
                <a:gd name="T50" fmla="*/ 326 w 1305"/>
                <a:gd name="T51" fmla="*/ 733 h 1873"/>
                <a:gd name="T52" fmla="*/ 352 w 1305"/>
                <a:gd name="T53" fmla="*/ 458 h 1873"/>
                <a:gd name="T54" fmla="*/ 351 w 1305"/>
                <a:gd name="T55" fmla="*/ 168 h 1873"/>
                <a:gd name="T56" fmla="*/ 444 w 1305"/>
                <a:gd name="T57" fmla="*/ 93 h 1873"/>
                <a:gd name="T58" fmla="*/ 554 w 1305"/>
                <a:gd name="T59" fmla="*/ 42 h 1873"/>
                <a:gd name="T60" fmla="*/ 677 w 1305"/>
                <a:gd name="T61" fmla="*/ 11 h 1873"/>
                <a:gd name="T62" fmla="*/ 805 w 1305"/>
                <a:gd name="T63" fmla="*/ 0 h 1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5" h="1873">
                  <a:moveTo>
                    <a:pt x="805" y="0"/>
                  </a:moveTo>
                  <a:lnTo>
                    <a:pt x="877" y="4"/>
                  </a:lnTo>
                  <a:lnTo>
                    <a:pt x="947" y="13"/>
                  </a:lnTo>
                  <a:lnTo>
                    <a:pt x="1017" y="28"/>
                  </a:lnTo>
                  <a:lnTo>
                    <a:pt x="1084" y="49"/>
                  </a:lnTo>
                  <a:lnTo>
                    <a:pt x="1147" y="75"/>
                  </a:lnTo>
                  <a:lnTo>
                    <a:pt x="1205" y="109"/>
                  </a:lnTo>
                  <a:lnTo>
                    <a:pt x="1260" y="147"/>
                  </a:lnTo>
                  <a:lnTo>
                    <a:pt x="1305" y="191"/>
                  </a:lnTo>
                  <a:lnTo>
                    <a:pt x="1303" y="196"/>
                  </a:lnTo>
                  <a:lnTo>
                    <a:pt x="1300" y="210"/>
                  </a:lnTo>
                  <a:lnTo>
                    <a:pt x="1291" y="234"/>
                  </a:lnTo>
                  <a:lnTo>
                    <a:pt x="1279" y="267"/>
                  </a:lnTo>
                  <a:lnTo>
                    <a:pt x="1265" y="308"/>
                  </a:lnTo>
                  <a:lnTo>
                    <a:pt x="1247" y="355"/>
                  </a:lnTo>
                  <a:lnTo>
                    <a:pt x="1226" y="409"/>
                  </a:lnTo>
                  <a:lnTo>
                    <a:pt x="1202" y="470"/>
                  </a:lnTo>
                  <a:lnTo>
                    <a:pt x="1174" y="534"/>
                  </a:lnTo>
                  <a:lnTo>
                    <a:pt x="1144" y="604"/>
                  </a:lnTo>
                  <a:lnTo>
                    <a:pt x="1110" y="679"/>
                  </a:lnTo>
                  <a:lnTo>
                    <a:pt x="1074" y="758"/>
                  </a:lnTo>
                  <a:lnTo>
                    <a:pt x="1033" y="838"/>
                  </a:lnTo>
                  <a:lnTo>
                    <a:pt x="991" y="922"/>
                  </a:lnTo>
                  <a:lnTo>
                    <a:pt x="945" y="1007"/>
                  </a:lnTo>
                  <a:lnTo>
                    <a:pt x="896" y="1093"/>
                  </a:lnTo>
                  <a:lnTo>
                    <a:pt x="844" y="1180"/>
                  </a:lnTo>
                  <a:lnTo>
                    <a:pt x="789" y="1265"/>
                  </a:lnTo>
                  <a:lnTo>
                    <a:pt x="731" y="1351"/>
                  </a:lnTo>
                  <a:lnTo>
                    <a:pt x="672" y="1435"/>
                  </a:lnTo>
                  <a:lnTo>
                    <a:pt x="609" y="1517"/>
                  </a:lnTo>
                  <a:lnTo>
                    <a:pt x="523" y="1618"/>
                  </a:lnTo>
                  <a:lnTo>
                    <a:pt x="431" y="1716"/>
                  </a:lnTo>
                  <a:lnTo>
                    <a:pt x="344" y="1798"/>
                  </a:lnTo>
                  <a:lnTo>
                    <a:pt x="252" y="1873"/>
                  </a:lnTo>
                  <a:lnTo>
                    <a:pt x="0" y="1792"/>
                  </a:lnTo>
                  <a:lnTo>
                    <a:pt x="2" y="1789"/>
                  </a:lnTo>
                  <a:lnTo>
                    <a:pt x="7" y="1780"/>
                  </a:lnTo>
                  <a:lnTo>
                    <a:pt x="16" y="1763"/>
                  </a:lnTo>
                  <a:lnTo>
                    <a:pt x="26" y="1740"/>
                  </a:lnTo>
                  <a:lnTo>
                    <a:pt x="40" y="1710"/>
                  </a:lnTo>
                  <a:lnTo>
                    <a:pt x="56" y="1675"/>
                  </a:lnTo>
                  <a:lnTo>
                    <a:pt x="74" y="1635"/>
                  </a:lnTo>
                  <a:lnTo>
                    <a:pt x="93" y="1588"/>
                  </a:lnTo>
                  <a:lnTo>
                    <a:pt x="114" y="1536"/>
                  </a:lnTo>
                  <a:lnTo>
                    <a:pt x="135" y="1478"/>
                  </a:lnTo>
                  <a:lnTo>
                    <a:pt x="158" y="1416"/>
                  </a:lnTo>
                  <a:lnTo>
                    <a:pt x="191" y="1318"/>
                  </a:lnTo>
                  <a:lnTo>
                    <a:pt x="219" y="1222"/>
                  </a:lnTo>
                  <a:lnTo>
                    <a:pt x="251" y="1108"/>
                  </a:lnTo>
                  <a:lnTo>
                    <a:pt x="279" y="990"/>
                  </a:lnTo>
                  <a:lnTo>
                    <a:pt x="303" y="864"/>
                  </a:lnTo>
                  <a:lnTo>
                    <a:pt x="326" y="733"/>
                  </a:lnTo>
                  <a:lnTo>
                    <a:pt x="342" y="599"/>
                  </a:lnTo>
                  <a:lnTo>
                    <a:pt x="352" y="458"/>
                  </a:lnTo>
                  <a:lnTo>
                    <a:pt x="356" y="315"/>
                  </a:lnTo>
                  <a:lnTo>
                    <a:pt x="351" y="168"/>
                  </a:lnTo>
                  <a:lnTo>
                    <a:pt x="395" y="128"/>
                  </a:lnTo>
                  <a:lnTo>
                    <a:pt x="444" y="93"/>
                  </a:lnTo>
                  <a:lnTo>
                    <a:pt x="498" y="65"/>
                  </a:lnTo>
                  <a:lnTo>
                    <a:pt x="554" y="42"/>
                  </a:lnTo>
                  <a:lnTo>
                    <a:pt x="614" y="23"/>
                  </a:lnTo>
                  <a:lnTo>
                    <a:pt x="677" y="11"/>
                  </a:lnTo>
                  <a:lnTo>
                    <a:pt x="740" y="4"/>
                  </a:lnTo>
                  <a:lnTo>
                    <a:pt x="8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2" name="Rectangle 81"/>
          <p:cNvSpPr/>
          <p:nvPr/>
        </p:nvSpPr>
        <p:spPr>
          <a:xfrm>
            <a:off x="392067" y="5045006"/>
            <a:ext cx="28396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kern="0" dirty="0">
                <a:ln w="3175">
                  <a:solidFill>
                    <a:schemeClr val="accent6"/>
                  </a:solidFill>
                </a:ln>
                <a:solidFill>
                  <a:schemeClr val="accent6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  <a:endParaRPr lang="en-US" sz="2400" dirty="0">
              <a:ln w="3175">
                <a:solidFill>
                  <a:schemeClr val="accent6"/>
                </a:solidFill>
              </a:ln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</a:p>
        </p:txBody>
      </p:sp>
      <p:sp>
        <p:nvSpPr>
          <p:cNvPr id="84" name="Rectangle 83"/>
          <p:cNvSpPr/>
          <p:nvPr/>
        </p:nvSpPr>
        <p:spPr>
          <a:xfrm>
            <a:off x="8689871" y="4183761"/>
            <a:ext cx="29123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kern="0" dirty="0">
                <a:ln w="3175">
                  <a:solidFill>
                    <a:schemeClr val="accent3"/>
                  </a:solidFill>
                </a:ln>
                <a:solidFill>
                  <a:schemeClr val="accent3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  <a:endParaRPr lang="en-US" sz="2400" dirty="0">
              <a:ln w="3175">
                <a:solidFill>
                  <a:schemeClr val="accent3"/>
                </a:solidFill>
              </a:ln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</a:p>
        </p:txBody>
      </p:sp>
      <p:sp>
        <p:nvSpPr>
          <p:cNvPr id="85" name="Rectangle 84"/>
          <p:cNvSpPr/>
          <p:nvPr/>
        </p:nvSpPr>
        <p:spPr>
          <a:xfrm>
            <a:off x="321856" y="595925"/>
            <a:ext cx="29312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kern="0" dirty="0">
                <a:ln w="3175">
                  <a:solidFill>
                    <a:schemeClr val="accent1"/>
                  </a:solidFill>
                </a:ln>
                <a:solidFill>
                  <a:schemeClr val="accent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  <a:endParaRPr lang="en-US" sz="2400" dirty="0">
              <a:ln w="3175">
                <a:solidFill>
                  <a:schemeClr val="accent1"/>
                </a:solidFill>
              </a:ln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</a:p>
        </p:txBody>
      </p:sp>
    </p:spTree>
    <p:extLst>
      <p:ext uri="{BB962C8B-B14F-4D97-AF65-F5344CB8AC3E}">
        <p14:creationId xmlns:p14="http://schemas.microsoft.com/office/powerpoint/2010/main" val="141387545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rallelogram 8"/>
          <p:cNvSpPr/>
          <p:nvPr/>
        </p:nvSpPr>
        <p:spPr>
          <a:xfrm>
            <a:off x="1037968" y="518984"/>
            <a:ext cx="2323070" cy="1940011"/>
          </a:xfrm>
          <a:prstGeom prst="parallelogram">
            <a:avLst>
              <a:gd name="adj" fmla="val 30733"/>
            </a:avLst>
          </a:prstGeom>
          <a:gradFill>
            <a:gsLst>
              <a:gs pos="0">
                <a:schemeClr val="accent5"/>
              </a:gs>
              <a:gs pos="100000">
                <a:schemeClr val="accent2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/>
          <p:cNvSpPr/>
          <p:nvPr/>
        </p:nvSpPr>
        <p:spPr>
          <a:xfrm>
            <a:off x="2199503" y="2458995"/>
            <a:ext cx="2323070" cy="1940011"/>
          </a:xfrm>
          <a:prstGeom prst="parallelogram">
            <a:avLst>
              <a:gd name="adj" fmla="val 30733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6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/>
          <p:cNvSpPr/>
          <p:nvPr/>
        </p:nvSpPr>
        <p:spPr>
          <a:xfrm>
            <a:off x="3361038" y="4399006"/>
            <a:ext cx="2323070" cy="1940011"/>
          </a:xfrm>
          <a:prstGeom prst="parallelogram">
            <a:avLst>
              <a:gd name="adj" fmla="val 30733"/>
            </a:avLst>
          </a:prstGeom>
          <a:gradFill flip="none" rotWithShape="1">
            <a:gsLst>
              <a:gs pos="0">
                <a:schemeClr val="accent5"/>
              </a:gs>
              <a:gs pos="100000">
                <a:schemeClr val="accent2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3435180" y="754800"/>
            <a:ext cx="5510255" cy="1380520"/>
            <a:chOff x="3361038" y="754800"/>
            <a:chExt cx="5510255" cy="1380520"/>
          </a:xfrm>
        </p:grpSpPr>
        <p:sp>
          <p:nvSpPr>
            <p:cNvPr id="13" name="Rectangle 12"/>
            <p:cNvSpPr/>
            <p:nvPr/>
          </p:nvSpPr>
          <p:spPr>
            <a:xfrm>
              <a:off x="3361038" y="754800"/>
              <a:ext cx="5510255" cy="8210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3600" spc="-15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Section Title Goes Here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361038" y="1488989"/>
              <a:ext cx="40704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58498" y="2716775"/>
            <a:ext cx="5510255" cy="1380520"/>
            <a:chOff x="3361038" y="754800"/>
            <a:chExt cx="5510255" cy="1380520"/>
          </a:xfrm>
        </p:grpSpPr>
        <p:sp>
          <p:nvSpPr>
            <p:cNvPr id="17" name="Rectangle 16"/>
            <p:cNvSpPr/>
            <p:nvPr/>
          </p:nvSpPr>
          <p:spPr>
            <a:xfrm>
              <a:off x="3361038" y="754800"/>
              <a:ext cx="5510255" cy="8210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3600" spc="-15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Section Title Goes Here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361038" y="1488989"/>
              <a:ext cx="40704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881817" y="4678751"/>
            <a:ext cx="5510255" cy="1380520"/>
            <a:chOff x="3361038" y="754800"/>
            <a:chExt cx="5510255" cy="1380520"/>
          </a:xfrm>
        </p:grpSpPr>
        <p:sp>
          <p:nvSpPr>
            <p:cNvPr id="20" name="Rectangle 19"/>
            <p:cNvSpPr/>
            <p:nvPr/>
          </p:nvSpPr>
          <p:spPr>
            <a:xfrm>
              <a:off x="3361038" y="754800"/>
              <a:ext cx="5510255" cy="8210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3600" spc="-15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Section Title Goes Here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361038" y="1488989"/>
              <a:ext cx="40704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1502036" y="981158"/>
            <a:ext cx="139493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spc="-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sz="6000" b="1" spc="-3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6000" b="1" spc="-300" baseline="30000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663571" y="2921169"/>
            <a:ext cx="139493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spc="-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en-US" sz="6000" b="1" spc="-3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6000" b="1" spc="-300" baseline="30000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25106" y="4861180"/>
            <a:ext cx="139493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spc="-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en-US" sz="6000" b="1" spc="-3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6000" b="1" spc="-300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13561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6"/>
          <p:cNvSpPr/>
          <p:nvPr/>
        </p:nvSpPr>
        <p:spPr>
          <a:xfrm rot="5400000">
            <a:off x="6591858" y="1596784"/>
            <a:ext cx="5213443" cy="2019867"/>
          </a:xfrm>
          <a:prstGeom prst="homePlate">
            <a:avLst>
              <a:gd name="adj" fmla="val 19634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8338769" y="1895509"/>
            <a:ext cx="17196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</a:p>
        </p:txBody>
      </p:sp>
      <p:sp>
        <p:nvSpPr>
          <p:cNvPr id="6" name="Pentagon 5"/>
          <p:cNvSpPr/>
          <p:nvPr/>
        </p:nvSpPr>
        <p:spPr>
          <a:xfrm rot="5400000">
            <a:off x="4571992" y="1596785"/>
            <a:ext cx="5213442" cy="2019867"/>
          </a:xfrm>
          <a:prstGeom prst="homePlate">
            <a:avLst>
              <a:gd name="adj" fmla="val 1963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318903" y="1895509"/>
            <a:ext cx="17196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</a:p>
        </p:txBody>
      </p:sp>
      <p:sp>
        <p:nvSpPr>
          <p:cNvPr id="5" name="Pentagon 4"/>
          <p:cNvSpPr/>
          <p:nvPr/>
        </p:nvSpPr>
        <p:spPr>
          <a:xfrm rot="5400000">
            <a:off x="2552123" y="1596784"/>
            <a:ext cx="5213445" cy="2019867"/>
          </a:xfrm>
          <a:prstGeom prst="homePlate">
            <a:avLst>
              <a:gd name="adj" fmla="val 1963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4299035" y="1895509"/>
            <a:ext cx="17196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</a:p>
        </p:txBody>
      </p:sp>
      <p:sp>
        <p:nvSpPr>
          <p:cNvPr id="4" name="Pentagon 3"/>
          <p:cNvSpPr/>
          <p:nvPr/>
        </p:nvSpPr>
        <p:spPr>
          <a:xfrm rot="5400000">
            <a:off x="532257" y="1596784"/>
            <a:ext cx="5213446" cy="2019867"/>
          </a:xfrm>
          <a:prstGeom prst="homePlate">
            <a:avLst>
              <a:gd name="adj" fmla="val 1963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2279170" y="1895509"/>
            <a:ext cx="17196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129045" y="17037"/>
            <a:ext cx="2019865" cy="1524104"/>
            <a:chOff x="1092200" y="482600"/>
            <a:chExt cx="1036846" cy="965200"/>
          </a:xfrm>
          <a:solidFill>
            <a:schemeClr val="accent5">
              <a:lumMod val="75000"/>
            </a:schemeClr>
          </a:solidFill>
        </p:grpSpPr>
        <p:sp>
          <p:nvSpPr>
            <p:cNvPr id="3" name="Rectangle 2"/>
            <p:cNvSpPr/>
            <p:nvPr/>
          </p:nvSpPr>
          <p:spPr>
            <a:xfrm>
              <a:off x="1092200" y="482600"/>
              <a:ext cx="1036846" cy="76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/>
          </p:nvSpPr>
          <p:spPr>
            <a:xfrm flipV="1">
              <a:off x="1463475" y="1244600"/>
              <a:ext cx="294296" cy="203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152473" y="17037"/>
            <a:ext cx="2019865" cy="1524104"/>
            <a:chOff x="1092200" y="482600"/>
            <a:chExt cx="1036846" cy="965200"/>
          </a:xfrm>
          <a:solidFill>
            <a:schemeClr val="accent2">
              <a:lumMod val="75000"/>
            </a:schemeClr>
          </a:solidFill>
        </p:grpSpPr>
        <p:sp>
          <p:nvSpPr>
            <p:cNvPr id="67" name="Rectangle 66"/>
            <p:cNvSpPr/>
            <p:nvPr/>
          </p:nvSpPr>
          <p:spPr>
            <a:xfrm>
              <a:off x="1092200" y="482600"/>
              <a:ext cx="1036846" cy="76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Isosceles Triangle 67"/>
            <p:cNvSpPr/>
            <p:nvPr/>
          </p:nvSpPr>
          <p:spPr>
            <a:xfrm flipV="1">
              <a:off x="1463475" y="1244600"/>
              <a:ext cx="294296" cy="203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168782" y="17037"/>
            <a:ext cx="2019865" cy="1524104"/>
            <a:chOff x="1092200" y="482600"/>
            <a:chExt cx="1036846" cy="965200"/>
          </a:xfrm>
          <a:solidFill>
            <a:schemeClr val="accent4">
              <a:lumMod val="75000"/>
            </a:schemeClr>
          </a:solidFill>
        </p:grpSpPr>
        <p:sp>
          <p:nvSpPr>
            <p:cNvPr id="70" name="Rectangle 69"/>
            <p:cNvSpPr/>
            <p:nvPr/>
          </p:nvSpPr>
          <p:spPr>
            <a:xfrm>
              <a:off x="1092200" y="482600"/>
              <a:ext cx="1036846" cy="76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Isosceles Triangle 70"/>
            <p:cNvSpPr/>
            <p:nvPr/>
          </p:nvSpPr>
          <p:spPr>
            <a:xfrm flipV="1">
              <a:off x="1463475" y="1244600"/>
              <a:ext cx="294296" cy="203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8188646" y="17037"/>
            <a:ext cx="2019865" cy="1524104"/>
            <a:chOff x="1092200" y="482600"/>
            <a:chExt cx="1036846" cy="965200"/>
          </a:xfrm>
          <a:solidFill>
            <a:schemeClr val="accent3"/>
          </a:solidFill>
        </p:grpSpPr>
        <p:sp>
          <p:nvSpPr>
            <p:cNvPr id="73" name="Rectangle 72"/>
            <p:cNvSpPr/>
            <p:nvPr/>
          </p:nvSpPr>
          <p:spPr>
            <a:xfrm>
              <a:off x="1092200" y="482600"/>
              <a:ext cx="1036846" cy="76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/>
            <p:cNvSpPr/>
            <p:nvPr/>
          </p:nvSpPr>
          <p:spPr>
            <a:xfrm flipV="1">
              <a:off x="1463475" y="1244600"/>
              <a:ext cx="294296" cy="203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/>
          <p:cNvSpPr/>
          <p:nvPr/>
        </p:nvSpPr>
        <p:spPr>
          <a:xfrm>
            <a:off x="2132604" y="382624"/>
            <a:ext cx="20127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kern="0" spc="-150" dirty="0">
                <a:ln w="3175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  <a:endParaRPr lang="en-US" sz="2400" spc="-150" dirty="0">
              <a:ln w="3175">
                <a:noFill/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148717" y="382624"/>
            <a:ext cx="20127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kern="0" spc="-150" dirty="0">
                <a:ln w="3175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  <a:endParaRPr lang="en-US" sz="2400" spc="-150" dirty="0">
              <a:ln w="3175">
                <a:noFill/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164830" y="382624"/>
            <a:ext cx="20127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kern="0" spc="-150" dirty="0">
                <a:ln w="3175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  <a:endParaRPr lang="en-US" sz="2400" spc="-150" dirty="0">
              <a:ln w="3175">
                <a:noFill/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8180943" y="382624"/>
            <a:ext cx="20127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kern="0" spc="-150" dirty="0">
                <a:ln w="3175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Sample Text</a:t>
            </a:r>
            <a:endParaRPr lang="en-US" sz="2400" spc="-150" dirty="0">
              <a:ln w="3175">
                <a:noFill/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681780" y="3401824"/>
            <a:ext cx="914400" cy="9114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4701646" y="3401824"/>
            <a:ext cx="914400" cy="9114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6721512" y="3401824"/>
            <a:ext cx="914400" cy="9114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8741379" y="3401824"/>
            <a:ext cx="914400" cy="9114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32"/>
          <p:cNvGrpSpPr>
            <a:grpSpLocks noChangeAspect="1"/>
          </p:cNvGrpSpPr>
          <p:nvPr/>
        </p:nvGrpSpPr>
        <p:grpSpPr bwMode="auto">
          <a:xfrm>
            <a:off x="8944129" y="3686153"/>
            <a:ext cx="508901" cy="342781"/>
            <a:chOff x="6241" y="1329"/>
            <a:chExt cx="1207" cy="813"/>
          </a:xfrm>
          <a:solidFill>
            <a:schemeClr val="accent3"/>
          </a:solidFill>
        </p:grpSpPr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6582" y="1629"/>
              <a:ext cx="528" cy="513"/>
            </a:xfrm>
            <a:custGeom>
              <a:avLst/>
              <a:gdLst>
                <a:gd name="T0" fmla="*/ 0 w 1585"/>
                <a:gd name="T1" fmla="*/ 0 h 1537"/>
                <a:gd name="T2" fmla="*/ 1585 w 1585"/>
                <a:gd name="T3" fmla="*/ 0 h 1537"/>
                <a:gd name="T4" fmla="*/ 789 w 1585"/>
                <a:gd name="T5" fmla="*/ 1537 h 1537"/>
                <a:gd name="T6" fmla="*/ 0 w 1585"/>
                <a:gd name="T7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5" h="1537">
                  <a:moveTo>
                    <a:pt x="0" y="0"/>
                  </a:moveTo>
                  <a:lnTo>
                    <a:pt x="1585" y="0"/>
                  </a:lnTo>
                  <a:lnTo>
                    <a:pt x="789" y="153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6606" y="1341"/>
              <a:ext cx="477" cy="234"/>
            </a:xfrm>
            <a:custGeom>
              <a:avLst/>
              <a:gdLst>
                <a:gd name="T0" fmla="*/ 714 w 1429"/>
                <a:gd name="T1" fmla="*/ 0 h 702"/>
                <a:gd name="T2" fmla="*/ 1429 w 1429"/>
                <a:gd name="T3" fmla="*/ 702 h 702"/>
                <a:gd name="T4" fmla="*/ 0 w 1429"/>
                <a:gd name="T5" fmla="*/ 702 h 702"/>
                <a:gd name="T6" fmla="*/ 714 w 1429"/>
                <a:gd name="T7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9" h="702">
                  <a:moveTo>
                    <a:pt x="714" y="0"/>
                  </a:moveTo>
                  <a:lnTo>
                    <a:pt x="1429" y="702"/>
                  </a:lnTo>
                  <a:lnTo>
                    <a:pt x="0" y="702"/>
                  </a:lnTo>
                  <a:lnTo>
                    <a:pt x="7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6912" y="1329"/>
              <a:ext cx="322" cy="228"/>
            </a:xfrm>
            <a:custGeom>
              <a:avLst/>
              <a:gdLst>
                <a:gd name="T0" fmla="*/ 0 w 967"/>
                <a:gd name="T1" fmla="*/ 0 h 683"/>
                <a:gd name="T2" fmla="*/ 967 w 967"/>
                <a:gd name="T3" fmla="*/ 0 h 683"/>
                <a:gd name="T4" fmla="*/ 694 w 967"/>
                <a:gd name="T5" fmla="*/ 683 h 683"/>
                <a:gd name="T6" fmla="*/ 0 w 967"/>
                <a:gd name="T7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7" h="683">
                  <a:moveTo>
                    <a:pt x="0" y="0"/>
                  </a:moveTo>
                  <a:lnTo>
                    <a:pt x="967" y="0"/>
                  </a:lnTo>
                  <a:lnTo>
                    <a:pt x="694" y="6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474" y="1329"/>
              <a:ext cx="304" cy="225"/>
            </a:xfrm>
            <a:custGeom>
              <a:avLst/>
              <a:gdLst>
                <a:gd name="T0" fmla="*/ 0 w 911"/>
                <a:gd name="T1" fmla="*/ 0 h 673"/>
                <a:gd name="T2" fmla="*/ 911 w 911"/>
                <a:gd name="T3" fmla="*/ 0 h 673"/>
                <a:gd name="T4" fmla="*/ 227 w 911"/>
                <a:gd name="T5" fmla="*/ 673 h 673"/>
                <a:gd name="T6" fmla="*/ 0 w 911"/>
                <a:gd name="T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1" h="673">
                  <a:moveTo>
                    <a:pt x="0" y="0"/>
                  </a:moveTo>
                  <a:lnTo>
                    <a:pt x="911" y="0"/>
                  </a:lnTo>
                  <a:lnTo>
                    <a:pt x="227" y="67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6256" y="1629"/>
              <a:ext cx="495" cy="450"/>
            </a:xfrm>
            <a:custGeom>
              <a:avLst/>
              <a:gdLst>
                <a:gd name="T0" fmla="*/ 0 w 1483"/>
                <a:gd name="T1" fmla="*/ 0 h 1349"/>
                <a:gd name="T2" fmla="*/ 789 w 1483"/>
                <a:gd name="T3" fmla="*/ 0 h 1349"/>
                <a:gd name="T4" fmla="*/ 1483 w 1483"/>
                <a:gd name="T5" fmla="*/ 1349 h 1349"/>
                <a:gd name="T6" fmla="*/ 0 w 1483"/>
                <a:gd name="T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3" h="1349">
                  <a:moveTo>
                    <a:pt x="0" y="0"/>
                  </a:moveTo>
                  <a:lnTo>
                    <a:pt x="789" y="0"/>
                  </a:lnTo>
                  <a:lnTo>
                    <a:pt x="1483" y="134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6940" y="1629"/>
              <a:ext cx="493" cy="449"/>
            </a:xfrm>
            <a:custGeom>
              <a:avLst/>
              <a:gdLst>
                <a:gd name="T0" fmla="*/ 697 w 1480"/>
                <a:gd name="T1" fmla="*/ 0 h 1346"/>
                <a:gd name="T2" fmla="*/ 1480 w 1480"/>
                <a:gd name="T3" fmla="*/ 0 h 1346"/>
                <a:gd name="T4" fmla="*/ 0 w 1480"/>
                <a:gd name="T5" fmla="*/ 1346 h 1346"/>
                <a:gd name="T6" fmla="*/ 697 w 1480"/>
                <a:gd name="T7" fmla="*/ 0 h 1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0" h="1346">
                  <a:moveTo>
                    <a:pt x="697" y="0"/>
                  </a:moveTo>
                  <a:lnTo>
                    <a:pt x="1480" y="0"/>
                  </a:lnTo>
                  <a:lnTo>
                    <a:pt x="0" y="1346"/>
                  </a:lnTo>
                  <a:lnTo>
                    <a:pt x="6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7195" y="1358"/>
              <a:ext cx="253" cy="217"/>
            </a:xfrm>
            <a:custGeom>
              <a:avLst/>
              <a:gdLst>
                <a:gd name="T0" fmla="*/ 260 w 758"/>
                <a:gd name="T1" fmla="*/ 0 h 651"/>
                <a:gd name="T2" fmla="*/ 758 w 758"/>
                <a:gd name="T3" fmla="*/ 651 h 651"/>
                <a:gd name="T4" fmla="*/ 0 w 758"/>
                <a:gd name="T5" fmla="*/ 651 h 651"/>
                <a:gd name="T6" fmla="*/ 260 w 758"/>
                <a:gd name="T7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651">
                  <a:moveTo>
                    <a:pt x="260" y="0"/>
                  </a:moveTo>
                  <a:lnTo>
                    <a:pt x="758" y="651"/>
                  </a:lnTo>
                  <a:lnTo>
                    <a:pt x="0" y="651"/>
                  </a:lnTo>
                  <a:lnTo>
                    <a:pt x="2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6241" y="1341"/>
              <a:ext cx="258" cy="234"/>
            </a:xfrm>
            <a:custGeom>
              <a:avLst/>
              <a:gdLst>
                <a:gd name="T0" fmla="*/ 535 w 773"/>
                <a:gd name="T1" fmla="*/ 0 h 701"/>
                <a:gd name="T2" fmla="*/ 773 w 773"/>
                <a:gd name="T3" fmla="*/ 701 h 701"/>
                <a:gd name="T4" fmla="*/ 0 w 773"/>
                <a:gd name="T5" fmla="*/ 701 h 701"/>
                <a:gd name="T6" fmla="*/ 535 w 773"/>
                <a:gd name="T7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3" h="701">
                  <a:moveTo>
                    <a:pt x="535" y="0"/>
                  </a:moveTo>
                  <a:lnTo>
                    <a:pt x="773" y="701"/>
                  </a:lnTo>
                  <a:lnTo>
                    <a:pt x="0" y="701"/>
                  </a:lnTo>
                  <a:lnTo>
                    <a:pt x="5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23"/>
          <p:cNvGrpSpPr>
            <a:grpSpLocks noChangeAspect="1"/>
          </p:cNvGrpSpPr>
          <p:nvPr/>
        </p:nvGrpSpPr>
        <p:grpSpPr bwMode="auto">
          <a:xfrm>
            <a:off x="6942428" y="3626050"/>
            <a:ext cx="472569" cy="462986"/>
            <a:chOff x="5539" y="1451"/>
            <a:chExt cx="1578" cy="1546"/>
          </a:xfrm>
          <a:solidFill>
            <a:schemeClr val="accent4"/>
          </a:solidFill>
        </p:grpSpPr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5805" y="2799"/>
              <a:ext cx="1044" cy="198"/>
            </a:xfrm>
            <a:custGeom>
              <a:avLst/>
              <a:gdLst>
                <a:gd name="T0" fmla="*/ 144 w 3131"/>
                <a:gd name="T1" fmla="*/ 0 h 595"/>
                <a:gd name="T2" fmla="*/ 2986 w 3131"/>
                <a:gd name="T3" fmla="*/ 0 h 595"/>
                <a:gd name="T4" fmla="*/ 3020 w 3131"/>
                <a:gd name="T5" fmla="*/ 4 h 595"/>
                <a:gd name="T6" fmla="*/ 3050 w 3131"/>
                <a:gd name="T7" fmla="*/ 14 h 595"/>
                <a:gd name="T8" fmla="*/ 3076 w 3131"/>
                <a:gd name="T9" fmla="*/ 32 h 595"/>
                <a:gd name="T10" fmla="*/ 3099 w 3131"/>
                <a:gd name="T11" fmla="*/ 53 h 595"/>
                <a:gd name="T12" fmla="*/ 3116 w 3131"/>
                <a:gd name="T13" fmla="*/ 81 h 595"/>
                <a:gd name="T14" fmla="*/ 3126 w 3131"/>
                <a:gd name="T15" fmla="*/ 111 h 595"/>
                <a:gd name="T16" fmla="*/ 3131 w 3131"/>
                <a:gd name="T17" fmla="*/ 144 h 595"/>
                <a:gd name="T18" fmla="*/ 3131 w 3131"/>
                <a:gd name="T19" fmla="*/ 451 h 595"/>
                <a:gd name="T20" fmla="*/ 3126 w 3131"/>
                <a:gd name="T21" fmla="*/ 484 h 595"/>
                <a:gd name="T22" fmla="*/ 3116 w 3131"/>
                <a:gd name="T23" fmla="*/ 514 h 595"/>
                <a:gd name="T24" fmla="*/ 3099 w 3131"/>
                <a:gd name="T25" fmla="*/ 542 h 595"/>
                <a:gd name="T26" fmla="*/ 3076 w 3131"/>
                <a:gd name="T27" fmla="*/ 563 h 595"/>
                <a:gd name="T28" fmla="*/ 3050 w 3131"/>
                <a:gd name="T29" fmla="*/ 581 h 595"/>
                <a:gd name="T30" fmla="*/ 3020 w 3131"/>
                <a:gd name="T31" fmla="*/ 592 h 595"/>
                <a:gd name="T32" fmla="*/ 2986 w 3131"/>
                <a:gd name="T33" fmla="*/ 595 h 595"/>
                <a:gd name="T34" fmla="*/ 144 w 3131"/>
                <a:gd name="T35" fmla="*/ 595 h 595"/>
                <a:gd name="T36" fmla="*/ 111 w 3131"/>
                <a:gd name="T37" fmla="*/ 592 h 595"/>
                <a:gd name="T38" fmla="*/ 81 w 3131"/>
                <a:gd name="T39" fmla="*/ 581 h 595"/>
                <a:gd name="T40" fmla="*/ 54 w 3131"/>
                <a:gd name="T41" fmla="*/ 563 h 595"/>
                <a:gd name="T42" fmla="*/ 32 w 3131"/>
                <a:gd name="T43" fmla="*/ 542 h 595"/>
                <a:gd name="T44" fmla="*/ 15 w 3131"/>
                <a:gd name="T45" fmla="*/ 514 h 595"/>
                <a:gd name="T46" fmla="*/ 3 w 3131"/>
                <a:gd name="T47" fmla="*/ 484 h 595"/>
                <a:gd name="T48" fmla="*/ 0 w 3131"/>
                <a:gd name="T49" fmla="*/ 451 h 595"/>
                <a:gd name="T50" fmla="*/ 0 w 3131"/>
                <a:gd name="T51" fmla="*/ 144 h 595"/>
                <a:gd name="T52" fmla="*/ 3 w 3131"/>
                <a:gd name="T53" fmla="*/ 111 h 595"/>
                <a:gd name="T54" fmla="*/ 15 w 3131"/>
                <a:gd name="T55" fmla="*/ 81 h 595"/>
                <a:gd name="T56" fmla="*/ 32 w 3131"/>
                <a:gd name="T57" fmla="*/ 53 h 595"/>
                <a:gd name="T58" fmla="*/ 54 w 3131"/>
                <a:gd name="T59" fmla="*/ 32 h 595"/>
                <a:gd name="T60" fmla="*/ 81 w 3131"/>
                <a:gd name="T61" fmla="*/ 14 h 595"/>
                <a:gd name="T62" fmla="*/ 111 w 3131"/>
                <a:gd name="T63" fmla="*/ 4 h 595"/>
                <a:gd name="T64" fmla="*/ 144 w 3131"/>
                <a:gd name="T65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31" h="595">
                  <a:moveTo>
                    <a:pt x="144" y="0"/>
                  </a:moveTo>
                  <a:lnTo>
                    <a:pt x="2986" y="0"/>
                  </a:lnTo>
                  <a:lnTo>
                    <a:pt x="3020" y="4"/>
                  </a:lnTo>
                  <a:lnTo>
                    <a:pt x="3050" y="14"/>
                  </a:lnTo>
                  <a:lnTo>
                    <a:pt x="3076" y="32"/>
                  </a:lnTo>
                  <a:lnTo>
                    <a:pt x="3099" y="53"/>
                  </a:lnTo>
                  <a:lnTo>
                    <a:pt x="3116" y="81"/>
                  </a:lnTo>
                  <a:lnTo>
                    <a:pt x="3126" y="111"/>
                  </a:lnTo>
                  <a:lnTo>
                    <a:pt x="3131" y="144"/>
                  </a:lnTo>
                  <a:lnTo>
                    <a:pt x="3131" y="451"/>
                  </a:lnTo>
                  <a:lnTo>
                    <a:pt x="3126" y="484"/>
                  </a:lnTo>
                  <a:lnTo>
                    <a:pt x="3116" y="514"/>
                  </a:lnTo>
                  <a:lnTo>
                    <a:pt x="3099" y="542"/>
                  </a:lnTo>
                  <a:lnTo>
                    <a:pt x="3076" y="563"/>
                  </a:lnTo>
                  <a:lnTo>
                    <a:pt x="3050" y="581"/>
                  </a:lnTo>
                  <a:lnTo>
                    <a:pt x="3020" y="592"/>
                  </a:lnTo>
                  <a:lnTo>
                    <a:pt x="2986" y="595"/>
                  </a:lnTo>
                  <a:lnTo>
                    <a:pt x="144" y="595"/>
                  </a:lnTo>
                  <a:lnTo>
                    <a:pt x="111" y="592"/>
                  </a:lnTo>
                  <a:lnTo>
                    <a:pt x="81" y="581"/>
                  </a:lnTo>
                  <a:lnTo>
                    <a:pt x="54" y="563"/>
                  </a:lnTo>
                  <a:lnTo>
                    <a:pt x="32" y="542"/>
                  </a:lnTo>
                  <a:lnTo>
                    <a:pt x="15" y="514"/>
                  </a:lnTo>
                  <a:lnTo>
                    <a:pt x="3" y="484"/>
                  </a:lnTo>
                  <a:lnTo>
                    <a:pt x="0" y="451"/>
                  </a:lnTo>
                  <a:lnTo>
                    <a:pt x="0" y="144"/>
                  </a:lnTo>
                  <a:lnTo>
                    <a:pt x="3" y="111"/>
                  </a:lnTo>
                  <a:lnTo>
                    <a:pt x="15" y="81"/>
                  </a:lnTo>
                  <a:lnTo>
                    <a:pt x="32" y="53"/>
                  </a:lnTo>
                  <a:lnTo>
                    <a:pt x="54" y="32"/>
                  </a:lnTo>
                  <a:lnTo>
                    <a:pt x="81" y="14"/>
                  </a:lnTo>
                  <a:lnTo>
                    <a:pt x="111" y="4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5637" y="1723"/>
              <a:ext cx="1390" cy="961"/>
            </a:xfrm>
            <a:custGeom>
              <a:avLst/>
              <a:gdLst>
                <a:gd name="T0" fmla="*/ 2086 w 4171"/>
                <a:gd name="T1" fmla="*/ 0 h 2881"/>
                <a:gd name="T2" fmla="*/ 2086 w 4171"/>
                <a:gd name="T3" fmla="*/ 0 h 2881"/>
                <a:gd name="T4" fmla="*/ 2119 w 4171"/>
                <a:gd name="T5" fmla="*/ 5 h 2881"/>
                <a:gd name="T6" fmla="*/ 2149 w 4171"/>
                <a:gd name="T7" fmla="*/ 18 h 2881"/>
                <a:gd name="T8" fmla="*/ 2176 w 4171"/>
                <a:gd name="T9" fmla="*/ 36 h 2881"/>
                <a:gd name="T10" fmla="*/ 2199 w 4171"/>
                <a:gd name="T11" fmla="*/ 60 h 2881"/>
                <a:gd name="T12" fmla="*/ 2934 w 4171"/>
                <a:gd name="T13" fmla="*/ 994 h 2881"/>
                <a:gd name="T14" fmla="*/ 3929 w 4171"/>
                <a:gd name="T15" fmla="*/ 60 h 2881"/>
                <a:gd name="T16" fmla="*/ 3954 w 4171"/>
                <a:gd name="T17" fmla="*/ 41 h 2881"/>
                <a:gd name="T18" fmla="*/ 3981 w 4171"/>
                <a:gd name="T19" fmla="*/ 28 h 2881"/>
                <a:gd name="T20" fmla="*/ 4010 w 4171"/>
                <a:gd name="T21" fmla="*/ 21 h 2881"/>
                <a:gd name="T22" fmla="*/ 4040 w 4171"/>
                <a:gd name="T23" fmla="*/ 21 h 2881"/>
                <a:gd name="T24" fmla="*/ 4071 w 4171"/>
                <a:gd name="T25" fmla="*/ 26 h 2881"/>
                <a:gd name="T26" fmla="*/ 4098 w 4171"/>
                <a:gd name="T27" fmla="*/ 39 h 2881"/>
                <a:gd name="T28" fmla="*/ 4124 w 4171"/>
                <a:gd name="T29" fmla="*/ 57 h 2881"/>
                <a:gd name="T30" fmla="*/ 4144 w 4171"/>
                <a:gd name="T31" fmla="*/ 80 h 2881"/>
                <a:gd name="T32" fmla="*/ 4158 w 4171"/>
                <a:gd name="T33" fmla="*/ 106 h 2881"/>
                <a:gd name="T34" fmla="*/ 4168 w 4171"/>
                <a:gd name="T35" fmla="*/ 134 h 2881"/>
                <a:gd name="T36" fmla="*/ 4171 w 4171"/>
                <a:gd name="T37" fmla="*/ 165 h 2881"/>
                <a:gd name="T38" fmla="*/ 4168 w 4171"/>
                <a:gd name="T39" fmla="*/ 195 h 2881"/>
                <a:gd name="T40" fmla="*/ 3614 w 4171"/>
                <a:gd name="T41" fmla="*/ 2768 h 2881"/>
                <a:gd name="T42" fmla="*/ 3602 w 4171"/>
                <a:gd name="T43" fmla="*/ 2799 h 2881"/>
                <a:gd name="T44" fmla="*/ 3587 w 4171"/>
                <a:gd name="T45" fmla="*/ 2827 h 2881"/>
                <a:gd name="T46" fmla="*/ 3563 w 4171"/>
                <a:gd name="T47" fmla="*/ 2850 h 2881"/>
                <a:gd name="T48" fmla="*/ 3536 w 4171"/>
                <a:gd name="T49" fmla="*/ 2867 h 2881"/>
                <a:gd name="T50" fmla="*/ 3506 w 4171"/>
                <a:gd name="T51" fmla="*/ 2877 h 2881"/>
                <a:gd name="T52" fmla="*/ 3473 w 4171"/>
                <a:gd name="T53" fmla="*/ 2881 h 2881"/>
                <a:gd name="T54" fmla="*/ 700 w 4171"/>
                <a:gd name="T55" fmla="*/ 2881 h 2881"/>
                <a:gd name="T56" fmla="*/ 667 w 4171"/>
                <a:gd name="T57" fmla="*/ 2877 h 2881"/>
                <a:gd name="T58" fmla="*/ 637 w 4171"/>
                <a:gd name="T59" fmla="*/ 2867 h 2881"/>
                <a:gd name="T60" fmla="*/ 609 w 4171"/>
                <a:gd name="T61" fmla="*/ 2850 h 2881"/>
                <a:gd name="T62" fmla="*/ 586 w 4171"/>
                <a:gd name="T63" fmla="*/ 2827 h 2881"/>
                <a:gd name="T64" fmla="*/ 569 w 4171"/>
                <a:gd name="T65" fmla="*/ 2799 h 2881"/>
                <a:gd name="T66" fmla="*/ 559 w 4171"/>
                <a:gd name="T67" fmla="*/ 2768 h 2881"/>
                <a:gd name="T68" fmla="*/ 4 w 4171"/>
                <a:gd name="T69" fmla="*/ 201 h 2881"/>
                <a:gd name="T70" fmla="*/ 0 w 4171"/>
                <a:gd name="T71" fmla="*/ 170 h 2881"/>
                <a:gd name="T72" fmla="*/ 4 w 4171"/>
                <a:gd name="T73" fmla="*/ 140 h 2881"/>
                <a:gd name="T74" fmla="*/ 13 w 4171"/>
                <a:gd name="T75" fmla="*/ 111 h 2881"/>
                <a:gd name="T76" fmla="*/ 29 w 4171"/>
                <a:gd name="T77" fmla="*/ 85 h 2881"/>
                <a:gd name="T78" fmla="*/ 49 w 4171"/>
                <a:gd name="T79" fmla="*/ 64 h 2881"/>
                <a:gd name="T80" fmla="*/ 73 w 4171"/>
                <a:gd name="T81" fmla="*/ 45 h 2881"/>
                <a:gd name="T82" fmla="*/ 102 w 4171"/>
                <a:gd name="T83" fmla="*/ 34 h 2881"/>
                <a:gd name="T84" fmla="*/ 132 w 4171"/>
                <a:gd name="T85" fmla="*/ 26 h 2881"/>
                <a:gd name="T86" fmla="*/ 161 w 4171"/>
                <a:gd name="T87" fmla="*/ 28 h 2881"/>
                <a:gd name="T88" fmla="*/ 191 w 4171"/>
                <a:gd name="T89" fmla="*/ 34 h 2881"/>
                <a:gd name="T90" fmla="*/ 219 w 4171"/>
                <a:gd name="T91" fmla="*/ 47 h 2881"/>
                <a:gd name="T92" fmla="*/ 243 w 4171"/>
                <a:gd name="T93" fmla="*/ 65 h 2881"/>
                <a:gd name="T94" fmla="*/ 1239 w 4171"/>
                <a:gd name="T95" fmla="*/ 1002 h 2881"/>
                <a:gd name="T96" fmla="*/ 1973 w 4171"/>
                <a:gd name="T97" fmla="*/ 60 h 2881"/>
                <a:gd name="T98" fmla="*/ 1996 w 4171"/>
                <a:gd name="T99" fmla="*/ 36 h 2881"/>
                <a:gd name="T100" fmla="*/ 2024 w 4171"/>
                <a:gd name="T101" fmla="*/ 18 h 2881"/>
                <a:gd name="T102" fmla="*/ 2054 w 4171"/>
                <a:gd name="T103" fmla="*/ 5 h 2881"/>
                <a:gd name="T104" fmla="*/ 2086 w 4171"/>
                <a:gd name="T105" fmla="*/ 0 h 2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171" h="2881">
                  <a:moveTo>
                    <a:pt x="2086" y="0"/>
                  </a:moveTo>
                  <a:lnTo>
                    <a:pt x="2086" y="0"/>
                  </a:lnTo>
                  <a:lnTo>
                    <a:pt x="2119" y="5"/>
                  </a:lnTo>
                  <a:lnTo>
                    <a:pt x="2149" y="18"/>
                  </a:lnTo>
                  <a:lnTo>
                    <a:pt x="2176" y="36"/>
                  </a:lnTo>
                  <a:lnTo>
                    <a:pt x="2199" y="60"/>
                  </a:lnTo>
                  <a:lnTo>
                    <a:pt x="2934" y="994"/>
                  </a:lnTo>
                  <a:lnTo>
                    <a:pt x="3929" y="60"/>
                  </a:lnTo>
                  <a:lnTo>
                    <a:pt x="3954" y="41"/>
                  </a:lnTo>
                  <a:lnTo>
                    <a:pt x="3981" y="28"/>
                  </a:lnTo>
                  <a:lnTo>
                    <a:pt x="4010" y="21"/>
                  </a:lnTo>
                  <a:lnTo>
                    <a:pt x="4040" y="21"/>
                  </a:lnTo>
                  <a:lnTo>
                    <a:pt x="4071" y="26"/>
                  </a:lnTo>
                  <a:lnTo>
                    <a:pt x="4098" y="39"/>
                  </a:lnTo>
                  <a:lnTo>
                    <a:pt x="4124" y="57"/>
                  </a:lnTo>
                  <a:lnTo>
                    <a:pt x="4144" y="80"/>
                  </a:lnTo>
                  <a:lnTo>
                    <a:pt x="4158" y="106"/>
                  </a:lnTo>
                  <a:lnTo>
                    <a:pt x="4168" y="134"/>
                  </a:lnTo>
                  <a:lnTo>
                    <a:pt x="4171" y="165"/>
                  </a:lnTo>
                  <a:lnTo>
                    <a:pt x="4168" y="195"/>
                  </a:lnTo>
                  <a:lnTo>
                    <a:pt x="3614" y="2768"/>
                  </a:lnTo>
                  <a:lnTo>
                    <a:pt x="3602" y="2799"/>
                  </a:lnTo>
                  <a:lnTo>
                    <a:pt x="3587" y="2827"/>
                  </a:lnTo>
                  <a:lnTo>
                    <a:pt x="3563" y="2850"/>
                  </a:lnTo>
                  <a:lnTo>
                    <a:pt x="3536" y="2867"/>
                  </a:lnTo>
                  <a:lnTo>
                    <a:pt x="3506" y="2877"/>
                  </a:lnTo>
                  <a:lnTo>
                    <a:pt x="3473" y="2881"/>
                  </a:lnTo>
                  <a:lnTo>
                    <a:pt x="700" y="2881"/>
                  </a:lnTo>
                  <a:lnTo>
                    <a:pt x="667" y="2877"/>
                  </a:lnTo>
                  <a:lnTo>
                    <a:pt x="637" y="2867"/>
                  </a:lnTo>
                  <a:lnTo>
                    <a:pt x="609" y="2850"/>
                  </a:lnTo>
                  <a:lnTo>
                    <a:pt x="586" y="2827"/>
                  </a:lnTo>
                  <a:lnTo>
                    <a:pt x="569" y="2799"/>
                  </a:lnTo>
                  <a:lnTo>
                    <a:pt x="559" y="2768"/>
                  </a:lnTo>
                  <a:lnTo>
                    <a:pt x="4" y="201"/>
                  </a:lnTo>
                  <a:lnTo>
                    <a:pt x="0" y="170"/>
                  </a:lnTo>
                  <a:lnTo>
                    <a:pt x="4" y="140"/>
                  </a:lnTo>
                  <a:lnTo>
                    <a:pt x="13" y="111"/>
                  </a:lnTo>
                  <a:lnTo>
                    <a:pt x="29" y="85"/>
                  </a:lnTo>
                  <a:lnTo>
                    <a:pt x="49" y="64"/>
                  </a:lnTo>
                  <a:lnTo>
                    <a:pt x="73" y="45"/>
                  </a:lnTo>
                  <a:lnTo>
                    <a:pt x="102" y="34"/>
                  </a:lnTo>
                  <a:lnTo>
                    <a:pt x="132" y="26"/>
                  </a:lnTo>
                  <a:lnTo>
                    <a:pt x="161" y="28"/>
                  </a:lnTo>
                  <a:lnTo>
                    <a:pt x="191" y="34"/>
                  </a:lnTo>
                  <a:lnTo>
                    <a:pt x="219" y="47"/>
                  </a:lnTo>
                  <a:lnTo>
                    <a:pt x="243" y="65"/>
                  </a:lnTo>
                  <a:lnTo>
                    <a:pt x="1239" y="1002"/>
                  </a:lnTo>
                  <a:lnTo>
                    <a:pt x="1973" y="60"/>
                  </a:lnTo>
                  <a:lnTo>
                    <a:pt x="1996" y="36"/>
                  </a:lnTo>
                  <a:lnTo>
                    <a:pt x="2024" y="18"/>
                  </a:lnTo>
                  <a:lnTo>
                    <a:pt x="2054" y="5"/>
                  </a:lnTo>
                  <a:lnTo>
                    <a:pt x="20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6233" y="1451"/>
              <a:ext cx="189" cy="188"/>
            </a:xfrm>
            <a:custGeom>
              <a:avLst/>
              <a:gdLst>
                <a:gd name="T0" fmla="*/ 282 w 566"/>
                <a:gd name="T1" fmla="*/ 0 h 566"/>
                <a:gd name="T2" fmla="*/ 282 w 566"/>
                <a:gd name="T3" fmla="*/ 0 h 566"/>
                <a:gd name="T4" fmla="*/ 328 w 566"/>
                <a:gd name="T5" fmla="*/ 5 h 566"/>
                <a:gd name="T6" fmla="*/ 372 w 566"/>
                <a:gd name="T7" fmla="*/ 15 h 566"/>
                <a:gd name="T8" fmla="*/ 412 w 566"/>
                <a:gd name="T9" fmla="*/ 32 h 566"/>
                <a:gd name="T10" fmla="*/ 449 w 566"/>
                <a:gd name="T11" fmla="*/ 55 h 566"/>
                <a:gd name="T12" fmla="*/ 482 w 566"/>
                <a:gd name="T13" fmla="*/ 84 h 566"/>
                <a:gd name="T14" fmla="*/ 511 w 566"/>
                <a:gd name="T15" fmla="*/ 117 h 566"/>
                <a:gd name="T16" fmla="*/ 534 w 566"/>
                <a:gd name="T17" fmla="*/ 153 h 566"/>
                <a:gd name="T18" fmla="*/ 552 w 566"/>
                <a:gd name="T19" fmla="*/ 195 h 566"/>
                <a:gd name="T20" fmla="*/ 562 w 566"/>
                <a:gd name="T21" fmla="*/ 238 h 566"/>
                <a:gd name="T22" fmla="*/ 566 w 566"/>
                <a:gd name="T23" fmla="*/ 284 h 566"/>
                <a:gd name="T24" fmla="*/ 562 w 566"/>
                <a:gd name="T25" fmla="*/ 329 h 566"/>
                <a:gd name="T26" fmla="*/ 552 w 566"/>
                <a:gd name="T27" fmla="*/ 372 h 566"/>
                <a:gd name="T28" fmla="*/ 534 w 566"/>
                <a:gd name="T29" fmla="*/ 414 h 566"/>
                <a:gd name="T30" fmla="*/ 511 w 566"/>
                <a:gd name="T31" fmla="*/ 450 h 566"/>
                <a:gd name="T32" fmla="*/ 482 w 566"/>
                <a:gd name="T33" fmla="*/ 483 h 566"/>
                <a:gd name="T34" fmla="*/ 449 w 566"/>
                <a:gd name="T35" fmla="*/ 512 h 566"/>
                <a:gd name="T36" fmla="*/ 412 w 566"/>
                <a:gd name="T37" fmla="*/ 535 h 566"/>
                <a:gd name="T38" fmla="*/ 372 w 566"/>
                <a:gd name="T39" fmla="*/ 552 h 566"/>
                <a:gd name="T40" fmla="*/ 328 w 566"/>
                <a:gd name="T41" fmla="*/ 562 h 566"/>
                <a:gd name="T42" fmla="*/ 282 w 566"/>
                <a:gd name="T43" fmla="*/ 566 h 566"/>
                <a:gd name="T44" fmla="*/ 238 w 566"/>
                <a:gd name="T45" fmla="*/ 562 h 566"/>
                <a:gd name="T46" fmla="*/ 193 w 566"/>
                <a:gd name="T47" fmla="*/ 552 h 566"/>
                <a:gd name="T48" fmla="*/ 153 w 566"/>
                <a:gd name="T49" fmla="*/ 535 h 566"/>
                <a:gd name="T50" fmla="*/ 115 w 566"/>
                <a:gd name="T51" fmla="*/ 512 h 566"/>
                <a:gd name="T52" fmla="*/ 83 w 566"/>
                <a:gd name="T53" fmla="*/ 483 h 566"/>
                <a:gd name="T54" fmla="*/ 55 w 566"/>
                <a:gd name="T55" fmla="*/ 450 h 566"/>
                <a:gd name="T56" fmla="*/ 32 w 566"/>
                <a:gd name="T57" fmla="*/ 414 h 566"/>
                <a:gd name="T58" fmla="*/ 14 w 566"/>
                <a:gd name="T59" fmla="*/ 372 h 566"/>
                <a:gd name="T60" fmla="*/ 4 w 566"/>
                <a:gd name="T61" fmla="*/ 329 h 566"/>
                <a:gd name="T62" fmla="*/ 0 w 566"/>
                <a:gd name="T63" fmla="*/ 284 h 566"/>
                <a:gd name="T64" fmla="*/ 4 w 566"/>
                <a:gd name="T65" fmla="*/ 238 h 566"/>
                <a:gd name="T66" fmla="*/ 14 w 566"/>
                <a:gd name="T67" fmla="*/ 195 h 566"/>
                <a:gd name="T68" fmla="*/ 32 w 566"/>
                <a:gd name="T69" fmla="*/ 153 h 566"/>
                <a:gd name="T70" fmla="*/ 55 w 566"/>
                <a:gd name="T71" fmla="*/ 117 h 566"/>
                <a:gd name="T72" fmla="*/ 83 w 566"/>
                <a:gd name="T73" fmla="*/ 84 h 566"/>
                <a:gd name="T74" fmla="*/ 115 w 566"/>
                <a:gd name="T75" fmla="*/ 55 h 566"/>
                <a:gd name="T76" fmla="*/ 153 w 566"/>
                <a:gd name="T77" fmla="*/ 32 h 566"/>
                <a:gd name="T78" fmla="*/ 193 w 566"/>
                <a:gd name="T79" fmla="*/ 15 h 566"/>
                <a:gd name="T80" fmla="*/ 238 w 566"/>
                <a:gd name="T81" fmla="*/ 5 h 566"/>
                <a:gd name="T82" fmla="*/ 282 w 566"/>
                <a:gd name="T83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6" h="566">
                  <a:moveTo>
                    <a:pt x="282" y="0"/>
                  </a:moveTo>
                  <a:lnTo>
                    <a:pt x="282" y="0"/>
                  </a:lnTo>
                  <a:lnTo>
                    <a:pt x="328" y="5"/>
                  </a:lnTo>
                  <a:lnTo>
                    <a:pt x="372" y="15"/>
                  </a:lnTo>
                  <a:lnTo>
                    <a:pt x="412" y="32"/>
                  </a:lnTo>
                  <a:lnTo>
                    <a:pt x="449" y="55"/>
                  </a:lnTo>
                  <a:lnTo>
                    <a:pt x="482" y="84"/>
                  </a:lnTo>
                  <a:lnTo>
                    <a:pt x="511" y="117"/>
                  </a:lnTo>
                  <a:lnTo>
                    <a:pt x="534" y="153"/>
                  </a:lnTo>
                  <a:lnTo>
                    <a:pt x="552" y="195"/>
                  </a:lnTo>
                  <a:lnTo>
                    <a:pt x="562" y="238"/>
                  </a:lnTo>
                  <a:lnTo>
                    <a:pt x="566" y="284"/>
                  </a:lnTo>
                  <a:lnTo>
                    <a:pt x="562" y="329"/>
                  </a:lnTo>
                  <a:lnTo>
                    <a:pt x="552" y="372"/>
                  </a:lnTo>
                  <a:lnTo>
                    <a:pt x="534" y="414"/>
                  </a:lnTo>
                  <a:lnTo>
                    <a:pt x="511" y="450"/>
                  </a:lnTo>
                  <a:lnTo>
                    <a:pt x="482" y="483"/>
                  </a:lnTo>
                  <a:lnTo>
                    <a:pt x="449" y="512"/>
                  </a:lnTo>
                  <a:lnTo>
                    <a:pt x="412" y="535"/>
                  </a:lnTo>
                  <a:lnTo>
                    <a:pt x="372" y="552"/>
                  </a:lnTo>
                  <a:lnTo>
                    <a:pt x="328" y="562"/>
                  </a:lnTo>
                  <a:lnTo>
                    <a:pt x="282" y="566"/>
                  </a:lnTo>
                  <a:lnTo>
                    <a:pt x="238" y="562"/>
                  </a:lnTo>
                  <a:lnTo>
                    <a:pt x="193" y="552"/>
                  </a:lnTo>
                  <a:lnTo>
                    <a:pt x="153" y="535"/>
                  </a:lnTo>
                  <a:lnTo>
                    <a:pt x="115" y="512"/>
                  </a:lnTo>
                  <a:lnTo>
                    <a:pt x="83" y="483"/>
                  </a:lnTo>
                  <a:lnTo>
                    <a:pt x="55" y="450"/>
                  </a:lnTo>
                  <a:lnTo>
                    <a:pt x="32" y="414"/>
                  </a:lnTo>
                  <a:lnTo>
                    <a:pt x="14" y="372"/>
                  </a:lnTo>
                  <a:lnTo>
                    <a:pt x="4" y="329"/>
                  </a:lnTo>
                  <a:lnTo>
                    <a:pt x="0" y="284"/>
                  </a:lnTo>
                  <a:lnTo>
                    <a:pt x="4" y="238"/>
                  </a:lnTo>
                  <a:lnTo>
                    <a:pt x="14" y="195"/>
                  </a:lnTo>
                  <a:lnTo>
                    <a:pt x="32" y="153"/>
                  </a:lnTo>
                  <a:lnTo>
                    <a:pt x="55" y="117"/>
                  </a:lnTo>
                  <a:lnTo>
                    <a:pt x="83" y="84"/>
                  </a:lnTo>
                  <a:lnTo>
                    <a:pt x="115" y="55"/>
                  </a:lnTo>
                  <a:lnTo>
                    <a:pt x="153" y="32"/>
                  </a:lnTo>
                  <a:lnTo>
                    <a:pt x="193" y="15"/>
                  </a:lnTo>
                  <a:lnTo>
                    <a:pt x="238" y="5"/>
                  </a:lnTo>
                  <a:lnTo>
                    <a:pt x="2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5539" y="1496"/>
              <a:ext cx="188" cy="188"/>
            </a:xfrm>
            <a:custGeom>
              <a:avLst/>
              <a:gdLst>
                <a:gd name="T0" fmla="*/ 282 w 566"/>
                <a:gd name="T1" fmla="*/ 0 h 564"/>
                <a:gd name="T2" fmla="*/ 328 w 566"/>
                <a:gd name="T3" fmla="*/ 3 h 564"/>
                <a:gd name="T4" fmla="*/ 371 w 566"/>
                <a:gd name="T5" fmla="*/ 14 h 564"/>
                <a:gd name="T6" fmla="*/ 412 w 566"/>
                <a:gd name="T7" fmla="*/ 31 h 564"/>
                <a:gd name="T8" fmla="*/ 449 w 566"/>
                <a:gd name="T9" fmla="*/ 54 h 564"/>
                <a:gd name="T10" fmla="*/ 482 w 566"/>
                <a:gd name="T11" fmla="*/ 82 h 564"/>
                <a:gd name="T12" fmla="*/ 511 w 566"/>
                <a:gd name="T13" fmla="*/ 115 h 564"/>
                <a:gd name="T14" fmla="*/ 534 w 566"/>
                <a:gd name="T15" fmla="*/ 152 h 564"/>
                <a:gd name="T16" fmla="*/ 551 w 566"/>
                <a:gd name="T17" fmla="*/ 193 h 564"/>
                <a:gd name="T18" fmla="*/ 561 w 566"/>
                <a:gd name="T19" fmla="*/ 236 h 564"/>
                <a:gd name="T20" fmla="*/ 566 w 566"/>
                <a:gd name="T21" fmla="*/ 282 h 564"/>
                <a:gd name="T22" fmla="*/ 561 w 566"/>
                <a:gd name="T23" fmla="*/ 328 h 564"/>
                <a:gd name="T24" fmla="*/ 551 w 566"/>
                <a:gd name="T25" fmla="*/ 371 h 564"/>
                <a:gd name="T26" fmla="*/ 534 w 566"/>
                <a:gd name="T27" fmla="*/ 412 h 564"/>
                <a:gd name="T28" fmla="*/ 511 w 566"/>
                <a:gd name="T29" fmla="*/ 449 h 564"/>
                <a:gd name="T30" fmla="*/ 482 w 566"/>
                <a:gd name="T31" fmla="*/ 482 h 564"/>
                <a:gd name="T32" fmla="*/ 449 w 566"/>
                <a:gd name="T33" fmla="*/ 510 h 564"/>
                <a:gd name="T34" fmla="*/ 412 w 566"/>
                <a:gd name="T35" fmla="*/ 533 h 564"/>
                <a:gd name="T36" fmla="*/ 371 w 566"/>
                <a:gd name="T37" fmla="*/ 550 h 564"/>
                <a:gd name="T38" fmla="*/ 328 w 566"/>
                <a:gd name="T39" fmla="*/ 561 h 564"/>
                <a:gd name="T40" fmla="*/ 282 w 566"/>
                <a:gd name="T41" fmla="*/ 564 h 564"/>
                <a:gd name="T42" fmla="*/ 236 w 566"/>
                <a:gd name="T43" fmla="*/ 561 h 564"/>
                <a:gd name="T44" fmla="*/ 193 w 566"/>
                <a:gd name="T45" fmla="*/ 550 h 564"/>
                <a:gd name="T46" fmla="*/ 152 w 566"/>
                <a:gd name="T47" fmla="*/ 533 h 564"/>
                <a:gd name="T48" fmla="*/ 115 w 566"/>
                <a:gd name="T49" fmla="*/ 510 h 564"/>
                <a:gd name="T50" fmla="*/ 83 w 566"/>
                <a:gd name="T51" fmla="*/ 482 h 564"/>
                <a:gd name="T52" fmla="*/ 54 w 566"/>
                <a:gd name="T53" fmla="*/ 449 h 564"/>
                <a:gd name="T54" fmla="*/ 31 w 566"/>
                <a:gd name="T55" fmla="*/ 412 h 564"/>
                <a:gd name="T56" fmla="*/ 14 w 566"/>
                <a:gd name="T57" fmla="*/ 371 h 564"/>
                <a:gd name="T58" fmla="*/ 4 w 566"/>
                <a:gd name="T59" fmla="*/ 328 h 564"/>
                <a:gd name="T60" fmla="*/ 0 w 566"/>
                <a:gd name="T61" fmla="*/ 282 h 564"/>
                <a:gd name="T62" fmla="*/ 4 w 566"/>
                <a:gd name="T63" fmla="*/ 236 h 564"/>
                <a:gd name="T64" fmla="*/ 14 w 566"/>
                <a:gd name="T65" fmla="*/ 193 h 564"/>
                <a:gd name="T66" fmla="*/ 31 w 566"/>
                <a:gd name="T67" fmla="*/ 152 h 564"/>
                <a:gd name="T68" fmla="*/ 54 w 566"/>
                <a:gd name="T69" fmla="*/ 115 h 564"/>
                <a:gd name="T70" fmla="*/ 83 w 566"/>
                <a:gd name="T71" fmla="*/ 82 h 564"/>
                <a:gd name="T72" fmla="*/ 115 w 566"/>
                <a:gd name="T73" fmla="*/ 53 h 564"/>
                <a:gd name="T74" fmla="*/ 152 w 566"/>
                <a:gd name="T75" fmla="*/ 31 h 564"/>
                <a:gd name="T76" fmla="*/ 193 w 566"/>
                <a:gd name="T77" fmla="*/ 14 h 564"/>
                <a:gd name="T78" fmla="*/ 236 w 566"/>
                <a:gd name="T79" fmla="*/ 3 h 564"/>
                <a:gd name="T80" fmla="*/ 282 w 566"/>
                <a:gd name="T81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6" h="564">
                  <a:moveTo>
                    <a:pt x="282" y="0"/>
                  </a:moveTo>
                  <a:lnTo>
                    <a:pt x="328" y="3"/>
                  </a:lnTo>
                  <a:lnTo>
                    <a:pt x="371" y="14"/>
                  </a:lnTo>
                  <a:lnTo>
                    <a:pt x="412" y="31"/>
                  </a:lnTo>
                  <a:lnTo>
                    <a:pt x="449" y="54"/>
                  </a:lnTo>
                  <a:lnTo>
                    <a:pt x="482" y="82"/>
                  </a:lnTo>
                  <a:lnTo>
                    <a:pt x="511" y="115"/>
                  </a:lnTo>
                  <a:lnTo>
                    <a:pt x="534" y="152"/>
                  </a:lnTo>
                  <a:lnTo>
                    <a:pt x="551" y="193"/>
                  </a:lnTo>
                  <a:lnTo>
                    <a:pt x="561" y="236"/>
                  </a:lnTo>
                  <a:lnTo>
                    <a:pt x="566" y="282"/>
                  </a:lnTo>
                  <a:lnTo>
                    <a:pt x="561" y="328"/>
                  </a:lnTo>
                  <a:lnTo>
                    <a:pt x="551" y="371"/>
                  </a:lnTo>
                  <a:lnTo>
                    <a:pt x="534" y="412"/>
                  </a:lnTo>
                  <a:lnTo>
                    <a:pt x="511" y="449"/>
                  </a:lnTo>
                  <a:lnTo>
                    <a:pt x="482" y="482"/>
                  </a:lnTo>
                  <a:lnTo>
                    <a:pt x="449" y="510"/>
                  </a:lnTo>
                  <a:lnTo>
                    <a:pt x="412" y="533"/>
                  </a:lnTo>
                  <a:lnTo>
                    <a:pt x="371" y="550"/>
                  </a:lnTo>
                  <a:lnTo>
                    <a:pt x="328" y="561"/>
                  </a:lnTo>
                  <a:lnTo>
                    <a:pt x="282" y="564"/>
                  </a:lnTo>
                  <a:lnTo>
                    <a:pt x="236" y="561"/>
                  </a:lnTo>
                  <a:lnTo>
                    <a:pt x="193" y="550"/>
                  </a:lnTo>
                  <a:lnTo>
                    <a:pt x="152" y="533"/>
                  </a:lnTo>
                  <a:lnTo>
                    <a:pt x="115" y="510"/>
                  </a:lnTo>
                  <a:lnTo>
                    <a:pt x="83" y="482"/>
                  </a:lnTo>
                  <a:lnTo>
                    <a:pt x="54" y="449"/>
                  </a:lnTo>
                  <a:lnTo>
                    <a:pt x="31" y="412"/>
                  </a:lnTo>
                  <a:lnTo>
                    <a:pt x="14" y="371"/>
                  </a:lnTo>
                  <a:lnTo>
                    <a:pt x="4" y="328"/>
                  </a:lnTo>
                  <a:lnTo>
                    <a:pt x="0" y="282"/>
                  </a:lnTo>
                  <a:lnTo>
                    <a:pt x="4" y="236"/>
                  </a:lnTo>
                  <a:lnTo>
                    <a:pt x="14" y="193"/>
                  </a:lnTo>
                  <a:lnTo>
                    <a:pt x="31" y="152"/>
                  </a:lnTo>
                  <a:lnTo>
                    <a:pt x="54" y="115"/>
                  </a:lnTo>
                  <a:lnTo>
                    <a:pt x="83" y="82"/>
                  </a:lnTo>
                  <a:lnTo>
                    <a:pt x="115" y="53"/>
                  </a:lnTo>
                  <a:lnTo>
                    <a:pt x="152" y="31"/>
                  </a:lnTo>
                  <a:lnTo>
                    <a:pt x="193" y="14"/>
                  </a:lnTo>
                  <a:lnTo>
                    <a:pt x="236" y="3"/>
                  </a:lnTo>
                  <a:lnTo>
                    <a:pt x="2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6928" y="1496"/>
              <a:ext cx="189" cy="188"/>
            </a:xfrm>
            <a:custGeom>
              <a:avLst/>
              <a:gdLst>
                <a:gd name="T0" fmla="*/ 283 w 566"/>
                <a:gd name="T1" fmla="*/ 0 h 564"/>
                <a:gd name="T2" fmla="*/ 329 w 566"/>
                <a:gd name="T3" fmla="*/ 3 h 564"/>
                <a:gd name="T4" fmla="*/ 372 w 566"/>
                <a:gd name="T5" fmla="*/ 14 h 564"/>
                <a:gd name="T6" fmla="*/ 414 w 566"/>
                <a:gd name="T7" fmla="*/ 31 h 564"/>
                <a:gd name="T8" fmla="*/ 450 w 566"/>
                <a:gd name="T9" fmla="*/ 54 h 564"/>
                <a:gd name="T10" fmla="*/ 483 w 566"/>
                <a:gd name="T11" fmla="*/ 82 h 564"/>
                <a:gd name="T12" fmla="*/ 512 w 566"/>
                <a:gd name="T13" fmla="*/ 115 h 564"/>
                <a:gd name="T14" fmla="*/ 535 w 566"/>
                <a:gd name="T15" fmla="*/ 152 h 564"/>
                <a:gd name="T16" fmla="*/ 552 w 566"/>
                <a:gd name="T17" fmla="*/ 193 h 564"/>
                <a:gd name="T18" fmla="*/ 562 w 566"/>
                <a:gd name="T19" fmla="*/ 236 h 564"/>
                <a:gd name="T20" fmla="*/ 566 w 566"/>
                <a:gd name="T21" fmla="*/ 282 h 564"/>
                <a:gd name="T22" fmla="*/ 562 w 566"/>
                <a:gd name="T23" fmla="*/ 328 h 564"/>
                <a:gd name="T24" fmla="*/ 552 w 566"/>
                <a:gd name="T25" fmla="*/ 371 h 564"/>
                <a:gd name="T26" fmla="*/ 535 w 566"/>
                <a:gd name="T27" fmla="*/ 412 h 564"/>
                <a:gd name="T28" fmla="*/ 512 w 566"/>
                <a:gd name="T29" fmla="*/ 449 h 564"/>
                <a:gd name="T30" fmla="*/ 483 w 566"/>
                <a:gd name="T31" fmla="*/ 482 h 564"/>
                <a:gd name="T32" fmla="*/ 450 w 566"/>
                <a:gd name="T33" fmla="*/ 510 h 564"/>
                <a:gd name="T34" fmla="*/ 414 w 566"/>
                <a:gd name="T35" fmla="*/ 533 h 564"/>
                <a:gd name="T36" fmla="*/ 372 w 566"/>
                <a:gd name="T37" fmla="*/ 550 h 564"/>
                <a:gd name="T38" fmla="*/ 329 w 566"/>
                <a:gd name="T39" fmla="*/ 561 h 564"/>
                <a:gd name="T40" fmla="*/ 283 w 566"/>
                <a:gd name="T41" fmla="*/ 564 h 564"/>
                <a:gd name="T42" fmla="*/ 238 w 566"/>
                <a:gd name="T43" fmla="*/ 561 h 564"/>
                <a:gd name="T44" fmla="*/ 193 w 566"/>
                <a:gd name="T45" fmla="*/ 550 h 564"/>
                <a:gd name="T46" fmla="*/ 153 w 566"/>
                <a:gd name="T47" fmla="*/ 533 h 564"/>
                <a:gd name="T48" fmla="*/ 117 w 566"/>
                <a:gd name="T49" fmla="*/ 510 h 564"/>
                <a:gd name="T50" fmla="*/ 84 w 566"/>
                <a:gd name="T51" fmla="*/ 482 h 564"/>
                <a:gd name="T52" fmla="*/ 55 w 566"/>
                <a:gd name="T53" fmla="*/ 449 h 564"/>
                <a:gd name="T54" fmla="*/ 32 w 566"/>
                <a:gd name="T55" fmla="*/ 412 h 564"/>
                <a:gd name="T56" fmla="*/ 15 w 566"/>
                <a:gd name="T57" fmla="*/ 371 h 564"/>
                <a:gd name="T58" fmla="*/ 5 w 566"/>
                <a:gd name="T59" fmla="*/ 328 h 564"/>
                <a:gd name="T60" fmla="*/ 0 w 566"/>
                <a:gd name="T61" fmla="*/ 282 h 564"/>
                <a:gd name="T62" fmla="*/ 5 w 566"/>
                <a:gd name="T63" fmla="*/ 236 h 564"/>
                <a:gd name="T64" fmla="*/ 15 w 566"/>
                <a:gd name="T65" fmla="*/ 193 h 564"/>
                <a:gd name="T66" fmla="*/ 32 w 566"/>
                <a:gd name="T67" fmla="*/ 152 h 564"/>
                <a:gd name="T68" fmla="*/ 55 w 566"/>
                <a:gd name="T69" fmla="*/ 115 h 564"/>
                <a:gd name="T70" fmla="*/ 84 w 566"/>
                <a:gd name="T71" fmla="*/ 82 h 564"/>
                <a:gd name="T72" fmla="*/ 117 w 566"/>
                <a:gd name="T73" fmla="*/ 54 h 564"/>
                <a:gd name="T74" fmla="*/ 153 w 566"/>
                <a:gd name="T75" fmla="*/ 31 h 564"/>
                <a:gd name="T76" fmla="*/ 193 w 566"/>
                <a:gd name="T77" fmla="*/ 14 h 564"/>
                <a:gd name="T78" fmla="*/ 238 w 566"/>
                <a:gd name="T79" fmla="*/ 3 h 564"/>
                <a:gd name="T80" fmla="*/ 283 w 566"/>
                <a:gd name="T81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6" h="564">
                  <a:moveTo>
                    <a:pt x="283" y="0"/>
                  </a:moveTo>
                  <a:lnTo>
                    <a:pt x="329" y="3"/>
                  </a:lnTo>
                  <a:lnTo>
                    <a:pt x="372" y="14"/>
                  </a:lnTo>
                  <a:lnTo>
                    <a:pt x="414" y="31"/>
                  </a:lnTo>
                  <a:lnTo>
                    <a:pt x="450" y="54"/>
                  </a:lnTo>
                  <a:lnTo>
                    <a:pt x="483" y="82"/>
                  </a:lnTo>
                  <a:lnTo>
                    <a:pt x="512" y="115"/>
                  </a:lnTo>
                  <a:lnTo>
                    <a:pt x="535" y="152"/>
                  </a:lnTo>
                  <a:lnTo>
                    <a:pt x="552" y="193"/>
                  </a:lnTo>
                  <a:lnTo>
                    <a:pt x="562" y="236"/>
                  </a:lnTo>
                  <a:lnTo>
                    <a:pt x="566" y="282"/>
                  </a:lnTo>
                  <a:lnTo>
                    <a:pt x="562" y="328"/>
                  </a:lnTo>
                  <a:lnTo>
                    <a:pt x="552" y="371"/>
                  </a:lnTo>
                  <a:lnTo>
                    <a:pt x="535" y="412"/>
                  </a:lnTo>
                  <a:lnTo>
                    <a:pt x="512" y="449"/>
                  </a:lnTo>
                  <a:lnTo>
                    <a:pt x="483" y="482"/>
                  </a:lnTo>
                  <a:lnTo>
                    <a:pt x="450" y="510"/>
                  </a:lnTo>
                  <a:lnTo>
                    <a:pt x="414" y="533"/>
                  </a:lnTo>
                  <a:lnTo>
                    <a:pt x="372" y="550"/>
                  </a:lnTo>
                  <a:lnTo>
                    <a:pt x="329" y="561"/>
                  </a:lnTo>
                  <a:lnTo>
                    <a:pt x="283" y="564"/>
                  </a:lnTo>
                  <a:lnTo>
                    <a:pt x="238" y="561"/>
                  </a:lnTo>
                  <a:lnTo>
                    <a:pt x="193" y="550"/>
                  </a:lnTo>
                  <a:lnTo>
                    <a:pt x="153" y="533"/>
                  </a:lnTo>
                  <a:lnTo>
                    <a:pt x="117" y="510"/>
                  </a:lnTo>
                  <a:lnTo>
                    <a:pt x="84" y="482"/>
                  </a:lnTo>
                  <a:lnTo>
                    <a:pt x="55" y="449"/>
                  </a:lnTo>
                  <a:lnTo>
                    <a:pt x="32" y="412"/>
                  </a:lnTo>
                  <a:lnTo>
                    <a:pt x="15" y="371"/>
                  </a:lnTo>
                  <a:lnTo>
                    <a:pt x="5" y="328"/>
                  </a:lnTo>
                  <a:lnTo>
                    <a:pt x="0" y="282"/>
                  </a:lnTo>
                  <a:lnTo>
                    <a:pt x="5" y="236"/>
                  </a:lnTo>
                  <a:lnTo>
                    <a:pt x="15" y="193"/>
                  </a:lnTo>
                  <a:lnTo>
                    <a:pt x="32" y="152"/>
                  </a:lnTo>
                  <a:lnTo>
                    <a:pt x="55" y="115"/>
                  </a:lnTo>
                  <a:lnTo>
                    <a:pt x="84" y="82"/>
                  </a:lnTo>
                  <a:lnTo>
                    <a:pt x="117" y="54"/>
                  </a:lnTo>
                  <a:lnTo>
                    <a:pt x="153" y="31"/>
                  </a:lnTo>
                  <a:lnTo>
                    <a:pt x="193" y="14"/>
                  </a:lnTo>
                  <a:lnTo>
                    <a:pt x="238" y="3"/>
                  </a:lnTo>
                  <a:lnTo>
                    <a:pt x="2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14"/>
          <p:cNvGrpSpPr>
            <a:grpSpLocks noChangeAspect="1"/>
          </p:cNvGrpSpPr>
          <p:nvPr/>
        </p:nvGrpSpPr>
        <p:grpSpPr bwMode="auto">
          <a:xfrm>
            <a:off x="4872614" y="3606190"/>
            <a:ext cx="572464" cy="502707"/>
            <a:chOff x="6431" y="479"/>
            <a:chExt cx="1748" cy="1535"/>
          </a:xfrm>
          <a:solidFill>
            <a:schemeClr val="accent2"/>
          </a:solidFill>
        </p:grpSpPr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7078" y="479"/>
              <a:ext cx="347" cy="630"/>
            </a:xfrm>
            <a:custGeom>
              <a:avLst/>
              <a:gdLst>
                <a:gd name="T0" fmla="*/ 94 w 695"/>
                <a:gd name="T1" fmla="*/ 0 h 1261"/>
                <a:gd name="T2" fmla="*/ 158 w 695"/>
                <a:gd name="T3" fmla="*/ 5 h 1261"/>
                <a:gd name="T4" fmla="*/ 233 w 695"/>
                <a:gd name="T5" fmla="*/ 24 h 1261"/>
                <a:gd name="T6" fmla="*/ 312 w 695"/>
                <a:gd name="T7" fmla="*/ 59 h 1261"/>
                <a:gd name="T8" fmla="*/ 405 w 695"/>
                <a:gd name="T9" fmla="*/ 121 h 1261"/>
                <a:gd name="T10" fmla="*/ 489 w 695"/>
                <a:gd name="T11" fmla="*/ 199 h 1261"/>
                <a:gd name="T12" fmla="*/ 562 w 695"/>
                <a:gd name="T13" fmla="*/ 291 h 1261"/>
                <a:gd name="T14" fmla="*/ 619 w 695"/>
                <a:gd name="T15" fmla="*/ 394 h 1261"/>
                <a:gd name="T16" fmla="*/ 661 w 695"/>
                <a:gd name="T17" fmla="*/ 503 h 1261"/>
                <a:gd name="T18" fmla="*/ 690 w 695"/>
                <a:gd name="T19" fmla="*/ 642 h 1261"/>
                <a:gd name="T20" fmla="*/ 694 w 695"/>
                <a:gd name="T21" fmla="*/ 781 h 1261"/>
                <a:gd name="T22" fmla="*/ 675 w 695"/>
                <a:gd name="T23" fmla="*/ 913 h 1261"/>
                <a:gd name="T24" fmla="*/ 636 w 695"/>
                <a:gd name="T25" fmla="*/ 1034 h 1261"/>
                <a:gd name="T26" fmla="*/ 584 w 695"/>
                <a:gd name="T27" fmla="*/ 1136 h 1261"/>
                <a:gd name="T28" fmla="*/ 524 w 695"/>
                <a:gd name="T29" fmla="*/ 1215 h 1261"/>
                <a:gd name="T30" fmla="*/ 516 w 695"/>
                <a:gd name="T31" fmla="*/ 1224 h 1261"/>
                <a:gd name="T32" fmla="*/ 515 w 695"/>
                <a:gd name="T33" fmla="*/ 1151 h 1261"/>
                <a:gd name="T34" fmla="*/ 511 w 695"/>
                <a:gd name="T35" fmla="*/ 1026 h 1261"/>
                <a:gd name="T36" fmla="*/ 502 w 695"/>
                <a:gd name="T37" fmla="*/ 934 h 1261"/>
                <a:gd name="T38" fmla="*/ 488 w 695"/>
                <a:gd name="T39" fmla="*/ 846 h 1261"/>
                <a:gd name="T40" fmla="*/ 462 w 695"/>
                <a:gd name="T41" fmla="*/ 742 h 1261"/>
                <a:gd name="T42" fmla="*/ 420 w 695"/>
                <a:gd name="T43" fmla="*/ 631 h 1261"/>
                <a:gd name="T44" fmla="*/ 371 w 695"/>
                <a:gd name="T45" fmla="*/ 540 h 1261"/>
                <a:gd name="T46" fmla="*/ 335 w 695"/>
                <a:gd name="T47" fmla="*/ 485 h 1261"/>
                <a:gd name="T48" fmla="*/ 310 w 695"/>
                <a:gd name="T49" fmla="*/ 458 h 1261"/>
                <a:gd name="T50" fmla="*/ 285 w 695"/>
                <a:gd name="T51" fmla="*/ 431 h 1261"/>
                <a:gd name="T52" fmla="*/ 264 w 695"/>
                <a:gd name="T53" fmla="*/ 409 h 1261"/>
                <a:gd name="T54" fmla="*/ 257 w 695"/>
                <a:gd name="T55" fmla="*/ 400 h 1261"/>
                <a:gd name="T56" fmla="*/ 264 w 695"/>
                <a:gd name="T57" fmla="*/ 409 h 1261"/>
                <a:gd name="T58" fmla="*/ 283 w 695"/>
                <a:gd name="T59" fmla="*/ 433 h 1261"/>
                <a:gd name="T60" fmla="*/ 306 w 695"/>
                <a:gd name="T61" fmla="*/ 461 h 1261"/>
                <a:gd name="T62" fmla="*/ 329 w 695"/>
                <a:gd name="T63" fmla="*/ 489 h 1261"/>
                <a:gd name="T64" fmla="*/ 360 w 695"/>
                <a:gd name="T65" fmla="*/ 546 h 1261"/>
                <a:gd name="T66" fmla="*/ 401 w 695"/>
                <a:gd name="T67" fmla="*/ 639 h 1261"/>
                <a:gd name="T68" fmla="*/ 433 w 695"/>
                <a:gd name="T69" fmla="*/ 750 h 1261"/>
                <a:gd name="T70" fmla="*/ 451 w 695"/>
                <a:gd name="T71" fmla="*/ 852 h 1261"/>
                <a:gd name="T72" fmla="*/ 460 w 695"/>
                <a:gd name="T73" fmla="*/ 939 h 1261"/>
                <a:gd name="T74" fmla="*/ 461 w 695"/>
                <a:gd name="T75" fmla="*/ 1028 h 1261"/>
                <a:gd name="T76" fmla="*/ 456 w 695"/>
                <a:gd name="T77" fmla="*/ 1136 h 1261"/>
                <a:gd name="T78" fmla="*/ 441 w 695"/>
                <a:gd name="T79" fmla="*/ 1261 h 1261"/>
                <a:gd name="T80" fmla="*/ 413 w 695"/>
                <a:gd name="T81" fmla="*/ 1236 h 1261"/>
                <a:gd name="T82" fmla="*/ 377 w 695"/>
                <a:gd name="T83" fmla="*/ 1198 h 1261"/>
                <a:gd name="T84" fmla="*/ 337 w 695"/>
                <a:gd name="T85" fmla="*/ 1154 h 1261"/>
                <a:gd name="T86" fmla="*/ 299 w 695"/>
                <a:gd name="T87" fmla="*/ 1113 h 1261"/>
                <a:gd name="T88" fmla="*/ 267 w 695"/>
                <a:gd name="T89" fmla="*/ 1078 h 1261"/>
                <a:gd name="T90" fmla="*/ 177 w 695"/>
                <a:gd name="T91" fmla="*/ 962 h 1261"/>
                <a:gd name="T92" fmla="*/ 108 w 695"/>
                <a:gd name="T93" fmla="*/ 846 h 1261"/>
                <a:gd name="T94" fmla="*/ 62 w 695"/>
                <a:gd name="T95" fmla="*/ 741 h 1261"/>
                <a:gd name="T96" fmla="*/ 24 w 695"/>
                <a:gd name="T97" fmla="*/ 615 h 1261"/>
                <a:gd name="T98" fmla="*/ 4 w 695"/>
                <a:gd name="T99" fmla="*/ 471 h 1261"/>
                <a:gd name="T100" fmla="*/ 1 w 695"/>
                <a:gd name="T101" fmla="*/ 335 h 1261"/>
                <a:gd name="T102" fmla="*/ 10 w 695"/>
                <a:gd name="T103" fmla="*/ 224 h 1261"/>
                <a:gd name="T104" fmla="*/ 15 w 695"/>
                <a:gd name="T105" fmla="*/ 138 h 1261"/>
                <a:gd name="T106" fmla="*/ 12 w 695"/>
                <a:gd name="T107" fmla="*/ 78 h 1261"/>
                <a:gd name="T108" fmla="*/ 8 w 695"/>
                <a:gd name="T109" fmla="*/ 40 h 1261"/>
                <a:gd name="T110" fmla="*/ 5 w 695"/>
                <a:gd name="T111" fmla="*/ 21 h 1261"/>
                <a:gd name="T112" fmla="*/ 7 w 695"/>
                <a:gd name="T113" fmla="*/ 17 h 1261"/>
                <a:gd name="T114" fmla="*/ 27 w 695"/>
                <a:gd name="T115" fmla="*/ 11 h 1261"/>
                <a:gd name="T116" fmla="*/ 54 w 695"/>
                <a:gd name="T117" fmla="*/ 3 h 1261"/>
                <a:gd name="T118" fmla="*/ 94 w 695"/>
                <a:gd name="T119" fmla="*/ 0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95" h="1261">
                  <a:moveTo>
                    <a:pt x="94" y="0"/>
                  </a:moveTo>
                  <a:lnTo>
                    <a:pt x="94" y="0"/>
                  </a:lnTo>
                  <a:lnTo>
                    <a:pt x="124" y="1"/>
                  </a:lnTo>
                  <a:lnTo>
                    <a:pt x="158" y="5"/>
                  </a:lnTo>
                  <a:lnTo>
                    <a:pt x="195" y="13"/>
                  </a:lnTo>
                  <a:lnTo>
                    <a:pt x="233" y="24"/>
                  </a:lnTo>
                  <a:lnTo>
                    <a:pt x="273" y="40"/>
                  </a:lnTo>
                  <a:lnTo>
                    <a:pt x="312" y="59"/>
                  </a:lnTo>
                  <a:lnTo>
                    <a:pt x="360" y="87"/>
                  </a:lnTo>
                  <a:lnTo>
                    <a:pt x="405" y="121"/>
                  </a:lnTo>
                  <a:lnTo>
                    <a:pt x="449" y="158"/>
                  </a:lnTo>
                  <a:lnTo>
                    <a:pt x="489" y="199"/>
                  </a:lnTo>
                  <a:lnTo>
                    <a:pt x="527" y="244"/>
                  </a:lnTo>
                  <a:lnTo>
                    <a:pt x="562" y="291"/>
                  </a:lnTo>
                  <a:lnTo>
                    <a:pt x="593" y="342"/>
                  </a:lnTo>
                  <a:lnTo>
                    <a:pt x="619" y="394"/>
                  </a:lnTo>
                  <a:lnTo>
                    <a:pt x="642" y="447"/>
                  </a:lnTo>
                  <a:lnTo>
                    <a:pt x="661" y="503"/>
                  </a:lnTo>
                  <a:lnTo>
                    <a:pt x="678" y="572"/>
                  </a:lnTo>
                  <a:lnTo>
                    <a:pt x="690" y="642"/>
                  </a:lnTo>
                  <a:lnTo>
                    <a:pt x="695" y="711"/>
                  </a:lnTo>
                  <a:lnTo>
                    <a:pt x="694" y="781"/>
                  </a:lnTo>
                  <a:lnTo>
                    <a:pt x="687" y="849"/>
                  </a:lnTo>
                  <a:lnTo>
                    <a:pt x="675" y="913"/>
                  </a:lnTo>
                  <a:lnTo>
                    <a:pt x="658" y="975"/>
                  </a:lnTo>
                  <a:lnTo>
                    <a:pt x="636" y="1034"/>
                  </a:lnTo>
                  <a:lnTo>
                    <a:pt x="611" y="1087"/>
                  </a:lnTo>
                  <a:lnTo>
                    <a:pt x="584" y="1136"/>
                  </a:lnTo>
                  <a:lnTo>
                    <a:pt x="554" y="1178"/>
                  </a:lnTo>
                  <a:lnTo>
                    <a:pt x="524" y="1215"/>
                  </a:lnTo>
                  <a:lnTo>
                    <a:pt x="521" y="1220"/>
                  </a:lnTo>
                  <a:lnTo>
                    <a:pt x="516" y="1224"/>
                  </a:lnTo>
                  <a:lnTo>
                    <a:pt x="511" y="1228"/>
                  </a:lnTo>
                  <a:lnTo>
                    <a:pt x="515" y="1151"/>
                  </a:lnTo>
                  <a:lnTo>
                    <a:pt x="513" y="1073"/>
                  </a:lnTo>
                  <a:lnTo>
                    <a:pt x="511" y="1026"/>
                  </a:lnTo>
                  <a:lnTo>
                    <a:pt x="507" y="980"/>
                  </a:lnTo>
                  <a:lnTo>
                    <a:pt x="502" y="934"/>
                  </a:lnTo>
                  <a:lnTo>
                    <a:pt x="497" y="890"/>
                  </a:lnTo>
                  <a:lnTo>
                    <a:pt x="488" y="846"/>
                  </a:lnTo>
                  <a:lnTo>
                    <a:pt x="479" y="803"/>
                  </a:lnTo>
                  <a:lnTo>
                    <a:pt x="462" y="742"/>
                  </a:lnTo>
                  <a:lnTo>
                    <a:pt x="444" y="683"/>
                  </a:lnTo>
                  <a:lnTo>
                    <a:pt x="420" y="631"/>
                  </a:lnTo>
                  <a:lnTo>
                    <a:pt x="398" y="582"/>
                  </a:lnTo>
                  <a:lnTo>
                    <a:pt x="371" y="540"/>
                  </a:lnTo>
                  <a:lnTo>
                    <a:pt x="346" y="503"/>
                  </a:lnTo>
                  <a:lnTo>
                    <a:pt x="335" y="485"/>
                  </a:lnTo>
                  <a:lnTo>
                    <a:pt x="323" y="471"/>
                  </a:lnTo>
                  <a:lnTo>
                    <a:pt x="310" y="458"/>
                  </a:lnTo>
                  <a:lnTo>
                    <a:pt x="299" y="446"/>
                  </a:lnTo>
                  <a:lnTo>
                    <a:pt x="285" y="431"/>
                  </a:lnTo>
                  <a:lnTo>
                    <a:pt x="273" y="418"/>
                  </a:lnTo>
                  <a:lnTo>
                    <a:pt x="264" y="409"/>
                  </a:lnTo>
                  <a:lnTo>
                    <a:pt x="258" y="402"/>
                  </a:lnTo>
                  <a:lnTo>
                    <a:pt x="257" y="400"/>
                  </a:lnTo>
                  <a:lnTo>
                    <a:pt x="258" y="402"/>
                  </a:lnTo>
                  <a:lnTo>
                    <a:pt x="264" y="409"/>
                  </a:lnTo>
                  <a:lnTo>
                    <a:pt x="272" y="419"/>
                  </a:lnTo>
                  <a:lnTo>
                    <a:pt x="283" y="433"/>
                  </a:lnTo>
                  <a:lnTo>
                    <a:pt x="297" y="449"/>
                  </a:lnTo>
                  <a:lnTo>
                    <a:pt x="306" y="461"/>
                  </a:lnTo>
                  <a:lnTo>
                    <a:pt x="318" y="475"/>
                  </a:lnTo>
                  <a:lnTo>
                    <a:pt x="329" y="489"/>
                  </a:lnTo>
                  <a:lnTo>
                    <a:pt x="339" y="507"/>
                  </a:lnTo>
                  <a:lnTo>
                    <a:pt x="360" y="546"/>
                  </a:lnTo>
                  <a:lnTo>
                    <a:pt x="383" y="588"/>
                  </a:lnTo>
                  <a:lnTo>
                    <a:pt x="401" y="639"/>
                  </a:lnTo>
                  <a:lnTo>
                    <a:pt x="420" y="691"/>
                  </a:lnTo>
                  <a:lnTo>
                    <a:pt x="433" y="750"/>
                  </a:lnTo>
                  <a:lnTo>
                    <a:pt x="446" y="809"/>
                  </a:lnTo>
                  <a:lnTo>
                    <a:pt x="451" y="852"/>
                  </a:lnTo>
                  <a:lnTo>
                    <a:pt x="456" y="895"/>
                  </a:lnTo>
                  <a:lnTo>
                    <a:pt x="460" y="939"/>
                  </a:lnTo>
                  <a:lnTo>
                    <a:pt x="461" y="983"/>
                  </a:lnTo>
                  <a:lnTo>
                    <a:pt x="461" y="1028"/>
                  </a:lnTo>
                  <a:lnTo>
                    <a:pt x="460" y="1073"/>
                  </a:lnTo>
                  <a:lnTo>
                    <a:pt x="456" y="1136"/>
                  </a:lnTo>
                  <a:lnTo>
                    <a:pt x="450" y="1199"/>
                  </a:lnTo>
                  <a:lnTo>
                    <a:pt x="441" y="1261"/>
                  </a:lnTo>
                  <a:lnTo>
                    <a:pt x="429" y="1250"/>
                  </a:lnTo>
                  <a:lnTo>
                    <a:pt x="413" y="1236"/>
                  </a:lnTo>
                  <a:lnTo>
                    <a:pt x="396" y="1218"/>
                  </a:lnTo>
                  <a:lnTo>
                    <a:pt x="377" y="1198"/>
                  </a:lnTo>
                  <a:lnTo>
                    <a:pt x="357" y="1177"/>
                  </a:lnTo>
                  <a:lnTo>
                    <a:pt x="337" y="1154"/>
                  </a:lnTo>
                  <a:lnTo>
                    <a:pt x="318" y="1133"/>
                  </a:lnTo>
                  <a:lnTo>
                    <a:pt x="299" y="1113"/>
                  </a:lnTo>
                  <a:lnTo>
                    <a:pt x="282" y="1093"/>
                  </a:lnTo>
                  <a:lnTo>
                    <a:pt x="267" y="1078"/>
                  </a:lnTo>
                  <a:lnTo>
                    <a:pt x="221" y="1023"/>
                  </a:lnTo>
                  <a:lnTo>
                    <a:pt x="177" y="962"/>
                  </a:lnTo>
                  <a:lnTo>
                    <a:pt x="137" y="898"/>
                  </a:lnTo>
                  <a:lnTo>
                    <a:pt x="108" y="846"/>
                  </a:lnTo>
                  <a:lnTo>
                    <a:pt x="84" y="794"/>
                  </a:lnTo>
                  <a:lnTo>
                    <a:pt x="62" y="741"/>
                  </a:lnTo>
                  <a:lnTo>
                    <a:pt x="43" y="686"/>
                  </a:lnTo>
                  <a:lnTo>
                    <a:pt x="24" y="615"/>
                  </a:lnTo>
                  <a:lnTo>
                    <a:pt x="11" y="543"/>
                  </a:lnTo>
                  <a:lnTo>
                    <a:pt x="4" y="471"/>
                  </a:lnTo>
                  <a:lnTo>
                    <a:pt x="0" y="402"/>
                  </a:lnTo>
                  <a:lnTo>
                    <a:pt x="1" y="335"/>
                  </a:lnTo>
                  <a:lnTo>
                    <a:pt x="6" y="271"/>
                  </a:lnTo>
                  <a:lnTo>
                    <a:pt x="10" y="224"/>
                  </a:lnTo>
                  <a:lnTo>
                    <a:pt x="13" y="179"/>
                  </a:lnTo>
                  <a:lnTo>
                    <a:pt x="15" y="138"/>
                  </a:lnTo>
                  <a:lnTo>
                    <a:pt x="15" y="100"/>
                  </a:lnTo>
                  <a:lnTo>
                    <a:pt x="12" y="78"/>
                  </a:lnTo>
                  <a:lnTo>
                    <a:pt x="11" y="58"/>
                  </a:lnTo>
                  <a:lnTo>
                    <a:pt x="8" y="40"/>
                  </a:lnTo>
                  <a:lnTo>
                    <a:pt x="6" y="28"/>
                  </a:lnTo>
                  <a:lnTo>
                    <a:pt x="5" y="21"/>
                  </a:lnTo>
                  <a:lnTo>
                    <a:pt x="4" y="18"/>
                  </a:lnTo>
                  <a:lnTo>
                    <a:pt x="7" y="17"/>
                  </a:lnTo>
                  <a:lnTo>
                    <a:pt x="13" y="15"/>
                  </a:lnTo>
                  <a:lnTo>
                    <a:pt x="27" y="11"/>
                  </a:lnTo>
                  <a:lnTo>
                    <a:pt x="39" y="7"/>
                  </a:lnTo>
                  <a:lnTo>
                    <a:pt x="54" y="3"/>
                  </a:lnTo>
                  <a:lnTo>
                    <a:pt x="73" y="0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6824" y="1093"/>
              <a:ext cx="924" cy="445"/>
            </a:xfrm>
            <a:custGeom>
              <a:avLst/>
              <a:gdLst>
                <a:gd name="T0" fmla="*/ 1014 w 1849"/>
                <a:gd name="T1" fmla="*/ 73 h 890"/>
                <a:gd name="T2" fmla="*/ 998 w 1849"/>
                <a:gd name="T3" fmla="*/ 209 h 890"/>
                <a:gd name="T4" fmla="*/ 1051 w 1849"/>
                <a:gd name="T5" fmla="*/ 214 h 890"/>
                <a:gd name="T6" fmla="*/ 1112 w 1849"/>
                <a:gd name="T7" fmla="*/ 128 h 890"/>
                <a:gd name="T8" fmla="*/ 1147 w 1849"/>
                <a:gd name="T9" fmla="*/ 93 h 890"/>
                <a:gd name="T10" fmla="*/ 1147 w 1849"/>
                <a:gd name="T11" fmla="*/ 107 h 890"/>
                <a:gd name="T12" fmla="*/ 1141 w 1849"/>
                <a:gd name="T13" fmla="*/ 126 h 890"/>
                <a:gd name="T14" fmla="*/ 1130 w 1849"/>
                <a:gd name="T15" fmla="*/ 149 h 890"/>
                <a:gd name="T16" fmla="*/ 1120 w 1849"/>
                <a:gd name="T17" fmla="*/ 168 h 890"/>
                <a:gd name="T18" fmla="*/ 1092 w 1849"/>
                <a:gd name="T19" fmla="*/ 218 h 890"/>
                <a:gd name="T20" fmla="*/ 1247 w 1849"/>
                <a:gd name="T21" fmla="*/ 256 h 890"/>
                <a:gd name="T22" fmla="*/ 1392 w 1849"/>
                <a:gd name="T23" fmla="*/ 317 h 890"/>
                <a:gd name="T24" fmla="*/ 1523 w 1849"/>
                <a:gd name="T25" fmla="*/ 400 h 890"/>
                <a:gd name="T26" fmla="*/ 1639 w 1849"/>
                <a:gd name="T27" fmla="*/ 501 h 890"/>
                <a:gd name="T28" fmla="*/ 1738 w 1849"/>
                <a:gd name="T29" fmla="*/ 619 h 890"/>
                <a:gd name="T30" fmla="*/ 1817 w 1849"/>
                <a:gd name="T31" fmla="*/ 752 h 890"/>
                <a:gd name="T32" fmla="*/ 1815 w 1849"/>
                <a:gd name="T33" fmla="*/ 801 h 890"/>
                <a:gd name="T34" fmla="*/ 1732 w 1849"/>
                <a:gd name="T35" fmla="*/ 751 h 890"/>
                <a:gd name="T36" fmla="*/ 1629 w 1849"/>
                <a:gd name="T37" fmla="*/ 710 h 890"/>
                <a:gd name="T38" fmla="*/ 1517 w 1849"/>
                <a:gd name="T39" fmla="*/ 690 h 890"/>
                <a:gd name="T40" fmla="*/ 1398 w 1849"/>
                <a:gd name="T41" fmla="*/ 691 h 890"/>
                <a:gd name="T42" fmla="*/ 1273 w 1849"/>
                <a:gd name="T43" fmla="*/ 713 h 890"/>
                <a:gd name="T44" fmla="*/ 1141 w 1849"/>
                <a:gd name="T45" fmla="*/ 755 h 890"/>
                <a:gd name="T46" fmla="*/ 1039 w 1849"/>
                <a:gd name="T47" fmla="*/ 783 h 890"/>
                <a:gd name="T48" fmla="*/ 938 w 1849"/>
                <a:gd name="T49" fmla="*/ 780 h 890"/>
                <a:gd name="T50" fmla="*/ 809 w 1849"/>
                <a:gd name="T51" fmla="*/ 749 h 890"/>
                <a:gd name="T52" fmla="*/ 655 w 1849"/>
                <a:gd name="T53" fmla="*/ 726 h 890"/>
                <a:gd name="T54" fmla="*/ 503 w 1849"/>
                <a:gd name="T55" fmla="*/ 718 h 890"/>
                <a:gd name="T56" fmla="*/ 389 w 1849"/>
                <a:gd name="T57" fmla="*/ 719 h 890"/>
                <a:gd name="T58" fmla="*/ 314 w 1849"/>
                <a:gd name="T59" fmla="*/ 738 h 890"/>
                <a:gd name="T60" fmla="*/ 248 w 1849"/>
                <a:gd name="T61" fmla="*/ 775 h 890"/>
                <a:gd name="T62" fmla="*/ 194 w 1849"/>
                <a:gd name="T63" fmla="*/ 828 h 890"/>
                <a:gd name="T64" fmla="*/ 175 w 1849"/>
                <a:gd name="T65" fmla="*/ 869 h 890"/>
                <a:gd name="T66" fmla="*/ 136 w 1849"/>
                <a:gd name="T67" fmla="*/ 885 h 890"/>
                <a:gd name="T68" fmla="*/ 80 w 1849"/>
                <a:gd name="T69" fmla="*/ 876 h 890"/>
                <a:gd name="T70" fmla="*/ 39 w 1849"/>
                <a:gd name="T71" fmla="*/ 871 h 890"/>
                <a:gd name="T72" fmla="*/ 0 w 1849"/>
                <a:gd name="T73" fmla="*/ 867 h 890"/>
                <a:gd name="T74" fmla="*/ 58 w 1849"/>
                <a:gd name="T75" fmla="*/ 731 h 890"/>
                <a:gd name="T76" fmla="*/ 136 w 1849"/>
                <a:gd name="T77" fmla="*/ 607 h 890"/>
                <a:gd name="T78" fmla="*/ 230 w 1849"/>
                <a:gd name="T79" fmla="*/ 496 h 890"/>
                <a:gd name="T80" fmla="*/ 341 w 1849"/>
                <a:gd name="T81" fmla="*/ 401 h 890"/>
                <a:gd name="T82" fmla="*/ 466 w 1849"/>
                <a:gd name="T83" fmla="*/ 321 h 890"/>
                <a:gd name="T84" fmla="*/ 601 w 1849"/>
                <a:gd name="T85" fmla="*/ 261 h 890"/>
                <a:gd name="T86" fmla="*/ 747 w 1849"/>
                <a:gd name="T87" fmla="*/ 222 h 890"/>
                <a:gd name="T88" fmla="*/ 727 w 1849"/>
                <a:gd name="T89" fmla="*/ 189 h 890"/>
                <a:gd name="T90" fmla="*/ 717 w 1849"/>
                <a:gd name="T91" fmla="*/ 171 h 890"/>
                <a:gd name="T92" fmla="*/ 707 w 1849"/>
                <a:gd name="T93" fmla="*/ 148 h 890"/>
                <a:gd name="T94" fmla="*/ 702 w 1849"/>
                <a:gd name="T95" fmla="*/ 129 h 890"/>
                <a:gd name="T96" fmla="*/ 702 w 1849"/>
                <a:gd name="T97" fmla="*/ 113 h 890"/>
                <a:gd name="T98" fmla="*/ 745 w 1849"/>
                <a:gd name="T99" fmla="*/ 160 h 890"/>
                <a:gd name="T100" fmla="*/ 858 w 1849"/>
                <a:gd name="T101" fmla="*/ 207 h 890"/>
                <a:gd name="T102" fmla="*/ 941 w 1849"/>
                <a:gd name="T103" fmla="*/ 205 h 890"/>
                <a:gd name="T104" fmla="*/ 960 w 1849"/>
                <a:gd name="T105" fmla="*/ 157 h 890"/>
                <a:gd name="T106" fmla="*/ 972 w 1849"/>
                <a:gd name="T107" fmla="*/ 94 h 890"/>
                <a:gd name="T108" fmla="*/ 981 w 1849"/>
                <a:gd name="T109" fmla="*/ 63 h 890"/>
                <a:gd name="T110" fmla="*/ 992 w 1849"/>
                <a:gd name="T111" fmla="*/ 34 h 890"/>
                <a:gd name="T112" fmla="*/ 1003 w 1849"/>
                <a:gd name="T113" fmla="*/ 17 h 890"/>
                <a:gd name="T114" fmla="*/ 1014 w 1849"/>
                <a:gd name="T115" fmla="*/ 6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49" h="890">
                  <a:moveTo>
                    <a:pt x="1019" y="0"/>
                  </a:moveTo>
                  <a:lnTo>
                    <a:pt x="1014" y="73"/>
                  </a:lnTo>
                  <a:lnTo>
                    <a:pt x="1007" y="143"/>
                  </a:lnTo>
                  <a:lnTo>
                    <a:pt x="998" y="209"/>
                  </a:lnTo>
                  <a:lnTo>
                    <a:pt x="1025" y="211"/>
                  </a:lnTo>
                  <a:lnTo>
                    <a:pt x="1051" y="214"/>
                  </a:lnTo>
                  <a:lnTo>
                    <a:pt x="1081" y="170"/>
                  </a:lnTo>
                  <a:lnTo>
                    <a:pt x="1112" y="128"/>
                  </a:lnTo>
                  <a:lnTo>
                    <a:pt x="1146" y="83"/>
                  </a:lnTo>
                  <a:lnTo>
                    <a:pt x="1147" y="93"/>
                  </a:lnTo>
                  <a:lnTo>
                    <a:pt x="1147" y="101"/>
                  </a:lnTo>
                  <a:lnTo>
                    <a:pt x="1147" y="107"/>
                  </a:lnTo>
                  <a:lnTo>
                    <a:pt x="1145" y="116"/>
                  </a:lnTo>
                  <a:lnTo>
                    <a:pt x="1141" y="126"/>
                  </a:lnTo>
                  <a:lnTo>
                    <a:pt x="1136" y="138"/>
                  </a:lnTo>
                  <a:lnTo>
                    <a:pt x="1130" y="149"/>
                  </a:lnTo>
                  <a:lnTo>
                    <a:pt x="1125" y="160"/>
                  </a:lnTo>
                  <a:lnTo>
                    <a:pt x="1120" y="168"/>
                  </a:lnTo>
                  <a:lnTo>
                    <a:pt x="1105" y="193"/>
                  </a:lnTo>
                  <a:lnTo>
                    <a:pt x="1092" y="218"/>
                  </a:lnTo>
                  <a:lnTo>
                    <a:pt x="1170" y="233"/>
                  </a:lnTo>
                  <a:lnTo>
                    <a:pt x="1247" y="256"/>
                  </a:lnTo>
                  <a:lnTo>
                    <a:pt x="1320" y="283"/>
                  </a:lnTo>
                  <a:lnTo>
                    <a:pt x="1392" y="317"/>
                  </a:lnTo>
                  <a:lnTo>
                    <a:pt x="1459" y="356"/>
                  </a:lnTo>
                  <a:lnTo>
                    <a:pt x="1523" y="400"/>
                  </a:lnTo>
                  <a:lnTo>
                    <a:pt x="1583" y="449"/>
                  </a:lnTo>
                  <a:lnTo>
                    <a:pt x="1639" y="501"/>
                  </a:lnTo>
                  <a:lnTo>
                    <a:pt x="1691" y="558"/>
                  </a:lnTo>
                  <a:lnTo>
                    <a:pt x="1738" y="619"/>
                  </a:lnTo>
                  <a:lnTo>
                    <a:pt x="1780" y="685"/>
                  </a:lnTo>
                  <a:lnTo>
                    <a:pt x="1817" y="752"/>
                  </a:lnTo>
                  <a:lnTo>
                    <a:pt x="1849" y="824"/>
                  </a:lnTo>
                  <a:lnTo>
                    <a:pt x="1815" y="801"/>
                  </a:lnTo>
                  <a:lnTo>
                    <a:pt x="1782" y="779"/>
                  </a:lnTo>
                  <a:lnTo>
                    <a:pt x="1732" y="751"/>
                  </a:lnTo>
                  <a:lnTo>
                    <a:pt x="1682" y="728"/>
                  </a:lnTo>
                  <a:lnTo>
                    <a:pt x="1629" y="710"/>
                  </a:lnTo>
                  <a:lnTo>
                    <a:pt x="1574" y="698"/>
                  </a:lnTo>
                  <a:lnTo>
                    <a:pt x="1517" y="690"/>
                  </a:lnTo>
                  <a:lnTo>
                    <a:pt x="1459" y="688"/>
                  </a:lnTo>
                  <a:lnTo>
                    <a:pt x="1398" y="691"/>
                  </a:lnTo>
                  <a:lnTo>
                    <a:pt x="1337" y="699"/>
                  </a:lnTo>
                  <a:lnTo>
                    <a:pt x="1273" y="713"/>
                  </a:lnTo>
                  <a:lnTo>
                    <a:pt x="1208" y="731"/>
                  </a:lnTo>
                  <a:lnTo>
                    <a:pt x="1141" y="755"/>
                  </a:lnTo>
                  <a:lnTo>
                    <a:pt x="1090" y="773"/>
                  </a:lnTo>
                  <a:lnTo>
                    <a:pt x="1039" y="783"/>
                  </a:lnTo>
                  <a:lnTo>
                    <a:pt x="989" y="785"/>
                  </a:lnTo>
                  <a:lnTo>
                    <a:pt x="938" y="780"/>
                  </a:lnTo>
                  <a:lnTo>
                    <a:pt x="889" y="770"/>
                  </a:lnTo>
                  <a:lnTo>
                    <a:pt x="809" y="749"/>
                  </a:lnTo>
                  <a:lnTo>
                    <a:pt x="731" y="735"/>
                  </a:lnTo>
                  <a:lnTo>
                    <a:pt x="655" y="726"/>
                  </a:lnTo>
                  <a:lnTo>
                    <a:pt x="579" y="721"/>
                  </a:lnTo>
                  <a:lnTo>
                    <a:pt x="503" y="718"/>
                  </a:lnTo>
                  <a:lnTo>
                    <a:pt x="429" y="717"/>
                  </a:lnTo>
                  <a:lnTo>
                    <a:pt x="389" y="719"/>
                  </a:lnTo>
                  <a:lnTo>
                    <a:pt x="350" y="727"/>
                  </a:lnTo>
                  <a:lnTo>
                    <a:pt x="314" y="738"/>
                  </a:lnTo>
                  <a:lnTo>
                    <a:pt x="280" y="754"/>
                  </a:lnTo>
                  <a:lnTo>
                    <a:pt x="248" y="775"/>
                  </a:lnTo>
                  <a:lnTo>
                    <a:pt x="220" y="800"/>
                  </a:lnTo>
                  <a:lnTo>
                    <a:pt x="194" y="828"/>
                  </a:lnTo>
                  <a:lnTo>
                    <a:pt x="183" y="848"/>
                  </a:lnTo>
                  <a:lnTo>
                    <a:pt x="175" y="869"/>
                  </a:lnTo>
                  <a:lnTo>
                    <a:pt x="171" y="890"/>
                  </a:lnTo>
                  <a:lnTo>
                    <a:pt x="136" y="885"/>
                  </a:lnTo>
                  <a:lnTo>
                    <a:pt x="106" y="879"/>
                  </a:lnTo>
                  <a:lnTo>
                    <a:pt x="80" y="876"/>
                  </a:lnTo>
                  <a:lnTo>
                    <a:pt x="58" y="873"/>
                  </a:lnTo>
                  <a:lnTo>
                    <a:pt x="39" y="871"/>
                  </a:lnTo>
                  <a:lnTo>
                    <a:pt x="23" y="871"/>
                  </a:lnTo>
                  <a:lnTo>
                    <a:pt x="0" y="867"/>
                  </a:lnTo>
                  <a:lnTo>
                    <a:pt x="27" y="799"/>
                  </a:lnTo>
                  <a:lnTo>
                    <a:pt x="58" y="731"/>
                  </a:lnTo>
                  <a:lnTo>
                    <a:pt x="95" y="668"/>
                  </a:lnTo>
                  <a:lnTo>
                    <a:pt x="136" y="607"/>
                  </a:lnTo>
                  <a:lnTo>
                    <a:pt x="181" y="551"/>
                  </a:lnTo>
                  <a:lnTo>
                    <a:pt x="230" y="496"/>
                  </a:lnTo>
                  <a:lnTo>
                    <a:pt x="284" y="446"/>
                  </a:lnTo>
                  <a:lnTo>
                    <a:pt x="341" y="401"/>
                  </a:lnTo>
                  <a:lnTo>
                    <a:pt x="402" y="359"/>
                  </a:lnTo>
                  <a:lnTo>
                    <a:pt x="466" y="321"/>
                  </a:lnTo>
                  <a:lnTo>
                    <a:pt x="531" y="289"/>
                  </a:lnTo>
                  <a:lnTo>
                    <a:pt x="601" y="261"/>
                  </a:lnTo>
                  <a:lnTo>
                    <a:pt x="673" y="240"/>
                  </a:lnTo>
                  <a:lnTo>
                    <a:pt x="747" y="222"/>
                  </a:lnTo>
                  <a:lnTo>
                    <a:pt x="738" y="206"/>
                  </a:lnTo>
                  <a:lnTo>
                    <a:pt x="727" y="189"/>
                  </a:lnTo>
                  <a:lnTo>
                    <a:pt x="723" y="181"/>
                  </a:lnTo>
                  <a:lnTo>
                    <a:pt x="717" y="171"/>
                  </a:lnTo>
                  <a:lnTo>
                    <a:pt x="713" y="159"/>
                  </a:lnTo>
                  <a:lnTo>
                    <a:pt x="707" y="148"/>
                  </a:lnTo>
                  <a:lnTo>
                    <a:pt x="704" y="137"/>
                  </a:lnTo>
                  <a:lnTo>
                    <a:pt x="702" y="129"/>
                  </a:lnTo>
                  <a:lnTo>
                    <a:pt x="701" y="122"/>
                  </a:lnTo>
                  <a:lnTo>
                    <a:pt x="702" y="113"/>
                  </a:lnTo>
                  <a:lnTo>
                    <a:pt x="702" y="104"/>
                  </a:lnTo>
                  <a:lnTo>
                    <a:pt x="745" y="160"/>
                  </a:lnTo>
                  <a:lnTo>
                    <a:pt x="784" y="216"/>
                  </a:lnTo>
                  <a:lnTo>
                    <a:pt x="858" y="207"/>
                  </a:lnTo>
                  <a:lnTo>
                    <a:pt x="933" y="205"/>
                  </a:lnTo>
                  <a:lnTo>
                    <a:pt x="941" y="205"/>
                  </a:lnTo>
                  <a:lnTo>
                    <a:pt x="950" y="206"/>
                  </a:lnTo>
                  <a:lnTo>
                    <a:pt x="960" y="157"/>
                  </a:lnTo>
                  <a:lnTo>
                    <a:pt x="970" y="106"/>
                  </a:lnTo>
                  <a:lnTo>
                    <a:pt x="972" y="94"/>
                  </a:lnTo>
                  <a:lnTo>
                    <a:pt x="976" y="80"/>
                  </a:lnTo>
                  <a:lnTo>
                    <a:pt x="981" y="63"/>
                  </a:lnTo>
                  <a:lnTo>
                    <a:pt x="986" y="48"/>
                  </a:lnTo>
                  <a:lnTo>
                    <a:pt x="992" y="34"/>
                  </a:lnTo>
                  <a:lnTo>
                    <a:pt x="997" y="23"/>
                  </a:lnTo>
                  <a:lnTo>
                    <a:pt x="1003" y="17"/>
                  </a:lnTo>
                  <a:lnTo>
                    <a:pt x="1008" y="11"/>
                  </a:lnTo>
                  <a:lnTo>
                    <a:pt x="1014" y="6"/>
                  </a:lnTo>
                  <a:lnTo>
                    <a:pt x="10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7396" y="846"/>
              <a:ext cx="450" cy="316"/>
            </a:xfrm>
            <a:custGeom>
              <a:avLst/>
              <a:gdLst>
                <a:gd name="T0" fmla="*/ 619 w 899"/>
                <a:gd name="T1" fmla="*/ 0 h 632"/>
                <a:gd name="T2" fmla="*/ 703 w 899"/>
                <a:gd name="T3" fmla="*/ 10 h 632"/>
                <a:gd name="T4" fmla="*/ 776 w 899"/>
                <a:gd name="T5" fmla="*/ 35 h 632"/>
                <a:gd name="T6" fmla="*/ 836 w 899"/>
                <a:gd name="T7" fmla="*/ 68 h 632"/>
                <a:gd name="T8" fmla="*/ 872 w 899"/>
                <a:gd name="T9" fmla="*/ 98 h 632"/>
                <a:gd name="T10" fmla="*/ 891 w 899"/>
                <a:gd name="T11" fmla="*/ 124 h 632"/>
                <a:gd name="T12" fmla="*/ 896 w 899"/>
                <a:gd name="T13" fmla="*/ 134 h 632"/>
                <a:gd name="T14" fmla="*/ 898 w 899"/>
                <a:gd name="T15" fmla="*/ 138 h 632"/>
                <a:gd name="T16" fmla="*/ 898 w 899"/>
                <a:gd name="T17" fmla="*/ 139 h 632"/>
                <a:gd name="T18" fmla="*/ 894 w 899"/>
                <a:gd name="T19" fmla="*/ 143 h 632"/>
                <a:gd name="T20" fmla="*/ 885 w 899"/>
                <a:gd name="T21" fmla="*/ 149 h 632"/>
                <a:gd name="T22" fmla="*/ 864 w 899"/>
                <a:gd name="T23" fmla="*/ 169 h 632"/>
                <a:gd name="T24" fmla="*/ 826 w 899"/>
                <a:gd name="T25" fmla="*/ 210 h 632"/>
                <a:gd name="T26" fmla="*/ 771 w 899"/>
                <a:gd name="T27" fmla="*/ 282 h 632"/>
                <a:gd name="T28" fmla="*/ 708 w 899"/>
                <a:gd name="T29" fmla="*/ 360 h 632"/>
                <a:gd name="T30" fmla="*/ 631 w 899"/>
                <a:gd name="T31" fmla="*/ 434 h 632"/>
                <a:gd name="T32" fmla="*/ 540 w 899"/>
                <a:gd name="T33" fmla="*/ 501 h 632"/>
                <a:gd name="T34" fmla="*/ 437 w 899"/>
                <a:gd name="T35" fmla="*/ 554 h 632"/>
                <a:gd name="T36" fmla="*/ 326 w 899"/>
                <a:gd name="T37" fmla="*/ 592 h 632"/>
                <a:gd name="T38" fmla="*/ 216 w 899"/>
                <a:gd name="T39" fmla="*/ 613 h 632"/>
                <a:gd name="T40" fmla="*/ 170 w 899"/>
                <a:gd name="T41" fmla="*/ 618 h 632"/>
                <a:gd name="T42" fmla="*/ 115 w 899"/>
                <a:gd name="T43" fmla="*/ 625 h 632"/>
                <a:gd name="T44" fmla="*/ 62 w 899"/>
                <a:gd name="T45" fmla="*/ 630 h 632"/>
                <a:gd name="T46" fmla="*/ 25 w 899"/>
                <a:gd name="T47" fmla="*/ 632 h 632"/>
                <a:gd name="T48" fmla="*/ 79 w 899"/>
                <a:gd name="T49" fmla="*/ 553 h 632"/>
                <a:gd name="T50" fmla="*/ 130 w 899"/>
                <a:gd name="T51" fmla="*/ 489 h 632"/>
                <a:gd name="T52" fmla="*/ 176 w 899"/>
                <a:gd name="T53" fmla="*/ 439 h 632"/>
                <a:gd name="T54" fmla="*/ 225 w 899"/>
                <a:gd name="T55" fmla="*/ 394 h 632"/>
                <a:gd name="T56" fmla="*/ 286 w 899"/>
                <a:gd name="T57" fmla="*/ 344 h 632"/>
                <a:gd name="T58" fmla="*/ 361 w 899"/>
                <a:gd name="T59" fmla="*/ 296 h 632"/>
                <a:gd name="T60" fmla="*/ 431 w 899"/>
                <a:gd name="T61" fmla="*/ 265 h 632"/>
                <a:gd name="T62" fmla="*/ 481 w 899"/>
                <a:gd name="T63" fmla="*/ 247 h 632"/>
                <a:gd name="T64" fmla="*/ 515 w 899"/>
                <a:gd name="T65" fmla="*/ 241 h 632"/>
                <a:gd name="T66" fmla="*/ 550 w 899"/>
                <a:gd name="T67" fmla="*/ 234 h 632"/>
                <a:gd name="T68" fmla="*/ 562 w 899"/>
                <a:gd name="T69" fmla="*/ 232 h 632"/>
                <a:gd name="T70" fmla="*/ 550 w 899"/>
                <a:gd name="T71" fmla="*/ 233 h 632"/>
                <a:gd name="T72" fmla="*/ 515 w 899"/>
                <a:gd name="T73" fmla="*/ 237 h 632"/>
                <a:gd name="T74" fmla="*/ 480 w 899"/>
                <a:gd name="T75" fmla="*/ 241 h 632"/>
                <a:gd name="T76" fmla="*/ 427 w 899"/>
                <a:gd name="T77" fmla="*/ 255 h 632"/>
                <a:gd name="T78" fmla="*/ 353 w 899"/>
                <a:gd name="T79" fmla="*/ 283 h 632"/>
                <a:gd name="T80" fmla="*/ 274 w 899"/>
                <a:gd name="T81" fmla="*/ 326 h 632"/>
                <a:gd name="T82" fmla="*/ 206 w 899"/>
                <a:gd name="T83" fmla="*/ 372 h 632"/>
                <a:gd name="T84" fmla="*/ 153 w 899"/>
                <a:gd name="T85" fmla="*/ 416 h 632"/>
                <a:gd name="T86" fmla="*/ 103 w 899"/>
                <a:gd name="T87" fmla="*/ 464 h 632"/>
                <a:gd name="T88" fmla="*/ 38 w 899"/>
                <a:gd name="T89" fmla="*/ 533 h 632"/>
                <a:gd name="T90" fmla="*/ 1 w 899"/>
                <a:gd name="T91" fmla="*/ 571 h 632"/>
                <a:gd name="T92" fmla="*/ 2 w 899"/>
                <a:gd name="T93" fmla="*/ 529 h 632"/>
                <a:gd name="T94" fmla="*/ 15 w 899"/>
                <a:gd name="T95" fmla="*/ 450 h 632"/>
                <a:gd name="T96" fmla="*/ 45 w 899"/>
                <a:gd name="T97" fmla="*/ 363 h 632"/>
                <a:gd name="T98" fmla="*/ 92 w 899"/>
                <a:gd name="T99" fmla="*/ 275 h 632"/>
                <a:gd name="T100" fmla="*/ 157 w 899"/>
                <a:gd name="T101" fmla="*/ 194 h 632"/>
                <a:gd name="T102" fmla="*/ 237 w 899"/>
                <a:gd name="T103" fmla="*/ 122 h 632"/>
                <a:gd name="T104" fmla="*/ 330 w 899"/>
                <a:gd name="T105" fmla="*/ 64 h 632"/>
                <a:gd name="T106" fmla="*/ 434 w 899"/>
                <a:gd name="T107" fmla="*/ 23 h 632"/>
                <a:gd name="T108" fmla="*/ 531 w 899"/>
                <a:gd name="T109" fmla="*/ 3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9" h="632">
                  <a:moveTo>
                    <a:pt x="575" y="0"/>
                  </a:moveTo>
                  <a:lnTo>
                    <a:pt x="619" y="0"/>
                  </a:lnTo>
                  <a:lnTo>
                    <a:pt x="662" y="3"/>
                  </a:lnTo>
                  <a:lnTo>
                    <a:pt x="703" y="10"/>
                  </a:lnTo>
                  <a:lnTo>
                    <a:pt x="741" y="21"/>
                  </a:lnTo>
                  <a:lnTo>
                    <a:pt x="776" y="35"/>
                  </a:lnTo>
                  <a:lnTo>
                    <a:pt x="808" y="50"/>
                  </a:lnTo>
                  <a:lnTo>
                    <a:pt x="836" y="68"/>
                  </a:lnTo>
                  <a:lnTo>
                    <a:pt x="858" y="85"/>
                  </a:lnTo>
                  <a:lnTo>
                    <a:pt x="872" y="98"/>
                  </a:lnTo>
                  <a:lnTo>
                    <a:pt x="883" y="112"/>
                  </a:lnTo>
                  <a:lnTo>
                    <a:pt x="891" y="124"/>
                  </a:lnTo>
                  <a:lnTo>
                    <a:pt x="894" y="130"/>
                  </a:lnTo>
                  <a:lnTo>
                    <a:pt x="896" y="134"/>
                  </a:lnTo>
                  <a:lnTo>
                    <a:pt x="897" y="137"/>
                  </a:lnTo>
                  <a:lnTo>
                    <a:pt x="898" y="138"/>
                  </a:lnTo>
                  <a:lnTo>
                    <a:pt x="899" y="139"/>
                  </a:lnTo>
                  <a:lnTo>
                    <a:pt x="898" y="139"/>
                  </a:lnTo>
                  <a:lnTo>
                    <a:pt x="897" y="141"/>
                  </a:lnTo>
                  <a:lnTo>
                    <a:pt x="894" y="143"/>
                  </a:lnTo>
                  <a:lnTo>
                    <a:pt x="891" y="146"/>
                  </a:lnTo>
                  <a:lnTo>
                    <a:pt x="885" y="149"/>
                  </a:lnTo>
                  <a:lnTo>
                    <a:pt x="875" y="158"/>
                  </a:lnTo>
                  <a:lnTo>
                    <a:pt x="864" y="169"/>
                  </a:lnTo>
                  <a:lnTo>
                    <a:pt x="852" y="181"/>
                  </a:lnTo>
                  <a:lnTo>
                    <a:pt x="826" y="210"/>
                  </a:lnTo>
                  <a:lnTo>
                    <a:pt x="799" y="244"/>
                  </a:lnTo>
                  <a:lnTo>
                    <a:pt x="771" y="282"/>
                  </a:lnTo>
                  <a:lnTo>
                    <a:pt x="741" y="321"/>
                  </a:lnTo>
                  <a:lnTo>
                    <a:pt x="708" y="360"/>
                  </a:lnTo>
                  <a:lnTo>
                    <a:pt x="671" y="398"/>
                  </a:lnTo>
                  <a:lnTo>
                    <a:pt x="631" y="434"/>
                  </a:lnTo>
                  <a:lnTo>
                    <a:pt x="587" y="469"/>
                  </a:lnTo>
                  <a:lnTo>
                    <a:pt x="540" y="501"/>
                  </a:lnTo>
                  <a:lnTo>
                    <a:pt x="490" y="529"/>
                  </a:lnTo>
                  <a:lnTo>
                    <a:pt x="437" y="554"/>
                  </a:lnTo>
                  <a:lnTo>
                    <a:pt x="382" y="575"/>
                  </a:lnTo>
                  <a:lnTo>
                    <a:pt x="326" y="592"/>
                  </a:lnTo>
                  <a:lnTo>
                    <a:pt x="270" y="604"/>
                  </a:lnTo>
                  <a:lnTo>
                    <a:pt x="216" y="613"/>
                  </a:lnTo>
                  <a:lnTo>
                    <a:pt x="195" y="616"/>
                  </a:lnTo>
                  <a:lnTo>
                    <a:pt x="170" y="618"/>
                  </a:lnTo>
                  <a:lnTo>
                    <a:pt x="144" y="621"/>
                  </a:lnTo>
                  <a:lnTo>
                    <a:pt x="115" y="625"/>
                  </a:lnTo>
                  <a:lnTo>
                    <a:pt x="87" y="628"/>
                  </a:lnTo>
                  <a:lnTo>
                    <a:pt x="62" y="630"/>
                  </a:lnTo>
                  <a:lnTo>
                    <a:pt x="40" y="631"/>
                  </a:lnTo>
                  <a:lnTo>
                    <a:pt x="25" y="632"/>
                  </a:lnTo>
                  <a:lnTo>
                    <a:pt x="51" y="592"/>
                  </a:lnTo>
                  <a:lnTo>
                    <a:pt x="79" y="553"/>
                  </a:lnTo>
                  <a:lnTo>
                    <a:pt x="109" y="516"/>
                  </a:lnTo>
                  <a:lnTo>
                    <a:pt x="130" y="489"/>
                  </a:lnTo>
                  <a:lnTo>
                    <a:pt x="153" y="464"/>
                  </a:lnTo>
                  <a:lnTo>
                    <a:pt x="176" y="439"/>
                  </a:lnTo>
                  <a:lnTo>
                    <a:pt x="201" y="416"/>
                  </a:lnTo>
                  <a:lnTo>
                    <a:pt x="225" y="394"/>
                  </a:lnTo>
                  <a:lnTo>
                    <a:pt x="249" y="372"/>
                  </a:lnTo>
                  <a:lnTo>
                    <a:pt x="286" y="344"/>
                  </a:lnTo>
                  <a:lnTo>
                    <a:pt x="324" y="317"/>
                  </a:lnTo>
                  <a:lnTo>
                    <a:pt x="361" y="296"/>
                  </a:lnTo>
                  <a:lnTo>
                    <a:pt x="396" y="277"/>
                  </a:lnTo>
                  <a:lnTo>
                    <a:pt x="431" y="265"/>
                  </a:lnTo>
                  <a:lnTo>
                    <a:pt x="462" y="253"/>
                  </a:lnTo>
                  <a:lnTo>
                    <a:pt x="481" y="247"/>
                  </a:lnTo>
                  <a:lnTo>
                    <a:pt x="500" y="244"/>
                  </a:lnTo>
                  <a:lnTo>
                    <a:pt x="515" y="241"/>
                  </a:lnTo>
                  <a:lnTo>
                    <a:pt x="535" y="237"/>
                  </a:lnTo>
                  <a:lnTo>
                    <a:pt x="550" y="234"/>
                  </a:lnTo>
                  <a:lnTo>
                    <a:pt x="559" y="233"/>
                  </a:lnTo>
                  <a:lnTo>
                    <a:pt x="562" y="232"/>
                  </a:lnTo>
                  <a:lnTo>
                    <a:pt x="559" y="233"/>
                  </a:lnTo>
                  <a:lnTo>
                    <a:pt x="550" y="233"/>
                  </a:lnTo>
                  <a:lnTo>
                    <a:pt x="535" y="235"/>
                  </a:lnTo>
                  <a:lnTo>
                    <a:pt x="515" y="237"/>
                  </a:lnTo>
                  <a:lnTo>
                    <a:pt x="498" y="238"/>
                  </a:lnTo>
                  <a:lnTo>
                    <a:pt x="480" y="241"/>
                  </a:lnTo>
                  <a:lnTo>
                    <a:pt x="461" y="246"/>
                  </a:lnTo>
                  <a:lnTo>
                    <a:pt x="427" y="255"/>
                  </a:lnTo>
                  <a:lnTo>
                    <a:pt x="392" y="266"/>
                  </a:lnTo>
                  <a:lnTo>
                    <a:pt x="353" y="283"/>
                  </a:lnTo>
                  <a:lnTo>
                    <a:pt x="314" y="301"/>
                  </a:lnTo>
                  <a:lnTo>
                    <a:pt x="274" y="326"/>
                  </a:lnTo>
                  <a:lnTo>
                    <a:pt x="233" y="352"/>
                  </a:lnTo>
                  <a:lnTo>
                    <a:pt x="206" y="372"/>
                  </a:lnTo>
                  <a:lnTo>
                    <a:pt x="180" y="393"/>
                  </a:lnTo>
                  <a:lnTo>
                    <a:pt x="153" y="416"/>
                  </a:lnTo>
                  <a:lnTo>
                    <a:pt x="128" y="440"/>
                  </a:lnTo>
                  <a:lnTo>
                    <a:pt x="103" y="464"/>
                  </a:lnTo>
                  <a:lnTo>
                    <a:pt x="79" y="489"/>
                  </a:lnTo>
                  <a:lnTo>
                    <a:pt x="38" y="533"/>
                  </a:lnTo>
                  <a:lnTo>
                    <a:pt x="1" y="578"/>
                  </a:lnTo>
                  <a:lnTo>
                    <a:pt x="1" y="571"/>
                  </a:lnTo>
                  <a:lnTo>
                    <a:pt x="0" y="564"/>
                  </a:lnTo>
                  <a:lnTo>
                    <a:pt x="2" y="529"/>
                  </a:lnTo>
                  <a:lnTo>
                    <a:pt x="6" y="491"/>
                  </a:lnTo>
                  <a:lnTo>
                    <a:pt x="15" y="450"/>
                  </a:lnTo>
                  <a:lnTo>
                    <a:pt x="28" y="406"/>
                  </a:lnTo>
                  <a:lnTo>
                    <a:pt x="45" y="363"/>
                  </a:lnTo>
                  <a:lnTo>
                    <a:pt x="67" y="318"/>
                  </a:lnTo>
                  <a:lnTo>
                    <a:pt x="92" y="275"/>
                  </a:lnTo>
                  <a:lnTo>
                    <a:pt x="123" y="233"/>
                  </a:lnTo>
                  <a:lnTo>
                    <a:pt x="157" y="194"/>
                  </a:lnTo>
                  <a:lnTo>
                    <a:pt x="194" y="157"/>
                  </a:lnTo>
                  <a:lnTo>
                    <a:pt x="237" y="122"/>
                  </a:lnTo>
                  <a:lnTo>
                    <a:pt x="282" y="92"/>
                  </a:lnTo>
                  <a:lnTo>
                    <a:pt x="330" y="64"/>
                  </a:lnTo>
                  <a:lnTo>
                    <a:pt x="381" y="42"/>
                  </a:lnTo>
                  <a:lnTo>
                    <a:pt x="434" y="23"/>
                  </a:lnTo>
                  <a:lnTo>
                    <a:pt x="487" y="10"/>
                  </a:lnTo>
                  <a:lnTo>
                    <a:pt x="531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6726" y="856"/>
              <a:ext cx="449" cy="316"/>
            </a:xfrm>
            <a:custGeom>
              <a:avLst/>
              <a:gdLst>
                <a:gd name="T0" fmla="*/ 368 w 899"/>
                <a:gd name="T1" fmla="*/ 3 h 632"/>
                <a:gd name="T2" fmla="*/ 466 w 899"/>
                <a:gd name="T3" fmla="*/ 24 h 632"/>
                <a:gd name="T4" fmla="*/ 569 w 899"/>
                <a:gd name="T5" fmla="*/ 64 h 632"/>
                <a:gd name="T6" fmla="*/ 663 w 899"/>
                <a:gd name="T7" fmla="*/ 123 h 632"/>
                <a:gd name="T8" fmla="*/ 743 w 899"/>
                <a:gd name="T9" fmla="*/ 194 h 632"/>
                <a:gd name="T10" fmla="*/ 808 w 899"/>
                <a:gd name="T11" fmla="*/ 275 h 632"/>
                <a:gd name="T12" fmla="*/ 855 w 899"/>
                <a:gd name="T13" fmla="*/ 362 h 632"/>
                <a:gd name="T14" fmla="*/ 885 w 899"/>
                <a:gd name="T15" fmla="*/ 449 h 632"/>
                <a:gd name="T16" fmla="*/ 898 w 899"/>
                <a:gd name="T17" fmla="*/ 529 h 632"/>
                <a:gd name="T18" fmla="*/ 899 w 899"/>
                <a:gd name="T19" fmla="*/ 572 h 632"/>
                <a:gd name="T20" fmla="*/ 860 w 899"/>
                <a:gd name="T21" fmla="*/ 533 h 632"/>
                <a:gd name="T22" fmla="*/ 797 w 899"/>
                <a:gd name="T23" fmla="*/ 463 h 632"/>
                <a:gd name="T24" fmla="*/ 746 w 899"/>
                <a:gd name="T25" fmla="*/ 416 h 632"/>
                <a:gd name="T26" fmla="*/ 692 w 899"/>
                <a:gd name="T27" fmla="*/ 373 h 632"/>
                <a:gd name="T28" fmla="*/ 625 w 899"/>
                <a:gd name="T29" fmla="*/ 325 h 632"/>
                <a:gd name="T30" fmla="*/ 546 w 899"/>
                <a:gd name="T31" fmla="*/ 283 h 632"/>
                <a:gd name="T32" fmla="*/ 471 w 899"/>
                <a:gd name="T33" fmla="*/ 256 h 632"/>
                <a:gd name="T34" fmla="*/ 419 w 899"/>
                <a:gd name="T35" fmla="*/ 241 h 632"/>
                <a:gd name="T36" fmla="*/ 385 w 899"/>
                <a:gd name="T37" fmla="*/ 237 h 632"/>
                <a:gd name="T38" fmla="*/ 349 w 899"/>
                <a:gd name="T39" fmla="*/ 234 h 632"/>
                <a:gd name="T40" fmla="*/ 337 w 899"/>
                <a:gd name="T41" fmla="*/ 232 h 632"/>
                <a:gd name="T42" fmla="*/ 349 w 899"/>
                <a:gd name="T43" fmla="*/ 235 h 632"/>
                <a:gd name="T44" fmla="*/ 384 w 899"/>
                <a:gd name="T45" fmla="*/ 241 h 632"/>
                <a:gd name="T46" fmla="*/ 418 w 899"/>
                <a:gd name="T47" fmla="*/ 247 h 632"/>
                <a:gd name="T48" fmla="*/ 468 w 899"/>
                <a:gd name="T49" fmla="*/ 264 h 632"/>
                <a:gd name="T50" fmla="*/ 538 w 899"/>
                <a:gd name="T51" fmla="*/ 297 h 632"/>
                <a:gd name="T52" fmla="*/ 613 w 899"/>
                <a:gd name="T53" fmla="*/ 344 h 632"/>
                <a:gd name="T54" fmla="*/ 675 w 899"/>
                <a:gd name="T55" fmla="*/ 394 h 632"/>
                <a:gd name="T56" fmla="*/ 722 w 899"/>
                <a:gd name="T57" fmla="*/ 439 h 632"/>
                <a:gd name="T58" fmla="*/ 768 w 899"/>
                <a:gd name="T59" fmla="*/ 490 h 632"/>
                <a:gd name="T60" fmla="*/ 834 w 899"/>
                <a:gd name="T61" fmla="*/ 572 h 632"/>
                <a:gd name="T62" fmla="*/ 858 w 899"/>
                <a:gd name="T63" fmla="*/ 632 h 632"/>
                <a:gd name="T64" fmla="*/ 812 w 899"/>
                <a:gd name="T65" fmla="*/ 628 h 632"/>
                <a:gd name="T66" fmla="*/ 756 w 899"/>
                <a:gd name="T67" fmla="*/ 622 h 632"/>
                <a:gd name="T68" fmla="*/ 704 w 899"/>
                <a:gd name="T69" fmla="*/ 616 h 632"/>
                <a:gd name="T70" fmla="*/ 630 w 899"/>
                <a:gd name="T71" fmla="*/ 605 h 632"/>
                <a:gd name="T72" fmla="*/ 518 w 899"/>
                <a:gd name="T73" fmla="*/ 575 h 632"/>
                <a:gd name="T74" fmla="*/ 410 w 899"/>
                <a:gd name="T75" fmla="*/ 530 h 632"/>
                <a:gd name="T76" fmla="*/ 311 w 899"/>
                <a:gd name="T77" fmla="*/ 470 h 632"/>
                <a:gd name="T78" fmla="*/ 227 w 899"/>
                <a:gd name="T79" fmla="*/ 398 h 632"/>
                <a:gd name="T80" fmla="*/ 158 w 899"/>
                <a:gd name="T81" fmla="*/ 321 h 632"/>
                <a:gd name="T82" fmla="*/ 100 w 899"/>
                <a:gd name="T83" fmla="*/ 245 h 632"/>
                <a:gd name="T84" fmla="*/ 47 w 899"/>
                <a:gd name="T85" fmla="*/ 182 h 632"/>
                <a:gd name="T86" fmla="*/ 23 w 899"/>
                <a:gd name="T87" fmla="*/ 159 h 632"/>
                <a:gd name="T88" fmla="*/ 9 w 899"/>
                <a:gd name="T89" fmla="*/ 146 h 632"/>
                <a:gd name="T90" fmla="*/ 2 w 899"/>
                <a:gd name="T91" fmla="*/ 141 h 632"/>
                <a:gd name="T92" fmla="*/ 0 w 899"/>
                <a:gd name="T93" fmla="*/ 139 h 632"/>
                <a:gd name="T94" fmla="*/ 1 w 899"/>
                <a:gd name="T95" fmla="*/ 138 h 632"/>
                <a:gd name="T96" fmla="*/ 4 w 899"/>
                <a:gd name="T97" fmla="*/ 133 h 632"/>
                <a:gd name="T98" fmla="*/ 9 w 899"/>
                <a:gd name="T99" fmla="*/ 124 h 632"/>
                <a:gd name="T100" fmla="*/ 28 w 899"/>
                <a:gd name="T101" fmla="*/ 99 h 632"/>
                <a:gd name="T102" fmla="*/ 64 w 899"/>
                <a:gd name="T103" fmla="*/ 67 h 632"/>
                <a:gd name="T104" fmla="*/ 122 w 899"/>
                <a:gd name="T105" fmla="*/ 35 h 632"/>
                <a:gd name="T106" fmla="*/ 197 w 899"/>
                <a:gd name="T107" fmla="*/ 11 h 632"/>
                <a:gd name="T108" fmla="*/ 280 w 899"/>
                <a:gd name="T10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9" h="632">
                  <a:moveTo>
                    <a:pt x="324" y="0"/>
                  </a:moveTo>
                  <a:lnTo>
                    <a:pt x="368" y="3"/>
                  </a:lnTo>
                  <a:lnTo>
                    <a:pt x="412" y="11"/>
                  </a:lnTo>
                  <a:lnTo>
                    <a:pt x="466" y="24"/>
                  </a:lnTo>
                  <a:lnTo>
                    <a:pt x="519" y="41"/>
                  </a:lnTo>
                  <a:lnTo>
                    <a:pt x="569" y="64"/>
                  </a:lnTo>
                  <a:lnTo>
                    <a:pt x="618" y="91"/>
                  </a:lnTo>
                  <a:lnTo>
                    <a:pt x="663" y="123"/>
                  </a:lnTo>
                  <a:lnTo>
                    <a:pt x="704" y="157"/>
                  </a:lnTo>
                  <a:lnTo>
                    <a:pt x="743" y="194"/>
                  </a:lnTo>
                  <a:lnTo>
                    <a:pt x="777" y="234"/>
                  </a:lnTo>
                  <a:lnTo>
                    <a:pt x="808" y="275"/>
                  </a:lnTo>
                  <a:lnTo>
                    <a:pt x="833" y="318"/>
                  </a:lnTo>
                  <a:lnTo>
                    <a:pt x="855" y="362"/>
                  </a:lnTo>
                  <a:lnTo>
                    <a:pt x="871" y="406"/>
                  </a:lnTo>
                  <a:lnTo>
                    <a:pt x="885" y="449"/>
                  </a:lnTo>
                  <a:lnTo>
                    <a:pt x="893" y="491"/>
                  </a:lnTo>
                  <a:lnTo>
                    <a:pt x="898" y="529"/>
                  </a:lnTo>
                  <a:lnTo>
                    <a:pt x="899" y="565"/>
                  </a:lnTo>
                  <a:lnTo>
                    <a:pt x="899" y="572"/>
                  </a:lnTo>
                  <a:lnTo>
                    <a:pt x="898" y="579"/>
                  </a:lnTo>
                  <a:lnTo>
                    <a:pt x="860" y="533"/>
                  </a:lnTo>
                  <a:lnTo>
                    <a:pt x="821" y="490"/>
                  </a:lnTo>
                  <a:lnTo>
                    <a:pt x="797" y="463"/>
                  </a:lnTo>
                  <a:lnTo>
                    <a:pt x="771" y="439"/>
                  </a:lnTo>
                  <a:lnTo>
                    <a:pt x="746" y="416"/>
                  </a:lnTo>
                  <a:lnTo>
                    <a:pt x="720" y="394"/>
                  </a:lnTo>
                  <a:lnTo>
                    <a:pt x="692" y="373"/>
                  </a:lnTo>
                  <a:lnTo>
                    <a:pt x="666" y="352"/>
                  </a:lnTo>
                  <a:lnTo>
                    <a:pt x="625" y="325"/>
                  </a:lnTo>
                  <a:lnTo>
                    <a:pt x="586" y="301"/>
                  </a:lnTo>
                  <a:lnTo>
                    <a:pt x="546" y="283"/>
                  </a:lnTo>
                  <a:lnTo>
                    <a:pt x="508" y="265"/>
                  </a:lnTo>
                  <a:lnTo>
                    <a:pt x="471" y="256"/>
                  </a:lnTo>
                  <a:lnTo>
                    <a:pt x="438" y="246"/>
                  </a:lnTo>
                  <a:lnTo>
                    <a:pt x="419" y="241"/>
                  </a:lnTo>
                  <a:lnTo>
                    <a:pt x="401" y="239"/>
                  </a:lnTo>
                  <a:lnTo>
                    <a:pt x="385" y="237"/>
                  </a:lnTo>
                  <a:lnTo>
                    <a:pt x="364" y="235"/>
                  </a:lnTo>
                  <a:lnTo>
                    <a:pt x="349" y="234"/>
                  </a:lnTo>
                  <a:lnTo>
                    <a:pt x="340" y="233"/>
                  </a:lnTo>
                  <a:lnTo>
                    <a:pt x="337" y="232"/>
                  </a:lnTo>
                  <a:lnTo>
                    <a:pt x="340" y="233"/>
                  </a:lnTo>
                  <a:lnTo>
                    <a:pt x="349" y="235"/>
                  </a:lnTo>
                  <a:lnTo>
                    <a:pt x="364" y="237"/>
                  </a:lnTo>
                  <a:lnTo>
                    <a:pt x="384" y="241"/>
                  </a:lnTo>
                  <a:lnTo>
                    <a:pt x="400" y="244"/>
                  </a:lnTo>
                  <a:lnTo>
                    <a:pt x="418" y="247"/>
                  </a:lnTo>
                  <a:lnTo>
                    <a:pt x="436" y="253"/>
                  </a:lnTo>
                  <a:lnTo>
                    <a:pt x="468" y="264"/>
                  </a:lnTo>
                  <a:lnTo>
                    <a:pt x="503" y="277"/>
                  </a:lnTo>
                  <a:lnTo>
                    <a:pt x="538" y="297"/>
                  </a:lnTo>
                  <a:lnTo>
                    <a:pt x="576" y="318"/>
                  </a:lnTo>
                  <a:lnTo>
                    <a:pt x="613" y="344"/>
                  </a:lnTo>
                  <a:lnTo>
                    <a:pt x="651" y="372"/>
                  </a:lnTo>
                  <a:lnTo>
                    <a:pt x="675" y="394"/>
                  </a:lnTo>
                  <a:lnTo>
                    <a:pt x="699" y="416"/>
                  </a:lnTo>
                  <a:lnTo>
                    <a:pt x="722" y="439"/>
                  </a:lnTo>
                  <a:lnTo>
                    <a:pt x="745" y="464"/>
                  </a:lnTo>
                  <a:lnTo>
                    <a:pt x="768" y="490"/>
                  </a:lnTo>
                  <a:lnTo>
                    <a:pt x="790" y="516"/>
                  </a:lnTo>
                  <a:lnTo>
                    <a:pt x="834" y="572"/>
                  </a:lnTo>
                  <a:lnTo>
                    <a:pt x="875" y="632"/>
                  </a:lnTo>
                  <a:lnTo>
                    <a:pt x="858" y="632"/>
                  </a:lnTo>
                  <a:lnTo>
                    <a:pt x="837" y="630"/>
                  </a:lnTo>
                  <a:lnTo>
                    <a:pt x="812" y="628"/>
                  </a:lnTo>
                  <a:lnTo>
                    <a:pt x="785" y="626"/>
                  </a:lnTo>
                  <a:lnTo>
                    <a:pt x="756" y="622"/>
                  </a:lnTo>
                  <a:lnTo>
                    <a:pt x="729" y="619"/>
                  </a:lnTo>
                  <a:lnTo>
                    <a:pt x="704" y="616"/>
                  </a:lnTo>
                  <a:lnTo>
                    <a:pt x="683" y="614"/>
                  </a:lnTo>
                  <a:lnTo>
                    <a:pt x="630" y="605"/>
                  </a:lnTo>
                  <a:lnTo>
                    <a:pt x="574" y="592"/>
                  </a:lnTo>
                  <a:lnTo>
                    <a:pt x="518" y="575"/>
                  </a:lnTo>
                  <a:lnTo>
                    <a:pt x="463" y="555"/>
                  </a:lnTo>
                  <a:lnTo>
                    <a:pt x="410" y="530"/>
                  </a:lnTo>
                  <a:lnTo>
                    <a:pt x="359" y="501"/>
                  </a:lnTo>
                  <a:lnTo>
                    <a:pt x="311" y="470"/>
                  </a:lnTo>
                  <a:lnTo>
                    <a:pt x="268" y="435"/>
                  </a:lnTo>
                  <a:lnTo>
                    <a:pt x="227" y="398"/>
                  </a:lnTo>
                  <a:lnTo>
                    <a:pt x="191" y="360"/>
                  </a:lnTo>
                  <a:lnTo>
                    <a:pt x="158" y="321"/>
                  </a:lnTo>
                  <a:lnTo>
                    <a:pt x="128" y="283"/>
                  </a:lnTo>
                  <a:lnTo>
                    <a:pt x="100" y="245"/>
                  </a:lnTo>
                  <a:lnTo>
                    <a:pt x="73" y="211"/>
                  </a:lnTo>
                  <a:lnTo>
                    <a:pt x="47" y="182"/>
                  </a:lnTo>
                  <a:lnTo>
                    <a:pt x="35" y="170"/>
                  </a:lnTo>
                  <a:lnTo>
                    <a:pt x="23" y="159"/>
                  </a:lnTo>
                  <a:lnTo>
                    <a:pt x="14" y="150"/>
                  </a:lnTo>
                  <a:lnTo>
                    <a:pt x="9" y="146"/>
                  </a:lnTo>
                  <a:lnTo>
                    <a:pt x="6" y="144"/>
                  </a:lnTo>
                  <a:lnTo>
                    <a:pt x="2" y="141"/>
                  </a:lnTo>
                  <a:lnTo>
                    <a:pt x="0" y="140"/>
                  </a:lnTo>
                  <a:lnTo>
                    <a:pt x="0" y="139"/>
                  </a:lnTo>
                  <a:lnTo>
                    <a:pt x="0" y="139"/>
                  </a:lnTo>
                  <a:lnTo>
                    <a:pt x="1" y="138"/>
                  </a:lnTo>
                  <a:lnTo>
                    <a:pt x="2" y="136"/>
                  </a:lnTo>
                  <a:lnTo>
                    <a:pt x="4" y="133"/>
                  </a:lnTo>
                  <a:lnTo>
                    <a:pt x="7" y="128"/>
                  </a:lnTo>
                  <a:lnTo>
                    <a:pt x="9" y="124"/>
                  </a:lnTo>
                  <a:lnTo>
                    <a:pt x="17" y="113"/>
                  </a:lnTo>
                  <a:lnTo>
                    <a:pt x="28" y="99"/>
                  </a:lnTo>
                  <a:lnTo>
                    <a:pt x="42" y="85"/>
                  </a:lnTo>
                  <a:lnTo>
                    <a:pt x="64" y="67"/>
                  </a:lnTo>
                  <a:lnTo>
                    <a:pt x="91" y="50"/>
                  </a:lnTo>
                  <a:lnTo>
                    <a:pt x="122" y="35"/>
                  </a:lnTo>
                  <a:lnTo>
                    <a:pt x="157" y="22"/>
                  </a:lnTo>
                  <a:lnTo>
                    <a:pt x="197" y="11"/>
                  </a:lnTo>
                  <a:lnTo>
                    <a:pt x="237" y="3"/>
                  </a:lnTo>
                  <a:lnTo>
                    <a:pt x="280" y="0"/>
                  </a:lnTo>
                  <a:lnTo>
                    <a:pt x="3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6431" y="1473"/>
              <a:ext cx="1748" cy="541"/>
            </a:xfrm>
            <a:custGeom>
              <a:avLst/>
              <a:gdLst>
                <a:gd name="T0" fmla="*/ 2342 w 3495"/>
                <a:gd name="T1" fmla="*/ 14 h 1080"/>
                <a:gd name="T2" fmla="*/ 2484 w 3495"/>
                <a:gd name="T3" fmla="*/ 75 h 1080"/>
                <a:gd name="T4" fmla="*/ 2688 w 3495"/>
                <a:gd name="T5" fmla="*/ 216 h 1080"/>
                <a:gd name="T6" fmla="*/ 2877 w 3495"/>
                <a:gd name="T7" fmla="*/ 376 h 1080"/>
                <a:gd name="T8" fmla="*/ 3043 w 3495"/>
                <a:gd name="T9" fmla="*/ 563 h 1080"/>
                <a:gd name="T10" fmla="*/ 3145 w 3495"/>
                <a:gd name="T11" fmla="*/ 694 h 1080"/>
                <a:gd name="T12" fmla="*/ 3234 w 3495"/>
                <a:gd name="T13" fmla="*/ 795 h 1080"/>
                <a:gd name="T14" fmla="*/ 3322 w 3495"/>
                <a:gd name="T15" fmla="*/ 888 h 1080"/>
                <a:gd name="T16" fmla="*/ 3418 w 3495"/>
                <a:gd name="T17" fmla="*/ 992 h 1080"/>
                <a:gd name="T18" fmla="*/ 2613 w 3495"/>
                <a:gd name="T19" fmla="*/ 1080 h 1080"/>
                <a:gd name="T20" fmla="*/ 2494 w 3495"/>
                <a:gd name="T21" fmla="*/ 925 h 1080"/>
                <a:gd name="T22" fmla="*/ 2351 w 3495"/>
                <a:gd name="T23" fmla="*/ 816 h 1080"/>
                <a:gd name="T24" fmla="*/ 2183 w 3495"/>
                <a:gd name="T25" fmla="*/ 753 h 1080"/>
                <a:gd name="T26" fmla="*/ 1990 w 3495"/>
                <a:gd name="T27" fmla="*/ 733 h 1080"/>
                <a:gd name="T28" fmla="*/ 1521 w 3495"/>
                <a:gd name="T29" fmla="*/ 735 h 1080"/>
                <a:gd name="T30" fmla="*/ 1349 w 3495"/>
                <a:gd name="T31" fmla="*/ 727 h 1080"/>
                <a:gd name="T32" fmla="*/ 1188 w 3495"/>
                <a:gd name="T33" fmla="*/ 680 h 1080"/>
                <a:gd name="T34" fmla="*/ 1065 w 3495"/>
                <a:gd name="T35" fmla="*/ 624 h 1080"/>
                <a:gd name="T36" fmla="*/ 953 w 3495"/>
                <a:gd name="T37" fmla="*/ 598 h 1080"/>
                <a:gd name="T38" fmla="*/ 614 w 3495"/>
                <a:gd name="T39" fmla="*/ 510 h 1080"/>
                <a:gd name="T40" fmla="*/ 405 w 3495"/>
                <a:gd name="T41" fmla="*/ 457 h 1080"/>
                <a:gd name="T42" fmla="*/ 299 w 3495"/>
                <a:gd name="T43" fmla="*/ 423 h 1080"/>
                <a:gd name="T44" fmla="*/ 210 w 3495"/>
                <a:gd name="T45" fmla="*/ 390 h 1080"/>
                <a:gd name="T46" fmla="*/ 115 w 3495"/>
                <a:gd name="T47" fmla="*/ 351 h 1080"/>
                <a:gd name="T48" fmla="*/ 55 w 3495"/>
                <a:gd name="T49" fmla="*/ 332 h 1080"/>
                <a:gd name="T50" fmla="*/ 23 w 3495"/>
                <a:gd name="T51" fmla="*/ 322 h 1080"/>
                <a:gd name="T52" fmla="*/ 2 w 3495"/>
                <a:gd name="T53" fmla="*/ 285 h 1080"/>
                <a:gd name="T54" fmla="*/ 7 w 3495"/>
                <a:gd name="T55" fmla="*/ 232 h 1080"/>
                <a:gd name="T56" fmla="*/ 51 w 3495"/>
                <a:gd name="T57" fmla="*/ 183 h 1080"/>
                <a:gd name="T58" fmla="*/ 110 w 3495"/>
                <a:gd name="T59" fmla="*/ 155 h 1080"/>
                <a:gd name="T60" fmla="*/ 166 w 3495"/>
                <a:gd name="T61" fmla="*/ 153 h 1080"/>
                <a:gd name="T62" fmla="*/ 178 w 3495"/>
                <a:gd name="T63" fmla="*/ 150 h 1080"/>
                <a:gd name="T64" fmla="*/ 246 w 3495"/>
                <a:gd name="T65" fmla="*/ 120 h 1080"/>
                <a:gd name="T66" fmla="*/ 294 w 3495"/>
                <a:gd name="T67" fmla="*/ 114 h 1080"/>
                <a:gd name="T68" fmla="*/ 338 w 3495"/>
                <a:gd name="T69" fmla="*/ 123 h 1080"/>
                <a:gd name="T70" fmla="*/ 399 w 3495"/>
                <a:gd name="T71" fmla="*/ 136 h 1080"/>
                <a:gd name="T72" fmla="*/ 790 w 3495"/>
                <a:gd name="T73" fmla="*/ 183 h 1080"/>
                <a:gd name="T74" fmla="*/ 852 w 3495"/>
                <a:gd name="T75" fmla="*/ 191 h 1080"/>
                <a:gd name="T76" fmla="*/ 944 w 3495"/>
                <a:gd name="T77" fmla="*/ 207 h 1080"/>
                <a:gd name="T78" fmla="*/ 1050 w 3495"/>
                <a:gd name="T79" fmla="*/ 225 h 1080"/>
                <a:gd name="T80" fmla="*/ 1158 w 3495"/>
                <a:gd name="T81" fmla="*/ 241 h 1080"/>
                <a:gd name="T82" fmla="*/ 1252 w 3495"/>
                <a:gd name="T83" fmla="*/ 251 h 1080"/>
                <a:gd name="T84" fmla="*/ 1314 w 3495"/>
                <a:gd name="T85" fmla="*/ 249 h 1080"/>
                <a:gd name="T86" fmla="*/ 1302 w 3495"/>
                <a:gd name="T87" fmla="*/ 236 h 1080"/>
                <a:gd name="T88" fmla="*/ 1209 w 3495"/>
                <a:gd name="T89" fmla="*/ 215 h 1080"/>
                <a:gd name="T90" fmla="*/ 1126 w 3495"/>
                <a:gd name="T91" fmla="*/ 178 h 1080"/>
                <a:gd name="T92" fmla="*/ 1066 w 3495"/>
                <a:gd name="T93" fmla="*/ 138 h 1080"/>
                <a:gd name="T94" fmla="*/ 1041 w 3495"/>
                <a:gd name="T95" fmla="*/ 106 h 1080"/>
                <a:gd name="T96" fmla="*/ 1083 w 3495"/>
                <a:gd name="T97" fmla="*/ 60 h 1080"/>
                <a:gd name="T98" fmla="*/ 1161 w 3495"/>
                <a:gd name="T99" fmla="*/ 32 h 1080"/>
                <a:gd name="T100" fmla="*/ 1335 w 3495"/>
                <a:gd name="T101" fmla="*/ 34 h 1080"/>
                <a:gd name="T102" fmla="*/ 1548 w 3495"/>
                <a:gd name="T103" fmla="*/ 59 h 1080"/>
                <a:gd name="T104" fmla="*/ 1725 w 3495"/>
                <a:gd name="T105" fmla="*/ 97 h 1080"/>
                <a:gd name="T106" fmla="*/ 1888 w 3495"/>
                <a:gd name="T107" fmla="*/ 78 h 1080"/>
                <a:gd name="T108" fmla="*/ 2042 w 3495"/>
                <a:gd name="T109" fmla="*/ 27 h 1080"/>
                <a:gd name="T110" fmla="*/ 2192 w 3495"/>
                <a:gd name="T111" fmla="*/ 1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95" h="1080">
                  <a:moveTo>
                    <a:pt x="2243" y="0"/>
                  </a:moveTo>
                  <a:lnTo>
                    <a:pt x="2292" y="4"/>
                  </a:lnTo>
                  <a:lnTo>
                    <a:pt x="2342" y="14"/>
                  </a:lnTo>
                  <a:lnTo>
                    <a:pt x="2390" y="28"/>
                  </a:lnTo>
                  <a:lnTo>
                    <a:pt x="2438" y="49"/>
                  </a:lnTo>
                  <a:lnTo>
                    <a:pt x="2484" y="75"/>
                  </a:lnTo>
                  <a:lnTo>
                    <a:pt x="2554" y="121"/>
                  </a:lnTo>
                  <a:lnTo>
                    <a:pt x="2622" y="167"/>
                  </a:lnTo>
                  <a:lnTo>
                    <a:pt x="2688" y="216"/>
                  </a:lnTo>
                  <a:lnTo>
                    <a:pt x="2752" y="267"/>
                  </a:lnTo>
                  <a:lnTo>
                    <a:pt x="2816" y="321"/>
                  </a:lnTo>
                  <a:lnTo>
                    <a:pt x="2877" y="376"/>
                  </a:lnTo>
                  <a:lnTo>
                    <a:pt x="2935" y="436"/>
                  </a:lnTo>
                  <a:lnTo>
                    <a:pt x="2990" y="498"/>
                  </a:lnTo>
                  <a:lnTo>
                    <a:pt x="3043" y="563"/>
                  </a:lnTo>
                  <a:lnTo>
                    <a:pt x="3079" y="612"/>
                  </a:lnTo>
                  <a:lnTo>
                    <a:pt x="3113" y="655"/>
                  </a:lnTo>
                  <a:lnTo>
                    <a:pt x="3145" y="694"/>
                  </a:lnTo>
                  <a:lnTo>
                    <a:pt x="3175" y="730"/>
                  </a:lnTo>
                  <a:lnTo>
                    <a:pt x="3205" y="764"/>
                  </a:lnTo>
                  <a:lnTo>
                    <a:pt x="3234" y="795"/>
                  </a:lnTo>
                  <a:lnTo>
                    <a:pt x="3262" y="826"/>
                  </a:lnTo>
                  <a:lnTo>
                    <a:pt x="3292" y="856"/>
                  </a:lnTo>
                  <a:lnTo>
                    <a:pt x="3322" y="888"/>
                  </a:lnTo>
                  <a:lnTo>
                    <a:pt x="3352" y="920"/>
                  </a:lnTo>
                  <a:lnTo>
                    <a:pt x="3384" y="954"/>
                  </a:lnTo>
                  <a:lnTo>
                    <a:pt x="3418" y="992"/>
                  </a:lnTo>
                  <a:lnTo>
                    <a:pt x="3456" y="1032"/>
                  </a:lnTo>
                  <a:lnTo>
                    <a:pt x="3495" y="1078"/>
                  </a:lnTo>
                  <a:lnTo>
                    <a:pt x="2613" y="1080"/>
                  </a:lnTo>
                  <a:lnTo>
                    <a:pt x="2577" y="1023"/>
                  </a:lnTo>
                  <a:lnTo>
                    <a:pt x="2537" y="971"/>
                  </a:lnTo>
                  <a:lnTo>
                    <a:pt x="2494" y="925"/>
                  </a:lnTo>
                  <a:lnTo>
                    <a:pt x="2449" y="883"/>
                  </a:lnTo>
                  <a:lnTo>
                    <a:pt x="2402" y="847"/>
                  </a:lnTo>
                  <a:lnTo>
                    <a:pt x="2351" y="816"/>
                  </a:lnTo>
                  <a:lnTo>
                    <a:pt x="2298" y="791"/>
                  </a:lnTo>
                  <a:lnTo>
                    <a:pt x="2242" y="769"/>
                  </a:lnTo>
                  <a:lnTo>
                    <a:pt x="2183" y="753"/>
                  </a:lnTo>
                  <a:lnTo>
                    <a:pt x="2121" y="742"/>
                  </a:lnTo>
                  <a:lnTo>
                    <a:pt x="2057" y="735"/>
                  </a:lnTo>
                  <a:lnTo>
                    <a:pt x="1990" y="733"/>
                  </a:lnTo>
                  <a:lnTo>
                    <a:pt x="1834" y="732"/>
                  </a:lnTo>
                  <a:lnTo>
                    <a:pt x="1677" y="731"/>
                  </a:lnTo>
                  <a:lnTo>
                    <a:pt x="1521" y="735"/>
                  </a:lnTo>
                  <a:lnTo>
                    <a:pt x="1462" y="735"/>
                  </a:lnTo>
                  <a:lnTo>
                    <a:pt x="1405" y="733"/>
                  </a:lnTo>
                  <a:lnTo>
                    <a:pt x="1349" y="727"/>
                  </a:lnTo>
                  <a:lnTo>
                    <a:pt x="1294" y="716"/>
                  </a:lnTo>
                  <a:lnTo>
                    <a:pt x="1241" y="701"/>
                  </a:lnTo>
                  <a:lnTo>
                    <a:pt x="1188" y="680"/>
                  </a:lnTo>
                  <a:lnTo>
                    <a:pt x="1136" y="654"/>
                  </a:lnTo>
                  <a:lnTo>
                    <a:pt x="1101" y="637"/>
                  </a:lnTo>
                  <a:lnTo>
                    <a:pt x="1065" y="624"/>
                  </a:lnTo>
                  <a:lnTo>
                    <a:pt x="1027" y="615"/>
                  </a:lnTo>
                  <a:lnTo>
                    <a:pt x="990" y="606"/>
                  </a:lnTo>
                  <a:lnTo>
                    <a:pt x="953" y="598"/>
                  </a:lnTo>
                  <a:lnTo>
                    <a:pt x="839" y="570"/>
                  </a:lnTo>
                  <a:lnTo>
                    <a:pt x="726" y="541"/>
                  </a:lnTo>
                  <a:lnTo>
                    <a:pt x="614" y="510"/>
                  </a:lnTo>
                  <a:lnTo>
                    <a:pt x="501" y="481"/>
                  </a:lnTo>
                  <a:lnTo>
                    <a:pt x="451" y="469"/>
                  </a:lnTo>
                  <a:lnTo>
                    <a:pt x="405" y="457"/>
                  </a:lnTo>
                  <a:lnTo>
                    <a:pt x="366" y="445"/>
                  </a:lnTo>
                  <a:lnTo>
                    <a:pt x="331" y="434"/>
                  </a:lnTo>
                  <a:lnTo>
                    <a:pt x="299" y="423"/>
                  </a:lnTo>
                  <a:lnTo>
                    <a:pt x="268" y="412"/>
                  </a:lnTo>
                  <a:lnTo>
                    <a:pt x="238" y="401"/>
                  </a:lnTo>
                  <a:lnTo>
                    <a:pt x="210" y="390"/>
                  </a:lnTo>
                  <a:lnTo>
                    <a:pt x="180" y="378"/>
                  </a:lnTo>
                  <a:lnTo>
                    <a:pt x="149" y="365"/>
                  </a:lnTo>
                  <a:lnTo>
                    <a:pt x="115" y="351"/>
                  </a:lnTo>
                  <a:lnTo>
                    <a:pt x="78" y="337"/>
                  </a:lnTo>
                  <a:lnTo>
                    <a:pt x="67" y="334"/>
                  </a:lnTo>
                  <a:lnTo>
                    <a:pt x="55" y="332"/>
                  </a:lnTo>
                  <a:lnTo>
                    <a:pt x="44" y="330"/>
                  </a:lnTo>
                  <a:lnTo>
                    <a:pt x="33" y="326"/>
                  </a:lnTo>
                  <a:lnTo>
                    <a:pt x="23" y="322"/>
                  </a:lnTo>
                  <a:lnTo>
                    <a:pt x="14" y="314"/>
                  </a:lnTo>
                  <a:lnTo>
                    <a:pt x="9" y="303"/>
                  </a:lnTo>
                  <a:lnTo>
                    <a:pt x="2" y="285"/>
                  </a:lnTo>
                  <a:lnTo>
                    <a:pt x="0" y="266"/>
                  </a:lnTo>
                  <a:lnTo>
                    <a:pt x="1" y="248"/>
                  </a:lnTo>
                  <a:lnTo>
                    <a:pt x="7" y="232"/>
                  </a:lnTo>
                  <a:lnTo>
                    <a:pt x="16" y="215"/>
                  </a:lnTo>
                  <a:lnTo>
                    <a:pt x="33" y="197"/>
                  </a:lnTo>
                  <a:lnTo>
                    <a:pt x="51" y="183"/>
                  </a:lnTo>
                  <a:lnTo>
                    <a:pt x="68" y="171"/>
                  </a:lnTo>
                  <a:lnTo>
                    <a:pt x="88" y="161"/>
                  </a:lnTo>
                  <a:lnTo>
                    <a:pt x="110" y="155"/>
                  </a:lnTo>
                  <a:lnTo>
                    <a:pt x="135" y="152"/>
                  </a:lnTo>
                  <a:lnTo>
                    <a:pt x="163" y="152"/>
                  </a:lnTo>
                  <a:lnTo>
                    <a:pt x="166" y="153"/>
                  </a:lnTo>
                  <a:lnTo>
                    <a:pt x="170" y="152"/>
                  </a:lnTo>
                  <a:lnTo>
                    <a:pt x="175" y="152"/>
                  </a:lnTo>
                  <a:lnTo>
                    <a:pt x="178" y="150"/>
                  </a:lnTo>
                  <a:lnTo>
                    <a:pt x="204" y="137"/>
                  </a:lnTo>
                  <a:lnTo>
                    <a:pt x="226" y="126"/>
                  </a:lnTo>
                  <a:lnTo>
                    <a:pt x="246" y="120"/>
                  </a:lnTo>
                  <a:lnTo>
                    <a:pt x="264" y="115"/>
                  </a:lnTo>
                  <a:lnTo>
                    <a:pt x="279" y="113"/>
                  </a:lnTo>
                  <a:lnTo>
                    <a:pt x="294" y="114"/>
                  </a:lnTo>
                  <a:lnTo>
                    <a:pt x="309" y="116"/>
                  </a:lnTo>
                  <a:lnTo>
                    <a:pt x="323" y="118"/>
                  </a:lnTo>
                  <a:lnTo>
                    <a:pt x="338" y="123"/>
                  </a:lnTo>
                  <a:lnTo>
                    <a:pt x="356" y="127"/>
                  </a:lnTo>
                  <a:lnTo>
                    <a:pt x="376" y="131"/>
                  </a:lnTo>
                  <a:lnTo>
                    <a:pt x="399" y="136"/>
                  </a:lnTo>
                  <a:lnTo>
                    <a:pt x="426" y="138"/>
                  </a:lnTo>
                  <a:lnTo>
                    <a:pt x="779" y="183"/>
                  </a:lnTo>
                  <a:lnTo>
                    <a:pt x="790" y="183"/>
                  </a:lnTo>
                  <a:lnTo>
                    <a:pt x="807" y="185"/>
                  </a:lnTo>
                  <a:lnTo>
                    <a:pt x="827" y="187"/>
                  </a:lnTo>
                  <a:lnTo>
                    <a:pt x="852" y="191"/>
                  </a:lnTo>
                  <a:lnTo>
                    <a:pt x="880" y="196"/>
                  </a:lnTo>
                  <a:lnTo>
                    <a:pt x="911" y="201"/>
                  </a:lnTo>
                  <a:lnTo>
                    <a:pt x="944" y="207"/>
                  </a:lnTo>
                  <a:lnTo>
                    <a:pt x="979" y="213"/>
                  </a:lnTo>
                  <a:lnTo>
                    <a:pt x="1014" y="220"/>
                  </a:lnTo>
                  <a:lnTo>
                    <a:pt x="1050" y="225"/>
                  </a:lnTo>
                  <a:lnTo>
                    <a:pt x="1088" y="232"/>
                  </a:lnTo>
                  <a:lnTo>
                    <a:pt x="1123" y="237"/>
                  </a:lnTo>
                  <a:lnTo>
                    <a:pt x="1158" y="241"/>
                  </a:lnTo>
                  <a:lnTo>
                    <a:pt x="1191" y="246"/>
                  </a:lnTo>
                  <a:lnTo>
                    <a:pt x="1223" y="249"/>
                  </a:lnTo>
                  <a:lnTo>
                    <a:pt x="1252" y="251"/>
                  </a:lnTo>
                  <a:lnTo>
                    <a:pt x="1276" y="252"/>
                  </a:lnTo>
                  <a:lnTo>
                    <a:pt x="1298" y="251"/>
                  </a:lnTo>
                  <a:lnTo>
                    <a:pt x="1314" y="249"/>
                  </a:lnTo>
                  <a:lnTo>
                    <a:pt x="1327" y="245"/>
                  </a:lnTo>
                  <a:lnTo>
                    <a:pt x="1334" y="238"/>
                  </a:lnTo>
                  <a:lnTo>
                    <a:pt x="1302" y="236"/>
                  </a:lnTo>
                  <a:lnTo>
                    <a:pt x="1271" y="232"/>
                  </a:lnTo>
                  <a:lnTo>
                    <a:pt x="1239" y="224"/>
                  </a:lnTo>
                  <a:lnTo>
                    <a:pt x="1209" y="215"/>
                  </a:lnTo>
                  <a:lnTo>
                    <a:pt x="1179" y="204"/>
                  </a:lnTo>
                  <a:lnTo>
                    <a:pt x="1152" y="191"/>
                  </a:lnTo>
                  <a:lnTo>
                    <a:pt x="1126" y="178"/>
                  </a:lnTo>
                  <a:lnTo>
                    <a:pt x="1102" y="165"/>
                  </a:lnTo>
                  <a:lnTo>
                    <a:pt x="1082" y="151"/>
                  </a:lnTo>
                  <a:lnTo>
                    <a:pt x="1066" y="138"/>
                  </a:lnTo>
                  <a:lnTo>
                    <a:pt x="1053" y="126"/>
                  </a:lnTo>
                  <a:lnTo>
                    <a:pt x="1044" y="115"/>
                  </a:lnTo>
                  <a:lnTo>
                    <a:pt x="1041" y="106"/>
                  </a:lnTo>
                  <a:lnTo>
                    <a:pt x="1042" y="100"/>
                  </a:lnTo>
                  <a:lnTo>
                    <a:pt x="1061" y="77"/>
                  </a:lnTo>
                  <a:lnTo>
                    <a:pt x="1083" y="60"/>
                  </a:lnTo>
                  <a:lnTo>
                    <a:pt x="1108" y="47"/>
                  </a:lnTo>
                  <a:lnTo>
                    <a:pt x="1133" y="37"/>
                  </a:lnTo>
                  <a:lnTo>
                    <a:pt x="1161" y="32"/>
                  </a:lnTo>
                  <a:lnTo>
                    <a:pt x="1191" y="30"/>
                  </a:lnTo>
                  <a:lnTo>
                    <a:pt x="1264" y="31"/>
                  </a:lnTo>
                  <a:lnTo>
                    <a:pt x="1335" y="34"/>
                  </a:lnTo>
                  <a:lnTo>
                    <a:pt x="1405" y="38"/>
                  </a:lnTo>
                  <a:lnTo>
                    <a:pt x="1477" y="47"/>
                  </a:lnTo>
                  <a:lnTo>
                    <a:pt x="1548" y="59"/>
                  </a:lnTo>
                  <a:lnTo>
                    <a:pt x="1619" y="77"/>
                  </a:lnTo>
                  <a:lnTo>
                    <a:pt x="1671" y="90"/>
                  </a:lnTo>
                  <a:lnTo>
                    <a:pt x="1725" y="97"/>
                  </a:lnTo>
                  <a:lnTo>
                    <a:pt x="1779" y="97"/>
                  </a:lnTo>
                  <a:lnTo>
                    <a:pt x="1833" y="91"/>
                  </a:lnTo>
                  <a:lnTo>
                    <a:pt x="1888" y="78"/>
                  </a:lnTo>
                  <a:lnTo>
                    <a:pt x="1943" y="60"/>
                  </a:lnTo>
                  <a:lnTo>
                    <a:pt x="1992" y="42"/>
                  </a:lnTo>
                  <a:lnTo>
                    <a:pt x="2042" y="27"/>
                  </a:lnTo>
                  <a:lnTo>
                    <a:pt x="2092" y="14"/>
                  </a:lnTo>
                  <a:lnTo>
                    <a:pt x="2142" y="5"/>
                  </a:lnTo>
                  <a:lnTo>
                    <a:pt x="2192" y="1"/>
                  </a:lnTo>
                  <a:lnTo>
                    <a:pt x="2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4"/>
          <p:cNvGrpSpPr>
            <a:grpSpLocks noChangeAspect="1"/>
          </p:cNvGrpSpPr>
          <p:nvPr/>
        </p:nvGrpSpPr>
        <p:grpSpPr bwMode="auto">
          <a:xfrm>
            <a:off x="2905005" y="3649604"/>
            <a:ext cx="467950" cy="492078"/>
            <a:chOff x="5059" y="2615"/>
            <a:chExt cx="1474" cy="1550"/>
          </a:xfrm>
          <a:solidFill>
            <a:schemeClr val="accent5"/>
          </a:solidFill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5667" y="3889"/>
              <a:ext cx="257" cy="276"/>
            </a:xfrm>
            <a:custGeom>
              <a:avLst/>
              <a:gdLst>
                <a:gd name="T0" fmla="*/ 772 w 772"/>
                <a:gd name="T1" fmla="*/ 0 h 829"/>
                <a:gd name="T2" fmla="*/ 380 w 772"/>
                <a:gd name="T3" fmla="*/ 829 h 829"/>
                <a:gd name="T4" fmla="*/ 0 w 772"/>
                <a:gd name="T5" fmla="*/ 1 h 829"/>
                <a:gd name="T6" fmla="*/ 772 w 772"/>
                <a:gd name="T7" fmla="*/ 0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2" h="829">
                  <a:moveTo>
                    <a:pt x="772" y="0"/>
                  </a:moveTo>
                  <a:lnTo>
                    <a:pt x="380" y="829"/>
                  </a:lnTo>
                  <a:lnTo>
                    <a:pt x="0" y="1"/>
                  </a:lnTo>
                  <a:lnTo>
                    <a:pt x="7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5059" y="2615"/>
              <a:ext cx="1474" cy="1210"/>
            </a:xfrm>
            <a:custGeom>
              <a:avLst/>
              <a:gdLst>
                <a:gd name="T0" fmla="*/ 287 w 4424"/>
                <a:gd name="T1" fmla="*/ 288 h 3631"/>
                <a:gd name="T2" fmla="*/ 287 w 4424"/>
                <a:gd name="T3" fmla="*/ 3343 h 3631"/>
                <a:gd name="T4" fmla="*/ 4136 w 4424"/>
                <a:gd name="T5" fmla="*/ 3343 h 3631"/>
                <a:gd name="T6" fmla="*/ 4136 w 4424"/>
                <a:gd name="T7" fmla="*/ 288 h 3631"/>
                <a:gd name="T8" fmla="*/ 287 w 4424"/>
                <a:gd name="T9" fmla="*/ 288 h 3631"/>
                <a:gd name="T10" fmla="*/ 0 w 4424"/>
                <a:gd name="T11" fmla="*/ 0 h 3631"/>
                <a:gd name="T12" fmla="*/ 4424 w 4424"/>
                <a:gd name="T13" fmla="*/ 0 h 3631"/>
                <a:gd name="T14" fmla="*/ 4424 w 4424"/>
                <a:gd name="T15" fmla="*/ 3631 h 3631"/>
                <a:gd name="T16" fmla="*/ 0 w 4424"/>
                <a:gd name="T17" fmla="*/ 3631 h 3631"/>
                <a:gd name="T18" fmla="*/ 0 w 4424"/>
                <a:gd name="T19" fmla="*/ 0 h 3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24" h="3631">
                  <a:moveTo>
                    <a:pt x="287" y="288"/>
                  </a:moveTo>
                  <a:lnTo>
                    <a:pt x="287" y="3343"/>
                  </a:lnTo>
                  <a:lnTo>
                    <a:pt x="4136" y="3343"/>
                  </a:lnTo>
                  <a:lnTo>
                    <a:pt x="4136" y="288"/>
                  </a:lnTo>
                  <a:lnTo>
                    <a:pt x="287" y="288"/>
                  </a:lnTo>
                  <a:close/>
                  <a:moveTo>
                    <a:pt x="0" y="0"/>
                  </a:moveTo>
                  <a:lnTo>
                    <a:pt x="4424" y="0"/>
                  </a:lnTo>
                  <a:lnTo>
                    <a:pt x="4424" y="3631"/>
                  </a:lnTo>
                  <a:lnTo>
                    <a:pt x="0" y="3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5306" y="3183"/>
              <a:ext cx="239" cy="499"/>
            </a:xfrm>
            <a:custGeom>
              <a:avLst/>
              <a:gdLst>
                <a:gd name="T0" fmla="*/ 516 w 719"/>
                <a:gd name="T1" fmla="*/ 0 h 1495"/>
                <a:gd name="T2" fmla="*/ 575 w 719"/>
                <a:gd name="T3" fmla="*/ 0 h 1495"/>
                <a:gd name="T4" fmla="*/ 719 w 719"/>
                <a:gd name="T5" fmla="*/ 53 h 1495"/>
                <a:gd name="T6" fmla="*/ 719 w 719"/>
                <a:gd name="T7" fmla="*/ 1449 h 1495"/>
                <a:gd name="T8" fmla="*/ 717 w 719"/>
                <a:gd name="T9" fmla="*/ 1466 h 1495"/>
                <a:gd name="T10" fmla="*/ 706 w 719"/>
                <a:gd name="T11" fmla="*/ 1482 h 1495"/>
                <a:gd name="T12" fmla="*/ 692 w 719"/>
                <a:gd name="T13" fmla="*/ 1491 h 1495"/>
                <a:gd name="T14" fmla="*/ 673 w 719"/>
                <a:gd name="T15" fmla="*/ 1495 h 1495"/>
                <a:gd name="T16" fmla="*/ 46 w 719"/>
                <a:gd name="T17" fmla="*/ 1495 h 1495"/>
                <a:gd name="T18" fmla="*/ 29 w 719"/>
                <a:gd name="T19" fmla="*/ 1491 h 1495"/>
                <a:gd name="T20" fmla="*/ 14 w 719"/>
                <a:gd name="T21" fmla="*/ 1482 h 1495"/>
                <a:gd name="T22" fmla="*/ 4 w 719"/>
                <a:gd name="T23" fmla="*/ 1466 h 1495"/>
                <a:gd name="T24" fmla="*/ 0 w 719"/>
                <a:gd name="T25" fmla="*/ 1449 h 1495"/>
                <a:gd name="T26" fmla="*/ 0 w 719"/>
                <a:gd name="T27" fmla="*/ 539 h 1495"/>
                <a:gd name="T28" fmla="*/ 516 w 719"/>
                <a:gd name="T29" fmla="*/ 0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9" h="1495">
                  <a:moveTo>
                    <a:pt x="516" y="0"/>
                  </a:moveTo>
                  <a:lnTo>
                    <a:pt x="575" y="0"/>
                  </a:lnTo>
                  <a:lnTo>
                    <a:pt x="719" y="53"/>
                  </a:lnTo>
                  <a:lnTo>
                    <a:pt x="719" y="1449"/>
                  </a:lnTo>
                  <a:lnTo>
                    <a:pt x="717" y="1466"/>
                  </a:lnTo>
                  <a:lnTo>
                    <a:pt x="706" y="1482"/>
                  </a:lnTo>
                  <a:lnTo>
                    <a:pt x="692" y="1491"/>
                  </a:lnTo>
                  <a:lnTo>
                    <a:pt x="673" y="1495"/>
                  </a:lnTo>
                  <a:lnTo>
                    <a:pt x="46" y="1495"/>
                  </a:lnTo>
                  <a:lnTo>
                    <a:pt x="29" y="1491"/>
                  </a:lnTo>
                  <a:lnTo>
                    <a:pt x="14" y="1482"/>
                  </a:lnTo>
                  <a:lnTo>
                    <a:pt x="4" y="1466"/>
                  </a:lnTo>
                  <a:lnTo>
                    <a:pt x="0" y="1449"/>
                  </a:lnTo>
                  <a:lnTo>
                    <a:pt x="0" y="539"/>
                  </a:lnTo>
                  <a:lnTo>
                    <a:pt x="5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5679" y="3324"/>
              <a:ext cx="240" cy="358"/>
            </a:xfrm>
            <a:custGeom>
              <a:avLst/>
              <a:gdLst>
                <a:gd name="T0" fmla="*/ 47 w 720"/>
                <a:gd name="T1" fmla="*/ 0 h 1073"/>
                <a:gd name="T2" fmla="*/ 674 w 720"/>
                <a:gd name="T3" fmla="*/ 0 h 1073"/>
                <a:gd name="T4" fmla="*/ 693 w 720"/>
                <a:gd name="T5" fmla="*/ 4 h 1073"/>
                <a:gd name="T6" fmla="*/ 707 w 720"/>
                <a:gd name="T7" fmla="*/ 14 h 1073"/>
                <a:gd name="T8" fmla="*/ 717 w 720"/>
                <a:gd name="T9" fmla="*/ 29 h 1073"/>
                <a:gd name="T10" fmla="*/ 720 w 720"/>
                <a:gd name="T11" fmla="*/ 46 h 1073"/>
                <a:gd name="T12" fmla="*/ 720 w 720"/>
                <a:gd name="T13" fmla="*/ 1027 h 1073"/>
                <a:gd name="T14" fmla="*/ 717 w 720"/>
                <a:gd name="T15" fmla="*/ 1044 h 1073"/>
                <a:gd name="T16" fmla="*/ 707 w 720"/>
                <a:gd name="T17" fmla="*/ 1060 h 1073"/>
                <a:gd name="T18" fmla="*/ 693 w 720"/>
                <a:gd name="T19" fmla="*/ 1070 h 1073"/>
                <a:gd name="T20" fmla="*/ 674 w 720"/>
                <a:gd name="T21" fmla="*/ 1073 h 1073"/>
                <a:gd name="T22" fmla="*/ 47 w 720"/>
                <a:gd name="T23" fmla="*/ 1073 h 1073"/>
                <a:gd name="T24" fmla="*/ 29 w 720"/>
                <a:gd name="T25" fmla="*/ 1070 h 1073"/>
                <a:gd name="T26" fmla="*/ 15 w 720"/>
                <a:gd name="T27" fmla="*/ 1060 h 1073"/>
                <a:gd name="T28" fmla="*/ 5 w 720"/>
                <a:gd name="T29" fmla="*/ 1044 h 1073"/>
                <a:gd name="T30" fmla="*/ 0 w 720"/>
                <a:gd name="T31" fmla="*/ 1027 h 1073"/>
                <a:gd name="T32" fmla="*/ 0 w 720"/>
                <a:gd name="T33" fmla="*/ 46 h 1073"/>
                <a:gd name="T34" fmla="*/ 5 w 720"/>
                <a:gd name="T35" fmla="*/ 29 h 1073"/>
                <a:gd name="T36" fmla="*/ 15 w 720"/>
                <a:gd name="T37" fmla="*/ 14 h 1073"/>
                <a:gd name="T38" fmla="*/ 29 w 720"/>
                <a:gd name="T39" fmla="*/ 4 h 1073"/>
                <a:gd name="T40" fmla="*/ 47 w 720"/>
                <a:gd name="T41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0" h="1073">
                  <a:moveTo>
                    <a:pt x="47" y="0"/>
                  </a:moveTo>
                  <a:lnTo>
                    <a:pt x="674" y="0"/>
                  </a:lnTo>
                  <a:lnTo>
                    <a:pt x="693" y="4"/>
                  </a:lnTo>
                  <a:lnTo>
                    <a:pt x="707" y="14"/>
                  </a:lnTo>
                  <a:lnTo>
                    <a:pt x="717" y="29"/>
                  </a:lnTo>
                  <a:lnTo>
                    <a:pt x="720" y="46"/>
                  </a:lnTo>
                  <a:lnTo>
                    <a:pt x="720" y="1027"/>
                  </a:lnTo>
                  <a:lnTo>
                    <a:pt x="717" y="1044"/>
                  </a:lnTo>
                  <a:lnTo>
                    <a:pt x="707" y="1060"/>
                  </a:lnTo>
                  <a:lnTo>
                    <a:pt x="693" y="1070"/>
                  </a:lnTo>
                  <a:lnTo>
                    <a:pt x="674" y="1073"/>
                  </a:lnTo>
                  <a:lnTo>
                    <a:pt x="47" y="1073"/>
                  </a:lnTo>
                  <a:lnTo>
                    <a:pt x="29" y="1070"/>
                  </a:lnTo>
                  <a:lnTo>
                    <a:pt x="15" y="1060"/>
                  </a:lnTo>
                  <a:lnTo>
                    <a:pt x="5" y="1044"/>
                  </a:lnTo>
                  <a:lnTo>
                    <a:pt x="0" y="1027"/>
                  </a:lnTo>
                  <a:lnTo>
                    <a:pt x="0" y="46"/>
                  </a:lnTo>
                  <a:lnTo>
                    <a:pt x="5" y="29"/>
                  </a:lnTo>
                  <a:lnTo>
                    <a:pt x="15" y="14"/>
                  </a:lnTo>
                  <a:lnTo>
                    <a:pt x="29" y="4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6032" y="2959"/>
              <a:ext cx="240" cy="723"/>
            </a:xfrm>
            <a:custGeom>
              <a:avLst/>
              <a:gdLst>
                <a:gd name="T0" fmla="*/ 413 w 720"/>
                <a:gd name="T1" fmla="*/ 0 h 2167"/>
                <a:gd name="T2" fmla="*/ 527 w 720"/>
                <a:gd name="T3" fmla="*/ 96 h 2167"/>
                <a:gd name="T4" fmla="*/ 550 w 720"/>
                <a:gd name="T5" fmla="*/ 113 h 2167"/>
                <a:gd name="T6" fmla="*/ 577 w 720"/>
                <a:gd name="T7" fmla="*/ 125 h 2167"/>
                <a:gd name="T8" fmla="*/ 605 w 720"/>
                <a:gd name="T9" fmla="*/ 134 h 2167"/>
                <a:gd name="T10" fmla="*/ 635 w 720"/>
                <a:gd name="T11" fmla="*/ 136 h 2167"/>
                <a:gd name="T12" fmla="*/ 661 w 720"/>
                <a:gd name="T13" fmla="*/ 134 h 2167"/>
                <a:gd name="T14" fmla="*/ 687 w 720"/>
                <a:gd name="T15" fmla="*/ 126 h 2167"/>
                <a:gd name="T16" fmla="*/ 713 w 720"/>
                <a:gd name="T17" fmla="*/ 116 h 2167"/>
                <a:gd name="T18" fmla="*/ 716 w 720"/>
                <a:gd name="T19" fmla="*/ 115 h 2167"/>
                <a:gd name="T20" fmla="*/ 720 w 720"/>
                <a:gd name="T21" fmla="*/ 112 h 2167"/>
                <a:gd name="T22" fmla="*/ 720 w 720"/>
                <a:gd name="T23" fmla="*/ 2121 h 2167"/>
                <a:gd name="T24" fmla="*/ 717 w 720"/>
                <a:gd name="T25" fmla="*/ 2138 h 2167"/>
                <a:gd name="T26" fmla="*/ 707 w 720"/>
                <a:gd name="T27" fmla="*/ 2154 h 2167"/>
                <a:gd name="T28" fmla="*/ 691 w 720"/>
                <a:gd name="T29" fmla="*/ 2163 h 2167"/>
                <a:gd name="T30" fmla="*/ 674 w 720"/>
                <a:gd name="T31" fmla="*/ 2167 h 2167"/>
                <a:gd name="T32" fmla="*/ 46 w 720"/>
                <a:gd name="T33" fmla="*/ 2167 h 2167"/>
                <a:gd name="T34" fmla="*/ 28 w 720"/>
                <a:gd name="T35" fmla="*/ 2163 h 2167"/>
                <a:gd name="T36" fmla="*/ 13 w 720"/>
                <a:gd name="T37" fmla="*/ 2154 h 2167"/>
                <a:gd name="T38" fmla="*/ 3 w 720"/>
                <a:gd name="T39" fmla="*/ 2138 h 2167"/>
                <a:gd name="T40" fmla="*/ 0 w 720"/>
                <a:gd name="T41" fmla="*/ 2121 h 2167"/>
                <a:gd name="T42" fmla="*/ 0 w 720"/>
                <a:gd name="T43" fmla="*/ 452 h 2167"/>
                <a:gd name="T44" fmla="*/ 413 w 720"/>
                <a:gd name="T45" fmla="*/ 0 h 2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20" h="2167">
                  <a:moveTo>
                    <a:pt x="413" y="0"/>
                  </a:moveTo>
                  <a:lnTo>
                    <a:pt x="527" y="96"/>
                  </a:lnTo>
                  <a:lnTo>
                    <a:pt x="550" y="113"/>
                  </a:lnTo>
                  <a:lnTo>
                    <a:pt x="577" y="125"/>
                  </a:lnTo>
                  <a:lnTo>
                    <a:pt x="605" y="134"/>
                  </a:lnTo>
                  <a:lnTo>
                    <a:pt x="635" y="136"/>
                  </a:lnTo>
                  <a:lnTo>
                    <a:pt x="661" y="134"/>
                  </a:lnTo>
                  <a:lnTo>
                    <a:pt x="687" y="126"/>
                  </a:lnTo>
                  <a:lnTo>
                    <a:pt x="713" y="116"/>
                  </a:lnTo>
                  <a:lnTo>
                    <a:pt x="716" y="115"/>
                  </a:lnTo>
                  <a:lnTo>
                    <a:pt x="720" y="112"/>
                  </a:lnTo>
                  <a:lnTo>
                    <a:pt x="720" y="2121"/>
                  </a:lnTo>
                  <a:lnTo>
                    <a:pt x="717" y="2138"/>
                  </a:lnTo>
                  <a:lnTo>
                    <a:pt x="707" y="2154"/>
                  </a:lnTo>
                  <a:lnTo>
                    <a:pt x="691" y="2163"/>
                  </a:lnTo>
                  <a:lnTo>
                    <a:pt x="674" y="2167"/>
                  </a:lnTo>
                  <a:lnTo>
                    <a:pt x="46" y="2167"/>
                  </a:lnTo>
                  <a:lnTo>
                    <a:pt x="28" y="2163"/>
                  </a:lnTo>
                  <a:lnTo>
                    <a:pt x="13" y="2154"/>
                  </a:lnTo>
                  <a:lnTo>
                    <a:pt x="3" y="2138"/>
                  </a:lnTo>
                  <a:lnTo>
                    <a:pt x="0" y="2121"/>
                  </a:lnTo>
                  <a:lnTo>
                    <a:pt x="0" y="452"/>
                  </a:lnTo>
                  <a:lnTo>
                    <a:pt x="4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5224" y="2758"/>
              <a:ext cx="1038" cy="582"/>
            </a:xfrm>
            <a:custGeom>
              <a:avLst/>
              <a:gdLst>
                <a:gd name="T0" fmla="*/ 3028 w 3113"/>
                <a:gd name="T1" fmla="*/ 0 h 1746"/>
                <a:gd name="T2" fmla="*/ 3041 w 3113"/>
                <a:gd name="T3" fmla="*/ 1 h 1746"/>
                <a:gd name="T4" fmla="*/ 3053 w 3113"/>
                <a:gd name="T5" fmla="*/ 9 h 1746"/>
                <a:gd name="T6" fmla="*/ 3061 w 3113"/>
                <a:gd name="T7" fmla="*/ 19 h 1746"/>
                <a:gd name="T8" fmla="*/ 3066 w 3113"/>
                <a:gd name="T9" fmla="*/ 32 h 1746"/>
                <a:gd name="T10" fmla="*/ 3113 w 3113"/>
                <a:gd name="T11" fmla="*/ 573 h 1746"/>
                <a:gd name="T12" fmla="*/ 3112 w 3113"/>
                <a:gd name="T13" fmla="*/ 587 h 1746"/>
                <a:gd name="T14" fmla="*/ 3106 w 3113"/>
                <a:gd name="T15" fmla="*/ 599 h 1746"/>
                <a:gd name="T16" fmla="*/ 3094 w 3113"/>
                <a:gd name="T17" fmla="*/ 607 h 1746"/>
                <a:gd name="T18" fmla="*/ 3082 w 3113"/>
                <a:gd name="T19" fmla="*/ 612 h 1746"/>
                <a:gd name="T20" fmla="*/ 3069 w 3113"/>
                <a:gd name="T21" fmla="*/ 610 h 1746"/>
                <a:gd name="T22" fmla="*/ 3057 w 3113"/>
                <a:gd name="T23" fmla="*/ 603 h 1746"/>
                <a:gd name="T24" fmla="*/ 2833 w 3113"/>
                <a:gd name="T25" fmla="*/ 416 h 1746"/>
                <a:gd name="T26" fmla="*/ 1882 w 3113"/>
                <a:gd name="T27" fmla="*/ 1458 h 1746"/>
                <a:gd name="T28" fmla="*/ 1866 w 3113"/>
                <a:gd name="T29" fmla="*/ 1472 h 1746"/>
                <a:gd name="T30" fmla="*/ 1846 w 3113"/>
                <a:gd name="T31" fmla="*/ 1482 h 1746"/>
                <a:gd name="T32" fmla="*/ 1825 w 3113"/>
                <a:gd name="T33" fmla="*/ 1487 h 1746"/>
                <a:gd name="T34" fmla="*/ 1804 w 3113"/>
                <a:gd name="T35" fmla="*/ 1487 h 1746"/>
                <a:gd name="T36" fmla="*/ 1782 w 3113"/>
                <a:gd name="T37" fmla="*/ 1482 h 1746"/>
                <a:gd name="T38" fmla="*/ 750 w 3113"/>
                <a:gd name="T39" fmla="*/ 1101 h 1746"/>
                <a:gd name="T40" fmla="*/ 158 w 3113"/>
                <a:gd name="T41" fmla="*/ 1717 h 1746"/>
                <a:gd name="T42" fmla="*/ 138 w 3113"/>
                <a:gd name="T43" fmla="*/ 1733 h 1746"/>
                <a:gd name="T44" fmla="*/ 115 w 3113"/>
                <a:gd name="T45" fmla="*/ 1743 h 1746"/>
                <a:gd name="T46" fmla="*/ 92 w 3113"/>
                <a:gd name="T47" fmla="*/ 1746 h 1746"/>
                <a:gd name="T48" fmla="*/ 69 w 3113"/>
                <a:gd name="T49" fmla="*/ 1743 h 1746"/>
                <a:gd name="T50" fmla="*/ 47 w 3113"/>
                <a:gd name="T51" fmla="*/ 1734 h 1746"/>
                <a:gd name="T52" fmla="*/ 27 w 3113"/>
                <a:gd name="T53" fmla="*/ 1720 h 1746"/>
                <a:gd name="T54" fmla="*/ 13 w 3113"/>
                <a:gd name="T55" fmla="*/ 1699 h 1746"/>
                <a:gd name="T56" fmla="*/ 3 w 3113"/>
                <a:gd name="T57" fmla="*/ 1678 h 1746"/>
                <a:gd name="T58" fmla="*/ 0 w 3113"/>
                <a:gd name="T59" fmla="*/ 1655 h 1746"/>
                <a:gd name="T60" fmla="*/ 1 w 3113"/>
                <a:gd name="T61" fmla="*/ 1631 h 1746"/>
                <a:gd name="T62" fmla="*/ 10 w 3113"/>
                <a:gd name="T63" fmla="*/ 1608 h 1746"/>
                <a:gd name="T64" fmla="*/ 26 w 3113"/>
                <a:gd name="T65" fmla="*/ 1588 h 1746"/>
                <a:gd name="T66" fmla="*/ 657 w 3113"/>
                <a:gd name="T67" fmla="*/ 928 h 1746"/>
                <a:gd name="T68" fmla="*/ 675 w 3113"/>
                <a:gd name="T69" fmla="*/ 914 h 1746"/>
                <a:gd name="T70" fmla="*/ 693 w 3113"/>
                <a:gd name="T71" fmla="*/ 905 h 1746"/>
                <a:gd name="T72" fmla="*/ 714 w 3113"/>
                <a:gd name="T73" fmla="*/ 900 h 1746"/>
                <a:gd name="T74" fmla="*/ 735 w 3113"/>
                <a:gd name="T75" fmla="*/ 901 h 1746"/>
                <a:gd name="T76" fmla="*/ 757 w 3113"/>
                <a:gd name="T77" fmla="*/ 905 h 1746"/>
                <a:gd name="T78" fmla="*/ 1788 w 3113"/>
                <a:gd name="T79" fmla="*/ 1286 h 1746"/>
                <a:gd name="T80" fmla="*/ 2692 w 3113"/>
                <a:gd name="T81" fmla="*/ 298 h 1746"/>
                <a:gd name="T82" fmla="*/ 2469 w 3113"/>
                <a:gd name="T83" fmla="*/ 110 h 1746"/>
                <a:gd name="T84" fmla="*/ 2460 w 3113"/>
                <a:gd name="T85" fmla="*/ 100 h 1746"/>
                <a:gd name="T86" fmla="*/ 2456 w 3113"/>
                <a:gd name="T87" fmla="*/ 87 h 1746"/>
                <a:gd name="T88" fmla="*/ 2456 w 3113"/>
                <a:gd name="T89" fmla="*/ 79 h 1746"/>
                <a:gd name="T90" fmla="*/ 2457 w 3113"/>
                <a:gd name="T91" fmla="*/ 72 h 1746"/>
                <a:gd name="T92" fmla="*/ 2464 w 3113"/>
                <a:gd name="T93" fmla="*/ 61 h 1746"/>
                <a:gd name="T94" fmla="*/ 2474 w 3113"/>
                <a:gd name="T95" fmla="*/ 52 h 1746"/>
                <a:gd name="T96" fmla="*/ 2487 w 3113"/>
                <a:gd name="T97" fmla="*/ 49 h 1746"/>
                <a:gd name="T98" fmla="*/ 3028 w 3113"/>
                <a:gd name="T99" fmla="*/ 0 h 1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13" h="1746">
                  <a:moveTo>
                    <a:pt x="3028" y="0"/>
                  </a:moveTo>
                  <a:lnTo>
                    <a:pt x="3041" y="1"/>
                  </a:lnTo>
                  <a:lnTo>
                    <a:pt x="3053" y="9"/>
                  </a:lnTo>
                  <a:lnTo>
                    <a:pt x="3061" y="19"/>
                  </a:lnTo>
                  <a:lnTo>
                    <a:pt x="3066" y="32"/>
                  </a:lnTo>
                  <a:lnTo>
                    <a:pt x="3113" y="573"/>
                  </a:lnTo>
                  <a:lnTo>
                    <a:pt x="3112" y="587"/>
                  </a:lnTo>
                  <a:lnTo>
                    <a:pt x="3106" y="599"/>
                  </a:lnTo>
                  <a:lnTo>
                    <a:pt x="3094" y="607"/>
                  </a:lnTo>
                  <a:lnTo>
                    <a:pt x="3082" y="612"/>
                  </a:lnTo>
                  <a:lnTo>
                    <a:pt x="3069" y="610"/>
                  </a:lnTo>
                  <a:lnTo>
                    <a:pt x="3057" y="603"/>
                  </a:lnTo>
                  <a:lnTo>
                    <a:pt x="2833" y="416"/>
                  </a:lnTo>
                  <a:lnTo>
                    <a:pt x="1882" y="1458"/>
                  </a:lnTo>
                  <a:lnTo>
                    <a:pt x="1866" y="1472"/>
                  </a:lnTo>
                  <a:lnTo>
                    <a:pt x="1846" y="1482"/>
                  </a:lnTo>
                  <a:lnTo>
                    <a:pt x="1825" y="1487"/>
                  </a:lnTo>
                  <a:lnTo>
                    <a:pt x="1804" y="1487"/>
                  </a:lnTo>
                  <a:lnTo>
                    <a:pt x="1782" y="1482"/>
                  </a:lnTo>
                  <a:lnTo>
                    <a:pt x="750" y="1101"/>
                  </a:lnTo>
                  <a:lnTo>
                    <a:pt x="158" y="1717"/>
                  </a:lnTo>
                  <a:lnTo>
                    <a:pt x="138" y="1733"/>
                  </a:lnTo>
                  <a:lnTo>
                    <a:pt x="115" y="1743"/>
                  </a:lnTo>
                  <a:lnTo>
                    <a:pt x="92" y="1746"/>
                  </a:lnTo>
                  <a:lnTo>
                    <a:pt x="69" y="1743"/>
                  </a:lnTo>
                  <a:lnTo>
                    <a:pt x="47" y="1734"/>
                  </a:lnTo>
                  <a:lnTo>
                    <a:pt x="27" y="1720"/>
                  </a:lnTo>
                  <a:lnTo>
                    <a:pt x="13" y="1699"/>
                  </a:lnTo>
                  <a:lnTo>
                    <a:pt x="3" y="1678"/>
                  </a:lnTo>
                  <a:lnTo>
                    <a:pt x="0" y="1655"/>
                  </a:lnTo>
                  <a:lnTo>
                    <a:pt x="1" y="1631"/>
                  </a:lnTo>
                  <a:lnTo>
                    <a:pt x="10" y="1608"/>
                  </a:lnTo>
                  <a:lnTo>
                    <a:pt x="26" y="1588"/>
                  </a:lnTo>
                  <a:lnTo>
                    <a:pt x="657" y="928"/>
                  </a:lnTo>
                  <a:lnTo>
                    <a:pt x="675" y="914"/>
                  </a:lnTo>
                  <a:lnTo>
                    <a:pt x="693" y="905"/>
                  </a:lnTo>
                  <a:lnTo>
                    <a:pt x="714" y="900"/>
                  </a:lnTo>
                  <a:lnTo>
                    <a:pt x="735" y="901"/>
                  </a:lnTo>
                  <a:lnTo>
                    <a:pt x="757" y="905"/>
                  </a:lnTo>
                  <a:lnTo>
                    <a:pt x="1788" y="1286"/>
                  </a:lnTo>
                  <a:lnTo>
                    <a:pt x="2692" y="298"/>
                  </a:lnTo>
                  <a:lnTo>
                    <a:pt x="2469" y="110"/>
                  </a:lnTo>
                  <a:lnTo>
                    <a:pt x="2460" y="100"/>
                  </a:lnTo>
                  <a:lnTo>
                    <a:pt x="2456" y="87"/>
                  </a:lnTo>
                  <a:lnTo>
                    <a:pt x="2456" y="79"/>
                  </a:lnTo>
                  <a:lnTo>
                    <a:pt x="2457" y="72"/>
                  </a:lnTo>
                  <a:lnTo>
                    <a:pt x="2464" y="61"/>
                  </a:lnTo>
                  <a:lnTo>
                    <a:pt x="2474" y="52"/>
                  </a:lnTo>
                  <a:lnTo>
                    <a:pt x="2487" y="49"/>
                  </a:lnTo>
                  <a:lnTo>
                    <a:pt x="30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2197100" y="5676855"/>
            <a:ext cx="7797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196848785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1" name="Group 620"/>
          <p:cNvGrpSpPr/>
          <p:nvPr/>
        </p:nvGrpSpPr>
        <p:grpSpPr>
          <a:xfrm>
            <a:off x="7167215" y="2333173"/>
            <a:ext cx="3782991" cy="822960"/>
            <a:chOff x="7167215" y="2333173"/>
            <a:chExt cx="3782991" cy="822960"/>
          </a:xfrm>
        </p:grpSpPr>
        <p:sp>
          <p:nvSpPr>
            <p:cNvPr id="604" name="Rectangle 603"/>
            <p:cNvSpPr/>
            <p:nvPr/>
          </p:nvSpPr>
          <p:spPr>
            <a:xfrm>
              <a:off x="8178899" y="2421487"/>
              <a:ext cx="27713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06" name="Rounded Rectangle 605"/>
            <p:cNvSpPr/>
            <p:nvPr/>
          </p:nvSpPr>
          <p:spPr>
            <a:xfrm>
              <a:off x="7167215" y="2333173"/>
              <a:ext cx="822960" cy="82296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spc="-300" dirty="0"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620" name="Group 619"/>
          <p:cNvGrpSpPr/>
          <p:nvPr/>
        </p:nvGrpSpPr>
        <p:grpSpPr>
          <a:xfrm>
            <a:off x="7167215" y="3668496"/>
            <a:ext cx="3929829" cy="822960"/>
            <a:chOff x="7167215" y="3668496"/>
            <a:chExt cx="3929829" cy="822960"/>
          </a:xfrm>
        </p:grpSpPr>
        <p:sp>
          <p:nvSpPr>
            <p:cNvPr id="609" name="Rectangle 608"/>
            <p:cNvSpPr/>
            <p:nvPr/>
          </p:nvSpPr>
          <p:spPr>
            <a:xfrm>
              <a:off x="8178899" y="3756811"/>
              <a:ext cx="291814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11" name="Rounded Rectangle 610"/>
            <p:cNvSpPr/>
            <p:nvPr/>
          </p:nvSpPr>
          <p:spPr>
            <a:xfrm>
              <a:off x="7167215" y="3668496"/>
              <a:ext cx="822960" cy="82296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spc="-300" dirty="0"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619" name="Group 618"/>
          <p:cNvGrpSpPr/>
          <p:nvPr/>
        </p:nvGrpSpPr>
        <p:grpSpPr>
          <a:xfrm>
            <a:off x="7167215" y="5003819"/>
            <a:ext cx="3883670" cy="822960"/>
            <a:chOff x="7167215" y="5003819"/>
            <a:chExt cx="3883670" cy="822960"/>
          </a:xfrm>
        </p:grpSpPr>
        <p:sp>
          <p:nvSpPr>
            <p:cNvPr id="614" name="Rectangle 613"/>
            <p:cNvSpPr/>
            <p:nvPr/>
          </p:nvSpPr>
          <p:spPr>
            <a:xfrm>
              <a:off x="8178899" y="5092134"/>
              <a:ext cx="287198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16" name="Rounded Rectangle 615"/>
            <p:cNvSpPr/>
            <p:nvPr/>
          </p:nvSpPr>
          <p:spPr>
            <a:xfrm>
              <a:off x="7167215" y="5003819"/>
              <a:ext cx="822960" cy="82296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spc="-300" dirty="0"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</p:grpSp>
      <p:sp>
        <p:nvSpPr>
          <p:cNvPr id="618" name="Rectangle 617"/>
          <p:cNvSpPr/>
          <p:nvPr/>
        </p:nvSpPr>
        <p:spPr>
          <a:xfrm>
            <a:off x="6814654" y="938390"/>
            <a:ext cx="4990951" cy="821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grpSp>
        <p:nvGrpSpPr>
          <p:cNvPr id="622" name="Group 4"/>
          <p:cNvGrpSpPr>
            <a:grpSpLocks noChangeAspect="1"/>
          </p:cNvGrpSpPr>
          <p:nvPr/>
        </p:nvGrpSpPr>
        <p:grpSpPr bwMode="auto">
          <a:xfrm>
            <a:off x="1052512" y="1162050"/>
            <a:ext cx="5399087" cy="4721135"/>
            <a:chOff x="503" y="596"/>
            <a:chExt cx="3082" cy="269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path path="circle">
              <a:fillToRect l="100000" t="100000"/>
            </a:path>
          </a:gradFill>
        </p:grpSpPr>
        <p:grpSp>
          <p:nvGrpSpPr>
            <p:cNvPr id="623" name="Group 205"/>
            <p:cNvGrpSpPr>
              <a:grpSpLocks/>
            </p:cNvGrpSpPr>
            <p:nvPr/>
          </p:nvGrpSpPr>
          <p:grpSpPr bwMode="auto">
            <a:xfrm>
              <a:off x="596" y="596"/>
              <a:ext cx="2619" cy="2695"/>
              <a:chOff x="596" y="596"/>
              <a:chExt cx="2619" cy="2695"/>
            </a:xfrm>
            <a:grpFill/>
          </p:grpSpPr>
          <p:sp>
            <p:nvSpPr>
              <p:cNvPr id="1021" name="Freeform 5"/>
              <p:cNvSpPr>
                <a:spLocks/>
              </p:cNvSpPr>
              <p:nvPr/>
            </p:nvSpPr>
            <p:spPr bwMode="auto">
              <a:xfrm>
                <a:off x="2372" y="2373"/>
                <a:ext cx="83" cy="510"/>
              </a:xfrm>
              <a:custGeom>
                <a:avLst/>
                <a:gdLst>
                  <a:gd name="T0" fmla="*/ 42 w 60"/>
                  <a:gd name="T1" fmla="*/ 0 h 371"/>
                  <a:gd name="T2" fmla="*/ 42 w 60"/>
                  <a:gd name="T3" fmla="*/ 21 h 371"/>
                  <a:gd name="T4" fmla="*/ 42 w 60"/>
                  <a:gd name="T5" fmla="*/ 21 h 371"/>
                  <a:gd name="T6" fmla="*/ 47 w 60"/>
                  <a:gd name="T7" fmla="*/ 28 h 371"/>
                  <a:gd name="T8" fmla="*/ 47 w 60"/>
                  <a:gd name="T9" fmla="*/ 344 h 371"/>
                  <a:gd name="T10" fmla="*/ 44 w 60"/>
                  <a:gd name="T11" fmla="*/ 355 h 371"/>
                  <a:gd name="T12" fmla="*/ 33 w 60"/>
                  <a:gd name="T13" fmla="*/ 359 h 371"/>
                  <a:gd name="T14" fmla="*/ 22 w 60"/>
                  <a:gd name="T15" fmla="*/ 359 h 371"/>
                  <a:gd name="T16" fmla="*/ 15 w 60"/>
                  <a:gd name="T17" fmla="*/ 354 h 371"/>
                  <a:gd name="T18" fmla="*/ 15 w 60"/>
                  <a:gd name="T19" fmla="*/ 353 h 371"/>
                  <a:gd name="T20" fmla="*/ 0 w 60"/>
                  <a:gd name="T21" fmla="*/ 353 h 371"/>
                  <a:gd name="T22" fmla="*/ 0 w 60"/>
                  <a:gd name="T23" fmla="*/ 371 h 371"/>
                  <a:gd name="T24" fmla="*/ 15 w 60"/>
                  <a:gd name="T25" fmla="*/ 371 h 371"/>
                  <a:gd name="T26" fmla="*/ 15 w 60"/>
                  <a:gd name="T27" fmla="*/ 371 h 371"/>
                  <a:gd name="T28" fmla="*/ 22 w 60"/>
                  <a:gd name="T29" fmla="*/ 366 h 371"/>
                  <a:gd name="T30" fmla="*/ 33 w 60"/>
                  <a:gd name="T31" fmla="*/ 366 h 371"/>
                  <a:gd name="T32" fmla="*/ 34 w 60"/>
                  <a:gd name="T33" fmla="*/ 366 h 371"/>
                  <a:gd name="T34" fmla="*/ 48 w 60"/>
                  <a:gd name="T35" fmla="*/ 361 h 371"/>
                  <a:gd name="T36" fmla="*/ 54 w 60"/>
                  <a:gd name="T37" fmla="*/ 344 h 371"/>
                  <a:gd name="T38" fmla="*/ 54 w 60"/>
                  <a:gd name="T39" fmla="*/ 28 h 371"/>
                  <a:gd name="T40" fmla="*/ 60 w 60"/>
                  <a:gd name="T41" fmla="*/ 21 h 371"/>
                  <a:gd name="T42" fmla="*/ 60 w 60"/>
                  <a:gd name="T43" fmla="*/ 21 h 371"/>
                  <a:gd name="T44" fmla="*/ 60 w 60"/>
                  <a:gd name="T45" fmla="*/ 0 h 371"/>
                  <a:gd name="T46" fmla="*/ 42 w 60"/>
                  <a:gd name="T47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" h="371">
                    <a:moveTo>
                      <a:pt x="42" y="0"/>
                    </a:move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3" y="24"/>
                      <a:pt x="45" y="27"/>
                      <a:pt x="47" y="28"/>
                    </a:cubicBezTo>
                    <a:cubicBezTo>
                      <a:pt x="47" y="344"/>
                      <a:pt x="47" y="344"/>
                      <a:pt x="47" y="344"/>
                    </a:cubicBezTo>
                    <a:cubicBezTo>
                      <a:pt x="47" y="349"/>
                      <a:pt x="46" y="353"/>
                      <a:pt x="44" y="355"/>
                    </a:cubicBezTo>
                    <a:cubicBezTo>
                      <a:pt x="40" y="359"/>
                      <a:pt x="33" y="359"/>
                      <a:pt x="33" y="359"/>
                    </a:cubicBezTo>
                    <a:cubicBezTo>
                      <a:pt x="22" y="359"/>
                      <a:pt x="22" y="359"/>
                      <a:pt x="22" y="359"/>
                    </a:cubicBezTo>
                    <a:cubicBezTo>
                      <a:pt x="21" y="356"/>
                      <a:pt x="18" y="354"/>
                      <a:pt x="15" y="354"/>
                    </a:cubicBezTo>
                    <a:cubicBezTo>
                      <a:pt x="15" y="353"/>
                      <a:pt x="15" y="353"/>
                      <a:pt x="15" y="353"/>
                    </a:cubicBezTo>
                    <a:cubicBezTo>
                      <a:pt x="0" y="353"/>
                      <a:pt x="0" y="353"/>
                      <a:pt x="0" y="353"/>
                    </a:cubicBezTo>
                    <a:cubicBezTo>
                      <a:pt x="0" y="371"/>
                      <a:pt x="0" y="371"/>
                      <a:pt x="0" y="371"/>
                    </a:cubicBezTo>
                    <a:cubicBezTo>
                      <a:pt x="15" y="371"/>
                      <a:pt x="15" y="371"/>
                      <a:pt x="15" y="371"/>
                    </a:cubicBezTo>
                    <a:cubicBezTo>
                      <a:pt x="15" y="371"/>
                      <a:pt x="15" y="371"/>
                      <a:pt x="15" y="371"/>
                    </a:cubicBezTo>
                    <a:cubicBezTo>
                      <a:pt x="18" y="371"/>
                      <a:pt x="21" y="369"/>
                      <a:pt x="22" y="366"/>
                    </a:cubicBezTo>
                    <a:cubicBezTo>
                      <a:pt x="33" y="366"/>
                      <a:pt x="33" y="366"/>
                      <a:pt x="33" y="366"/>
                    </a:cubicBezTo>
                    <a:cubicBezTo>
                      <a:pt x="33" y="366"/>
                      <a:pt x="33" y="366"/>
                      <a:pt x="34" y="366"/>
                    </a:cubicBezTo>
                    <a:cubicBezTo>
                      <a:pt x="37" y="366"/>
                      <a:pt x="43" y="365"/>
                      <a:pt x="48" y="361"/>
                    </a:cubicBezTo>
                    <a:cubicBezTo>
                      <a:pt x="52" y="357"/>
                      <a:pt x="54" y="351"/>
                      <a:pt x="54" y="344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7" y="27"/>
                      <a:pt x="59" y="24"/>
                      <a:pt x="60" y="2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0" y="0"/>
                      <a:pt x="60" y="0"/>
                      <a:pt x="60" y="0"/>
                    </a:cubicBezTo>
                    <a:lnTo>
                      <a:pt x="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2" name="Freeform 6"/>
              <p:cNvSpPr>
                <a:spLocks/>
              </p:cNvSpPr>
              <p:nvPr/>
            </p:nvSpPr>
            <p:spPr bwMode="auto">
              <a:xfrm>
                <a:off x="2539" y="2369"/>
                <a:ext cx="25" cy="593"/>
              </a:xfrm>
              <a:custGeom>
                <a:avLst/>
                <a:gdLst>
                  <a:gd name="T0" fmla="*/ 0 w 18"/>
                  <a:gd name="T1" fmla="*/ 411 h 431"/>
                  <a:gd name="T2" fmla="*/ 0 w 18"/>
                  <a:gd name="T3" fmla="*/ 411 h 431"/>
                  <a:gd name="T4" fmla="*/ 0 w 18"/>
                  <a:gd name="T5" fmla="*/ 431 h 431"/>
                  <a:gd name="T6" fmla="*/ 18 w 18"/>
                  <a:gd name="T7" fmla="*/ 431 h 431"/>
                  <a:gd name="T8" fmla="*/ 18 w 18"/>
                  <a:gd name="T9" fmla="*/ 411 h 431"/>
                  <a:gd name="T10" fmla="*/ 17 w 18"/>
                  <a:gd name="T11" fmla="*/ 411 h 431"/>
                  <a:gd name="T12" fmla="*/ 12 w 18"/>
                  <a:gd name="T13" fmla="*/ 404 h 431"/>
                  <a:gd name="T14" fmla="*/ 12 w 18"/>
                  <a:gd name="T15" fmla="*/ 27 h 431"/>
                  <a:gd name="T16" fmla="*/ 17 w 18"/>
                  <a:gd name="T17" fmla="*/ 20 h 431"/>
                  <a:gd name="T18" fmla="*/ 18 w 18"/>
                  <a:gd name="T19" fmla="*/ 20 h 431"/>
                  <a:gd name="T20" fmla="*/ 18 w 18"/>
                  <a:gd name="T21" fmla="*/ 0 h 431"/>
                  <a:gd name="T22" fmla="*/ 0 w 18"/>
                  <a:gd name="T23" fmla="*/ 0 h 431"/>
                  <a:gd name="T24" fmla="*/ 0 w 18"/>
                  <a:gd name="T25" fmla="*/ 20 h 431"/>
                  <a:gd name="T26" fmla="*/ 0 w 18"/>
                  <a:gd name="T27" fmla="*/ 20 h 431"/>
                  <a:gd name="T28" fmla="*/ 5 w 18"/>
                  <a:gd name="T29" fmla="*/ 28 h 431"/>
                  <a:gd name="T30" fmla="*/ 5 w 18"/>
                  <a:gd name="T31" fmla="*/ 404 h 431"/>
                  <a:gd name="T32" fmla="*/ 0 w 18"/>
                  <a:gd name="T33" fmla="*/ 41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" h="431">
                    <a:moveTo>
                      <a:pt x="0" y="411"/>
                    </a:moveTo>
                    <a:cubicBezTo>
                      <a:pt x="0" y="411"/>
                      <a:pt x="0" y="411"/>
                      <a:pt x="0" y="411"/>
                    </a:cubicBezTo>
                    <a:cubicBezTo>
                      <a:pt x="0" y="431"/>
                      <a:pt x="0" y="431"/>
                      <a:pt x="0" y="431"/>
                    </a:cubicBezTo>
                    <a:cubicBezTo>
                      <a:pt x="18" y="431"/>
                      <a:pt x="18" y="431"/>
                      <a:pt x="18" y="431"/>
                    </a:cubicBezTo>
                    <a:cubicBezTo>
                      <a:pt x="18" y="411"/>
                      <a:pt x="18" y="411"/>
                      <a:pt x="18" y="411"/>
                    </a:cubicBezTo>
                    <a:cubicBezTo>
                      <a:pt x="17" y="411"/>
                      <a:pt x="17" y="411"/>
                      <a:pt x="17" y="411"/>
                    </a:cubicBezTo>
                    <a:cubicBezTo>
                      <a:pt x="17" y="408"/>
                      <a:pt x="15" y="405"/>
                      <a:pt x="12" y="404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5" y="26"/>
                      <a:pt x="17" y="24"/>
                      <a:pt x="17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2" y="26"/>
                      <a:pt x="5" y="28"/>
                    </a:cubicBezTo>
                    <a:cubicBezTo>
                      <a:pt x="5" y="404"/>
                      <a:pt x="5" y="404"/>
                      <a:pt x="5" y="404"/>
                    </a:cubicBezTo>
                    <a:cubicBezTo>
                      <a:pt x="2" y="405"/>
                      <a:pt x="0" y="408"/>
                      <a:pt x="0" y="4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3" name="Freeform 7"/>
              <p:cNvSpPr>
                <a:spLocks/>
              </p:cNvSpPr>
              <p:nvPr/>
            </p:nvSpPr>
            <p:spPr bwMode="auto">
              <a:xfrm>
                <a:off x="1479" y="2367"/>
                <a:ext cx="355" cy="508"/>
              </a:xfrm>
              <a:custGeom>
                <a:avLst/>
                <a:gdLst>
                  <a:gd name="T0" fmla="*/ 252 w 258"/>
                  <a:gd name="T1" fmla="*/ 1 h 369"/>
                  <a:gd name="T2" fmla="*/ 250 w 258"/>
                  <a:gd name="T3" fmla="*/ 0 h 369"/>
                  <a:gd name="T4" fmla="*/ 247 w 258"/>
                  <a:gd name="T5" fmla="*/ 1 h 369"/>
                  <a:gd name="T6" fmla="*/ 240 w 258"/>
                  <a:gd name="T7" fmla="*/ 1 h 369"/>
                  <a:gd name="T8" fmla="*/ 240 w 258"/>
                  <a:gd name="T9" fmla="*/ 24 h 369"/>
                  <a:gd name="T10" fmla="*/ 240 w 258"/>
                  <a:gd name="T11" fmla="*/ 24 h 369"/>
                  <a:gd name="T12" fmla="*/ 246 w 258"/>
                  <a:gd name="T13" fmla="*/ 32 h 369"/>
                  <a:gd name="T14" fmla="*/ 246 w 258"/>
                  <a:gd name="T15" fmla="*/ 58 h 369"/>
                  <a:gd name="T16" fmla="*/ 241 w 258"/>
                  <a:gd name="T17" fmla="*/ 74 h 369"/>
                  <a:gd name="T18" fmla="*/ 224 w 258"/>
                  <a:gd name="T19" fmla="*/ 80 h 369"/>
                  <a:gd name="T20" fmla="*/ 47 w 258"/>
                  <a:gd name="T21" fmla="*/ 80 h 369"/>
                  <a:gd name="T22" fmla="*/ 47 w 258"/>
                  <a:gd name="T23" fmla="*/ 80 h 369"/>
                  <a:gd name="T24" fmla="*/ 34 w 258"/>
                  <a:gd name="T25" fmla="*/ 80 h 369"/>
                  <a:gd name="T26" fmla="*/ 12 w 258"/>
                  <a:gd name="T27" fmla="*/ 88 h 369"/>
                  <a:gd name="T28" fmla="*/ 5 w 258"/>
                  <a:gd name="T29" fmla="*/ 108 h 369"/>
                  <a:gd name="T30" fmla="*/ 5 w 258"/>
                  <a:gd name="T31" fmla="*/ 109 h 369"/>
                  <a:gd name="T32" fmla="*/ 5 w 258"/>
                  <a:gd name="T33" fmla="*/ 339 h 369"/>
                  <a:gd name="T34" fmla="*/ 1 w 258"/>
                  <a:gd name="T35" fmla="*/ 346 h 369"/>
                  <a:gd name="T36" fmla="*/ 0 w 258"/>
                  <a:gd name="T37" fmla="*/ 346 h 369"/>
                  <a:gd name="T38" fmla="*/ 0 w 258"/>
                  <a:gd name="T39" fmla="*/ 369 h 369"/>
                  <a:gd name="T40" fmla="*/ 18 w 258"/>
                  <a:gd name="T41" fmla="*/ 369 h 369"/>
                  <a:gd name="T42" fmla="*/ 18 w 258"/>
                  <a:gd name="T43" fmla="*/ 346 h 369"/>
                  <a:gd name="T44" fmla="*/ 18 w 258"/>
                  <a:gd name="T45" fmla="*/ 346 h 369"/>
                  <a:gd name="T46" fmla="*/ 12 w 258"/>
                  <a:gd name="T47" fmla="*/ 339 h 369"/>
                  <a:gd name="T48" fmla="*/ 12 w 258"/>
                  <a:gd name="T49" fmla="*/ 108 h 369"/>
                  <a:gd name="T50" fmla="*/ 17 w 258"/>
                  <a:gd name="T51" fmla="*/ 93 h 369"/>
                  <a:gd name="T52" fmla="*/ 34 w 258"/>
                  <a:gd name="T53" fmla="*/ 87 h 369"/>
                  <a:gd name="T54" fmla="*/ 42 w 258"/>
                  <a:gd name="T55" fmla="*/ 87 h 369"/>
                  <a:gd name="T56" fmla="*/ 42 w 258"/>
                  <a:gd name="T57" fmla="*/ 87 h 369"/>
                  <a:gd name="T58" fmla="*/ 224 w 258"/>
                  <a:gd name="T59" fmla="*/ 87 h 369"/>
                  <a:gd name="T60" fmla="*/ 246 w 258"/>
                  <a:gd name="T61" fmla="*/ 78 h 369"/>
                  <a:gd name="T62" fmla="*/ 253 w 258"/>
                  <a:gd name="T63" fmla="*/ 59 h 369"/>
                  <a:gd name="T64" fmla="*/ 253 w 258"/>
                  <a:gd name="T65" fmla="*/ 58 h 369"/>
                  <a:gd name="T66" fmla="*/ 253 w 258"/>
                  <a:gd name="T67" fmla="*/ 31 h 369"/>
                  <a:gd name="T68" fmla="*/ 258 w 258"/>
                  <a:gd name="T69" fmla="*/ 24 h 369"/>
                  <a:gd name="T70" fmla="*/ 258 w 258"/>
                  <a:gd name="T71" fmla="*/ 24 h 369"/>
                  <a:gd name="T72" fmla="*/ 258 w 258"/>
                  <a:gd name="T73" fmla="*/ 1 h 369"/>
                  <a:gd name="T74" fmla="*/ 252 w 258"/>
                  <a:gd name="T75" fmla="*/ 1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58" h="369">
                    <a:moveTo>
                      <a:pt x="252" y="1"/>
                    </a:moveTo>
                    <a:cubicBezTo>
                      <a:pt x="251" y="1"/>
                      <a:pt x="251" y="0"/>
                      <a:pt x="250" y="0"/>
                    </a:cubicBezTo>
                    <a:cubicBezTo>
                      <a:pt x="249" y="0"/>
                      <a:pt x="248" y="1"/>
                      <a:pt x="247" y="1"/>
                    </a:cubicBezTo>
                    <a:cubicBezTo>
                      <a:pt x="240" y="1"/>
                      <a:pt x="240" y="1"/>
                      <a:pt x="240" y="1"/>
                    </a:cubicBezTo>
                    <a:cubicBezTo>
                      <a:pt x="240" y="24"/>
                      <a:pt x="240" y="24"/>
                      <a:pt x="240" y="24"/>
                    </a:cubicBezTo>
                    <a:cubicBezTo>
                      <a:pt x="240" y="24"/>
                      <a:pt x="240" y="24"/>
                      <a:pt x="240" y="24"/>
                    </a:cubicBezTo>
                    <a:cubicBezTo>
                      <a:pt x="241" y="28"/>
                      <a:pt x="243" y="31"/>
                      <a:pt x="246" y="32"/>
                    </a:cubicBezTo>
                    <a:cubicBezTo>
                      <a:pt x="246" y="58"/>
                      <a:pt x="246" y="58"/>
                      <a:pt x="246" y="58"/>
                    </a:cubicBezTo>
                    <a:cubicBezTo>
                      <a:pt x="246" y="58"/>
                      <a:pt x="247" y="67"/>
                      <a:pt x="241" y="74"/>
                    </a:cubicBezTo>
                    <a:cubicBezTo>
                      <a:pt x="237" y="78"/>
                      <a:pt x="231" y="80"/>
                      <a:pt x="224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34" y="80"/>
                      <a:pt x="34" y="80"/>
                      <a:pt x="34" y="80"/>
                    </a:cubicBezTo>
                    <a:cubicBezTo>
                      <a:pt x="25" y="80"/>
                      <a:pt x="17" y="82"/>
                      <a:pt x="12" y="88"/>
                    </a:cubicBezTo>
                    <a:cubicBezTo>
                      <a:pt x="6" y="95"/>
                      <a:pt x="5" y="105"/>
                      <a:pt x="5" y="108"/>
                    </a:cubicBezTo>
                    <a:cubicBezTo>
                      <a:pt x="5" y="108"/>
                      <a:pt x="5" y="109"/>
                      <a:pt x="5" y="109"/>
                    </a:cubicBezTo>
                    <a:cubicBezTo>
                      <a:pt x="5" y="339"/>
                      <a:pt x="5" y="339"/>
                      <a:pt x="5" y="339"/>
                    </a:cubicBezTo>
                    <a:cubicBezTo>
                      <a:pt x="3" y="341"/>
                      <a:pt x="1" y="343"/>
                      <a:pt x="1" y="346"/>
                    </a:cubicBezTo>
                    <a:cubicBezTo>
                      <a:pt x="0" y="346"/>
                      <a:pt x="0" y="346"/>
                      <a:pt x="0" y="346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18" y="369"/>
                      <a:pt x="18" y="369"/>
                      <a:pt x="18" y="369"/>
                    </a:cubicBezTo>
                    <a:cubicBezTo>
                      <a:pt x="18" y="346"/>
                      <a:pt x="18" y="346"/>
                      <a:pt x="18" y="346"/>
                    </a:cubicBezTo>
                    <a:cubicBezTo>
                      <a:pt x="18" y="346"/>
                      <a:pt x="18" y="346"/>
                      <a:pt x="18" y="346"/>
                    </a:cubicBezTo>
                    <a:cubicBezTo>
                      <a:pt x="18" y="343"/>
                      <a:pt x="15" y="340"/>
                      <a:pt x="12" y="339"/>
                    </a:cubicBezTo>
                    <a:cubicBezTo>
                      <a:pt x="12" y="108"/>
                      <a:pt x="12" y="108"/>
                      <a:pt x="12" y="108"/>
                    </a:cubicBezTo>
                    <a:cubicBezTo>
                      <a:pt x="12" y="108"/>
                      <a:pt x="11" y="99"/>
                      <a:pt x="17" y="93"/>
                    </a:cubicBezTo>
                    <a:cubicBezTo>
                      <a:pt x="21" y="89"/>
                      <a:pt x="27" y="87"/>
                      <a:pt x="34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224" y="87"/>
                      <a:pt x="224" y="87"/>
                      <a:pt x="224" y="87"/>
                    </a:cubicBezTo>
                    <a:cubicBezTo>
                      <a:pt x="233" y="87"/>
                      <a:pt x="241" y="84"/>
                      <a:pt x="246" y="78"/>
                    </a:cubicBezTo>
                    <a:cubicBezTo>
                      <a:pt x="253" y="71"/>
                      <a:pt x="253" y="62"/>
                      <a:pt x="253" y="59"/>
                    </a:cubicBezTo>
                    <a:cubicBezTo>
                      <a:pt x="253" y="58"/>
                      <a:pt x="253" y="58"/>
                      <a:pt x="253" y="58"/>
                    </a:cubicBezTo>
                    <a:cubicBezTo>
                      <a:pt x="253" y="31"/>
                      <a:pt x="253" y="31"/>
                      <a:pt x="253" y="31"/>
                    </a:cubicBezTo>
                    <a:cubicBezTo>
                      <a:pt x="256" y="30"/>
                      <a:pt x="257" y="27"/>
                      <a:pt x="258" y="24"/>
                    </a:cubicBezTo>
                    <a:cubicBezTo>
                      <a:pt x="258" y="24"/>
                      <a:pt x="258" y="24"/>
                      <a:pt x="258" y="24"/>
                    </a:cubicBezTo>
                    <a:cubicBezTo>
                      <a:pt x="258" y="1"/>
                      <a:pt x="258" y="1"/>
                      <a:pt x="258" y="1"/>
                    </a:cubicBezTo>
                    <a:lnTo>
                      <a:pt x="25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" name="Freeform 8"/>
              <p:cNvSpPr>
                <a:spLocks noEditPoints="1"/>
              </p:cNvSpPr>
              <p:nvPr/>
            </p:nvSpPr>
            <p:spPr bwMode="auto">
              <a:xfrm>
                <a:off x="1367" y="2878"/>
                <a:ext cx="262" cy="413"/>
              </a:xfrm>
              <a:custGeom>
                <a:avLst/>
                <a:gdLst>
                  <a:gd name="T0" fmla="*/ 154 w 190"/>
                  <a:gd name="T1" fmla="*/ 0 h 300"/>
                  <a:gd name="T2" fmla="*/ 35 w 190"/>
                  <a:gd name="T3" fmla="*/ 0 h 300"/>
                  <a:gd name="T4" fmla="*/ 0 w 190"/>
                  <a:gd name="T5" fmla="*/ 36 h 300"/>
                  <a:gd name="T6" fmla="*/ 0 w 190"/>
                  <a:gd name="T7" fmla="*/ 264 h 300"/>
                  <a:gd name="T8" fmla="*/ 35 w 190"/>
                  <a:gd name="T9" fmla="*/ 300 h 300"/>
                  <a:gd name="T10" fmla="*/ 154 w 190"/>
                  <a:gd name="T11" fmla="*/ 300 h 300"/>
                  <a:gd name="T12" fmla="*/ 190 w 190"/>
                  <a:gd name="T13" fmla="*/ 264 h 300"/>
                  <a:gd name="T14" fmla="*/ 190 w 190"/>
                  <a:gd name="T15" fmla="*/ 36 h 300"/>
                  <a:gd name="T16" fmla="*/ 154 w 190"/>
                  <a:gd name="T17" fmla="*/ 0 h 300"/>
                  <a:gd name="T18" fmla="*/ 152 w 190"/>
                  <a:gd name="T19" fmla="*/ 29 h 300"/>
                  <a:gd name="T20" fmla="*/ 159 w 190"/>
                  <a:gd name="T21" fmla="*/ 36 h 300"/>
                  <a:gd name="T22" fmla="*/ 152 w 190"/>
                  <a:gd name="T23" fmla="*/ 43 h 300"/>
                  <a:gd name="T24" fmla="*/ 145 w 190"/>
                  <a:gd name="T25" fmla="*/ 36 h 300"/>
                  <a:gd name="T26" fmla="*/ 152 w 190"/>
                  <a:gd name="T27" fmla="*/ 29 h 300"/>
                  <a:gd name="T28" fmla="*/ 60 w 190"/>
                  <a:gd name="T29" fmla="*/ 28 h 300"/>
                  <a:gd name="T30" fmla="*/ 128 w 190"/>
                  <a:gd name="T31" fmla="*/ 28 h 300"/>
                  <a:gd name="T32" fmla="*/ 133 w 190"/>
                  <a:gd name="T33" fmla="*/ 34 h 300"/>
                  <a:gd name="T34" fmla="*/ 128 w 190"/>
                  <a:gd name="T35" fmla="*/ 39 h 300"/>
                  <a:gd name="T36" fmla="*/ 60 w 190"/>
                  <a:gd name="T37" fmla="*/ 39 h 300"/>
                  <a:gd name="T38" fmla="*/ 55 w 190"/>
                  <a:gd name="T39" fmla="*/ 34 h 300"/>
                  <a:gd name="T40" fmla="*/ 60 w 190"/>
                  <a:gd name="T41" fmla="*/ 28 h 300"/>
                  <a:gd name="T42" fmla="*/ 118 w 190"/>
                  <a:gd name="T43" fmla="*/ 280 h 300"/>
                  <a:gd name="T44" fmla="*/ 71 w 190"/>
                  <a:gd name="T45" fmla="*/ 280 h 300"/>
                  <a:gd name="T46" fmla="*/ 67 w 190"/>
                  <a:gd name="T47" fmla="*/ 276 h 300"/>
                  <a:gd name="T48" fmla="*/ 71 w 190"/>
                  <a:gd name="T49" fmla="*/ 272 h 300"/>
                  <a:gd name="T50" fmla="*/ 118 w 190"/>
                  <a:gd name="T51" fmla="*/ 272 h 300"/>
                  <a:gd name="T52" fmla="*/ 121 w 190"/>
                  <a:gd name="T53" fmla="*/ 276 h 300"/>
                  <a:gd name="T54" fmla="*/ 118 w 190"/>
                  <a:gd name="T55" fmla="*/ 280 h 300"/>
                  <a:gd name="T56" fmla="*/ 163 w 190"/>
                  <a:gd name="T57" fmla="*/ 256 h 300"/>
                  <a:gd name="T58" fmla="*/ 25 w 190"/>
                  <a:gd name="T59" fmla="*/ 256 h 300"/>
                  <a:gd name="T60" fmla="*/ 25 w 190"/>
                  <a:gd name="T61" fmla="*/ 56 h 300"/>
                  <a:gd name="T62" fmla="*/ 163 w 190"/>
                  <a:gd name="T63" fmla="*/ 56 h 300"/>
                  <a:gd name="T64" fmla="*/ 163 w 190"/>
                  <a:gd name="T65" fmla="*/ 2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0" h="300">
                    <a:moveTo>
                      <a:pt x="154" y="0"/>
                    </a:moveTo>
                    <a:cubicBezTo>
                      <a:pt x="35" y="0"/>
                      <a:pt x="35" y="0"/>
                      <a:pt x="35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0" y="284"/>
                      <a:pt x="16" y="300"/>
                      <a:pt x="35" y="300"/>
                    </a:cubicBezTo>
                    <a:cubicBezTo>
                      <a:pt x="154" y="300"/>
                      <a:pt x="154" y="300"/>
                      <a:pt x="154" y="300"/>
                    </a:cubicBezTo>
                    <a:cubicBezTo>
                      <a:pt x="174" y="300"/>
                      <a:pt x="190" y="284"/>
                      <a:pt x="190" y="264"/>
                    </a:cubicBezTo>
                    <a:cubicBezTo>
                      <a:pt x="190" y="36"/>
                      <a:pt x="190" y="36"/>
                      <a:pt x="190" y="36"/>
                    </a:cubicBezTo>
                    <a:cubicBezTo>
                      <a:pt x="190" y="16"/>
                      <a:pt x="174" y="0"/>
                      <a:pt x="154" y="0"/>
                    </a:cubicBezTo>
                    <a:close/>
                    <a:moveTo>
                      <a:pt x="152" y="29"/>
                    </a:moveTo>
                    <a:cubicBezTo>
                      <a:pt x="156" y="29"/>
                      <a:pt x="159" y="32"/>
                      <a:pt x="159" y="36"/>
                    </a:cubicBezTo>
                    <a:cubicBezTo>
                      <a:pt x="159" y="40"/>
                      <a:pt x="156" y="43"/>
                      <a:pt x="152" y="43"/>
                    </a:cubicBezTo>
                    <a:cubicBezTo>
                      <a:pt x="148" y="43"/>
                      <a:pt x="145" y="40"/>
                      <a:pt x="145" y="36"/>
                    </a:cubicBezTo>
                    <a:cubicBezTo>
                      <a:pt x="145" y="32"/>
                      <a:pt x="148" y="29"/>
                      <a:pt x="152" y="29"/>
                    </a:cubicBezTo>
                    <a:close/>
                    <a:moveTo>
                      <a:pt x="60" y="28"/>
                    </a:moveTo>
                    <a:cubicBezTo>
                      <a:pt x="128" y="28"/>
                      <a:pt x="128" y="28"/>
                      <a:pt x="128" y="28"/>
                    </a:cubicBezTo>
                    <a:cubicBezTo>
                      <a:pt x="131" y="28"/>
                      <a:pt x="133" y="31"/>
                      <a:pt x="133" y="34"/>
                    </a:cubicBezTo>
                    <a:cubicBezTo>
                      <a:pt x="133" y="37"/>
                      <a:pt x="131" y="39"/>
                      <a:pt x="128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57" y="39"/>
                      <a:pt x="55" y="37"/>
                      <a:pt x="55" y="34"/>
                    </a:cubicBezTo>
                    <a:cubicBezTo>
                      <a:pt x="55" y="31"/>
                      <a:pt x="57" y="28"/>
                      <a:pt x="60" y="28"/>
                    </a:cubicBezTo>
                    <a:close/>
                    <a:moveTo>
                      <a:pt x="118" y="280"/>
                    </a:moveTo>
                    <a:cubicBezTo>
                      <a:pt x="71" y="280"/>
                      <a:pt x="71" y="280"/>
                      <a:pt x="71" y="280"/>
                    </a:cubicBezTo>
                    <a:cubicBezTo>
                      <a:pt x="68" y="280"/>
                      <a:pt x="67" y="278"/>
                      <a:pt x="67" y="276"/>
                    </a:cubicBezTo>
                    <a:cubicBezTo>
                      <a:pt x="67" y="274"/>
                      <a:pt x="68" y="272"/>
                      <a:pt x="71" y="272"/>
                    </a:cubicBezTo>
                    <a:cubicBezTo>
                      <a:pt x="118" y="272"/>
                      <a:pt x="118" y="272"/>
                      <a:pt x="118" y="272"/>
                    </a:cubicBezTo>
                    <a:cubicBezTo>
                      <a:pt x="120" y="272"/>
                      <a:pt x="121" y="274"/>
                      <a:pt x="121" y="276"/>
                    </a:cubicBezTo>
                    <a:cubicBezTo>
                      <a:pt x="121" y="278"/>
                      <a:pt x="120" y="280"/>
                      <a:pt x="118" y="280"/>
                    </a:cubicBezTo>
                    <a:close/>
                    <a:moveTo>
                      <a:pt x="163" y="256"/>
                    </a:moveTo>
                    <a:cubicBezTo>
                      <a:pt x="25" y="256"/>
                      <a:pt x="25" y="256"/>
                      <a:pt x="25" y="256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163" y="56"/>
                      <a:pt x="163" y="56"/>
                      <a:pt x="163" y="56"/>
                    </a:cubicBezTo>
                    <a:lnTo>
                      <a:pt x="163" y="2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" name="Freeform 9"/>
              <p:cNvSpPr>
                <a:spLocks/>
              </p:cNvSpPr>
              <p:nvPr/>
            </p:nvSpPr>
            <p:spPr bwMode="auto">
              <a:xfrm>
                <a:off x="1468" y="3094"/>
                <a:ext cx="58" cy="23"/>
              </a:xfrm>
              <a:custGeom>
                <a:avLst/>
                <a:gdLst>
                  <a:gd name="T0" fmla="*/ 40 w 42"/>
                  <a:gd name="T1" fmla="*/ 8 h 17"/>
                  <a:gd name="T2" fmla="*/ 40 w 42"/>
                  <a:gd name="T3" fmla="*/ 8 h 17"/>
                  <a:gd name="T4" fmla="*/ 21 w 42"/>
                  <a:gd name="T5" fmla="*/ 0 h 17"/>
                  <a:gd name="T6" fmla="*/ 21 w 42"/>
                  <a:gd name="T7" fmla="*/ 0 h 17"/>
                  <a:gd name="T8" fmla="*/ 21 w 42"/>
                  <a:gd name="T9" fmla="*/ 0 h 17"/>
                  <a:gd name="T10" fmla="*/ 21 w 42"/>
                  <a:gd name="T11" fmla="*/ 0 h 17"/>
                  <a:gd name="T12" fmla="*/ 21 w 42"/>
                  <a:gd name="T13" fmla="*/ 0 h 17"/>
                  <a:gd name="T14" fmla="*/ 2 w 42"/>
                  <a:gd name="T15" fmla="*/ 8 h 17"/>
                  <a:gd name="T16" fmla="*/ 2 w 42"/>
                  <a:gd name="T17" fmla="*/ 8 h 17"/>
                  <a:gd name="T18" fmla="*/ 2 w 42"/>
                  <a:gd name="T19" fmla="*/ 8 h 17"/>
                  <a:gd name="T20" fmla="*/ 1 w 42"/>
                  <a:gd name="T21" fmla="*/ 12 h 17"/>
                  <a:gd name="T22" fmla="*/ 5 w 42"/>
                  <a:gd name="T23" fmla="*/ 16 h 17"/>
                  <a:gd name="T24" fmla="*/ 9 w 42"/>
                  <a:gd name="T25" fmla="*/ 16 h 17"/>
                  <a:gd name="T26" fmla="*/ 10 w 42"/>
                  <a:gd name="T27" fmla="*/ 15 h 17"/>
                  <a:gd name="T28" fmla="*/ 10 w 42"/>
                  <a:gd name="T29" fmla="*/ 15 h 17"/>
                  <a:gd name="T30" fmla="*/ 10 w 42"/>
                  <a:gd name="T31" fmla="*/ 15 h 17"/>
                  <a:gd name="T32" fmla="*/ 10 w 42"/>
                  <a:gd name="T33" fmla="*/ 15 h 17"/>
                  <a:gd name="T34" fmla="*/ 21 w 42"/>
                  <a:gd name="T35" fmla="*/ 10 h 17"/>
                  <a:gd name="T36" fmla="*/ 21 w 42"/>
                  <a:gd name="T37" fmla="*/ 10 h 17"/>
                  <a:gd name="T38" fmla="*/ 21 w 42"/>
                  <a:gd name="T39" fmla="*/ 10 h 17"/>
                  <a:gd name="T40" fmla="*/ 21 w 42"/>
                  <a:gd name="T41" fmla="*/ 10 h 17"/>
                  <a:gd name="T42" fmla="*/ 21 w 42"/>
                  <a:gd name="T43" fmla="*/ 10 h 17"/>
                  <a:gd name="T44" fmla="*/ 21 w 42"/>
                  <a:gd name="T45" fmla="*/ 10 h 17"/>
                  <a:gd name="T46" fmla="*/ 21 w 42"/>
                  <a:gd name="T47" fmla="*/ 10 h 17"/>
                  <a:gd name="T48" fmla="*/ 32 w 42"/>
                  <a:gd name="T49" fmla="*/ 15 h 17"/>
                  <a:gd name="T50" fmla="*/ 32 w 42"/>
                  <a:gd name="T51" fmla="*/ 15 h 17"/>
                  <a:gd name="T52" fmla="*/ 32 w 42"/>
                  <a:gd name="T53" fmla="*/ 15 h 17"/>
                  <a:gd name="T54" fmla="*/ 32 w 42"/>
                  <a:gd name="T55" fmla="*/ 15 h 17"/>
                  <a:gd name="T56" fmla="*/ 32 w 42"/>
                  <a:gd name="T57" fmla="*/ 16 h 17"/>
                  <a:gd name="T58" fmla="*/ 37 w 42"/>
                  <a:gd name="T59" fmla="*/ 16 h 17"/>
                  <a:gd name="T60" fmla="*/ 41 w 42"/>
                  <a:gd name="T61" fmla="*/ 12 h 17"/>
                  <a:gd name="T62" fmla="*/ 40 w 42"/>
                  <a:gd name="T63" fmla="*/ 8 h 17"/>
                  <a:gd name="T64" fmla="*/ 40 w 42"/>
                  <a:gd name="T6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2" h="17">
                    <a:moveTo>
                      <a:pt x="40" y="8"/>
                    </a:moveTo>
                    <a:cubicBezTo>
                      <a:pt x="40" y="8"/>
                      <a:pt x="40" y="8"/>
                      <a:pt x="40" y="8"/>
                    </a:cubicBezTo>
                    <a:cubicBezTo>
                      <a:pt x="35" y="3"/>
                      <a:pt x="28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3" y="0"/>
                      <a:pt x="7" y="3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9"/>
                      <a:pt x="0" y="11"/>
                      <a:pt x="1" y="12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7"/>
                      <a:pt x="8" y="17"/>
                      <a:pt x="9" y="16"/>
                    </a:cubicBezTo>
                    <a:cubicBezTo>
                      <a:pt x="9" y="16"/>
                      <a:pt x="9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3" y="12"/>
                      <a:pt x="16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5" y="10"/>
                      <a:pt x="29" y="12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6"/>
                      <a:pt x="32" y="16"/>
                    </a:cubicBezTo>
                    <a:cubicBezTo>
                      <a:pt x="34" y="17"/>
                      <a:pt x="36" y="17"/>
                      <a:pt x="37" y="16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2" y="11"/>
                      <a:pt x="42" y="9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6" name="Freeform 10"/>
              <p:cNvSpPr>
                <a:spLocks/>
              </p:cNvSpPr>
              <p:nvPr/>
            </p:nvSpPr>
            <p:spPr bwMode="auto">
              <a:xfrm>
                <a:off x="1424" y="3024"/>
                <a:ext cx="146" cy="41"/>
              </a:xfrm>
              <a:custGeom>
                <a:avLst/>
                <a:gdLst>
                  <a:gd name="T0" fmla="*/ 6 w 106"/>
                  <a:gd name="T1" fmla="*/ 29 h 30"/>
                  <a:gd name="T2" fmla="*/ 10 w 106"/>
                  <a:gd name="T3" fmla="*/ 29 h 30"/>
                  <a:gd name="T4" fmla="*/ 10 w 106"/>
                  <a:gd name="T5" fmla="*/ 29 h 30"/>
                  <a:gd name="T6" fmla="*/ 10 w 106"/>
                  <a:gd name="T7" fmla="*/ 29 h 30"/>
                  <a:gd name="T8" fmla="*/ 11 w 106"/>
                  <a:gd name="T9" fmla="*/ 29 h 30"/>
                  <a:gd name="T10" fmla="*/ 11 w 106"/>
                  <a:gd name="T11" fmla="*/ 28 h 30"/>
                  <a:gd name="T12" fmla="*/ 53 w 106"/>
                  <a:gd name="T13" fmla="*/ 13 h 30"/>
                  <a:gd name="T14" fmla="*/ 53 w 106"/>
                  <a:gd name="T15" fmla="*/ 13 h 30"/>
                  <a:gd name="T16" fmla="*/ 53 w 106"/>
                  <a:gd name="T17" fmla="*/ 13 h 30"/>
                  <a:gd name="T18" fmla="*/ 53 w 106"/>
                  <a:gd name="T19" fmla="*/ 13 h 30"/>
                  <a:gd name="T20" fmla="*/ 53 w 106"/>
                  <a:gd name="T21" fmla="*/ 13 h 30"/>
                  <a:gd name="T22" fmla="*/ 95 w 106"/>
                  <a:gd name="T23" fmla="*/ 28 h 30"/>
                  <a:gd name="T24" fmla="*/ 95 w 106"/>
                  <a:gd name="T25" fmla="*/ 29 h 30"/>
                  <a:gd name="T26" fmla="*/ 96 w 106"/>
                  <a:gd name="T27" fmla="*/ 29 h 30"/>
                  <a:gd name="T28" fmla="*/ 96 w 106"/>
                  <a:gd name="T29" fmla="*/ 29 h 30"/>
                  <a:gd name="T30" fmla="*/ 96 w 106"/>
                  <a:gd name="T31" fmla="*/ 29 h 30"/>
                  <a:gd name="T32" fmla="*/ 100 w 106"/>
                  <a:gd name="T33" fmla="*/ 29 h 30"/>
                  <a:gd name="T34" fmla="*/ 104 w 106"/>
                  <a:gd name="T35" fmla="*/ 24 h 30"/>
                  <a:gd name="T36" fmla="*/ 104 w 106"/>
                  <a:gd name="T37" fmla="*/ 20 h 30"/>
                  <a:gd name="T38" fmla="*/ 104 w 106"/>
                  <a:gd name="T39" fmla="*/ 19 h 30"/>
                  <a:gd name="T40" fmla="*/ 104 w 106"/>
                  <a:gd name="T41" fmla="*/ 19 h 30"/>
                  <a:gd name="T42" fmla="*/ 53 w 106"/>
                  <a:gd name="T43" fmla="*/ 0 h 30"/>
                  <a:gd name="T44" fmla="*/ 2 w 106"/>
                  <a:gd name="T45" fmla="*/ 19 h 30"/>
                  <a:gd name="T46" fmla="*/ 2 w 106"/>
                  <a:gd name="T47" fmla="*/ 19 h 30"/>
                  <a:gd name="T48" fmla="*/ 1 w 106"/>
                  <a:gd name="T49" fmla="*/ 20 h 30"/>
                  <a:gd name="T50" fmla="*/ 1 w 106"/>
                  <a:gd name="T51" fmla="*/ 24 h 30"/>
                  <a:gd name="T52" fmla="*/ 6 w 106"/>
                  <a:gd name="T53" fmla="*/ 2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6" h="30">
                    <a:moveTo>
                      <a:pt x="6" y="29"/>
                    </a:moveTo>
                    <a:cubicBezTo>
                      <a:pt x="7" y="30"/>
                      <a:pt x="9" y="30"/>
                      <a:pt x="10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29"/>
                      <a:pt x="11" y="29"/>
                      <a:pt x="11" y="29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22" y="18"/>
                      <a:pt x="37" y="12"/>
                      <a:pt x="53" y="13"/>
                    </a:cubicBezTo>
                    <a:cubicBezTo>
                      <a:pt x="53" y="13"/>
                      <a:pt x="53" y="13"/>
                      <a:pt x="53" y="13"/>
                    </a:cubicBezTo>
                    <a:cubicBezTo>
                      <a:pt x="53" y="13"/>
                      <a:pt x="53" y="13"/>
                      <a:pt x="53" y="13"/>
                    </a:cubicBezTo>
                    <a:cubicBezTo>
                      <a:pt x="53" y="13"/>
                      <a:pt x="53" y="13"/>
                      <a:pt x="53" y="13"/>
                    </a:cubicBezTo>
                    <a:cubicBezTo>
                      <a:pt x="53" y="13"/>
                      <a:pt x="53" y="13"/>
                      <a:pt x="53" y="13"/>
                    </a:cubicBezTo>
                    <a:cubicBezTo>
                      <a:pt x="69" y="12"/>
                      <a:pt x="84" y="18"/>
                      <a:pt x="95" y="28"/>
                    </a:cubicBezTo>
                    <a:cubicBezTo>
                      <a:pt x="95" y="28"/>
                      <a:pt x="95" y="28"/>
                      <a:pt x="95" y="29"/>
                    </a:cubicBezTo>
                    <a:cubicBezTo>
                      <a:pt x="95" y="29"/>
                      <a:pt x="95" y="29"/>
                      <a:pt x="96" y="29"/>
                    </a:cubicBezTo>
                    <a:cubicBezTo>
                      <a:pt x="96" y="29"/>
                      <a:pt x="96" y="29"/>
                      <a:pt x="96" y="29"/>
                    </a:cubicBezTo>
                    <a:cubicBezTo>
                      <a:pt x="96" y="29"/>
                      <a:pt x="96" y="29"/>
                      <a:pt x="96" y="29"/>
                    </a:cubicBezTo>
                    <a:cubicBezTo>
                      <a:pt x="97" y="30"/>
                      <a:pt x="99" y="30"/>
                      <a:pt x="100" y="29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6" y="23"/>
                      <a:pt x="106" y="21"/>
                      <a:pt x="104" y="20"/>
                    </a:cubicBezTo>
                    <a:cubicBezTo>
                      <a:pt x="104" y="20"/>
                      <a:pt x="104" y="20"/>
                      <a:pt x="104" y="19"/>
                    </a:cubicBezTo>
                    <a:cubicBezTo>
                      <a:pt x="104" y="19"/>
                      <a:pt x="104" y="19"/>
                      <a:pt x="104" y="19"/>
                    </a:cubicBezTo>
                    <a:cubicBezTo>
                      <a:pt x="90" y="7"/>
                      <a:pt x="72" y="0"/>
                      <a:pt x="53" y="0"/>
                    </a:cubicBezTo>
                    <a:cubicBezTo>
                      <a:pt x="33" y="0"/>
                      <a:pt x="16" y="7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20"/>
                      <a:pt x="2" y="20"/>
                      <a:pt x="1" y="20"/>
                    </a:cubicBezTo>
                    <a:cubicBezTo>
                      <a:pt x="0" y="21"/>
                      <a:pt x="0" y="23"/>
                      <a:pt x="1" y="24"/>
                    </a:cubicBezTo>
                    <a:lnTo>
                      <a:pt x="6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7" name="Freeform 11"/>
              <p:cNvSpPr>
                <a:spLocks/>
              </p:cNvSpPr>
              <p:nvPr/>
            </p:nvSpPr>
            <p:spPr bwMode="auto">
              <a:xfrm>
                <a:off x="1447" y="3059"/>
                <a:ext cx="98" cy="33"/>
              </a:xfrm>
              <a:custGeom>
                <a:avLst/>
                <a:gdLst>
                  <a:gd name="T0" fmla="*/ 70 w 71"/>
                  <a:gd name="T1" fmla="*/ 14 h 24"/>
                  <a:gd name="T2" fmla="*/ 69 w 71"/>
                  <a:gd name="T3" fmla="*/ 13 h 24"/>
                  <a:gd name="T4" fmla="*/ 36 w 71"/>
                  <a:gd name="T5" fmla="*/ 0 h 24"/>
                  <a:gd name="T6" fmla="*/ 36 w 71"/>
                  <a:gd name="T7" fmla="*/ 0 h 24"/>
                  <a:gd name="T8" fmla="*/ 36 w 71"/>
                  <a:gd name="T9" fmla="*/ 0 h 24"/>
                  <a:gd name="T10" fmla="*/ 3 w 71"/>
                  <a:gd name="T11" fmla="*/ 13 h 24"/>
                  <a:gd name="T12" fmla="*/ 2 w 71"/>
                  <a:gd name="T13" fmla="*/ 14 h 24"/>
                  <a:gd name="T14" fmla="*/ 2 w 71"/>
                  <a:gd name="T15" fmla="*/ 14 h 24"/>
                  <a:gd name="T16" fmla="*/ 2 w 71"/>
                  <a:gd name="T17" fmla="*/ 19 h 24"/>
                  <a:gd name="T18" fmla="*/ 5 w 71"/>
                  <a:gd name="T19" fmla="*/ 22 h 24"/>
                  <a:gd name="T20" fmla="*/ 10 w 71"/>
                  <a:gd name="T21" fmla="*/ 23 h 24"/>
                  <a:gd name="T22" fmla="*/ 11 w 71"/>
                  <a:gd name="T23" fmla="*/ 22 h 24"/>
                  <a:gd name="T24" fmla="*/ 11 w 71"/>
                  <a:gd name="T25" fmla="*/ 21 h 24"/>
                  <a:gd name="T26" fmla="*/ 36 w 71"/>
                  <a:gd name="T27" fmla="*/ 12 h 24"/>
                  <a:gd name="T28" fmla="*/ 61 w 71"/>
                  <a:gd name="T29" fmla="*/ 21 h 24"/>
                  <a:gd name="T30" fmla="*/ 61 w 71"/>
                  <a:gd name="T31" fmla="*/ 22 h 24"/>
                  <a:gd name="T32" fmla="*/ 62 w 71"/>
                  <a:gd name="T33" fmla="*/ 23 h 24"/>
                  <a:gd name="T34" fmla="*/ 66 w 71"/>
                  <a:gd name="T35" fmla="*/ 22 h 24"/>
                  <a:gd name="T36" fmla="*/ 70 w 71"/>
                  <a:gd name="T37" fmla="*/ 19 h 24"/>
                  <a:gd name="T38" fmla="*/ 70 w 71"/>
                  <a:gd name="T39" fmla="*/ 14 h 24"/>
                  <a:gd name="T40" fmla="*/ 70 w 71"/>
                  <a:gd name="T41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1" h="24">
                    <a:moveTo>
                      <a:pt x="70" y="14"/>
                    </a:moveTo>
                    <a:cubicBezTo>
                      <a:pt x="70" y="14"/>
                      <a:pt x="69" y="13"/>
                      <a:pt x="69" y="13"/>
                    </a:cubicBezTo>
                    <a:cubicBezTo>
                      <a:pt x="61" y="5"/>
                      <a:pt x="49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3" y="0"/>
                      <a:pt x="11" y="5"/>
                      <a:pt x="3" y="13"/>
                    </a:cubicBezTo>
                    <a:cubicBezTo>
                      <a:pt x="3" y="13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5"/>
                      <a:pt x="0" y="17"/>
                      <a:pt x="2" y="19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7" y="24"/>
                      <a:pt x="9" y="24"/>
                      <a:pt x="10" y="23"/>
                    </a:cubicBezTo>
                    <a:cubicBezTo>
                      <a:pt x="10" y="22"/>
                      <a:pt x="10" y="22"/>
                      <a:pt x="11" y="22"/>
                    </a:cubicBezTo>
                    <a:cubicBezTo>
                      <a:pt x="11" y="22"/>
                      <a:pt x="11" y="22"/>
                      <a:pt x="11" y="21"/>
                    </a:cubicBezTo>
                    <a:cubicBezTo>
                      <a:pt x="18" y="15"/>
                      <a:pt x="26" y="12"/>
                      <a:pt x="36" y="12"/>
                    </a:cubicBezTo>
                    <a:cubicBezTo>
                      <a:pt x="46" y="12"/>
                      <a:pt x="54" y="15"/>
                      <a:pt x="61" y="21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1" y="22"/>
                      <a:pt x="62" y="22"/>
                      <a:pt x="62" y="23"/>
                    </a:cubicBezTo>
                    <a:cubicBezTo>
                      <a:pt x="63" y="24"/>
                      <a:pt x="65" y="24"/>
                      <a:pt x="66" y="22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1" y="17"/>
                      <a:pt x="71" y="15"/>
                      <a:pt x="70" y="14"/>
                    </a:cubicBezTo>
                    <a:cubicBezTo>
                      <a:pt x="70" y="14"/>
                      <a:pt x="70" y="14"/>
                      <a:pt x="7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8" name="Oval 12"/>
              <p:cNvSpPr>
                <a:spLocks noChangeArrowheads="1"/>
              </p:cNvSpPr>
              <p:nvPr/>
            </p:nvSpPr>
            <p:spPr bwMode="auto">
              <a:xfrm>
                <a:off x="1484" y="3124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9" name="Freeform 13"/>
              <p:cNvSpPr>
                <a:spLocks/>
              </p:cNvSpPr>
              <p:nvPr/>
            </p:nvSpPr>
            <p:spPr bwMode="auto">
              <a:xfrm>
                <a:off x="1883" y="3139"/>
                <a:ext cx="299" cy="98"/>
              </a:xfrm>
              <a:custGeom>
                <a:avLst/>
                <a:gdLst>
                  <a:gd name="T0" fmla="*/ 194 w 217"/>
                  <a:gd name="T1" fmla="*/ 26 h 71"/>
                  <a:gd name="T2" fmla="*/ 174 w 217"/>
                  <a:gd name="T3" fmla="*/ 26 h 71"/>
                  <a:gd name="T4" fmla="*/ 176 w 217"/>
                  <a:gd name="T5" fmla="*/ 18 h 71"/>
                  <a:gd name="T6" fmla="*/ 159 w 217"/>
                  <a:gd name="T7" fmla="*/ 0 h 71"/>
                  <a:gd name="T8" fmla="*/ 56 w 217"/>
                  <a:gd name="T9" fmla="*/ 0 h 71"/>
                  <a:gd name="T10" fmla="*/ 39 w 217"/>
                  <a:gd name="T11" fmla="*/ 18 h 71"/>
                  <a:gd name="T12" fmla="*/ 41 w 217"/>
                  <a:gd name="T13" fmla="*/ 26 h 71"/>
                  <a:gd name="T14" fmla="*/ 22 w 217"/>
                  <a:gd name="T15" fmla="*/ 26 h 71"/>
                  <a:gd name="T16" fmla="*/ 0 w 217"/>
                  <a:gd name="T17" fmla="*/ 48 h 71"/>
                  <a:gd name="T18" fmla="*/ 22 w 217"/>
                  <a:gd name="T19" fmla="*/ 71 h 71"/>
                  <a:gd name="T20" fmla="*/ 194 w 217"/>
                  <a:gd name="T21" fmla="*/ 71 h 71"/>
                  <a:gd name="T22" fmla="*/ 217 w 217"/>
                  <a:gd name="T23" fmla="*/ 48 h 71"/>
                  <a:gd name="T24" fmla="*/ 194 w 217"/>
                  <a:gd name="T25" fmla="*/ 2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7" h="71">
                    <a:moveTo>
                      <a:pt x="194" y="26"/>
                    </a:moveTo>
                    <a:cubicBezTo>
                      <a:pt x="174" y="26"/>
                      <a:pt x="174" y="26"/>
                      <a:pt x="174" y="26"/>
                    </a:cubicBezTo>
                    <a:cubicBezTo>
                      <a:pt x="175" y="24"/>
                      <a:pt x="176" y="21"/>
                      <a:pt x="176" y="18"/>
                    </a:cubicBezTo>
                    <a:cubicBezTo>
                      <a:pt x="176" y="8"/>
                      <a:pt x="168" y="0"/>
                      <a:pt x="159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47" y="0"/>
                      <a:pt x="39" y="8"/>
                      <a:pt x="39" y="18"/>
                    </a:cubicBezTo>
                    <a:cubicBezTo>
                      <a:pt x="39" y="21"/>
                      <a:pt x="40" y="24"/>
                      <a:pt x="41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10" y="26"/>
                      <a:pt x="0" y="36"/>
                      <a:pt x="0" y="48"/>
                    </a:cubicBezTo>
                    <a:cubicBezTo>
                      <a:pt x="0" y="61"/>
                      <a:pt x="10" y="71"/>
                      <a:pt x="22" y="71"/>
                    </a:cubicBezTo>
                    <a:cubicBezTo>
                      <a:pt x="194" y="71"/>
                      <a:pt x="194" y="71"/>
                      <a:pt x="194" y="71"/>
                    </a:cubicBezTo>
                    <a:cubicBezTo>
                      <a:pt x="207" y="71"/>
                      <a:pt x="217" y="61"/>
                      <a:pt x="217" y="48"/>
                    </a:cubicBezTo>
                    <a:cubicBezTo>
                      <a:pt x="217" y="36"/>
                      <a:pt x="207" y="26"/>
                      <a:pt x="19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0" name="Freeform 14"/>
              <p:cNvSpPr>
                <a:spLocks/>
              </p:cNvSpPr>
              <p:nvPr/>
            </p:nvSpPr>
            <p:spPr bwMode="auto">
              <a:xfrm>
                <a:off x="1665" y="2598"/>
                <a:ext cx="707" cy="521"/>
              </a:xfrm>
              <a:custGeom>
                <a:avLst/>
                <a:gdLst>
                  <a:gd name="T0" fmla="*/ 514 w 514"/>
                  <a:gd name="T1" fmla="*/ 264 h 378"/>
                  <a:gd name="T2" fmla="*/ 514 w 514"/>
                  <a:gd name="T3" fmla="*/ 70 h 378"/>
                  <a:gd name="T4" fmla="*/ 444 w 514"/>
                  <a:gd name="T5" fmla="*/ 0 h 378"/>
                  <a:gd name="T6" fmla="*/ 69 w 514"/>
                  <a:gd name="T7" fmla="*/ 0 h 378"/>
                  <a:gd name="T8" fmla="*/ 0 w 514"/>
                  <a:gd name="T9" fmla="*/ 70 h 378"/>
                  <a:gd name="T10" fmla="*/ 0 w 514"/>
                  <a:gd name="T11" fmla="*/ 308 h 378"/>
                  <a:gd name="T12" fmla="*/ 69 w 514"/>
                  <a:gd name="T13" fmla="*/ 378 h 378"/>
                  <a:gd name="T14" fmla="*/ 411 w 514"/>
                  <a:gd name="T15" fmla="*/ 378 h 378"/>
                  <a:gd name="T16" fmla="*/ 411 w 514"/>
                  <a:gd name="T17" fmla="*/ 338 h 378"/>
                  <a:gd name="T18" fmla="*/ 96 w 514"/>
                  <a:gd name="T19" fmla="*/ 338 h 378"/>
                  <a:gd name="T20" fmla="*/ 37 w 514"/>
                  <a:gd name="T21" fmla="*/ 283 h 378"/>
                  <a:gd name="T22" fmla="*/ 37 w 514"/>
                  <a:gd name="T23" fmla="*/ 95 h 378"/>
                  <a:gd name="T24" fmla="*/ 96 w 514"/>
                  <a:gd name="T25" fmla="*/ 40 h 378"/>
                  <a:gd name="T26" fmla="*/ 416 w 514"/>
                  <a:gd name="T27" fmla="*/ 40 h 378"/>
                  <a:gd name="T28" fmla="*/ 475 w 514"/>
                  <a:gd name="T29" fmla="*/ 95 h 378"/>
                  <a:gd name="T30" fmla="*/ 475 w 514"/>
                  <a:gd name="T31" fmla="*/ 264 h 378"/>
                  <a:gd name="T32" fmla="*/ 514 w 514"/>
                  <a:gd name="T33" fmla="*/ 26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4" h="378">
                    <a:moveTo>
                      <a:pt x="514" y="264"/>
                    </a:moveTo>
                    <a:cubicBezTo>
                      <a:pt x="514" y="70"/>
                      <a:pt x="514" y="70"/>
                      <a:pt x="514" y="70"/>
                    </a:cubicBezTo>
                    <a:cubicBezTo>
                      <a:pt x="514" y="31"/>
                      <a:pt x="483" y="0"/>
                      <a:pt x="444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308"/>
                      <a:pt x="0" y="308"/>
                      <a:pt x="0" y="308"/>
                    </a:cubicBezTo>
                    <a:cubicBezTo>
                      <a:pt x="0" y="347"/>
                      <a:pt x="31" y="378"/>
                      <a:pt x="69" y="378"/>
                    </a:cubicBezTo>
                    <a:cubicBezTo>
                      <a:pt x="411" y="378"/>
                      <a:pt x="411" y="378"/>
                      <a:pt x="411" y="378"/>
                    </a:cubicBezTo>
                    <a:cubicBezTo>
                      <a:pt x="411" y="338"/>
                      <a:pt x="411" y="338"/>
                      <a:pt x="411" y="338"/>
                    </a:cubicBezTo>
                    <a:cubicBezTo>
                      <a:pt x="96" y="338"/>
                      <a:pt x="96" y="338"/>
                      <a:pt x="96" y="338"/>
                    </a:cubicBezTo>
                    <a:cubicBezTo>
                      <a:pt x="51" y="339"/>
                      <a:pt x="36" y="322"/>
                      <a:pt x="37" y="283"/>
                    </a:cubicBezTo>
                    <a:cubicBezTo>
                      <a:pt x="37" y="95"/>
                      <a:pt x="37" y="95"/>
                      <a:pt x="37" y="95"/>
                    </a:cubicBezTo>
                    <a:cubicBezTo>
                      <a:pt x="39" y="50"/>
                      <a:pt x="54" y="40"/>
                      <a:pt x="96" y="40"/>
                    </a:cubicBezTo>
                    <a:cubicBezTo>
                      <a:pt x="416" y="40"/>
                      <a:pt x="416" y="40"/>
                      <a:pt x="416" y="40"/>
                    </a:cubicBezTo>
                    <a:cubicBezTo>
                      <a:pt x="468" y="40"/>
                      <a:pt x="475" y="58"/>
                      <a:pt x="475" y="95"/>
                    </a:cubicBezTo>
                    <a:cubicBezTo>
                      <a:pt x="475" y="264"/>
                      <a:pt x="475" y="264"/>
                      <a:pt x="475" y="264"/>
                    </a:cubicBezTo>
                    <a:lnTo>
                      <a:pt x="514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1" name="Freeform 15"/>
              <p:cNvSpPr>
                <a:spLocks/>
              </p:cNvSpPr>
              <p:nvPr/>
            </p:nvSpPr>
            <p:spPr bwMode="auto">
              <a:xfrm>
                <a:off x="1972" y="2874"/>
                <a:ext cx="99" cy="41"/>
              </a:xfrm>
              <a:custGeom>
                <a:avLst/>
                <a:gdLst>
                  <a:gd name="T0" fmla="*/ 69 w 72"/>
                  <a:gd name="T1" fmla="*/ 14 h 30"/>
                  <a:gd name="T2" fmla="*/ 69 w 72"/>
                  <a:gd name="T3" fmla="*/ 14 h 30"/>
                  <a:gd name="T4" fmla="*/ 69 w 72"/>
                  <a:gd name="T5" fmla="*/ 14 h 30"/>
                  <a:gd name="T6" fmla="*/ 37 w 72"/>
                  <a:gd name="T7" fmla="*/ 0 h 30"/>
                  <a:gd name="T8" fmla="*/ 37 w 72"/>
                  <a:gd name="T9" fmla="*/ 0 h 30"/>
                  <a:gd name="T10" fmla="*/ 36 w 72"/>
                  <a:gd name="T11" fmla="*/ 0 h 30"/>
                  <a:gd name="T12" fmla="*/ 35 w 72"/>
                  <a:gd name="T13" fmla="*/ 0 h 30"/>
                  <a:gd name="T14" fmla="*/ 35 w 72"/>
                  <a:gd name="T15" fmla="*/ 0 h 30"/>
                  <a:gd name="T16" fmla="*/ 4 w 72"/>
                  <a:gd name="T17" fmla="*/ 14 h 30"/>
                  <a:gd name="T18" fmla="*/ 3 w 72"/>
                  <a:gd name="T19" fmla="*/ 14 h 30"/>
                  <a:gd name="T20" fmla="*/ 3 w 72"/>
                  <a:gd name="T21" fmla="*/ 14 h 30"/>
                  <a:gd name="T22" fmla="*/ 1 w 72"/>
                  <a:gd name="T23" fmla="*/ 22 h 30"/>
                  <a:gd name="T24" fmla="*/ 7 w 72"/>
                  <a:gd name="T25" fmla="*/ 28 h 30"/>
                  <a:gd name="T26" fmla="*/ 16 w 72"/>
                  <a:gd name="T27" fmla="*/ 28 h 30"/>
                  <a:gd name="T28" fmla="*/ 16 w 72"/>
                  <a:gd name="T29" fmla="*/ 27 h 30"/>
                  <a:gd name="T30" fmla="*/ 16 w 72"/>
                  <a:gd name="T31" fmla="*/ 27 h 30"/>
                  <a:gd name="T32" fmla="*/ 16 w 72"/>
                  <a:gd name="T33" fmla="*/ 27 h 30"/>
                  <a:gd name="T34" fmla="*/ 17 w 72"/>
                  <a:gd name="T35" fmla="*/ 26 h 30"/>
                  <a:gd name="T36" fmla="*/ 35 w 72"/>
                  <a:gd name="T37" fmla="*/ 18 h 30"/>
                  <a:gd name="T38" fmla="*/ 35 w 72"/>
                  <a:gd name="T39" fmla="*/ 19 h 30"/>
                  <a:gd name="T40" fmla="*/ 36 w 72"/>
                  <a:gd name="T41" fmla="*/ 18 h 30"/>
                  <a:gd name="T42" fmla="*/ 36 w 72"/>
                  <a:gd name="T43" fmla="*/ 18 h 30"/>
                  <a:gd name="T44" fmla="*/ 36 w 72"/>
                  <a:gd name="T45" fmla="*/ 18 h 30"/>
                  <a:gd name="T46" fmla="*/ 37 w 72"/>
                  <a:gd name="T47" fmla="*/ 19 h 30"/>
                  <a:gd name="T48" fmla="*/ 37 w 72"/>
                  <a:gd name="T49" fmla="*/ 18 h 30"/>
                  <a:gd name="T50" fmla="*/ 55 w 72"/>
                  <a:gd name="T51" fmla="*/ 26 h 30"/>
                  <a:gd name="T52" fmla="*/ 56 w 72"/>
                  <a:gd name="T53" fmla="*/ 27 h 30"/>
                  <a:gd name="T54" fmla="*/ 56 w 72"/>
                  <a:gd name="T55" fmla="*/ 27 h 30"/>
                  <a:gd name="T56" fmla="*/ 56 w 72"/>
                  <a:gd name="T57" fmla="*/ 27 h 30"/>
                  <a:gd name="T58" fmla="*/ 56 w 72"/>
                  <a:gd name="T59" fmla="*/ 28 h 30"/>
                  <a:gd name="T60" fmla="*/ 65 w 72"/>
                  <a:gd name="T61" fmla="*/ 28 h 30"/>
                  <a:gd name="T62" fmla="*/ 71 w 72"/>
                  <a:gd name="T63" fmla="*/ 22 h 30"/>
                  <a:gd name="T64" fmla="*/ 69 w 72"/>
                  <a:gd name="T65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2" h="30">
                    <a:moveTo>
                      <a:pt x="69" y="14"/>
                    </a:moveTo>
                    <a:cubicBezTo>
                      <a:pt x="69" y="14"/>
                      <a:pt x="69" y="14"/>
                      <a:pt x="69" y="14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1" y="5"/>
                      <a:pt x="49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3" y="0"/>
                      <a:pt x="11" y="5"/>
                      <a:pt x="4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0" y="17"/>
                      <a:pt x="0" y="20"/>
                      <a:pt x="1" y="22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9" y="30"/>
                      <a:pt x="13" y="30"/>
                      <a:pt x="16" y="28"/>
                    </a:cubicBezTo>
                    <a:cubicBezTo>
                      <a:pt x="16" y="28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7" y="27"/>
                      <a:pt x="17" y="27"/>
                      <a:pt x="17" y="26"/>
                    </a:cubicBezTo>
                    <a:cubicBezTo>
                      <a:pt x="22" y="21"/>
                      <a:pt x="28" y="18"/>
                      <a:pt x="35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6" y="19"/>
                      <a:pt x="36" y="18"/>
                      <a:pt x="36" y="1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8"/>
                      <a:pt x="36" y="19"/>
                      <a:pt x="37" y="19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44" y="18"/>
                      <a:pt x="50" y="21"/>
                      <a:pt x="55" y="26"/>
                    </a:cubicBezTo>
                    <a:cubicBezTo>
                      <a:pt x="55" y="27"/>
                      <a:pt x="55" y="27"/>
                      <a:pt x="56" y="27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6" y="27"/>
                      <a:pt x="56" y="28"/>
                      <a:pt x="56" y="28"/>
                    </a:cubicBezTo>
                    <a:cubicBezTo>
                      <a:pt x="59" y="30"/>
                      <a:pt x="63" y="30"/>
                      <a:pt x="65" y="28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2" y="20"/>
                      <a:pt x="72" y="17"/>
                      <a:pt x="69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2" name="Freeform 16"/>
              <p:cNvSpPr>
                <a:spLocks/>
              </p:cNvSpPr>
              <p:nvPr/>
            </p:nvSpPr>
            <p:spPr bwMode="auto">
              <a:xfrm>
                <a:off x="1894" y="2751"/>
                <a:ext cx="254" cy="73"/>
              </a:xfrm>
              <a:custGeom>
                <a:avLst/>
                <a:gdLst>
                  <a:gd name="T0" fmla="*/ 182 w 184"/>
                  <a:gd name="T1" fmla="*/ 35 h 53"/>
                  <a:gd name="T2" fmla="*/ 181 w 184"/>
                  <a:gd name="T3" fmla="*/ 34 h 53"/>
                  <a:gd name="T4" fmla="*/ 180 w 184"/>
                  <a:gd name="T5" fmla="*/ 34 h 53"/>
                  <a:gd name="T6" fmla="*/ 92 w 184"/>
                  <a:gd name="T7" fmla="*/ 1 h 53"/>
                  <a:gd name="T8" fmla="*/ 4 w 184"/>
                  <a:gd name="T9" fmla="*/ 34 h 53"/>
                  <a:gd name="T10" fmla="*/ 3 w 184"/>
                  <a:gd name="T11" fmla="*/ 34 h 53"/>
                  <a:gd name="T12" fmla="*/ 2 w 184"/>
                  <a:gd name="T13" fmla="*/ 35 h 53"/>
                  <a:gd name="T14" fmla="*/ 2 w 184"/>
                  <a:gd name="T15" fmla="*/ 43 h 53"/>
                  <a:gd name="T16" fmla="*/ 9 w 184"/>
                  <a:gd name="T17" fmla="*/ 50 h 53"/>
                  <a:gd name="T18" fmla="*/ 18 w 184"/>
                  <a:gd name="T19" fmla="*/ 51 h 53"/>
                  <a:gd name="T20" fmla="*/ 18 w 184"/>
                  <a:gd name="T21" fmla="*/ 51 h 53"/>
                  <a:gd name="T22" fmla="*/ 18 w 184"/>
                  <a:gd name="T23" fmla="*/ 51 h 53"/>
                  <a:gd name="T24" fmla="*/ 18 w 184"/>
                  <a:gd name="T25" fmla="*/ 50 h 53"/>
                  <a:gd name="T26" fmla="*/ 19 w 184"/>
                  <a:gd name="T27" fmla="*/ 49 h 53"/>
                  <a:gd name="T28" fmla="*/ 91 w 184"/>
                  <a:gd name="T29" fmla="*/ 23 h 53"/>
                  <a:gd name="T30" fmla="*/ 91 w 184"/>
                  <a:gd name="T31" fmla="*/ 23 h 53"/>
                  <a:gd name="T32" fmla="*/ 92 w 184"/>
                  <a:gd name="T33" fmla="*/ 23 h 53"/>
                  <a:gd name="T34" fmla="*/ 93 w 184"/>
                  <a:gd name="T35" fmla="*/ 23 h 53"/>
                  <a:gd name="T36" fmla="*/ 93 w 184"/>
                  <a:gd name="T37" fmla="*/ 23 h 53"/>
                  <a:gd name="T38" fmla="*/ 165 w 184"/>
                  <a:gd name="T39" fmla="*/ 49 h 53"/>
                  <a:gd name="T40" fmla="*/ 166 w 184"/>
                  <a:gd name="T41" fmla="*/ 50 h 53"/>
                  <a:gd name="T42" fmla="*/ 166 w 184"/>
                  <a:gd name="T43" fmla="*/ 51 h 53"/>
                  <a:gd name="T44" fmla="*/ 166 w 184"/>
                  <a:gd name="T45" fmla="*/ 51 h 53"/>
                  <a:gd name="T46" fmla="*/ 166 w 184"/>
                  <a:gd name="T47" fmla="*/ 51 h 53"/>
                  <a:gd name="T48" fmla="*/ 175 w 184"/>
                  <a:gd name="T49" fmla="*/ 50 h 53"/>
                  <a:gd name="T50" fmla="*/ 182 w 184"/>
                  <a:gd name="T51" fmla="*/ 43 h 53"/>
                  <a:gd name="T52" fmla="*/ 182 w 184"/>
                  <a:gd name="T53" fmla="*/ 3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4" h="53">
                    <a:moveTo>
                      <a:pt x="182" y="35"/>
                    </a:moveTo>
                    <a:cubicBezTo>
                      <a:pt x="182" y="35"/>
                      <a:pt x="181" y="35"/>
                      <a:pt x="181" y="34"/>
                    </a:cubicBezTo>
                    <a:cubicBezTo>
                      <a:pt x="181" y="34"/>
                      <a:pt x="181" y="34"/>
                      <a:pt x="180" y="34"/>
                    </a:cubicBezTo>
                    <a:cubicBezTo>
                      <a:pt x="157" y="13"/>
                      <a:pt x="126" y="0"/>
                      <a:pt x="92" y="1"/>
                    </a:cubicBezTo>
                    <a:cubicBezTo>
                      <a:pt x="58" y="0"/>
                      <a:pt x="27" y="13"/>
                      <a:pt x="4" y="3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5"/>
                      <a:pt x="2" y="35"/>
                      <a:pt x="2" y="35"/>
                    </a:cubicBezTo>
                    <a:cubicBezTo>
                      <a:pt x="0" y="37"/>
                      <a:pt x="0" y="41"/>
                      <a:pt x="2" y="43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11" y="52"/>
                      <a:pt x="15" y="53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0"/>
                      <a:pt x="18" y="50"/>
                    </a:cubicBezTo>
                    <a:cubicBezTo>
                      <a:pt x="19" y="50"/>
                      <a:pt x="19" y="50"/>
                      <a:pt x="19" y="49"/>
                    </a:cubicBezTo>
                    <a:cubicBezTo>
                      <a:pt x="38" y="32"/>
                      <a:pt x="64" y="22"/>
                      <a:pt x="91" y="23"/>
                    </a:cubicBezTo>
                    <a:cubicBezTo>
                      <a:pt x="91" y="23"/>
                      <a:pt x="91" y="23"/>
                      <a:pt x="91" y="23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2" y="23"/>
                      <a:pt x="92" y="23"/>
                      <a:pt x="93" y="23"/>
                    </a:cubicBezTo>
                    <a:cubicBezTo>
                      <a:pt x="93" y="23"/>
                      <a:pt x="93" y="23"/>
                      <a:pt x="93" y="23"/>
                    </a:cubicBezTo>
                    <a:cubicBezTo>
                      <a:pt x="120" y="22"/>
                      <a:pt x="146" y="32"/>
                      <a:pt x="165" y="49"/>
                    </a:cubicBezTo>
                    <a:cubicBezTo>
                      <a:pt x="165" y="50"/>
                      <a:pt x="165" y="50"/>
                      <a:pt x="166" y="50"/>
                    </a:cubicBezTo>
                    <a:cubicBezTo>
                      <a:pt x="166" y="50"/>
                      <a:pt x="166" y="51"/>
                      <a:pt x="166" y="51"/>
                    </a:cubicBezTo>
                    <a:cubicBezTo>
                      <a:pt x="166" y="51"/>
                      <a:pt x="166" y="51"/>
                      <a:pt x="166" y="51"/>
                    </a:cubicBezTo>
                    <a:cubicBezTo>
                      <a:pt x="166" y="51"/>
                      <a:pt x="166" y="51"/>
                      <a:pt x="166" y="51"/>
                    </a:cubicBezTo>
                    <a:cubicBezTo>
                      <a:pt x="169" y="53"/>
                      <a:pt x="173" y="52"/>
                      <a:pt x="175" y="50"/>
                    </a:cubicBezTo>
                    <a:cubicBezTo>
                      <a:pt x="182" y="43"/>
                      <a:pt x="182" y="43"/>
                      <a:pt x="182" y="43"/>
                    </a:cubicBezTo>
                    <a:cubicBezTo>
                      <a:pt x="184" y="41"/>
                      <a:pt x="184" y="37"/>
                      <a:pt x="182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3" name="Freeform 17"/>
              <p:cNvSpPr>
                <a:spLocks/>
              </p:cNvSpPr>
              <p:nvPr/>
            </p:nvSpPr>
            <p:spPr bwMode="auto">
              <a:xfrm>
                <a:off x="1936" y="2814"/>
                <a:ext cx="170" cy="57"/>
              </a:xfrm>
              <a:custGeom>
                <a:avLst/>
                <a:gdLst>
                  <a:gd name="T0" fmla="*/ 121 w 124"/>
                  <a:gd name="T1" fmla="*/ 24 h 41"/>
                  <a:gd name="T2" fmla="*/ 120 w 124"/>
                  <a:gd name="T3" fmla="*/ 23 h 41"/>
                  <a:gd name="T4" fmla="*/ 63 w 124"/>
                  <a:gd name="T5" fmla="*/ 0 h 41"/>
                  <a:gd name="T6" fmla="*/ 63 w 124"/>
                  <a:gd name="T7" fmla="*/ 0 h 41"/>
                  <a:gd name="T8" fmla="*/ 62 w 124"/>
                  <a:gd name="T9" fmla="*/ 0 h 41"/>
                  <a:gd name="T10" fmla="*/ 61 w 124"/>
                  <a:gd name="T11" fmla="*/ 0 h 41"/>
                  <a:gd name="T12" fmla="*/ 61 w 124"/>
                  <a:gd name="T13" fmla="*/ 0 h 41"/>
                  <a:gd name="T14" fmla="*/ 4 w 124"/>
                  <a:gd name="T15" fmla="*/ 23 h 41"/>
                  <a:gd name="T16" fmla="*/ 3 w 124"/>
                  <a:gd name="T17" fmla="*/ 24 h 41"/>
                  <a:gd name="T18" fmla="*/ 3 w 124"/>
                  <a:gd name="T19" fmla="*/ 24 h 41"/>
                  <a:gd name="T20" fmla="*/ 2 w 124"/>
                  <a:gd name="T21" fmla="*/ 32 h 41"/>
                  <a:gd name="T22" fmla="*/ 9 w 124"/>
                  <a:gd name="T23" fmla="*/ 39 h 41"/>
                  <a:gd name="T24" fmla="*/ 17 w 124"/>
                  <a:gd name="T25" fmla="*/ 39 h 41"/>
                  <a:gd name="T26" fmla="*/ 18 w 124"/>
                  <a:gd name="T27" fmla="*/ 39 h 41"/>
                  <a:gd name="T28" fmla="*/ 19 w 124"/>
                  <a:gd name="T29" fmla="*/ 37 h 41"/>
                  <a:gd name="T30" fmla="*/ 62 w 124"/>
                  <a:gd name="T31" fmla="*/ 21 h 41"/>
                  <a:gd name="T32" fmla="*/ 105 w 124"/>
                  <a:gd name="T33" fmla="*/ 37 h 41"/>
                  <a:gd name="T34" fmla="*/ 106 w 124"/>
                  <a:gd name="T35" fmla="*/ 39 h 41"/>
                  <a:gd name="T36" fmla="*/ 107 w 124"/>
                  <a:gd name="T37" fmla="*/ 39 h 41"/>
                  <a:gd name="T38" fmla="*/ 115 w 124"/>
                  <a:gd name="T39" fmla="*/ 39 h 41"/>
                  <a:gd name="T40" fmla="*/ 122 w 124"/>
                  <a:gd name="T41" fmla="*/ 32 h 41"/>
                  <a:gd name="T42" fmla="*/ 121 w 124"/>
                  <a:gd name="T43" fmla="*/ 24 h 41"/>
                  <a:gd name="T44" fmla="*/ 121 w 124"/>
                  <a:gd name="T45" fmla="*/ 2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4" h="41">
                    <a:moveTo>
                      <a:pt x="121" y="24"/>
                    </a:moveTo>
                    <a:cubicBezTo>
                      <a:pt x="121" y="24"/>
                      <a:pt x="120" y="23"/>
                      <a:pt x="120" y="23"/>
                    </a:cubicBezTo>
                    <a:cubicBezTo>
                      <a:pt x="105" y="9"/>
                      <a:pt x="85" y="0"/>
                      <a:pt x="63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0"/>
                      <a:pt x="62" y="0"/>
                      <a:pt x="61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39" y="0"/>
                      <a:pt x="19" y="9"/>
                      <a:pt x="4" y="23"/>
                    </a:cubicBezTo>
                    <a:cubicBezTo>
                      <a:pt x="4" y="23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0" y="27"/>
                      <a:pt x="0" y="30"/>
                      <a:pt x="2" y="32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11" y="41"/>
                      <a:pt x="14" y="41"/>
                      <a:pt x="17" y="39"/>
                    </a:cubicBezTo>
                    <a:cubicBezTo>
                      <a:pt x="17" y="39"/>
                      <a:pt x="18" y="39"/>
                      <a:pt x="18" y="39"/>
                    </a:cubicBezTo>
                    <a:cubicBezTo>
                      <a:pt x="18" y="38"/>
                      <a:pt x="19" y="38"/>
                      <a:pt x="19" y="37"/>
                    </a:cubicBezTo>
                    <a:cubicBezTo>
                      <a:pt x="30" y="27"/>
                      <a:pt x="45" y="20"/>
                      <a:pt x="62" y="21"/>
                    </a:cubicBezTo>
                    <a:cubicBezTo>
                      <a:pt x="79" y="20"/>
                      <a:pt x="94" y="27"/>
                      <a:pt x="105" y="37"/>
                    </a:cubicBezTo>
                    <a:cubicBezTo>
                      <a:pt x="105" y="38"/>
                      <a:pt x="106" y="38"/>
                      <a:pt x="106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10" y="41"/>
                      <a:pt x="113" y="41"/>
                      <a:pt x="115" y="39"/>
                    </a:cubicBezTo>
                    <a:cubicBezTo>
                      <a:pt x="122" y="32"/>
                      <a:pt x="122" y="32"/>
                      <a:pt x="122" y="32"/>
                    </a:cubicBezTo>
                    <a:cubicBezTo>
                      <a:pt x="124" y="30"/>
                      <a:pt x="124" y="27"/>
                      <a:pt x="121" y="24"/>
                    </a:cubicBezTo>
                    <a:cubicBezTo>
                      <a:pt x="121" y="24"/>
                      <a:pt x="121" y="24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4" name="Oval 18"/>
              <p:cNvSpPr>
                <a:spLocks noChangeArrowheads="1"/>
              </p:cNvSpPr>
              <p:nvPr/>
            </p:nvSpPr>
            <p:spPr bwMode="auto">
              <a:xfrm>
                <a:off x="2000" y="2927"/>
                <a:ext cx="42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5" name="Freeform 19"/>
              <p:cNvSpPr>
                <a:spLocks noEditPoints="1"/>
              </p:cNvSpPr>
              <p:nvPr/>
            </p:nvSpPr>
            <p:spPr bwMode="auto">
              <a:xfrm>
                <a:off x="2232" y="2962"/>
                <a:ext cx="490" cy="329"/>
              </a:xfrm>
              <a:custGeom>
                <a:avLst/>
                <a:gdLst>
                  <a:gd name="T0" fmla="*/ 317 w 356"/>
                  <a:gd name="T1" fmla="*/ 0 h 239"/>
                  <a:gd name="T2" fmla="*/ 38 w 356"/>
                  <a:gd name="T3" fmla="*/ 0 h 239"/>
                  <a:gd name="T4" fmla="*/ 0 w 356"/>
                  <a:gd name="T5" fmla="*/ 39 h 239"/>
                  <a:gd name="T6" fmla="*/ 0 w 356"/>
                  <a:gd name="T7" fmla="*/ 201 h 239"/>
                  <a:gd name="T8" fmla="*/ 38 w 356"/>
                  <a:gd name="T9" fmla="*/ 239 h 239"/>
                  <a:gd name="T10" fmla="*/ 317 w 356"/>
                  <a:gd name="T11" fmla="*/ 239 h 239"/>
                  <a:gd name="T12" fmla="*/ 356 w 356"/>
                  <a:gd name="T13" fmla="*/ 201 h 239"/>
                  <a:gd name="T14" fmla="*/ 356 w 356"/>
                  <a:gd name="T15" fmla="*/ 39 h 239"/>
                  <a:gd name="T16" fmla="*/ 317 w 356"/>
                  <a:gd name="T17" fmla="*/ 0 h 239"/>
                  <a:gd name="T18" fmla="*/ 28 w 356"/>
                  <a:gd name="T19" fmla="*/ 104 h 239"/>
                  <a:gd name="T20" fmla="*/ 43 w 356"/>
                  <a:gd name="T21" fmla="*/ 120 h 239"/>
                  <a:gd name="T22" fmla="*/ 28 w 356"/>
                  <a:gd name="T23" fmla="*/ 135 h 239"/>
                  <a:gd name="T24" fmla="*/ 12 w 356"/>
                  <a:gd name="T25" fmla="*/ 120 h 239"/>
                  <a:gd name="T26" fmla="*/ 28 w 356"/>
                  <a:gd name="T27" fmla="*/ 104 h 239"/>
                  <a:gd name="T28" fmla="*/ 323 w 356"/>
                  <a:gd name="T29" fmla="*/ 29 h 239"/>
                  <a:gd name="T30" fmla="*/ 323 w 356"/>
                  <a:gd name="T31" fmla="*/ 214 h 239"/>
                  <a:gd name="T32" fmla="*/ 55 w 356"/>
                  <a:gd name="T33" fmla="*/ 214 h 239"/>
                  <a:gd name="T34" fmla="*/ 55 w 356"/>
                  <a:gd name="T35" fmla="*/ 29 h 239"/>
                  <a:gd name="T36" fmla="*/ 323 w 356"/>
                  <a:gd name="T37" fmla="*/ 2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6" h="239">
                    <a:moveTo>
                      <a:pt x="317" y="0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17" y="0"/>
                      <a:pt x="0" y="17"/>
                      <a:pt x="0" y="39"/>
                    </a:cubicBezTo>
                    <a:cubicBezTo>
                      <a:pt x="0" y="201"/>
                      <a:pt x="0" y="201"/>
                      <a:pt x="0" y="201"/>
                    </a:cubicBezTo>
                    <a:cubicBezTo>
                      <a:pt x="0" y="222"/>
                      <a:pt x="17" y="239"/>
                      <a:pt x="38" y="239"/>
                    </a:cubicBezTo>
                    <a:cubicBezTo>
                      <a:pt x="317" y="239"/>
                      <a:pt x="317" y="239"/>
                      <a:pt x="317" y="239"/>
                    </a:cubicBezTo>
                    <a:cubicBezTo>
                      <a:pt x="339" y="239"/>
                      <a:pt x="356" y="222"/>
                      <a:pt x="356" y="201"/>
                    </a:cubicBezTo>
                    <a:cubicBezTo>
                      <a:pt x="356" y="39"/>
                      <a:pt x="356" y="39"/>
                      <a:pt x="356" y="39"/>
                    </a:cubicBezTo>
                    <a:cubicBezTo>
                      <a:pt x="356" y="17"/>
                      <a:pt x="339" y="0"/>
                      <a:pt x="317" y="0"/>
                    </a:cubicBezTo>
                    <a:close/>
                    <a:moveTo>
                      <a:pt x="28" y="104"/>
                    </a:moveTo>
                    <a:cubicBezTo>
                      <a:pt x="36" y="104"/>
                      <a:pt x="43" y="111"/>
                      <a:pt x="43" y="120"/>
                    </a:cubicBezTo>
                    <a:cubicBezTo>
                      <a:pt x="43" y="128"/>
                      <a:pt x="36" y="135"/>
                      <a:pt x="28" y="135"/>
                    </a:cubicBezTo>
                    <a:cubicBezTo>
                      <a:pt x="19" y="135"/>
                      <a:pt x="12" y="128"/>
                      <a:pt x="12" y="120"/>
                    </a:cubicBezTo>
                    <a:cubicBezTo>
                      <a:pt x="12" y="111"/>
                      <a:pt x="19" y="104"/>
                      <a:pt x="28" y="104"/>
                    </a:cubicBezTo>
                    <a:close/>
                    <a:moveTo>
                      <a:pt x="323" y="29"/>
                    </a:moveTo>
                    <a:cubicBezTo>
                      <a:pt x="323" y="214"/>
                      <a:pt x="323" y="214"/>
                      <a:pt x="323" y="214"/>
                    </a:cubicBezTo>
                    <a:cubicBezTo>
                      <a:pt x="55" y="214"/>
                      <a:pt x="55" y="214"/>
                      <a:pt x="55" y="214"/>
                    </a:cubicBezTo>
                    <a:cubicBezTo>
                      <a:pt x="55" y="29"/>
                      <a:pt x="55" y="29"/>
                      <a:pt x="55" y="29"/>
                    </a:cubicBezTo>
                    <a:lnTo>
                      <a:pt x="3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" name="Freeform 20"/>
              <p:cNvSpPr>
                <a:spLocks/>
              </p:cNvSpPr>
              <p:nvPr/>
            </p:nvSpPr>
            <p:spPr bwMode="auto">
              <a:xfrm>
                <a:off x="2448" y="3142"/>
                <a:ext cx="76" cy="30"/>
              </a:xfrm>
              <a:custGeom>
                <a:avLst/>
                <a:gdLst>
                  <a:gd name="T0" fmla="*/ 52 w 55"/>
                  <a:gd name="T1" fmla="*/ 10 h 22"/>
                  <a:gd name="T2" fmla="*/ 52 w 55"/>
                  <a:gd name="T3" fmla="*/ 10 h 22"/>
                  <a:gd name="T4" fmla="*/ 52 w 55"/>
                  <a:gd name="T5" fmla="*/ 10 h 22"/>
                  <a:gd name="T6" fmla="*/ 28 w 55"/>
                  <a:gd name="T7" fmla="*/ 0 h 22"/>
                  <a:gd name="T8" fmla="*/ 28 w 55"/>
                  <a:gd name="T9" fmla="*/ 0 h 22"/>
                  <a:gd name="T10" fmla="*/ 27 w 55"/>
                  <a:gd name="T11" fmla="*/ 0 h 22"/>
                  <a:gd name="T12" fmla="*/ 27 w 55"/>
                  <a:gd name="T13" fmla="*/ 0 h 22"/>
                  <a:gd name="T14" fmla="*/ 27 w 55"/>
                  <a:gd name="T15" fmla="*/ 0 h 22"/>
                  <a:gd name="T16" fmla="*/ 3 w 55"/>
                  <a:gd name="T17" fmla="*/ 10 h 22"/>
                  <a:gd name="T18" fmla="*/ 3 w 55"/>
                  <a:gd name="T19" fmla="*/ 10 h 22"/>
                  <a:gd name="T20" fmla="*/ 3 w 55"/>
                  <a:gd name="T21" fmla="*/ 10 h 22"/>
                  <a:gd name="T22" fmla="*/ 2 w 55"/>
                  <a:gd name="T23" fmla="*/ 16 h 22"/>
                  <a:gd name="T24" fmla="*/ 6 w 55"/>
                  <a:gd name="T25" fmla="*/ 21 h 22"/>
                  <a:gd name="T26" fmla="*/ 12 w 55"/>
                  <a:gd name="T27" fmla="*/ 20 h 22"/>
                  <a:gd name="T28" fmla="*/ 13 w 55"/>
                  <a:gd name="T29" fmla="*/ 20 h 22"/>
                  <a:gd name="T30" fmla="*/ 13 w 55"/>
                  <a:gd name="T31" fmla="*/ 20 h 22"/>
                  <a:gd name="T32" fmla="*/ 13 w 55"/>
                  <a:gd name="T33" fmla="*/ 20 h 22"/>
                  <a:gd name="T34" fmla="*/ 13 w 55"/>
                  <a:gd name="T35" fmla="*/ 19 h 22"/>
                  <a:gd name="T36" fmla="*/ 27 w 55"/>
                  <a:gd name="T37" fmla="*/ 13 h 22"/>
                  <a:gd name="T38" fmla="*/ 27 w 55"/>
                  <a:gd name="T39" fmla="*/ 13 h 22"/>
                  <a:gd name="T40" fmla="*/ 27 w 55"/>
                  <a:gd name="T41" fmla="*/ 13 h 22"/>
                  <a:gd name="T42" fmla="*/ 27 w 55"/>
                  <a:gd name="T43" fmla="*/ 13 h 22"/>
                  <a:gd name="T44" fmla="*/ 28 w 55"/>
                  <a:gd name="T45" fmla="*/ 13 h 22"/>
                  <a:gd name="T46" fmla="*/ 28 w 55"/>
                  <a:gd name="T47" fmla="*/ 13 h 22"/>
                  <a:gd name="T48" fmla="*/ 28 w 55"/>
                  <a:gd name="T49" fmla="*/ 13 h 22"/>
                  <a:gd name="T50" fmla="*/ 42 w 55"/>
                  <a:gd name="T51" fmla="*/ 19 h 22"/>
                  <a:gd name="T52" fmla="*/ 42 w 55"/>
                  <a:gd name="T53" fmla="*/ 20 h 22"/>
                  <a:gd name="T54" fmla="*/ 42 w 55"/>
                  <a:gd name="T55" fmla="*/ 20 h 22"/>
                  <a:gd name="T56" fmla="*/ 42 w 55"/>
                  <a:gd name="T57" fmla="*/ 20 h 22"/>
                  <a:gd name="T58" fmla="*/ 43 w 55"/>
                  <a:gd name="T59" fmla="*/ 20 h 22"/>
                  <a:gd name="T60" fmla="*/ 49 w 55"/>
                  <a:gd name="T61" fmla="*/ 21 h 22"/>
                  <a:gd name="T62" fmla="*/ 53 w 55"/>
                  <a:gd name="T63" fmla="*/ 16 h 22"/>
                  <a:gd name="T64" fmla="*/ 52 w 55"/>
                  <a:gd name="T65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5" h="22">
                    <a:moveTo>
                      <a:pt x="52" y="10"/>
                    </a:moveTo>
                    <a:cubicBezTo>
                      <a:pt x="52" y="10"/>
                      <a:pt x="52" y="10"/>
                      <a:pt x="52" y="10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46" y="3"/>
                      <a:pt x="37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18" y="0"/>
                      <a:pt x="9" y="3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2"/>
                      <a:pt x="0" y="15"/>
                      <a:pt x="2" y="16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8" y="22"/>
                      <a:pt x="10" y="22"/>
                      <a:pt x="12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3" y="20"/>
                      <a:pt x="13" y="19"/>
                      <a:pt x="13" y="19"/>
                    </a:cubicBezTo>
                    <a:cubicBezTo>
                      <a:pt x="17" y="15"/>
                      <a:pt x="22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33" y="13"/>
                      <a:pt x="38" y="15"/>
                      <a:pt x="42" y="19"/>
                    </a:cubicBezTo>
                    <a:cubicBezTo>
                      <a:pt x="42" y="19"/>
                      <a:pt x="42" y="20"/>
                      <a:pt x="42" y="20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2" y="20"/>
                      <a:pt x="42" y="20"/>
                      <a:pt x="43" y="20"/>
                    </a:cubicBezTo>
                    <a:cubicBezTo>
                      <a:pt x="45" y="22"/>
                      <a:pt x="47" y="22"/>
                      <a:pt x="49" y="21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5" y="15"/>
                      <a:pt x="54" y="12"/>
                      <a:pt x="5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7" name="Freeform 21"/>
              <p:cNvSpPr>
                <a:spLocks/>
              </p:cNvSpPr>
              <p:nvPr/>
            </p:nvSpPr>
            <p:spPr bwMode="auto">
              <a:xfrm>
                <a:off x="2391" y="3050"/>
                <a:ext cx="189" cy="53"/>
              </a:xfrm>
              <a:custGeom>
                <a:avLst/>
                <a:gdLst>
                  <a:gd name="T0" fmla="*/ 135 w 137"/>
                  <a:gd name="T1" fmla="*/ 26 h 39"/>
                  <a:gd name="T2" fmla="*/ 135 w 137"/>
                  <a:gd name="T3" fmla="*/ 26 h 39"/>
                  <a:gd name="T4" fmla="*/ 134 w 137"/>
                  <a:gd name="T5" fmla="*/ 25 h 39"/>
                  <a:gd name="T6" fmla="*/ 68 w 137"/>
                  <a:gd name="T7" fmla="*/ 1 h 39"/>
                  <a:gd name="T8" fmla="*/ 3 w 137"/>
                  <a:gd name="T9" fmla="*/ 25 h 39"/>
                  <a:gd name="T10" fmla="*/ 2 w 137"/>
                  <a:gd name="T11" fmla="*/ 26 h 39"/>
                  <a:gd name="T12" fmla="*/ 1 w 137"/>
                  <a:gd name="T13" fmla="*/ 26 h 39"/>
                  <a:gd name="T14" fmla="*/ 1 w 137"/>
                  <a:gd name="T15" fmla="*/ 32 h 39"/>
                  <a:gd name="T16" fmla="*/ 7 w 137"/>
                  <a:gd name="T17" fmla="*/ 38 h 39"/>
                  <a:gd name="T18" fmla="*/ 13 w 137"/>
                  <a:gd name="T19" fmla="*/ 38 h 39"/>
                  <a:gd name="T20" fmla="*/ 13 w 137"/>
                  <a:gd name="T21" fmla="*/ 38 h 39"/>
                  <a:gd name="T22" fmla="*/ 13 w 137"/>
                  <a:gd name="T23" fmla="*/ 38 h 39"/>
                  <a:gd name="T24" fmla="*/ 14 w 137"/>
                  <a:gd name="T25" fmla="*/ 38 h 39"/>
                  <a:gd name="T26" fmla="*/ 14 w 137"/>
                  <a:gd name="T27" fmla="*/ 37 h 39"/>
                  <a:gd name="T28" fmla="*/ 68 w 137"/>
                  <a:gd name="T29" fmla="*/ 17 h 39"/>
                  <a:gd name="T30" fmla="*/ 68 w 137"/>
                  <a:gd name="T31" fmla="*/ 17 h 39"/>
                  <a:gd name="T32" fmla="*/ 68 w 137"/>
                  <a:gd name="T33" fmla="*/ 17 h 39"/>
                  <a:gd name="T34" fmla="*/ 69 w 137"/>
                  <a:gd name="T35" fmla="*/ 17 h 39"/>
                  <a:gd name="T36" fmla="*/ 69 w 137"/>
                  <a:gd name="T37" fmla="*/ 17 h 39"/>
                  <a:gd name="T38" fmla="*/ 123 w 137"/>
                  <a:gd name="T39" fmla="*/ 37 h 39"/>
                  <a:gd name="T40" fmla="*/ 123 w 137"/>
                  <a:gd name="T41" fmla="*/ 38 h 39"/>
                  <a:gd name="T42" fmla="*/ 124 w 137"/>
                  <a:gd name="T43" fmla="*/ 38 h 39"/>
                  <a:gd name="T44" fmla="*/ 124 w 137"/>
                  <a:gd name="T45" fmla="*/ 38 h 39"/>
                  <a:gd name="T46" fmla="*/ 124 w 137"/>
                  <a:gd name="T47" fmla="*/ 38 h 39"/>
                  <a:gd name="T48" fmla="*/ 130 w 137"/>
                  <a:gd name="T49" fmla="*/ 38 h 39"/>
                  <a:gd name="T50" fmla="*/ 136 w 137"/>
                  <a:gd name="T51" fmla="*/ 32 h 39"/>
                  <a:gd name="T52" fmla="*/ 135 w 137"/>
                  <a:gd name="T53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7" h="39">
                    <a:moveTo>
                      <a:pt x="135" y="26"/>
                    </a:moveTo>
                    <a:cubicBezTo>
                      <a:pt x="135" y="26"/>
                      <a:pt x="135" y="26"/>
                      <a:pt x="135" y="26"/>
                    </a:cubicBezTo>
                    <a:cubicBezTo>
                      <a:pt x="135" y="26"/>
                      <a:pt x="135" y="25"/>
                      <a:pt x="134" y="25"/>
                    </a:cubicBezTo>
                    <a:cubicBezTo>
                      <a:pt x="117" y="9"/>
                      <a:pt x="94" y="0"/>
                      <a:pt x="68" y="1"/>
                    </a:cubicBezTo>
                    <a:cubicBezTo>
                      <a:pt x="43" y="0"/>
                      <a:pt x="20" y="9"/>
                      <a:pt x="3" y="25"/>
                    </a:cubicBezTo>
                    <a:cubicBezTo>
                      <a:pt x="2" y="25"/>
                      <a:pt x="2" y="26"/>
                      <a:pt x="2" y="26"/>
                    </a:cubicBezTo>
                    <a:cubicBezTo>
                      <a:pt x="2" y="26"/>
                      <a:pt x="2" y="26"/>
                      <a:pt x="1" y="26"/>
                    </a:cubicBezTo>
                    <a:cubicBezTo>
                      <a:pt x="0" y="28"/>
                      <a:pt x="0" y="30"/>
                      <a:pt x="1" y="32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8" y="39"/>
                      <a:pt x="11" y="39"/>
                      <a:pt x="13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8"/>
                      <a:pt x="13" y="38"/>
                      <a:pt x="14" y="38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28" y="24"/>
                      <a:pt x="47" y="17"/>
                      <a:pt x="68" y="17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9" y="17"/>
                      <a:pt x="69" y="17"/>
                      <a:pt x="69" y="17"/>
                    </a:cubicBezTo>
                    <a:cubicBezTo>
                      <a:pt x="69" y="17"/>
                      <a:pt x="69" y="17"/>
                      <a:pt x="69" y="17"/>
                    </a:cubicBezTo>
                    <a:cubicBezTo>
                      <a:pt x="90" y="17"/>
                      <a:pt x="109" y="24"/>
                      <a:pt x="123" y="37"/>
                    </a:cubicBezTo>
                    <a:cubicBezTo>
                      <a:pt x="123" y="37"/>
                      <a:pt x="123" y="37"/>
                      <a:pt x="123" y="38"/>
                    </a:cubicBezTo>
                    <a:cubicBezTo>
                      <a:pt x="124" y="38"/>
                      <a:pt x="124" y="38"/>
                      <a:pt x="124" y="38"/>
                    </a:cubicBezTo>
                    <a:cubicBezTo>
                      <a:pt x="124" y="38"/>
                      <a:pt x="124" y="38"/>
                      <a:pt x="124" y="38"/>
                    </a:cubicBezTo>
                    <a:cubicBezTo>
                      <a:pt x="124" y="38"/>
                      <a:pt x="124" y="38"/>
                      <a:pt x="124" y="38"/>
                    </a:cubicBezTo>
                    <a:cubicBezTo>
                      <a:pt x="126" y="39"/>
                      <a:pt x="129" y="39"/>
                      <a:pt x="130" y="38"/>
                    </a:cubicBezTo>
                    <a:cubicBezTo>
                      <a:pt x="136" y="32"/>
                      <a:pt x="136" y="32"/>
                      <a:pt x="136" y="32"/>
                    </a:cubicBezTo>
                    <a:cubicBezTo>
                      <a:pt x="137" y="30"/>
                      <a:pt x="137" y="28"/>
                      <a:pt x="135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8" name="Freeform 22"/>
              <p:cNvSpPr>
                <a:spLocks/>
              </p:cNvSpPr>
              <p:nvPr/>
            </p:nvSpPr>
            <p:spPr bwMode="auto">
              <a:xfrm>
                <a:off x="2422" y="3097"/>
                <a:ext cx="128" cy="42"/>
              </a:xfrm>
              <a:custGeom>
                <a:avLst/>
                <a:gdLst>
                  <a:gd name="T0" fmla="*/ 90 w 93"/>
                  <a:gd name="T1" fmla="*/ 18 h 31"/>
                  <a:gd name="T2" fmla="*/ 90 w 93"/>
                  <a:gd name="T3" fmla="*/ 18 h 31"/>
                  <a:gd name="T4" fmla="*/ 47 w 93"/>
                  <a:gd name="T5" fmla="*/ 1 h 31"/>
                  <a:gd name="T6" fmla="*/ 47 w 93"/>
                  <a:gd name="T7" fmla="*/ 1 h 31"/>
                  <a:gd name="T8" fmla="*/ 46 w 93"/>
                  <a:gd name="T9" fmla="*/ 1 h 31"/>
                  <a:gd name="T10" fmla="*/ 46 w 93"/>
                  <a:gd name="T11" fmla="*/ 1 h 31"/>
                  <a:gd name="T12" fmla="*/ 46 w 93"/>
                  <a:gd name="T13" fmla="*/ 1 h 31"/>
                  <a:gd name="T14" fmla="*/ 3 w 93"/>
                  <a:gd name="T15" fmla="*/ 18 h 31"/>
                  <a:gd name="T16" fmla="*/ 3 w 93"/>
                  <a:gd name="T17" fmla="*/ 18 h 31"/>
                  <a:gd name="T18" fmla="*/ 2 w 93"/>
                  <a:gd name="T19" fmla="*/ 18 h 31"/>
                  <a:gd name="T20" fmla="*/ 2 w 93"/>
                  <a:gd name="T21" fmla="*/ 24 h 31"/>
                  <a:gd name="T22" fmla="*/ 7 w 93"/>
                  <a:gd name="T23" fmla="*/ 30 h 31"/>
                  <a:gd name="T24" fmla="*/ 13 w 93"/>
                  <a:gd name="T25" fmla="*/ 30 h 31"/>
                  <a:gd name="T26" fmla="*/ 13 w 93"/>
                  <a:gd name="T27" fmla="*/ 29 h 31"/>
                  <a:gd name="T28" fmla="*/ 14 w 93"/>
                  <a:gd name="T29" fmla="*/ 28 h 31"/>
                  <a:gd name="T30" fmla="*/ 46 w 93"/>
                  <a:gd name="T31" fmla="*/ 16 h 31"/>
                  <a:gd name="T32" fmla="*/ 79 w 93"/>
                  <a:gd name="T33" fmla="*/ 28 h 31"/>
                  <a:gd name="T34" fmla="*/ 80 w 93"/>
                  <a:gd name="T35" fmla="*/ 29 h 31"/>
                  <a:gd name="T36" fmla="*/ 80 w 93"/>
                  <a:gd name="T37" fmla="*/ 30 h 31"/>
                  <a:gd name="T38" fmla="*/ 86 w 93"/>
                  <a:gd name="T39" fmla="*/ 30 h 31"/>
                  <a:gd name="T40" fmla="*/ 91 w 93"/>
                  <a:gd name="T41" fmla="*/ 24 h 31"/>
                  <a:gd name="T42" fmla="*/ 91 w 93"/>
                  <a:gd name="T43" fmla="*/ 18 h 31"/>
                  <a:gd name="T44" fmla="*/ 90 w 93"/>
                  <a:gd name="T45" fmla="*/ 1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3" h="31">
                    <a:moveTo>
                      <a:pt x="90" y="18"/>
                    </a:moveTo>
                    <a:cubicBezTo>
                      <a:pt x="90" y="18"/>
                      <a:pt x="90" y="18"/>
                      <a:pt x="90" y="18"/>
                    </a:cubicBezTo>
                    <a:cubicBezTo>
                      <a:pt x="79" y="7"/>
                      <a:pt x="64" y="0"/>
                      <a:pt x="47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1"/>
                      <a:pt x="47" y="1"/>
                      <a:pt x="46" y="1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29" y="0"/>
                      <a:pt x="14" y="7"/>
                      <a:pt x="3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20"/>
                      <a:pt x="0" y="23"/>
                      <a:pt x="2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8" y="31"/>
                      <a:pt x="11" y="31"/>
                      <a:pt x="13" y="30"/>
                    </a:cubicBezTo>
                    <a:cubicBezTo>
                      <a:pt x="13" y="30"/>
                      <a:pt x="13" y="29"/>
                      <a:pt x="13" y="29"/>
                    </a:cubicBezTo>
                    <a:cubicBezTo>
                      <a:pt x="14" y="29"/>
                      <a:pt x="14" y="29"/>
                      <a:pt x="14" y="28"/>
                    </a:cubicBezTo>
                    <a:cubicBezTo>
                      <a:pt x="23" y="20"/>
                      <a:pt x="34" y="16"/>
                      <a:pt x="46" y="16"/>
                    </a:cubicBezTo>
                    <a:cubicBezTo>
                      <a:pt x="59" y="16"/>
                      <a:pt x="70" y="20"/>
                      <a:pt x="79" y="28"/>
                    </a:cubicBezTo>
                    <a:cubicBezTo>
                      <a:pt x="79" y="29"/>
                      <a:pt x="79" y="29"/>
                      <a:pt x="80" y="29"/>
                    </a:cubicBezTo>
                    <a:cubicBezTo>
                      <a:pt x="80" y="29"/>
                      <a:pt x="80" y="30"/>
                      <a:pt x="80" y="30"/>
                    </a:cubicBezTo>
                    <a:cubicBezTo>
                      <a:pt x="82" y="31"/>
                      <a:pt x="85" y="31"/>
                      <a:pt x="86" y="30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3" y="23"/>
                      <a:pt x="92" y="20"/>
                      <a:pt x="91" y="18"/>
                    </a:cubicBezTo>
                    <a:cubicBezTo>
                      <a:pt x="91" y="18"/>
                      <a:pt x="91" y="18"/>
                      <a:pt x="9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9" name="Oval 23"/>
              <p:cNvSpPr>
                <a:spLocks noChangeArrowheads="1"/>
              </p:cNvSpPr>
              <p:nvPr/>
            </p:nvSpPr>
            <p:spPr bwMode="auto">
              <a:xfrm>
                <a:off x="2470" y="3182"/>
                <a:ext cx="30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0" name="Freeform 24"/>
              <p:cNvSpPr>
                <a:spLocks noEditPoints="1"/>
              </p:cNvSpPr>
              <p:nvPr/>
            </p:nvSpPr>
            <p:spPr bwMode="auto">
              <a:xfrm>
                <a:off x="3027" y="1912"/>
                <a:ext cx="64" cy="59"/>
              </a:xfrm>
              <a:custGeom>
                <a:avLst/>
                <a:gdLst>
                  <a:gd name="T0" fmla="*/ 41 w 46"/>
                  <a:gd name="T1" fmla="*/ 0 h 43"/>
                  <a:gd name="T2" fmla="*/ 5 w 46"/>
                  <a:gd name="T3" fmla="*/ 0 h 43"/>
                  <a:gd name="T4" fmla="*/ 0 w 46"/>
                  <a:gd name="T5" fmla="*/ 5 h 43"/>
                  <a:gd name="T6" fmla="*/ 0 w 46"/>
                  <a:gd name="T7" fmla="*/ 38 h 43"/>
                  <a:gd name="T8" fmla="*/ 5 w 46"/>
                  <a:gd name="T9" fmla="*/ 43 h 43"/>
                  <a:gd name="T10" fmla="*/ 41 w 46"/>
                  <a:gd name="T11" fmla="*/ 43 h 43"/>
                  <a:gd name="T12" fmla="*/ 46 w 46"/>
                  <a:gd name="T13" fmla="*/ 38 h 43"/>
                  <a:gd name="T14" fmla="*/ 46 w 46"/>
                  <a:gd name="T15" fmla="*/ 5 h 43"/>
                  <a:gd name="T16" fmla="*/ 41 w 46"/>
                  <a:gd name="T17" fmla="*/ 0 h 43"/>
                  <a:gd name="T18" fmla="*/ 23 w 46"/>
                  <a:gd name="T19" fmla="*/ 32 h 43"/>
                  <a:gd name="T20" fmla="*/ 20 w 46"/>
                  <a:gd name="T21" fmla="*/ 30 h 43"/>
                  <a:gd name="T22" fmla="*/ 23 w 46"/>
                  <a:gd name="T23" fmla="*/ 27 h 43"/>
                  <a:gd name="T24" fmla="*/ 25 w 46"/>
                  <a:gd name="T25" fmla="*/ 30 h 43"/>
                  <a:gd name="T26" fmla="*/ 23 w 46"/>
                  <a:gd name="T27" fmla="*/ 32 h 43"/>
                  <a:gd name="T28" fmla="*/ 27 w 46"/>
                  <a:gd name="T29" fmla="*/ 28 h 43"/>
                  <a:gd name="T30" fmla="*/ 27 w 46"/>
                  <a:gd name="T31" fmla="*/ 28 h 43"/>
                  <a:gd name="T32" fmla="*/ 23 w 46"/>
                  <a:gd name="T33" fmla="*/ 24 h 43"/>
                  <a:gd name="T34" fmla="*/ 19 w 46"/>
                  <a:gd name="T35" fmla="*/ 28 h 43"/>
                  <a:gd name="T36" fmla="*/ 19 w 46"/>
                  <a:gd name="T37" fmla="*/ 28 h 43"/>
                  <a:gd name="T38" fmla="*/ 17 w 46"/>
                  <a:gd name="T39" fmla="*/ 27 h 43"/>
                  <a:gd name="T40" fmla="*/ 23 w 46"/>
                  <a:gd name="T41" fmla="*/ 23 h 43"/>
                  <a:gd name="T42" fmla="*/ 28 w 46"/>
                  <a:gd name="T43" fmla="*/ 27 h 43"/>
                  <a:gd name="T44" fmla="*/ 27 w 46"/>
                  <a:gd name="T45" fmla="*/ 28 h 43"/>
                  <a:gd name="T46" fmla="*/ 31 w 46"/>
                  <a:gd name="T47" fmla="*/ 26 h 43"/>
                  <a:gd name="T48" fmla="*/ 31 w 46"/>
                  <a:gd name="T49" fmla="*/ 26 h 43"/>
                  <a:gd name="T50" fmla="*/ 23 w 46"/>
                  <a:gd name="T51" fmla="*/ 19 h 43"/>
                  <a:gd name="T52" fmla="*/ 14 w 46"/>
                  <a:gd name="T53" fmla="*/ 26 h 43"/>
                  <a:gd name="T54" fmla="*/ 14 w 46"/>
                  <a:gd name="T55" fmla="*/ 26 h 43"/>
                  <a:gd name="T56" fmla="*/ 12 w 46"/>
                  <a:gd name="T57" fmla="*/ 25 h 43"/>
                  <a:gd name="T58" fmla="*/ 23 w 46"/>
                  <a:gd name="T59" fmla="*/ 16 h 43"/>
                  <a:gd name="T60" fmla="*/ 34 w 46"/>
                  <a:gd name="T61" fmla="*/ 25 h 43"/>
                  <a:gd name="T62" fmla="*/ 31 w 46"/>
                  <a:gd name="T63" fmla="*/ 26 h 43"/>
                  <a:gd name="T64" fmla="*/ 37 w 46"/>
                  <a:gd name="T65" fmla="*/ 25 h 43"/>
                  <a:gd name="T66" fmla="*/ 37 w 46"/>
                  <a:gd name="T67" fmla="*/ 25 h 43"/>
                  <a:gd name="T68" fmla="*/ 23 w 46"/>
                  <a:gd name="T69" fmla="*/ 12 h 43"/>
                  <a:gd name="T70" fmla="*/ 9 w 46"/>
                  <a:gd name="T71" fmla="*/ 25 h 43"/>
                  <a:gd name="T72" fmla="*/ 8 w 46"/>
                  <a:gd name="T73" fmla="*/ 25 h 43"/>
                  <a:gd name="T74" fmla="*/ 4 w 46"/>
                  <a:gd name="T75" fmla="*/ 23 h 43"/>
                  <a:gd name="T76" fmla="*/ 23 w 46"/>
                  <a:gd name="T77" fmla="*/ 6 h 43"/>
                  <a:gd name="T78" fmla="*/ 43 w 46"/>
                  <a:gd name="T79" fmla="*/ 23 h 43"/>
                  <a:gd name="T80" fmla="*/ 37 w 46"/>
                  <a:gd name="T81" fmla="*/ 25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" h="43">
                    <a:moveTo>
                      <a:pt x="41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2" y="43"/>
                      <a:pt x="5" y="43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44" y="43"/>
                      <a:pt x="46" y="41"/>
                      <a:pt x="46" y="38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2"/>
                      <a:pt x="44" y="0"/>
                      <a:pt x="41" y="0"/>
                    </a:cubicBezTo>
                    <a:close/>
                    <a:moveTo>
                      <a:pt x="23" y="32"/>
                    </a:moveTo>
                    <a:cubicBezTo>
                      <a:pt x="21" y="32"/>
                      <a:pt x="20" y="31"/>
                      <a:pt x="20" y="30"/>
                    </a:cubicBezTo>
                    <a:cubicBezTo>
                      <a:pt x="20" y="28"/>
                      <a:pt x="21" y="27"/>
                      <a:pt x="23" y="27"/>
                    </a:cubicBezTo>
                    <a:cubicBezTo>
                      <a:pt x="24" y="27"/>
                      <a:pt x="25" y="28"/>
                      <a:pt x="25" y="30"/>
                    </a:cubicBezTo>
                    <a:cubicBezTo>
                      <a:pt x="25" y="31"/>
                      <a:pt x="24" y="32"/>
                      <a:pt x="23" y="32"/>
                    </a:cubicBezTo>
                    <a:close/>
                    <a:moveTo>
                      <a:pt x="27" y="28"/>
                    </a:move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6"/>
                      <a:pt x="25" y="24"/>
                      <a:pt x="23" y="24"/>
                    </a:cubicBezTo>
                    <a:cubicBezTo>
                      <a:pt x="21" y="24"/>
                      <a:pt x="19" y="26"/>
                      <a:pt x="19" y="28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8" y="25"/>
                      <a:pt x="20" y="23"/>
                      <a:pt x="23" y="23"/>
                    </a:cubicBezTo>
                    <a:cubicBezTo>
                      <a:pt x="26" y="23"/>
                      <a:pt x="28" y="25"/>
                      <a:pt x="28" y="27"/>
                    </a:cubicBezTo>
                    <a:lnTo>
                      <a:pt x="27" y="28"/>
                    </a:lnTo>
                    <a:close/>
                    <a:moveTo>
                      <a:pt x="31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0" y="22"/>
                      <a:pt x="27" y="19"/>
                      <a:pt x="23" y="19"/>
                    </a:cubicBezTo>
                    <a:cubicBezTo>
                      <a:pt x="18" y="19"/>
                      <a:pt x="15" y="22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0"/>
                      <a:pt x="17" y="16"/>
                      <a:pt x="23" y="16"/>
                    </a:cubicBezTo>
                    <a:cubicBezTo>
                      <a:pt x="28" y="16"/>
                      <a:pt x="33" y="20"/>
                      <a:pt x="34" y="25"/>
                    </a:cubicBezTo>
                    <a:lnTo>
                      <a:pt x="31" y="26"/>
                    </a:lnTo>
                    <a:close/>
                    <a:moveTo>
                      <a:pt x="37" y="25"/>
                    </a:moveTo>
                    <a:cubicBezTo>
                      <a:pt x="37" y="25"/>
                      <a:pt x="37" y="25"/>
                      <a:pt x="37" y="25"/>
                    </a:cubicBezTo>
                    <a:cubicBezTo>
                      <a:pt x="37" y="18"/>
                      <a:pt x="30" y="12"/>
                      <a:pt x="23" y="12"/>
                    </a:cubicBezTo>
                    <a:cubicBezTo>
                      <a:pt x="16" y="12"/>
                      <a:pt x="9" y="18"/>
                      <a:pt x="9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5" y="13"/>
                      <a:pt x="13" y="6"/>
                      <a:pt x="23" y="6"/>
                    </a:cubicBezTo>
                    <a:cubicBezTo>
                      <a:pt x="33" y="6"/>
                      <a:pt x="41" y="13"/>
                      <a:pt x="43" y="23"/>
                    </a:cubicBezTo>
                    <a:lnTo>
                      <a:pt x="3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1" name="Freeform 25"/>
              <p:cNvSpPr>
                <a:spLocks noEditPoints="1"/>
              </p:cNvSpPr>
              <p:nvPr/>
            </p:nvSpPr>
            <p:spPr bwMode="auto">
              <a:xfrm>
                <a:off x="1900" y="1826"/>
                <a:ext cx="77" cy="83"/>
              </a:xfrm>
              <a:custGeom>
                <a:avLst/>
                <a:gdLst>
                  <a:gd name="T0" fmla="*/ 55 w 56"/>
                  <a:gd name="T1" fmla="*/ 46 h 60"/>
                  <a:gd name="T2" fmla="*/ 55 w 56"/>
                  <a:gd name="T3" fmla="*/ 27 h 60"/>
                  <a:gd name="T4" fmla="*/ 51 w 56"/>
                  <a:gd name="T5" fmla="*/ 18 h 60"/>
                  <a:gd name="T6" fmla="*/ 47 w 56"/>
                  <a:gd name="T7" fmla="*/ 16 h 60"/>
                  <a:gd name="T8" fmla="*/ 47 w 56"/>
                  <a:gd name="T9" fmla="*/ 16 h 60"/>
                  <a:gd name="T10" fmla="*/ 37 w 56"/>
                  <a:gd name="T11" fmla="*/ 16 h 60"/>
                  <a:gd name="T12" fmla="*/ 36 w 56"/>
                  <a:gd name="T13" fmla="*/ 4 h 60"/>
                  <a:gd name="T14" fmla="*/ 32 w 56"/>
                  <a:gd name="T15" fmla="*/ 0 h 60"/>
                  <a:gd name="T16" fmla="*/ 28 w 56"/>
                  <a:gd name="T17" fmla="*/ 1 h 60"/>
                  <a:gd name="T18" fmla="*/ 27 w 56"/>
                  <a:gd name="T19" fmla="*/ 2 h 60"/>
                  <a:gd name="T20" fmla="*/ 17 w 56"/>
                  <a:gd name="T21" fmla="*/ 17 h 60"/>
                  <a:gd name="T22" fmla="*/ 0 w 56"/>
                  <a:gd name="T23" fmla="*/ 23 h 60"/>
                  <a:gd name="T24" fmla="*/ 0 w 56"/>
                  <a:gd name="T25" fmla="*/ 49 h 60"/>
                  <a:gd name="T26" fmla="*/ 19 w 56"/>
                  <a:gd name="T27" fmla="*/ 60 h 60"/>
                  <a:gd name="T28" fmla="*/ 48 w 56"/>
                  <a:gd name="T29" fmla="*/ 60 h 60"/>
                  <a:gd name="T30" fmla="*/ 48 w 56"/>
                  <a:gd name="T31" fmla="*/ 60 h 60"/>
                  <a:gd name="T32" fmla="*/ 55 w 56"/>
                  <a:gd name="T33" fmla="*/ 46 h 60"/>
                  <a:gd name="T34" fmla="*/ 47 w 56"/>
                  <a:gd name="T35" fmla="*/ 57 h 60"/>
                  <a:gd name="T36" fmla="*/ 47 w 56"/>
                  <a:gd name="T37" fmla="*/ 58 h 60"/>
                  <a:gd name="T38" fmla="*/ 20 w 56"/>
                  <a:gd name="T39" fmla="*/ 58 h 60"/>
                  <a:gd name="T40" fmla="*/ 3 w 56"/>
                  <a:gd name="T41" fmla="*/ 48 h 60"/>
                  <a:gd name="T42" fmla="*/ 3 w 56"/>
                  <a:gd name="T43" fmla="*/ 24 h 60"/>
                  <a:gd name="T44" fmla="*/ 19 w 56"/>
                  <a:gd name="T45" fmla="*/ 19 h 60"/>
                  <a:gd name="T46" fmla="*/ 29 w 56"/>
                  <a:gd name="T47" fmla="*/ 4 h 60"/>
                  <a:gd name="T48" fmla="*/ 29 w 56"/>
                  <a:gd name="T49" fmla="*/ 3 h 60"/>
                  <a:gd name="T50" fmla="*/ 32 w 56"/>
                  <a:gd name="T51" fmla="*/ 3 h 60"/>
                  <a:gd name="T52" fmla="*/ 34 w 56"/>
                  <a:gd name="T53" fmla="*/ 5 h 60"/>
                  <a:gd name="T54" fmla="*/ 34 w 56"/>
                  <a:gd name="T55" fmla="*/ 19 h 60"/>
                  <a:gd name="T56" fmla="*/ 47 w 56"/>
                  <a:gd name="T57" fmla="*/ 19 h 60"/>
                  <a:gd name="T58" fmla="*/ 47 w 56"/>
                  <a:gd name="T59" fmla="*/ 19 h 60"/>
                  <a:gd name="T60" fmla="*/ 50 w 56"/>
                  <a:gd name="T61" fmla="*/ 20 h 60"/>
                  <a:gd name="T62" fmla="*/ 53 w 56"/>
                  <a:gd name="T63" fmla="*/ 27 h 60"/>
                  <a:gd name="T64" fmla="*/ 53 w 56"/>
                  <a:gd name="T65" fmla="*/ 46 h 60"/>
                  <a:gd name="T66" fmla="*/ 47 w 56"/>
                  <a:gd name="T6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" h="60">
                    <a:moveTo>
                      <a:pt x="55" y="46"/>
                    </a:moveTo>
                    <a:cubicBezTo>
                      <a:pt x="55" y="27"/>
                      <a:pt x="55" y="27"/>
                      <a:pt x="55" y="27"/>
                    </a:cubicBezTo>
                    <a:cubicBezTo>
                      <a:pt x="55" y="22"/>
                      <a:pt x="53" y="20"/>
                      <a:pt x="51" y="18"/>
                    </a:cubicBezTo>
                    <a:cubicBezTo>
                      <a:pt x="49" y="17"/>
                      <a:pt x="48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1"/>
                      <a:pt x="37" y="6"/>
                      <a:pt x="36" y="4"/>
                    </a:cubicBezTo>
                    <a:cubicBezTo>
                      <a:pt x="36" y="2"/>
                      <a:pt x="34" y="0"/>
                      <a:pt x="32" y="0"/>
                    </a:cubicBezTo>
                    <a:cubicBezTo>
                      <a:pt x="30" y="0"/>
                      <a:pt x="28" y="1"/>
                      <a:pt x="28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9" y="60"/>
                      <a:pt x="19" y="60"/>
                      <a:pt x="19" y="60"/>
                    </a:cubicBezTo>
                    <a:cubicBezTo>
                      <a:pt x="48" y="60"/>
                      <a:pt x="48" y="60"/>
                      <a:pt x="48" y="60"/>
                    </a:cubicBezTo>
                    <a:cubicBezTo>
                      <a:pt x="48" y="60"/>
                      <a:pt x="48" y="60"/>
                      <a:pt x="48" y="60"/>
                    </a:cubicBezTo>
                    <a:cubicBezTo>
                      <a:pt x="56" y="57"/>
                      <a:pt x="55" y="48"/>
                      <a:pt x="55" y="46"/>
                    </a:cubicBezTo>
                    <a:close/>
                    <a:moveTo>
                      <a:pt x="47" y="57"/>
                    </a:moveTo>
                    <a:cubicBezTo>
                      <a:pt x="47" y="58"/>
                      <a:pt x="47" y="58"/>
                      <a:pt x="47" y="58"/>
                    </a:cubicBezTo>
                    <a:cubicBezTo>
                      <a:pt x="20" y="58"/>
                      <a:pt x="20" y="58"/>
                      <a:pt x="20" y="5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3"/>
                      <a:pt x="30" y="3"/>
                      <a:pt x="32" y="3"/>
                    </a:cubicBezTo>
                    <a:cubicBezTo>
                      <a:pt x="33" y="3"/>
                      <a:pt x="33" y="3"/>
                      <a:pt x="34" y="5"/>
                    </a:cubicBezTo>
                    <a:cubicBezTo>
                      <a:pt x="34" y="7"/>
                      <a:pt x="34" y="16"/>
                      <a:pt x="34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19"/>
                      <a:pt x="48" y="19"/>
                      <a:pt x="50" y="20"/>
                    </a:cubicBezTo>
                    <a:cubicBezTo>
                      <a:pt x="51" y="21"/>
                      <a:pt x="53" y="23"/>
                      <a:pt x="53" y="27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7"/>
                      <a:pt x="53" y="55"/>
                      <a:pt x="47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/>
            </p:nvSpPr>
            <p:spPr bwMode="auto">
              <a:xfrm>
                <a:off x="1872" y="1855"/>
                <a:ext cx="24" cy="4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3" name="Freeform 27"/>
              <p:cNvSpPr>
                <a:spLocks noEditPoints="1"/>
              </p:cNvSpPr>
              <p:nvPr/>
            </p:nvSpPr>
            <p:spPr bwMode="auto">
              <a:xfrm>
                <a:off x="1395" y="1285"/>
                <a:ext cx="113" cy="93"/>
              </a:xfrm>
              <a:custGeom>
                <a:avLst/>
                <a:gdLst>
                  <a:gd name="T0" fmla="*/ 41 w 82"/>
                  <a:gd name="T1" fmla="*/ 0 h 67"/>
                  <a:gd name="T2" fmla="*/ 0 w 82"/>
                  <a:gd name="T3" fmla="*/ 44 h 67"/>
                  <a:gd name="T4" fmla="*/ 18 w 82"/>
                  <a:gd name="T5" fmla="*/ 44 h 67"/>
                  <a:gd name="T6" fmla="*/ 18 w 82"/>
                  <a:gd name="T7" fmla="*/ 57 h 67"/>
                  <a:gd name="T8" fmla="*/ 27 w 82"/>
                  <a:gd name="T9" fmla="*/ 67 h 67"/>
                  <a:gd name="T10" fmla="*/ 56 w 82"/>
                  <a:gd name="T11" fmla="*/ 67 h 67"/>
                  <a:gd name="T12" fmla="*/ 66 w 82"/>
                  <a:gd name="T13" fmla="*/ 57 h 67"/>
                  <a:gd name="T14" fmla="*/ 66 w 82"/>
                  <a:gd name="T15" fmla="*/ 44 h 67"/>
                  <a:gd name="T16" fmla="*/ 82 w 82"/>
                  <a:gd name="T17" fmla="*/ 44 h 67"/>
                  <a:gd name="T18" fmla="*/ 41 w 82"/>
                  <a:gd name="T19" fmla="*/ 0 h 67"/>
                  <a:gd name="T20" fmla="*/ 59 w 82"/>
                  <a:gd name="T21" fmla="*/ 37 h 67"/>
                  <a:gd name="T22" fmla="*/ 59 w 82"/>
                  <a:gd name="T23" fmla="*/ 37 h 67"/>
                  <a:gd name="T24" fmla="*/ 59 w 82"/>
                  <a:gd name="T25" fmla="*/ 57 h 67"/>
                  <a:gd name="T26" fmla="*/ 56 w 82"/>
                  <a:gd name="T27" fmla="*/ 59 h 67"/>
                  <a:gd name="T28" fmla="*/ 27 w 82"/>
                  <a:gd name="T29" fmla="*/ 59 h 67"/>
                  <a:gd name="T30" fmla="*/ 25 w 82"/>
                  <a:gd name="T31" fmla="*/ 57 h 67"/>
                  <a:gd name="T32" fmla="*/ 25 w 82"/>
                  <a:gd name="T33" fmla="*/ 37 h 67"/>
                  <a:gd name="T34" fmla="*/ 25 w 82"/>
                  <a:gd name="T35" fmla="*/ 37 h 67"/>
                  <a:gd name="T36" fmla="*/ 17 w 82"/>
                  <a:gd name="T37" fmla="*/ 37 h 67"/>
                  <a:gd name="T38" fmla="*/ 41 w 82"/>
                  <a:gd name="T39" fmla="*/ 11 h 67"/>
                  <a:gd name="T40" fmla="*/ 66 w 82"/>
                  <a:gd name="T41" fmla="*/ 37 h 67"/>
                  <a:gd name="T42" fmla="*/ 59 w 82"/>
                  <a:gd name="T43" fmla="*/ 3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2" h="67">
                    <a:moveTo>
                      <a:pt x="41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63"/>
                      <a:pt x="22" y="67"/>
                      <a:pt x="27" y="67"/>
                    </a:cubicBezTo>
                    <a:cubicBezTo>
                      <a:pt x="56" y="67"/>
                      <a:pt x="56" y="67"/>
                      <a:pt x="56" y="67"/>
                    </a:cubicBezTo>
                    <a:cubicBezTo>
                      <a:pt x="62" y="67"/>
                      <a:pt x="66" y="63"/>
                      <a:pt x="66" y="57"/>
                    </a:cubicBezTo>
                    <a:cubicBezTo>
                      <a:pt x="66" y="44"/>
                      <a:pt x="66" y="44"/>
                      <a:pt x="66" y="44"/>
                    </a:cubicBezTo>
                    <a:cubicBezTo>
                      <a:pt x="82" y="44"/>
                      <a:pt x="82" y="44"/>
                      <a:pt x="82" y="44"/>
                    </a:cubicBezTo>
                    <a:lnTo>
                      <a:pt x="41" y="0"/>
                    </a:lnTo>
                    <a:close/>
                    <a:moveTo>
                      <a:pt x="59" y="37"/>
                    </a:moveTo>
                    <a:cubicBezTo>
                      <a:pt x="59" y="37"/>
                      <a:pt x="59" y="37"/>
                      <a:pt x="59" y="37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59"/>
                      <a:pt x="58" y="59"/>
                      <a:pt x="56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6" y="59"/>
                      <a:pt x="25" y="59"/>
                      <a:pt x="25" y="5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66" y="37"/>
                      <a:pt x="66" y="37"/>
                      <a:pt x="66" y="37"/>
                    </a:cubicBezTo>
                    <a:lnTo>
                      <a:pt x="5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4" name="Freeform 28"/>
              <p:cNvSpPr>
                <a:spLocks noEditPoints="1"/>
              </p:cNvSpPr>
              <p:nvPr/>
            </p:nvSpPr>
            <p:spPr bwMode="auto">
              <a:xfrm>
                <a:off x="1630" y="1294"/>
                <a:ext cx="57" cy="59"/>
              </a:xfrm>
              <a:custGeom>
                <a:avLst/>
                <a:gdLst>
                  <a:gd name="T0" fmla="*/ 41 w 41"/>
                  <a:gd name="T1" fmla="*/ 15 h 43"/>
                  <a:gd name="T2" fmla="*/ 35 w 41"/>
                  <a:gd name="T3" fmla="*/ 4 h 43"/>
                  <a:gd name="T4" fmla="*/ 20 w 41"/>
                  <a:gd name="T5" fmla="*/ 0 h 43"/>
                  <a:gd name="T6" fmla="*/ 6 w 41"/>
                  <a:gd name="T7" fmla="*/ 4 h 43"/>
                  <a:gd name="T8" fmla="*/ 0 w 41"/>
                  <a:gd name="T9" fmla="*/ 15 h 43"/>
                  <a:gd name="T10" fmla="*/ 6 w 41"/>
                  <a:gd name="T11" fmla="*/ 26 h 43"/>
                  <a:gd name="T12" fmla="*/ 10 w 41"/>
                  <a:gd name="T13" fmla="*/ 28 h 43"/>
                  <a:gd name="T14" fmla="*/ 11 w 41"/>
                  <a:gd name="T15" fmla="*/ 43 h 43"/>
                  <a:gd name="T16" fmla="*/ 21 w 41"/>
                  <a:gd name="T17" fmla="*/ 30 h 43"/>
                  <a:gd name="T18" fmla="*/ 35 w 41"/>
                  <a:gd name="T19" fmla="*/ 26 h 43"/>
                  <a:gd name="T20" fmla="*/ 41 w 41"/>
                  <a:gd name="T21" fmla="*/ 15 h 43"/>
                  <a:gd name="T22" fmla="*/ 24 w 41"/>
                  <a:gd name="T23" fmla="*/ 27 h 43"/>
                  <a:gd name="T24" fmla="*/ 20 w 41"/>
                  <a:gd name="T25" fmla="*/ 26 h 43"/>
                  <a:gd name="T26" fmla="*/ 13 w 41"/>
                  <a:gd name="T27" fmla="*/ 35 h 43"/>
                  <a:gd name="T28" fmla="*/ 13 w 41"/>
                  <a:gd name="T29" fmla="*/ 26 h 43"/>
                  <a:gd name="T30" fmla="*/ 13 w 41"/>
                  <a:gd name="T31" fmla="*/ 26 h 43"/>
                  <a:gd name="T32" fmla="*/ 12 w 41"/>
                  <a:gd name="T33" fmla="*/ 25 h 43"/>
                  <a:gd name="T34" fmla="*/ 4 w 41"/>
                  <a:gd name="T35" fmla="*/ 15 h 43"/>
                  <a:gd name="T36" fmla="*/ 20 w 41"/>
                  <a:gd name="T37" fmla="*/ 3 h 43"/>
                  <a:gd name="T38" fmla="*/ 37 w 41"/>
                  <a:gd name="T39" fmla="*/ 15 h 43"/>
                  <a:gd name="T40" fmla="*/ 24 w 41"/>
                  <a:gd name="T41" fmla="*/ 2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" h="43">
                    <a:moveTo>
                      <a:pt x="41" y="15"/>
                    </a:moveTo>
                    <a:cubicBezTo>
                      <a:pt x="41" y="11"/>
                      <a:pt x="39" y="7"/>
                      <a:pt x="35" y="4"/>
                    </a:cubicBezTo>
                    <a:cubicBezTo>
                      <a:pt x="31" y="1"/>
                      <a:pt x="26" y="0"/>
                      <a:pt x="20" y="0"/>
                    </a:cubicBezTo>
                    <a:cubicBezTo>
                      <a:pt x="15" y="0"/>
                      <a:pt x="10" y="1"/>
                      <a:pt x="6" y="4"/>
                    </a:cubicBezTo>
                    <a:cubicBezTo>
                      <a:pt x="2" y="7"/>
                      <a:pt x="0" y="11"/>
                      <a:pt x="0" y="15"/>
                    </a:cubicBezTo>
                    <a:cubicBezTo>
                      <a:pt x="0" y="19"/>
                      <a:pt x="2" y="23"/>
                      <a:pt x="6" y="26"/>
                    </a:cubicBezTo>
                    <a:cubicBezTo>
                      <a:pt x="7" y="27"/>
                      <a:pt x="8" y="28"/>
                      <a:pt x="10" y="28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6" y="30"/>
                      <a:pt x="31" y="29"/>
                      <a:pt x="35" y="26"/>
                    </a:cubicBezTo>
                    <a:cubicBezTo>
                      <a:pt x="39" y="23"/>
                      <a:pt x="41" y="19"/>
                      <a:pt x="41" y="15"/>
                    </a:cubicBezTo>
                    <a:close/>
                    <a:moveTo>
                      <a:pt x="24" y="27"/>
                    </a:moveTo>
                    <a:cubicBezTo>
                      <a:pt x="20" y="26"/>
                      <a:pt x="20" y="26"/>
                      <a:pt x="20" y="26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7" y="23"/>
                      <a:pt x="4" y="19"/>
                      <a:pt x="4" y="15"/>
                    </a:cubicBezTo>
                    <a:cubicBezTo>
                      <a:pt x="4" y="9"/>
                      <a:pt x="11" y="3"/>
                      <a:pt x="20" y="3"/>
                    </a:cubicBezTo>
                    <a:cubicBezTo>
                      <a:pt x="30" y="3"/>
                      <a:pt x="37" y="9"/>
                      <a:pt x="37" y="15"/>
                    </a:cubicBezTo>
                    <a:cubicBezTo>
                      <a:pt x="37" y="21"/>
                      <a:pt x="31" y="26"/>
                      <a:pt x="2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5" name="Oval 29"/>
              <p:cNvSpPr>
                <a:spLocks noChangeArrowheads="1"/>
              </p:cNvSpPr>
              <p:nvPr/>
            </p:nvSpPr>
            <p:spPr bwMode="auto">
              <a:xfrm>
                <a:off x="1643" y="1310"/>
                <a:ext cx="8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" name="Oval 30"/>
              <p:cNvSpPr>
                <a:spLocks noChangeArrowheads="1"/>
              </p:cNvSpPr>
              <p:nvPr/>
            </p:nvSpPr>
            <p:spPr bwMode="auto">
              <a:xfrm>
                <a:off x="1654" y="1310"/>
                <a:ext cx="8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7" name="Oval 31"/>
              <p:cNvSpPr>
                <a:spLocks noChangeArrowheads="1"/>
              </p:cNvSpPr>
              <p:nvPr/>
            </p:nvSpPr>
            <p:spPr bwMode="auto">
              <a:xfrm>
                <a:off x="1665" y="1310"/>
                <a:ext cx="8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8" name="Freeform 32"/>
              <p:cNvSpPr>
                <a:spLocks/>
              </p:cNvSpPr>
              <p:nvPr/>
            </p:nvSpPr>
            <p:spPr bwMode="auto">
              <a:xfrm>
                <a:off x="1673" y="1303"/>
                <a:ext cx="45" cy="55"/>
              </a:xfrm>
              <a:custGeom>
                <a:avLst/>
                <a:gdLst>
                  <a:gd name="T0" fmla="*/ 27 w 33"/>
                  <a:gd name="T1" fmla="*/ 4 h 40"/>
                  <a:gd name="T2" fmla="*/ 14 w 33"/>
                  <a:gd name="T3" fmla="*/ 0 h 40"/>
                  <a:gd name="T4" fmla="*/ 9 w 33"/>
                  <a:gd name="T5" fmla="*/ 1 h 40"/>
                  <a:gd name="T6" fmla="*/ 11 w 33"/>
                  <a:gd name="T7" fmla="*/ 4 h 40"/>
                  <a:gd name="T8" fmla="*/ 14 w 33"/>
                  <a:gd name="T9" fmla="*/ 3 h 40"/>
                  <a:gd name="T10" fmla="*/ 30 w 33"/>
                  <a:gd name="T11" fmla="*/ 14 h 40"/>
                  <a:gd name="T12" fmla="*/ 22 w 33"/>
                  <a:gd name="T13" fmla="*/ 24 h 40"/>
                  <a:gd name="T14" fmla="*/ 21 w 33"/>
                  <a:gd name="T15" fmla="*/ 24 h 40"/>
                  <a:gd name="T16" fmla="*/ 21 w 33"/>
                  <a:gd name="T17" fmla="*/ 24 h 40"/>
                  <a:gd name="T18" fmla="*/ 21 w 33"/>
                  <a:gd name="T19" fmla="*/ 33 h 40"/>
                  <a:gd name="T20" fmla="*/ 15 w 33"/>
                  <a:gd name="T21" fmla="*/ 25 h 40"/>
                  <a:gd name="T22" fmla="*/ 11 w 33"/>
                  <a:gd name="T23" fmla="*/ 25 h 40"/>
                  <a:gd name="T24" fmla="*/ 3 w 33"/>
                  <a:gd name="T25" fmla="*/ 22 h 40"/>
                  <a:gd name="T26" fmla="*/ 0 w 33"/>
                  <a:gd name="T27" fmla="*/ 23 h 40"/>
                  <a:gd name="T28" fmla="*/ 1 w 33"/>
                  <a:gd name="T29" fmla="*/ 25 h 40"/>
                  <a:gd name="T30" fmla="*/ 14 w 33"/>
                  <a:gd name="T31" fmla="*/ 28 h 40"/>
                  <a:gd name="T32" fmla="*/ 23 w 33"/>
                  <a:gd name="T33" fmla="*/ 40 h 40"/>
                  <a:gd name="T34" fmla="*/ 24 w 33"/>
                  <a:gd name="T35" fmla="*/ 26 h 40"/>
                  <a:gd name="T36" fmla="*/ 27 w 33"/>
                  <a:gd name="T37" fmla="*/ 25 h 40"/>
                  <a:gd name="T38" fmla="*/ 33 w 33"/>
                  <a:gd name="T39" fmla="*/ 14 h 40"/>
                  <a:gd name="T40" fmla="*/ 27 w 33"/>
                  <a:gd name="T41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40">
                    <a:moveTo>
                      <a:pt x="27" y="4"/>
                    </a:moveTo>
                    <a:cubicBezTo>
                      <a:pt x="24" y="2"/>
                      <a:pt x="19" y="0"/>
                      <a:pt x="14" y="0"/>
                    </a:cubicBezTo>
                    <a:cubicBezTo>
                      <a:pt x="12" y="0"/>
                      <a:pt x="10" y="1"/>
                      <a:pt x="9" y="1"/>
                    </a:cubicBezTo>
                    <a:cubicBezTo>
                      <a:pt x="10" y="2"/>
                      <a:pt x="10" y="3"/>
                      <a:pt x="11" y="4"/>
                    </a:cubicBezTo>
                    <a:cubicBezTo>
                      <a:pt x="12" y="4"/>
                      <a:pt x="13" y="3"/>
                      <a:pt x="14" y="3"/>
                    </a:cubicBezTo>
                    <a:cubicBezTo>
                      <a:pt x="23" y="3"/>
                      <a:pt x="30" y="8"/>
                      <a:pt x="30" y="14"/>
                    </a:cubicBezTo>
                    <a:cubicBezTo>
                      <a:pt x="30" y="18"/>
                      <a:pt x="27" y="22"/>
                      <a:pt x="22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8" y="25"/>
                      <a:pt x="5" y="23"/>
                      <a:pt x="3" y="22"/>
                    </a:cubicBezTo>
                    <a:cubicBezTo>
                      <a:pt x="2" y="22"/>
                      <a:pt x="1" y="23"/>
                      <a:pt x="0" y="23"/>
                    </a:cubicBezTo>
                    <a:cubicBezTo>
                      <a:pt x="0" y="24"/>
                      <a:pt x="1" y="24"/>
                      <a:pt x="1" y="25"/>
                    </a:cubicBezTo>
                    <a:cubicBezTo>
                      <a:pt x="5" y="27"/>
                      <a:pt x="9" y="28"/>
                      <a:pt x="14" y="28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5" y="26"/>
                      <a:pt x="26" y="25"/>
                      <a:pt x="27" y="25"/>
                    </a:cubicBezTo>
                    <a:cubicBezTo>
                      <a:pt x="31" y="22"/>
                      <a:pt x="33" y="18"/>
                      <a:pt x="33" y="14"/>
                    </a:cubicBezTo>
                    <a:cubicBezTo>
                      <a:pt x="33" y="10"/>
                      <a:pt x="31" y="7"/>
                      <a:pt x="2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9" name="Oval 33"/>
              <p:cNvSpPr>
                <a:spLocks noChangeArrowheads="1"/>
              </p:cNvSpPr>
              <p:nvPr/>
            </p:nvSpPr>
            <p:spPr bwMode="auto">
              <a:xfrm>
                <a:off x="1688" y="1318"/>
                <a:ext cx="8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0" name="Oval 34"/>
              <p:cNvSpPr>
                <a:spLocks noChangeArrowheads="1"/>
              </p:cNvSpPr>
              <p:nvPr/>
            </p:nvSpPr>
            <p:spPr bwMode="auto">
              <a:xfrm>
                <a:off x="1699" y="1318"/>
                <a:ext cx="8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1" name="Freeform 35"/>
              <p:cNvSpPr>
                <a:spLocks noEditPoints="1"/>
              </p:cNvSpPr>
              <p:nvPr/>
            </p:nvSpPr>
            <p:spPr bwMode="auto">
              <a:xfrm>
                <a:off x="596" y="1506"/>
                <a:ext cx="94" cy="48"/>
              </a:xfrm>
              <a:custGeom>
                <a:avLst/>
                <a:gdLst>
                  <a:gd name="T0" fmla="*/ 12 w 68"/>
                  <a:gd name="T1" fmla="*/ 35 h 35"/>
                  <a:gd name="T2" fmla="*/ 56 w 68"/>
                  <a:gd name="T3" fmla="*/ 35 h 35"/>
                  <a:gd name="T4" fmla="*/ 68 w 68"/>
                  <a:gd name="T5" fmla="*/ 23 h 35"/>
                  <a:gd name="T6" fmla="*/ 68 w 68"/>
                  <a:gd name="T7" fmla="*/ 12 h 35"/>
                  <a:gd name="T8" fmla="*/ 56 w 68"/>
                  <a:gd name="T9" fmla="*/ 0 h 35"/>
                  <a:gd name="T10" fmla="*/ 12 w 68"/>
                  <a:gd name="T11" fmla="*/ 0 h 35"/>
                  <a:gd name="T12" fmla="*/ 0 w 68"/>
                  <a:gd name="T13" fmla="*/ 12 h 35"/>
                  <a:gd name="T14" fmla="*/ 0 w 68"/>
                  <a:gd name="T15" fmla="*/ 23 h 35"/>
                  <a:gd name="T16" fmla="*/ 12 w 68"/>
                  <a:gd name="T17" fmla="*/ 35 h 35"/>
                  <a:gd name="T18" fmla="*/ 7 w 68"/>
                  <a:gd name="T19" fmla="*/ 12 h 35"/>
                  <a:gd name="T20" fmla="*/ 12 w 68"/>
                  <a:gd name="T21" fmla="*/ 7 h 35"/>
                  <a:gd name="T22" fmla="*/ 56 w 68"/>
                  <a:gd name="T23" fmla="*/ 7 h 35"/>
                  <a:gd name="T24" fmla="*/ 61 w 68"/>
                  <a:gd name="T25" fmla="*/ 12 h 35"/>
                  <a:gd name="T26" fmla="*/ 61 w 68"/>
                  <a:gd name="T27" fmla="*/ 23 h 35"/>
                  <a:gd name="T28" fmla="*/ 56 w 68"/>
                  <a:gd name="T29" fmla="*/ 29 h 35"/>
                  <a:gd name="T30" fmla="*/ 12 w 68"/>
                  <a:gd name="T31" fmla="*/ 29 h 35"/>
                  <a:gd name="T32" fmla="*/ 7 w 68"/>
                  <a:gd name="T33" fmla="*/ 23 h 35"/>
                  <a:gd name="T34" fmla="*/ 7 w 68"/>
                  <a:gd name="T35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" h="35">
                    <a:moveTo>
                      <a:pt x="12" y="35"/>
                    </a:moveTo>
                    <a:cubicBezTo>
                      <a:pt x="56" y="35"/>
                      <a:pt x="56" y="35"/>
                      <a:pt x="56" y="35"/>
                    </a:cubicBezTo>
                    <a:cubicBezTo>
                      <a:pt x="63" y="35"/>
                      <a:pt x="68" y="30"/>
                      <a:pt x="68" y="23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68" y="5"/>
                      <a:pt x="63" y="0"/>
                      <a:pt x="5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30"/>
                      <a:pt x="5" y="35"/>
                      <a:pt x="12" y="35"/>
                    </a:cubicBezTo>
                    <a:close/>
                    <a:moveTo>
                      <a:pt x="7" y="12"/>
                    </a:moveTo>
                    <a:cubicBezTo>
                      <a:pt x="7" y="9"/>
                      <a:pt x="9" y="7"/>
                      <a:pt x="12" y="7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9" y="7"/>
                      <a:pt x="61" y="9"/>
                      <a:pt x="61" y="12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61" y="26"/>
                      <a:pt x="59" y="29"/>
                      <a:pt x="56" y="29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9" y="29"/>
                      <a:pt x="7" y="26"/>
                      <a:pt x="7" y="23"/>
                    </a:cubicBezTo>
                    <a:lnTo>
                      <a:pt x="7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2" name="Oval 36"/>
              <p:cNvSpPr>
                <a:spLocks noChangeArrowheads="1"/>
              </p:cNvSpPr>
              <p:nvPr/>
            </p:nvSpPr>
            <p:spPr bwMode="auto">
              <a:xfrm>
                <a:off x="655" y="1519"/>
                <a:ext cx="20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3" name="Oval 37"/>
              <p:cNvSpPr>
                <a:spLocks noChangeArrowheads="1"/>
              </p:cNvSpPr>
              <p:nvPr/>
            </p:nvSpPr>
            <p:spPr bwMode="auto">
              <a:xfrm>
                <a:off x="640" y="1525"/>
                <a:ext cx="11" cy="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" name="Oval 38"/>
              <p:cNvSpPr>
                <a:spLocks noChangeArrowheads="1"/>
              </p:cNvSpPr>
              <p:nvPr/>
            </p:nvSpPr>
            <p:spPr bwMode="auto">
              <a:xfrm>
                <a:off x="625" y="1525"/>
                <a:ext cx="11" cy="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5" name="Freeform 39"/>
              <p:cNvSpPr>
                <a:spLocks noEditPoints="1"/>
              </p:cNvSpPr>
              <p:nvPr/>
            </p:nvSpPr>
            <p:spPr bwMode="auto">
              <a:xfrm>
                <a:off x="596" y="1557"/>
                <a:ext cx="94" cy="77"/>
              </a:xfrm>
              <a:custGeom>
                <a:avLst/>
                <a:gdLst>
                  <a:gd name="T0" fmla="*/ 56 w 68"/>
                  <a:gd name="T1" fmla="*/ 0 h 56"/>
                  <a:gd name="T2" fmla="*/ 12 w 68"/>
                  <a:gd name="T3" fmla="*/ 0 h 56"/>
                  <a:gd name="T4" fmla="*/ 0 w 68"/>
                  <a:gd name="T5" fmla="*/ 12 h 56"/>
                  <a:gd name="T6" fmla="*/ 0 w 68"/>
                  <a:gd name="T7" fmla="*/ 24 h 56"/>
                  <a:gd name="T8" fmla="*/ 12 w 68"/>
                  <a:gd name="T9" fmla="*/ 36 h 56"/>
                  <a:gd name="T10" fmla="*/ 33 w 68"/>
                  <a:gd name="T11" fmla="*/ 36 h 56"/>
                  <a:gd name="T12" fmla="*/ 33 w 68"/>
                  <a:gd name="T13" fmla="*/ 42 h 56"/>
                  <a:gd name="T14" fmla="*/ 29 w 68"/>
                  <a:gd name="T15" fmla="*/ 49 h 56"/>
                  <a:gd name="T16" fmla="*/ 36 w 68"/>
                  <a:gd name="T17" fmla="*/ 56 h 56"/>
                  <a:gd name="T18" fmla="*/ 43 w 68"/>
                  <a:gd name="T19" fmla="*/ 49 h 56"/>
                  <a:gd name="T20" fmla="*/ 39 w 68"/>
                  <a:gd name="T21" fmla="*/ 42 h 56"/>
                  <a:gd name="T22" fmla="*/ 39 w 68"/>
                  <a:gd name="T23" fmla="*/ 36 h 56"/>
                  <a:gd name="T24" fmla="*/ 56 w 68"/>
                  <a:gd name="T25" fmla="*/ 36 h 56"/>
                  <a:gd name="T26" fmla="*/ 68 w 68"/>
                  <a:gd name="T27" fmla="*/ 24 h 56"/>
                  <a:gd name="T28" fmla="*/ 68 w 68"/>
                  <a:gd name="T29" fmla="*/ 12 h 56"/>
                  <a:gd name="T30" fmla="*/ 56 w 68"/>
                  <a:gd name="T31" fmla="*/ 0 h 56"/>
                  <a:gd name="T32" fmla="*/ 62 w 68"/>
                  <a:gd name="T33" fmla="*/ 24 h 56"/>
                  <a:gd name="T34" fmla="*/ 56 w 68"/>
                  <a:gd name="T35" fmla="*/ 29 h 56"/>
                  <a:gd name="T36" fmla="*/ 12 w 68"/>
                  <a:gd name="T37" fmla="*/ 29 h 56"/>
                  <a:gd name="T38" fmla="*/ 7 w 68"/>
                  <a:gd name="T39" fmla="*/ 24 h 56"/>
                  <a:gd name="T40" fmla="*/ 7 w 68"/>
                  <a:gd name="T41" fmla="*/ 12 h 56"/>
                  <a:gd name="T42" fmla="*/ 12 w 68"/>
                  <a:gd name="T43" fmla="*/ 7 h 56"/>
                  <a:gd name="T44" fmla="*/ 56 w 68"/>
                  <a:gd name="T45" fmla="*/ 7 h 56"/>
                  <a:gd name="T46" fmla="*/ 62 w 68"/>
                  <a:gd name="T47" fmla="*/ 12 h 56"/>
                  <a:gd name="T48" fmla="*/ 62 w 68"/>
                  <a:gd name="T49" fmla="*/ 2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8" h="56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6" y="36"/>
                      <a:pt x="12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30" y="43"/>
                      <a:pt x="29" y="46"/>
                      <a:pt x="29" y="49"/>
                    </a:cubicBezTo>
                    <a:cubicBezTo>
                      <a:pt x="29" y="53"/>
                      <a:pt x="32" y="56"/>
                      <a:pt x="36" y="56"/>
                    </a:cubicBezTo>
                    <a:cubicBezTo>
                      <a:pt x="40" y="56"/>
                      <a:pt x="43" y="53"/>
                      <a:pt x="43" y="49"/>
                    </a:cubicBezTo>
                    <a:cubicBezTo>
                      <a:pt x="43" y="46"/>
                      <a:pt x="41" y="43"/>
                      <a:pt x="39" y="42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63" y="36"/>
                      <a:pt x="68" y="30"/>
                      <a:pt x="68" y="24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68" y="6"/>
                      <a:pt x="63" y="0"/>
                      <a:pt x="56" y="0"/>
                    </a:cubicBezTo>
                    <a:close/>
                    <a:moveTo>
                      <a:pt x="62" y="24"/>
                    </a:moveTo>
                    <a:cubicBezTo>
                      <a:pt x="62" y="27"/>
                      <a:pt x="59" y="29"/>
                      <a:pt x="56" y="29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9" y="29"/>
                      <a:pt x="7" y="27"/>
                      <a:pt x="7" y="24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9"/>
                      <a:pt x="9" y="7"/>
                      <a:pt x="12" y="7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9" y="7"/>
                      <a:pt x="62" y="9"/>
                      <a:pt x="62" y="12"/>
                    </a:cubicBez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6" name="Oval 40"/>
              <p:cNvSpPr>
                <a:spLocks noChangeArrowheads="1"/>
              </p:cNvSpPr>
              <p:nvPr/>
            </p:nvSpPr>
            <p:spPr bwMode="auto">
              <a:xfrm>
                <a:off x="655" y="1572"/>
                <a:ext cx="21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7" name="Oval 41"/>
              <p:cNvSpPr>
                <a:spLocks noChangeArrowheads="1"/>
              </p:cNvSpPr>
              <p:nvPr/>
            </p:nvSpPr>
            <p:spPr bwMode="auto">
              <a:xfrm>
                <a:off x="642" y="1576"/>
                <a:ext cx="11" cy="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8" name="Oval 42"/>
              <p:cNvSpPr>
                <a:spLocks noChangeArrowheads="1"/>
              </p:cNvSpPr>
              <p:nvPr/>
            </p:nvSpPr>
            <p:spPr bwMode="auto">
              <a:xfrm>
                <a:off x="627" y="1576"/>
                <a:ext cx="11" cy="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/>
            </p:nvSpPr>
            <p:spPr bwMode="auto">
              <a:xfrm>
                <a:off x="1477" y="1766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/>
            </p:nvSpPr>
            <p:spPr bwMode="auto">
              <a:xfrm>
                <a:off x="1483" y="1766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/>
            </p:nvSpPr>
            <p:spPr bwMode="auto">
              <a:xfrm>
                <a:off x="1490" y="1766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/>
            </p:nvSpPr>
            <p:spPr bwMode="auto">
              <a:xfrm>
                <a:off x="1497" y="1766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/>
            </p:nvSpPr>
            <p:spPr bwMode="auto">
              <a:xfrm>
                <a:off x="1480" y="1771"/>
                <a:ext cx="4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/>
            </p:nvSpPr>
            <p:spPr bwMode="auto">
              <a:xfrm>
                <a:off x="1487" y="1771"/>
                <a:ext cx="4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/>
            </p:nvSpPr>
            <p:spPr bwMode="auto">
              <a:xfrm>
                <a:off x="1495" y="1771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/>
            </p:nvSpPr>
            <p:spPr bwMode="auto">
              <a:xfrm>
                <a:off x="1502" y="1771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/>
            </p:nvSpPr>
            <p:spPr bwMode="auto">
              <a:xfrm>
                <a:off x="1476" y="1778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/>
            </p:nvSpPr>
            <p:spPr bwMode="auto">
              <a:xfrm>
                <a:off x="1483" y="1778"/>
                <a:ext cx="16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/>
            </p:nvSpPr>
            <p:spPr bwMode="auto">
              <a:xfrm>
                <a:off x="1509" y="1766"/>
                <a:ext cx="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/>
            </p:nvSpPr>
            <p:spPr bwMode="auto">
              <a:xfrm>
                <a:off x="1509" y="1771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/>
            </p:nvSpPr>
            <p:spPr bwMode="auto">
              <a:xfrm>
                <a:off x="1509" y="1778"/>
                <a:ext cx="4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/>
            </p:nvSpPr>
            <p:spPr bwMode="auto">
              <a:xfrm>
                <a:off x="1502" y="1777"/>
                <a:ext cx="3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3" name="Freeform 57"/>
              <p:cNvSpPr>
                <a:spLocks noEditPoints="1"/>
              </p:cNvSpPr>
              <p:nvPr/>
            </p:nvSpPr>
            <p:spPr bwMode="auto">
              <a:xfrm>
                <a:off x="1470" y="1738"/>
                <a:ext cx="53" cy="50"/>
              </a:xfrm>
              <a:custGeom>
                <a:avLst/>
                <a:gdLst>
                  <a:gd name="T0" fmla="*/ 38 w 38"/>
                  <a:gd name="T1" fmla="*/ 10 h 36"/>
                  <a:gd name="T2" fmla="*/ 31 w 38"/>
                  <a:gd name="T3" fmla="*/ 2 h 36"/>
                  <a:gd name="T4" fmla="*/ 23 w 38"/>
                  <a:gd name="T5" fmla="*/ 1 h 36"/>
                  <a:gd name="T6" fmla="*/ 17 w 38"/>
                  <a:gd name="T7" fmla="*/ 8 h 36"/>
                  <a:gd name="T8" fmla="*/ 18 w 38"/>
                  <a:gd name="T9" fmla="*/ 15 h 36"/>
                  <a:gd name="T10" fmla="*/ 5 w 38"/>
                  <a:gd name="T11" fmla="*/ 15 h 36"/>
                  <a:gd name="T12" fmla="*/ 0 w 38"/>
                  <a:gd name="T13" fmla="*/ 20 h 36"/>
                  <a:gd name="T14" fmla="*/ 0 w 38"/>
                  <a:gd name="T15" fmla="*/ 31 h 36"/>
                  <a:gd name="T16" fmla="*/ 5 w 38"/>
                  <a:gd name="T17" fmla="*/ 36 h 36"/>
                  <a:gd name="T18" fmla="*/ 30 w 38"/>
                  <a:gd name="T19" fmla="*/ 36 h 36"/>
                  <a:gd name="T20" fmla="*/ 35 w 38"/>
                  <a:gd name="T21" fmla="*/ 31 h 36"/>
                  <a:gd name="T22" fmla="*/ 35 w 38"/>
                  <a:gd name="T23" fmla="*/ 20 h 36"/>
                  <a:gd name="T24" fmla="*/ 30 w 38"/>
                  <a:gd name="T25" fmla="*/ 15 h 36"/>
                  <a:gd name="T26" fmla="*/ 20 w 38"/>
                  <a:gd name="T27" fmla="*/ 15 h 36"/>
                  <a:gd name="T28" fmla="*/ 23 w 38"/>
                  <a:gd name="T29" fmla="*/ 3 h 36"/>
                  <a:gd name="T30" fmla="*/ 36 w 38"/>
                  <a:gd name="T31" fmla="*/ 10 h 36"/>
                  <a:gd name="T32" fmla="*/ 36 w 38"/>
                  <a:gd name="T33" fmla="*/ 11 h 36"/>
                  <a:gd name="T34" fmla="*/ 38 w 38"/>
                  <a:gd name="T35" fmla="*/ 10 h 36"/>
                  <a:gd name="T36" fmla="*/ 38 w 38"/>
                  <a:gd name="T37" fmla="*/ 10 h 36"/>
                  <a:gd name="T38" fmla="*/ 30 w 38"/>
                  <a:gd name="T39" fmla="*/ 18 h 36"/>
                  <a:gd name="T40" fmla="*/ 32 w 38"/>
                  <a:gd name="T41" fmla="*/ 20 h 36"/>
                  <a:gd name="T42" fmla="*/ 32 w 38"/>
                  <a:gd name="T43" fmla="*/ 31 h 36"/>
                  <a:gd name="T44" fmla="*/ 30 w 38"/>
                  <a:gd name="T45" fmla="*/ 33 h 36"/>
                  <a:gd name="T46" fmla="*/ 5 w 38"/>
                  <a:gd name="T47" fmla="*/ 33 h 36"/>
                  <a:gd name="T48" fmla="*/ 3 w 38"/>
                  <a:gd name="T49" fmla="*/ 31 h 36"/>
                  <a:gd name="T50" fmla="*/ 3 w 38"/>
                  <a:gd name="T51" fmla="*/ 20 h 36"/>
                  <a:gd name="T52" fmla="*/ 5 w 38"/>
                  <a:gd name="T53" fmla="*/ 18 h 36"/>
                  <a:gd name="T54" fmla="*/ 30 w 38"/>
                  <a:gd name="T55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" h="36">
                    <a:moveTo>
                      <a:pt x="38" y="10"/>
                    </a:moveTo>
                    <a:cubicBezTo>
                      <a:pt x="36" y="6"/>
                      <a:pt x="34" y="3"/>
                      <a:pt x="31" y="2"/>
                    </a:cubicBezTo>
                    <a:cubicBezTo>
                      <a:pt x="28" y="0"/>
                      <a:pt x="25" y="0"/>
                      <a:pt x="23" y="1"/>
                    </a:cubicBezTo>
                    <a:cubicBezTo>
                      <a:pt x="20" y="2"/>
                      <a:pt x="18" y="5"/>
                      <a:pt x="17" y="8"/>
                    </a:cubicBezTo>
                    <a:cubicBezTo>
                      <a:pt x="17" y="10"/>
                      <a:pt x="17" y="13"/>
                      <a:pt x="18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2" y="15"/>
                      <a:pt x="0" y="17"/>
                      <a:pt x="0" y="2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4"/>
                      <a:pt x="2" y="36"/>
                      <a:pt x="5" y="36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33" y="36"/>
                      <a:pt x="35" y="34"/>
                      <a:pt x="35" y="31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17"/>
                      <a:pt x="33" y="15"/>
                      <a:pt x="3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18" y="10"/>
                      <a:pt x="19" y="5"/>
                      <a:pt x="23" y="3"/>
                    </a:cubicBezTo>
                    <a:cubicBezTo>
                      <a:pt x="28" y="1"/>
                      <a:pt x="33" y="4"/>
                      <a:pt x="36" y="10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lose/>
                    <a:moveTo>
                      <a:pt x="30" y="18"/>
                    </a:moveTo>
                    <a:cubicBezTo>
                      <a:pt x="31" y="18"/>
                      <a:pt x="32" y="19"/>
                      <a:pt x="32" y="20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2"/>
                      <a:pt x="31" y="33"/>
                      <a:pt x="30" y="3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" y="33"/>
                      <a:pt x="3" y="32"/>
                      <a:pt x="3" y="31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19"/>
                      <a:pt x="4" y="18"/>
                      <a:pt x="5" y="18"/>
                    </a:cubicBezTo>
                    <a:lnTo>
                      <a:pt x="3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4" name="Freeform 58"/>
              <p:cNvSpPr>
                <a:spLocks noEditPoints="1"/>
              </p:cNvSpPr>
              <p:nvPr/>
            </p:nvSpPr>
            <p:spPr bwMode="auto">
              <a:xfrm>
                <a:off x="1570" y="1199"/>
                <a:ext cx="74" cy="104"/>
              </a:xfrm>
              <a:custGeom>
                <a:avLst/>
                <a:gdLst>
                  <a:gd name="T0" fmla="*/ 49 w 54"/>
                  <a:gd name="T1" fmla="*/ 8 h 76"/>
                  <a:gd name="T2" fmla="*/ 35 w 54"/>
                  <a:gd name="T3" fmla="*/ 0 h 76"/>
                  <a:gd name="T4" fmla="*/ 21 w 54"/>
                  <a:gd name="T5" fmla="*/ 8 h 76"/>
                  <a:gd name="T6" fmla="*/ 16 w 54"/>
                  <a:gd name="T7" fmla="*/ 25 h 76"/>
                  <a:gd name="T8" fmla="*/ 0 w 54"/>
                  <a:gd name="T9" fmla="*/ 44 h 76"/>
                  <a:gd name="T10" fmla="*/ 0 w 54"/>
                  <a:gd name="T11" fmla="*/ 57 h 76"/>
                  <a:gd name="T12" fmla="*/ 19 w 54"/>
                  <a:gd name="T13" fmla="*/ 76 h 76"/>
                  <a:gd name="T14" fmla="*/ 37 w 54"/>
                  <a:gd name="T15" fmla="*/ 57 h 76"/>
                  <a:gd name="T16" fmla="*/ 37 w 54"/>
                  <a:gd name="T17" fmla="*/ 44 h 76"/>
                  <a:gd name="T18" fmla="*/ 19 w 54"/>
                  <a:gd name="T19" fmla="*/ 25 h 76"/>
                  <a:gd name="T20" fmla="*/ 35 w 54"/>
                  <a:gd name="T21" fmla="*/ 3 h 76"/>
                  <a:gd name="T22" fmla="*/ 51 w 54"/>
                  <a:gd name="T23" fmla="*/ 25 h 76"/>
                  <a:gd name="T24" fmla="*/ 51 w 54"/>
                  <a:gd name="T25" fmla="*/ 27 h 76"/>
                  <a:gd name="T26" fmla="*/ 54 w 54"/>
                  <a:gd name="T27" fmla="*/ 27 h 76"/>
                  <a:gd name="T28" fmla="*/ 54 w 54"/>
                  <a:gd name="T29" fmla="*/ 25 h 76"/>
                  <a:gd name="T30" fmla="*/ 49 w 54"/>
                  <a:gd name="T31" fmla="*/ 8 h 76"/>
                  <a:gd name="T32" fmla="*/ 31 w 54"/>
                  <a:gd name="T33" fmla="*/ 44 h 76"/>
                  <a:gd name="T34" fmla="*/ 31 w 54"/>
                  <a:gd name="T35" fmla="*/ 57 h 76"/>
                  <a:gd name="T36" fmla="*/ 19 w 54"/>
                  <a:gd name="T37" fmla="*/ 70 h 76"/>
                  <a:gd name="T38" fmla="*/ 6 w 54"/>
                  <a:gd name="T39" fmla="*/ 57 h 76"/>
                  <a:gd name="T40" fmla="*/ 6 w 54"/>
                  <a:gd name="T41" fmla="*/ 44 h 76"/>
                  <a:gd name="T42" fmla="*/ 19 w 54"/>
                  <a:gd name="T43" fmla="*/ 31 h 76"/>
                  <a:gd name="T44" fmla="*/ 31 w 54"/>
                  <a:gd name="T45" fmla="*/ 4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4" h="76">
                    <a:moveTo>
                      <a:pt x="49" y="8"/>
                    </a:moveTo>
                    <a:cubicBezTo>
                      <a:pt x="45" y="3"/>
                      <a:pt x="40" y="0"/>
                      <a:pt x="35" y="0"/>
                    </a:cubicBezTo>
                    <a:cubicBezTo>
                      <a:pt x="30" y="0"/>
                      <a:pt x="25" y="3"/>
                      <a:pt x="21" y="8"/>
                    </a:cubicBezTo>
                    <a:cubicBezTo>
                      <a:pt x="18" y="13"/>
                      <a:pt x="16" y="19"/>
                      <a:pt x="16" y="25"/>
                    </a:cubicBezTo>
                    <a:cubicBezTo>
                      <a:pt x="7" y="27"/>
                      <a:pt x="0" y="34"/>
                      <a:pt x="0" y="44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7"/>
                      <a:pt x="9" y="76"/>
                      <a:pt x="19" y="76"/>
                    </a:cubicBezTo>
                    <a:cubicBezTo>
                      <a:pt x="29" y="76"/>
                      <a:pt x="37" y="67"/>
                      <a:pt x="37" y="57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7" y="34"/>
                      <a:pt x="29" y="25"/>
                      <a:pt x="19" y="25"/>
                    </a:cubicBezTo>
                    <a:cubicBezTo>
                      <a:pt x="20" y="13"/>
                      <a:pt x="26" y="3"/>
                      <a:pt x="35" y="3"/>
                    </a:cubicBezTo>
                    <a:cubicBezTo>
                      <a:pt x="44" y="3"/>
                      <a:pt x="51" y="13"/>
                      <a:pt x="51" y="25"/>
                    </a:cubicBezTo>
                    <a:cubicBezTo>
                      <a:pt x="51" y="26"/>
                      <a:pt x="51" y="26"/>
                      <a:pt x="51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4" y="26"/>
                      <a:pt x="54" y="25"/>
                    </a:cubicBezTo>
                    <a:cubicBezTo>
                      <a:pt x="54" y="19"/>
                      <a:pt x="52" y="13"/>
                      <a:pt x="49" y="8"/>
                    </a:cubicBezTo>
                    <a:close/>
                    <a:moveTo>
                      <a:pt x="31" y="44"/>
                    </a:move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64"/>
                      <a:pt x="26" y="70"/>
                      <a:pt x="19" y="70"/>
                    </a:cubicBezTo>
                    <a:cubicBezTo>
                      <a:pt x="12" y="70"/>
                      <a:pt x="6" y="64"/>
                      <a:pt x="6" y="57"/>
                    </a:cubicBezTo>
                    <a:cubicBezTo>
                      <a:pt x="6" y="44"/>
                      <a:pt x="6" y="44"/>
                      <a:pt x="6" y="44"/>
                    </a:cubicBezTo>
                    <a:cubicBezTo>
                      <a:pt x="6" y="37"/>
                      <a:pt x="12" y="31"/>
                      <a:pt x="19" y="31"/>
                    </a:cubicBezTo>
                    <a:cubicBezTo>
                      <a:pt x="26" y="31"/>
                      <a:pt x="31" y="37"/>
                      <a:pt x="31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5" name="Freeform 59"/>
              <p:cNvSpPr>
                <a:spLocks/>
              </p:cNvSpPr>
              <p:nvPr/>
            </p:nvSpPr>
            <p:spPr bwMode="auto">
              <a:xfrm>
                <a:off x="1590" y="1247"/>
                <a:ext cx="10" cy="18"/>
              </a:xfrm>
              <a:custGeom>
                <a:avLst/>
                <a:gdLst>
                  <a:gd name="T0" fmla="*/ 0 w 7"/>
                  <a:gd name="T1" fmla="*/ 4 h 13"/>
                  <a:gd name="T2" fmla="*/ 0 w 7"/>
                  <a:gd name="T3" fmla="*/ 10 h 13"/>
                  <a:gd name="T4" fmla="*/ 3 w 7"/>
                  <a:gd name="T5" fmla="*/ 13 h 13"/>
                  <a:gd name="T6" fmla="*/ 7 w 7"/>
                  <a:gd name="T7" fmla="*/ 10 h 13"/>
                  <a:gd name="T8" fmla="*/ 7 w 7"/>
                  <a:gd name="T9" fmla="*/ 4 h 13"/>
                  <a:gd name="T10" fmla="*/ 3 w 7"/>
                  <a:gd name="T11" fmla="*/ 0 h 13"/>
                  <a:gd name="T12" fmla="*/ 0 w 7"/>
                  <a:gd name="T13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3">
                    <a:moveTo>
                      <a:pt x="0" y="4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2"/>
                      <a:pt x="1" y="13"/>
                      <a:pt x="3" y="13"/>
                    </a:cubicBezTo>
                    <a:cubicBezTo>
                      <a:pt x="5" y="13"/>
                      <a:pt x="7" y="12"/>
                      <a:pt x="7" y="10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5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6" name="Freeform 60"/>
              <p:cNvSpPr>
                <a:spLocks noEditPoints="1"/>
              </p:cNvSpPr>
              <p:nvPr/>
            </p:nvSpPr>
            <p:spPr bwMode="auto">
              <a:xfrm>
                <a:off x="1783" y="1197"/>
                <a:ext cx="96" cy="112"/>
              </a:xfrm>
              <a:custGeom>
                <a:avLst/>
                <a:gdLst>
                  <a:gd name="T0" fmla="*/ 3 w 70"/>
                  <a:gd name="T1" fmla="*/ 77 h 81"/>
                  <a:gd name="T2" fmla="*/ 5 w 70"/>
                  <a:gd name="T3" fmla="*/ 79 h 81"/>
                  <a:gd name="T4" fmla="*/ 14 w 70"/>
                  <a:gd name="T5" fmla="*/ 77 h 81"/>
                  <a:gd name="T6" fmla="*/ 31 w 70"/>
                  <a:gd name="T7" fmla="*/ 54 h 81"/>
                  <a:gd name="T8" fmla="*/ 32 w 70"/>
                  <a:gd name="T9" fmla="*/ 53 h 81"/>
                  <a:gd name="T10" fmla="*/ 52 w 70"/>
                  <a:gd name="T11" fmla="*/ 52 h 81"/>
                  <a:gd name="T12" fmla="*/ 64 w 70"/>
                  <a:gd name="T13" fmla="*/ 18 h 81"/>
                  <a:gd name="T14" fmla="*/ 30 w 70"/>
                  <a:gd name="T15" fmla="*/ 7 h 81"/>
                  <a:gd name="T16" fmla="*/ 18 w 70"/>
                  <a:gd name="T17" fmla="*/ 40 h 81"/>
                  <a:gd name="T18" fmla="*/ 20 w 70"/>
                  <a:gd name="T19" fmla="*/ 44 h 81"/>
                  <a:gd name="T20" fmla="*/ 19 w 70"/>
                  <a:gd name="T21" fmla="*/ 45 h 81"/>
                  <a:gd name="T22" fmla="*/ 2 w 70"/>
                  <a:gd name="T23" fmla="*/ 68 h 81"/>
                  <a:gd name="T24" fmla="*/ 3 w 70"/>
                  <a:gd name="T25" fmla="*/ 77 h 81"/>
                  <a:gd name="T26" fmla="*/ 34 w 70"/>
                  <a:gd name="T27" fmla="*/ 14 h 81"/>
                  <a:gd name="T28" fmla="*/ 57 w 70"/>
                  <a:gd name="T29" fmla="*/ 22 h 81"/>
                  <a:gd name="T30" fmla="*/ 48 w 70"/>
                  <a:gd name="T31" fmla="*/ 44 h 81"/>
                  <a:gd name="T32" fmla="*/ 25 w 70"/>
                  <a:gd name="T33" fmla="*/ 37 h 81"/>
                  <a:gd name="T34" fmla="*/ 34 w 70"/>
                  <a:gd name="T35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" h="81">
                    <a:moveTo>
                      <a:pt x="3" y="77"/>
                    </a:moveTo>
                    <a:cubicBezTo>
                      <a:pt x="5" y="79"/>
                      <a:pt x="5" y="79"/>
                      <a:pt x="5" y="79"/>
                    </a:cubicBezTo>
                    <a:cubicBezTo>
                      <a:pt x="8" y="81"/>
                      <a:pt x="12" y="80"/>
                      <a:pt x="14" y="77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2" y="54"/>
                      <a:pt x="32" y="53"/>
                      <a:pt x="32" y="53"/>
                    </a:cubicBezTo>
                    <a:cubicBezTo>
                      <a:pt x="38" y="55"/>
                      <a:pt x="45" y="55"/>
                      <a:pt x="52" y="52"/>
                    </a:cubicBezTo>
                    <a:cubicBezTo>
                      <a:pt x="65" y="46"/>
                      <a:pt x="70" y="31"/>
                      <a:pt x="64" y="18"/>
                    </a:cubicBezTo>
                    <a:cubicBezTo>
                      <a:pt x="58" y="6"/>
                      <a:pt x="43" y="0"/>
                      <a:pt x="30" y="7"/>
                    </a:cubicBezTo>
                    <a:cubicBezTo>
                      <a:pt x="18" y="13"/>
                      <a:pt x="12" y="28"/>
                      <a:pt x="18" y="40"/>
                    </a:cubicBezTo>
                    <a:cubicBezTo>
                      <a:pt x="19" y="42"/>
                      <a:pt x="19" y="43"/>
                      <a:pt x="20" y="44"/>
                    </a:cubicBezTo>
                    <a:cubicBezTo>
                      <a:pt x="20" y="45"/>
                      <a:pt x="20" y="45"/>
                      <a:pt x="19" y="45"/>
                    </a:cubicBezTo>
                    <a:cubicBezTo>
                      <a:pt x="2" y="68"/>
                      <a:pt x="2" y="68"/>
                      <a:pt x="2" y="68"/>
                    </a:cubicBezTo>
                    <a:cubicBezTo>
                      <a:pt x="0" y="71"/>
                      <a:pt x="0" y="75"/>
                      <a:pt x="3" y="77"/>
                    </a:cubicBezTo>
                    <a:moveTo>
                      <a:pt x="34" y="14"/>
                    </a:moveTo>
                    <a:cubicBezTo>
                      <a:pt x="43" y="10"/>
                      <a:pt x="53" y="13"/>
                      <a:pt x="57" y="22"/>
                    </a:cubicBezTo>
                    <a:cubicBezTo>
                      <a:pt x="61" y="30"/>
                      <a:pt x="57" y="40"/>
                      <a:pt x="48" y="44"/>
                    </a:cubicBezTo>
                    <a:cubicBezTo>
                      <a:pt x="40" y="49"/>
                      <a:pt x="29" y="45"/>
                      <a:pt x="25" y="37"/>
                    </a:cubicBezTo>
                    <a:cubicBezTo>
                      <a:pt x="21" y="28"/>
                      <a:pt x="25" y="18"/>
                      <a:pt x="34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7" name="Freeform 61"/>
              <p:cNvSpPr>
                <a:spLocks/>
              </p:cNvSpPr>
              <p:nvPr/>
            </p:nvSpPr>
            <p:spPr bwMode="auto">
              <a:xfrm>
                <a:off x="2464" y="1982"/>
                <a:ext cx="86" cy="18"/>
              </a:xfrm>
              <a:custGeom>
                <a:avLst/>
                <a:gdLst>
                  <a:gd name="T0" fmla="*/ 42 w 86"/>
                  <a:gd name="T1" fmla="*/ 1 h 18"/>
                  <a:gd name="T2" fmla="*/ 44 w 86"/>
                  <a:gd name="T3" fmla="*/ 1 h 18"/>
                  <a:gd name="T4" fmla="*/ 44 w 86"/>
                  <a:gd name="T5" fmla="*/ 18 h 18"/>
                  <a:gd name="T6" fmla="*/ 86 w 86"/>
                  <a:gd name="T7" fmla="*/ 18 h 18"/>
                  <a:gd name="T8" fmla="*/ 86 w 86"/>
                  <a:gd name="T9" fmla="*/ 0 h 18"/>
                  <a:gd name="T10" fmla="*/ 0 w 86"/>
                  <a:gd name="T11" fmla="*/ 0 h 18"/>
                  <a:gd name="T12" fmla="*/ 0 w 86"/>
                  <a:gd name="T13" fmla="*/ 18 h 18"/>
                  <a:gd name="T14" fmla="*/ 42 w 86"/>
                  <a:gd name="T15" fmla="*/ 18 h 18"/>
                  <a:gd name="T16" fmla="*/ 42 w 86"/>
                  <a:gd name="T17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" h="18">
                    <a:moveTo>
                      <a:pt x="42" y="1"/>
                    </a:moveTo>
                    <a:lnTo>
                      <a:pt x="44" y="1"/>
                    </a:lnTo>
                    <a:lnTo>
                      <a:pt x="44" y="18"/>
                    </a:lnTo>
                    <a:lnTo>
                      <a:pt x="86" y="18"/>
                    </a:lnTo>
                    <a:lnTo>
                      <a:pt x="86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4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/>
            </p:nvSpPr>
            <p:spPr bwMode="auto">
              <a:xfrm>
                <a:off x="2532" y="2002"/>
                <a:ext cx="18" cy="1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/>
            </p:nvSpPr>
            <p:spPr bwMode="auto">
              <a:xfrm>
                <a:off x="2464" y="2002"/>
                <a:ext cx="21" cy="1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/>
            </p:nvSpPr>
            <p:spPr bwMode="auto">
              <a:xfrm>
                <a:off x="2488" y="2002"/>
                <a:ext cx="41" cy="1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1" name="Freeform 65"/>
              <p:cNvSpPr>
                <a:spLocks/>
              </p:cNvSpPr>
              <p:nvPr/>
            </p:nvSpPr>
            <p:spPr bwMode="auto">
              <a:xfrm>
                <a:off x="2464" y="2022"/>
                <a:ext cx="44" cy="15"/>
              </a:xfrm>
              <a:custGeom>
                <a:avLst/>
                <a:gdLst>
                  <a:gd name="T0" fmla="*/ 0 w 32"/>
                  <a:gd name="T1" fmla="*/ 4 h 11"/>
                  <a:gd name="T2" fmla="*/ 7 w 32"/>
                  <a:gd name="T3" fmla="*/ 11 h 11"/>
                  <a:gd name="T4" fmla="*/ 32 w 32"/>
                  <a:gd name="T5" fmla="*/ 11 h 11"/>
                  <a:gd name="T6" fmla="*/ 32 w 32"/>
                  <a:gd name="T7" fmla="*/ 0 h 11"/>
                  <a:gd name="T8" fmla="*/ 0 w 32"/>
                  <a:gd name="T9" fmla="*/ 0 h 11"/>
                  <a:gd name="T10" fmla="*/ 0 w 32"/>
                  <a:gd name="T11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11">
                    <a:moveTo>
                      <a:pt x="0" y="4"/>
                    </a:moveTo>
                    <a:cubicBezTo>
                      <a:pt x="0" y="8"/>
                      <a:pt x="3" y="11"/>
                      <a:pt x="7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2" name="Freeform 66"/>
              <p:cNvSpPr>
                <a:spLocks/>
              </p:cNvSpPr>
              <p:nvPr/>
            </p:nvSpPr>
            <p:spPr bwMode="auto">
              <a:xfrm>
                <a:off x="2493" y="1964"/>
                <a:ext cx="57" cy="15"/>
              </a:xfrm>
              <a:custGeom>
                <a:avLst/>
                <a:gdLst>
                  <a:gd name="T0" fmla="*/ 41 w 41"/>
                  <a:gd name="T1" fmla="*/ 7 h 11"/>
                  <a:gd name="T2" fmla="*/ 34 w 41"/>
                  <a:gd name="T3" fmla="*/ 0 h 11"/>
                  <a:gd name="T4" fmla="*/ 30 w 41"/>
                  <a:gd name="T5" fmla="*/ 0 h 11"/>
                  <a:gd name="T6" fmla="*/ 30 w 41"/>
                  <a:gd name="T7" fmla="*/ 11 h 11"/>
                  <a:gd name="T8" fmla="*/ 27 w 41"/>
                  <a:gd name="T9" fmla="*/ 11 h 11"/>
                  <a:gd name="T10" fmla="*/ 27 w 41"/>
                  <a:gd name="T11" fmla="*/ 0 h 11"/>
                  <a:gd name="T12" fmla="*/ 0 w 41"/>
                  <a:gd name="T13" fmla="*/ 0 h 11"/>
                  <a:gd name="T14" fmla="*/ 0 w 41"/>
                  <a:gd name="T15" fmla="*/ 11 h 11"/>
                  <a:gd name="T16" fmla="*/ 41 w 41"/>
                  <a:gd name="T17" fmla="*/ 11 h 11"/>
                  <a:gd name="T18" fmla="*/ 41 w 41"/>
                  <a:gd name="T1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11">
                    <a:moveTo>
                      <a:pt x="41" y="7"/>
                    </a:moveTo>
                    <a:cubicBezTo>
                      <a:pt x="41" y="3"/>
                      <a:pt x="38" y="0"/>
                      <a:pt x="34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41" y="11"/>
                      <a:pt x="41" y="11"/>
                      <a:pt x="41" y="11"/>
                    </a:cubicBezTo>
                    <a:lnTo>
                      <a:pt x="4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3" name="Freeform 67"/>
              <p:cNvSpPr>
                <a:spLocks/>
              </p:cNvSpPr>
              <p:nvPr/>
            </p:nvSpPr>
            <p:spPr bwMode="auto">
              <a:xfrm>
                <a:off x="2511" y="2022"/>
                <a:ext cx="39" cy="15"/>
              </a:xfrm>
              <a:custGeom>
                <a:avLst/>
                <a:gdLst>
                  <a:gd name="T0" fmla="*/ 0 w 28"/>
                  <a:gd name="T1" fmla="*/ 0 h 11"/>
                  <a:gd name="T2" fmla="*/ 0 w 28"/>
                  <a:gd name="T3" fmla="*/ 11 h 11"/>
                  <a:gd name="T4" fmla="*/ 21 w 28"/>
                  <a:gd name="T5" fmla="*/ 11 h 11"/>
                  <a:gd name="T6" fmla="*/ 28 w 28"/>
                  <a:gd name="T7" fmla="*/ 4 h 11"/>
                  <a:gd name="T8" fmla="*/ 28 w 28"/>
                  <a:gd name="T9" fmla="*/ 0 h 11"/>
                  <a:gd name="T10" fmla="*/ 0 w 28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11">
                    <a:moveTo>
                      <a:pt x="0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5" y="11"/>
                      <a:pt x="28" y="8"/>
                      <a:pt x="28" y="4"/>
                    </a:cubicBezTo>
                    <a:cubicBezTo>
                      <a:pt x="28" y="0"/>
                      <a:pt x="28" y="0"/>
                      <a:pt x="2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4" name="Freeform 68"/>
              <p:cNvSpPr>
                <a:spLocks/>
              </p:cNvSpPr>
              <p:nvPr/>
            </p:nvSpPr>
            <p:spPr bwMode="auto">
              <a:xfrm>
                <a:off x="2464" y="1964"/>
                <a:ext cx="27" cy="15"/>
              </a:xfrm>
              <a:custGeom>
                <a:avLst/>
                <a:gdLst>
                  <a:gd name="T0" fmla="*/ 19 w 19"/>
                  <a:gd name="T1" fmla="*/ 0 h 11"/>
                  <a:gd name="T2" fmla="*/ 7 w 19"/>
                  <a:gd name="T3" fmla="*/ 0 h 11"/>
                  <a:gd name="T4" fmla="*/ 0 w 19"/>
                  <a:gd name="T5" fmla="*/ 7 h 11"/>
                  <a:gd name="T6" fmla="*/ 0 w 19"/>
                  <a:gd name="T7" fmla="*/ 11 h 11"/>
                  <a:gd name="T8" fmla="*/ 19 w 19"/>
                  <a:gd name="T9" fmla="*/ 11 h 11"/>
                  <a:gd name="T10" fmla="*/ 19 w 19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9" y="11"/>
                      <a:pt x="19" y="11"/>
                      <a:pt x="19" y="11"/>
                    </a:cubicBez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5" name="Freeform 69"/>
              <p:cNvSpPr>
                <a:spLocks noEditPoints="1"/>
              </p:cNvSpPr>
              <p:nvPr/>
            </p:nvSpPr>
            <p:spPr bwMode="auto">
              <a:xfrm>
                <a:off x="1532" y="1964"/>
                <a:ext cx="135" cy="131"/>
              </a:xfrm>
              <a:custGeom>
                <a:avLst/>
                <a:gdLst>
                  <a:gd name="T0" fmla="*/ 49 w 98"/>
                  <a:gd name="T1" fmla="*/ 0 h 95"/>
                  <a:gd name="T2" fmla="*/ 0 w 98"/>
                  <a:gd name="T3" fmla="*/ 47 h 95"/>
                  <a:gd name="T4" fmla="*/ 49 w 98"/>
                  <a:gd name="T5" fmla="*/ 95 h 95"/>
                  <a:gd name="T6" fmla="*/ 98 w 98"/>
                  <a:gd name="T7" fmla="*/ 47 h 95"/>
                  <a:gd name="T8" fmla="*/ 49 w 98"/>
                  <a:gd name="T9" fmla="*/ 0 h 95"/>
                  <a:gd name="T10" fmla="*/ 48 w 98"/>
                  <a:gd name="T11" fmla="*/ 72 h 95"/>
                  <a:gd name="T12" fmla="*/ 23 w 98"/>
                  <a:gd name="T13" fmla="*/ 48 h 95"/>
                  <a:gd name="T14" fmla="*/ 48 w 98"/>
                  <a:gd name="T15" fmla="*/ 24 h 95"/>
                  <a:gd name="T16" fmla="*/ 74 w 98"/>
                  <a:gd name="T17" fmla="*/ 48 h 95"/>
                  <a:gd name="T18" fmla="*/ 48 w 98"/>
                  <a:gd name="T19" fmla="*/ 7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95">
                    <a:moveTo>
                      <a:pt x="49" y="0"/>
                    </a:moveTo>
                    <a:cubicBezTo>
                      <a:pt x="22" y="0"/>
                      <a:pt x="0" y="21"/>
                      <a:pt x="0" y="47"/>
                    </a:cubicBezTo>
                    <a:cubicBezTo>
                      <a:pt x="0" y="74"/>
                      <a:pt x="22" y="95"/>
                      <a:pt x="49" y="95"/>
                    </a:cubicBezTo>
                    <a:cubicBezTo>
                      <a:pt x="76" y="95"/>
                      <a:pt x="98" y="74"/>
                      <a:pt x="98" y="47"/>
                    </a:cubicBezTo>
                    <a:cubicBezTo>
                      <a:pt x="98" y="21"/>
                      <a:pt x="76" y="0"/>
                      <a:pt x="49" y="0"/>
                    </a:cubicBezTo>
                    <a:close/>
                    <a:moveTo>
                      <a:pt x="48" y="72"/>
                    </a:moveTo>
                    <a:cubicBezTo>
                      <a:pt x="35" y="72"/>
                      <a:pt x="23" y="61"/>
                      <a:pt x="23" y="48"/>
                    </a:cubicBezTo>
                    <a:cubicBezTo>
                      <a:pt x="23" y="34"/>
                      <a:pt x="35" y="24"/>
                      <a:pt x="48" y="24"/>
                    </a:cubicBezTo>
                    <a:cubicBezTo>
                      <a:pt x="62" y="24"/>
                      <a:pt x="74" y="34"/>
                      <a:pt x="74" y="48"/>
                    </a:cubicBezTo>
                    <a:cubicBezTo>
                      <a:pt x="74" y="61"/>
                      <a:pt x="62" y="72"/>
                      <a:pt x="48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6" name="Freeform 70"/>
              <p:cNvSpPr>
                <a:spLocks noEditPoints="1"/>
              </p:cNvSpPr>
              <p:nvPr/>
            </p:nvSpPr>
            <p:spPr bwMode="auto">
              <a:xfrm>
                <a:off x="1572" y="2004"/>
                <a:ext cx="54" cy="51"/>
              </a:xfrm>
              <a:custGeom>
                <a:avLst/>
                <a:gdLst>
                  <a:gd name="T0" fmla="*/ 20 w 39"/>
                  <a:gd name="T1" fmla="*/ 0 h 37"/>
                  <a:gd name="T2" fmla="*/ 0 w 39"/>
                  <a:gd name="T3" fmla="*/ 18 h 37"/>
                  <a:gd name="T4" fmla="*/ 20 w 39"/>
                  <a:gd name="T5" fmla="*/ 37 h 37"/>
                  <a:gd name="T6" fmla="*/ 39 w 39"/>
                  <a:gd name="T7" fmla="*/ 18 h 37"/>
                  <a:gd name="T8" fmla="*/ 20 w 39"/>
                  <a:gd name="T9" fmla="*/ 0 h 37"/>
                  <a:gd name="T10" fmla="*/ 19 w 39"/>
                  <a:gd name="T11" fmla="*/ 34 h 37"/>
                  <a:gd name="T12" fmla="*/ 4 w 39"/>
                  <a:gd name="T13" fmla="*/ 19 h 37"/>
                  <a:gd name="T14" fmla="*/ 19 w 39"/>
                  <a:gd name="T15" fmla="*/ 4 h 37"/>
                  <a:gd name="T16" fmla="*/ 35 w 39"/>
                  <a:gd name="T17" fmla="*/ 19 h 37"/>
                  <a:gd name="T18" fmla="*/ 19 w 39"/>
                  <a:gd name="T19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7">
                    <a:moveTo>
                      <a:pt x="20" y="0"/>
                    </a:moveTo>
                    <a:cubicBezTo>
                      <a:pt x="9" y="0"/>
                      <a:pt x="0" y="8"/>
                      <a:pt x="0" y="18"/>
                    </a:cubicBezTo>
                    <a:cubicBezTo>
                      <a:pt x="0" y="29"/>
                      <a:pt x="9" y="37"/>
                      <a:pt x="20" y="37"/>
                    </a:cubicBezTo>
                    <a:cubicBezTo>
                      <a:pt x="30" y="37"/>
                      <a:pt x="39" y="29"/>
                      <a:pt x="39" y="18"/>
                    </a:cubicBezTo>
                    <a:cubicBezTo>
                      <a:pt x="39" y="8"/>
                      <a:pt x="30" y="0"/>
                      <a:pt x="20" y="0"/>
                    </a:cubicBezTo>
                    <a:close/>
                    <a:moveTo>
                      <a:pt x="19" y="34"/>
                    </a:moveTo>
                    <a:cubicBezTo>
                      <a:pt x="11" y="34"/>
                      <a:pt x="4" y="27"/>
                      <a:pt x="4" y="19"/>
                    </a:cubicBezTo>
                    <a:cubicBezTo>
                      <a:pt x="4" y="10"/>
                      <a:pt x="11" y="4"/>
                      <a:pt x="19" y="4"/>
                    </a:cubicBezTo>
                    <a:cubicBezTo>
                      <a:pt x="28" y="4"/>
                      <a:pt x="35" y="10"/>
                      <a:pt x="35" y="19"/>
                    </a:cubicBezTo>
                    <a:cubicBezTo>
                      <a:pt x="35" y="27"/>
                      <a:pt x="28" y="34"/>
                      <a:pt x="19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7" name="Freeform 71"/>
              <p:cNvSpPr>
                <a:spLocks noEditPoints="1"/>
              </p:cNvSpPr>
              <p:nvPr/>
            </p:nvSpPr>
            <p:spPr bwMode="auto">
              <a:xfrm>
                <a:off x="936" y="1157"/>
                <a:ext cx="79" cy="90"/>
              </a:xfrm>
              <a:custGeom>
                <a:avLst/>
                <a:gdLst>
                  <a:gd name="T0" fmla="*/ 0 w 57"/>
                  <a:gd name="T1" fmla="*/ 39 h 65"/>
                  <a:gd name="T2" fmla="*/ 27 w 57"/>
                  <a:gd name="T3" fmla="*/ 65 h 65"/>
                  <a:gd name="T4" fmla="*/ 30 w 57"/>
                  <a:gd name="T5" fmla="*/ 65 h 65"/>
                  <a:gd name="T6" fmla="*/ 57 w 57"/>
                  <a:gd name="T7" fmla="*/ 39 h 65"/>
                  <a:gd name="T8" fmla="*/ 57 w 57"/>
                  <a:gd name="T9" fmla="*/ 0 h 65"/>
                  <a:gd name="T10" fmla="*/ 0 w 57"/>
                  <a:gd name="T11" fmla="*/ 0 h 65"/>
                  <a:gd name="T12" fmla="*/ 0 w 57"/>
                  <a:gd name="T13" fmla="*/ 39 h 65"/>
                  <a:gd name="T14" fmla="*/ 38 w 57"/>
                  <a:gd name="T15" fmla="*/ 3 h 65"/>
                  <a:gd name="T16" fmla="*/ 50 w 57"/>
                  <a:gd name="T17" fmla="*/ 3 h 65"/>
                  <a:gd name="T18" fmla="*/ 50 w 57"/>
                  <a:gd name="T19" fmla="*/ 37 h 65"/>
                  <a:gd name="T20" fmla="*/ 44 w 57"/>
                  <a:gd name="T21" fmla="*/ 43 h 65"/>
                  <a:gd name="T22" fmla="*/ 38 w 57"/>
                  <a:gd name="T23" fmla="*/ 37 h 65"/>
                  <a:gd name="T24" fmla="*/ 38 w 57"/>
                  <a:gd name="T25" fmla="*/ 3 h 65"/>
                  <a:gd name="T26" fmla="*/ 21 w 57"/>
                  <a:gd name="T27" fmla="*/ 3 h 65"/>
                  <a:gd name="T28" fmla="*/ 34 w 57"/>
                  <a:gd name="T29" fmla="*/ 3 h 65"/>
                  <a:gd name="T30" fmla="*/ 34 w 57"/>
                  <a:gd name="T31" fmla="*/ 36 h 65"/>
                  <a:gd name="T32" fmla="*/ 27 w 57"/>
                  <a:gd name="T33" fmla="*/ 43 h 65"/>
                  <a:gd name="T34" fmla="*/ 21 w 57"/>
                  <a:gd name="T35" fmla="*/ 36 h 65"/>
                  <a:gd name="T36" fmla="*/ 21 w 57"/>
                  <a:gd name="T37" fmla="*/ 3 h 65"/>
                  <a:gd name="T38" fmla="*/ 5 w 57"/>
                  <a:gd name="T39" fmla="*/ 3 h 65"/>
                  <a:gd name="T40" fmla="*/ 18 w 57"/>
                  <a:gd name="T41" fmla="*/ 3 h 65"/>
                  <a:gd name="T42" fmla="*/ 18 w 57"/>
                  <a:gd name="T43" fmla="*/ 36 h 65"/>
                  <a:gd name="T44" fmla="*/ 11 w 57"/>
                  <a:gd name="T45" fmla="*/ 42 h 65"/>
                  <a:gd name="T46" fmla="*/ 5 w 57"/>
                  <a:gd name="T47" fmla="*/ 36 h 65"/>
                  <a:gd name="T48" fmla="*/ 5 w 57"/>
                  <a:gd name="T49" fmla="*/ 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7" h="65">
                    <a:moveTo>
                      <a:pt x="0" y="39"/>
                    </a:moveTo>
                    <a:cubicBezTo>
                      <a:pt x="0" y="54"/>
                      <a:pt x="12" y="65"/>
                      <a:pt x="27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45" y="65"/>
                      <a:pt x="57" y="54"/>
                      <a:pt x="57" y="39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9"/>
                    </a:lnTo>
                    <a:close/>
                    <a:moveTo>
                      <a:pt x="38" y="3"/>
                    </a:moveTo>
                    <a:cubicBezTo>
                      <a:pt x="50" y="3"/>
                      <a:pt x="50" y="3"/>
                      <a:pt x="50" y="3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40"/>
                      <a:pt x="48" y="43"/>
                      <a:pt x="44" y="43"/>
                    </a:cubicBezTo>
                    <a:cubicBezTo>
                      <a:pt x="41" y="43"/>
                      <a:pt x="38" y="40"/>
                      <a:pt x="38" y="37"/>
                    </a:cubicBezTo>
                    <a:lnTo>
                      <a:pt x="38" y="3"/>
                    </a:lnTo>
                    <a:close/>
                    <a:moveTo>
                      <a:pt x="21" y="3"/>
                    </a:moveTo>
                    <a:cubicBezTo>
                      <a:pt x="34" y="3"/>
                      <a:pt x="34" y="3"/>
                      <a:pt x="34" y="3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40"/>
                      <a:pt x="31" y="43"/>
                      <a:pt x="27" y="43"/>
                    </a:cubicBezTo>
                    <a:cubicBezTo>
                      <a:pt x="24" y="43"/>
                      <a:pt x="21" y="40"/>
                      <a:pt x="21" y="36"/>
                    </a:cubicBezTo>
                    <a:lnTo>
                      <a:pt x="21" y="3"/>
                    </a:lnTo>
                    <a:close/>
                    <a:moveTo>
                      <a:pt x="5" y="3"/>
                    </a:moveTo>
                    <a:cubicBezTo>
                      <a:pt x="18" y="3"/>
                      <a:pt x="18" y="3"/>
                      <a:pt x="18" y="3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40"/>
                      <a:pt x="15" y="42"/>
                      <a:pt x="11" y="42"/>
                    </a:cubicBezTo>
                    <a:cubicBezTo>
                      <a:pt x="8" y="42"/>
                      <a:pt x="5" y="40"/>
                      <a:pt x="5" y="36"/>
                    </a:cubicBez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8" name="Freeform 72"/>
              <p:cNvSpPr>
                <a:spLocks noEditPoints="1"/>
              </p:cNvSpPr>
              <p:nvPr/>
            </p:nvSpPr>
            <p:spPr bwMode="auto">
              <a:xfrm>
                <a:off x="929" y="1113"/>
                <a:ext cx="93" cy="42"/>
              </a:xfrm>
              <a:custGeom>
                <a:avLst/>
                <a:gdLst>
                  <a:gd name="T0" fmla="*/ 58 w 67"/>
                  <a:gd name="T1" fmla="*/ 12 h 30"/>
                  <a:gd name="T2" fmla="*/ 46 w 67"/>
                  <a:gd name="T3" fmla="*/ 12 h 30"/>
                  <a:gd name="T4" fmla="*/ 33 w 67"/>
                  <a:gd name="T5" fmla="*/ 0 h 30"/>
                  <a:gd name="T6" fmla="*/ 20 w 67"/>
                  <a:gd name="T7" fmla="*/ 12 h 30"/>
                  <a:gd name="T8" fmla="*/ 9 w 67"/>
                  <a:gd name="T9" fmla="*/ 12 h 30"/>
                  <a:gd name="T10" fmla="*/ 0 w 67"/>
                  <a:gd name="T11" fmla="*/ 21 h 30"/>
                  <a:gd name="T12" fmla="*/ 0 w 67"/>
                  <a:gd name="T13" fmla="*/ 21 h 30"/>
                  <a:gd name="T14" fmla="*/ 9 w 67"/>
                  <a:gd name="T15" fmla="*/ 30 h 30"/>
                  <a:gd name="T16" fmla="*/ 58 w 67"/>
                  <a:gd name="T17" fmla="*/ 30 h 30"/>
                  <a:gd name="T18" fmla="*/ 67 w 67"/>
                  <a:gd name="T19" fmla="*/ 21 h 30"/>
                  <a:gd name="T20" fmla="*/ 67 w 67"/>
                  <a:gd name="T21" fmla="*/ 21 h 30"/>
                  <a:gd name="T22" fmla="*/ 58 w 67"/>
                  <a:gd name="T23" fmla="*/ 12 h 30"/>
                  <a:gd name="T24" fmla="*/ 23 w 67"/>
                  <a:gd name="T25" fmla="*/ 12 h 30"/>
                  <a:gd name="T26" fmla="*/ 33 w 67"/>
                  <a:gd name="T27" fmla="*/ 4 h 30"/>
                  <a:gd name="T28" fmla="*/ 42 w 67"/>
                  <a:gd name="T29" fmla="*/ 12 h 30"/>
                  <a:gd name="T30" fmla="*/ 23 w 67"/>
                  <a:gd name="T31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7" h="30">
                    <a:moveTo>
                      <a:pt x="58" y="12"/>
                    </a:moveTo>
                    <a:cubicBezTo>
                      <a:pt x="46" y="12"/>
                      <a:pt x="46" y="12"/>
                      <a:pt x="46" y="12"/>
                    </a:cubicBezTo>
                    <a:cubicBezTo>
                      <a:pt x="45" y="5"/>
                      <a:pt x="39" y="0"/>
                      <a:pt x="33" y="0"/>
                    </a:cubicBezTo>
                    <a:cubicBezTo>
                      <a:pt x="26" y="0"/>
                      <a:pt x="21" y="5"/>
                      <a:pt x="20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4" y="12"/>
                      <a:pt x="0" y="16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6"/>
                      <a:pt x="4" y="30"/>
                      <a:pt x="9" y="30"/>
                    </a:cubicBezTo>
                    <a:cubicBezTo>
                      <a:pt x="58" y="30"/>
                      <a:pt x="58" y="30"/>
                      <a:pt x="58" y="30"/>
                    </a:cubicBezTo>
                    <a:cubicBezTo>
                      <a:pt x="63" y="30"/>
                      <a:pt x="67" y="26"/>
                      <a:pt x="67" y="21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67" y="16"/>
                      <a:pt x="63" y="12"/>
                      <a:pt x="58" y="12"/>
                    </a:cubicBezTo>
                    <a:close/>
                    <a:moveTo>
                      <a:pt x="23" y="12"/>
                    </a:moveTo>
                    <a:cubicBezTo>
                      <a:pt x="24" y="7"/>
                      <a:pt x="28" y="4"/>
                      <a:pt x="33" y="4"/>
                    </a:cubicBezTo>
                    <a:cubicBezTo>
                      <a:pt x="37" y="4"/>
                      <a:pt x="41" y="7"/>
                      <a:pt x="42" y="12"/>
                    </a:cubicBezTo>
                    <a:lnTo>
                      <a:pt x="2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9" name="Freeform 73"/>
              <p:cNvSpPr>
                <a:spLocks noEditPoints="1"/>
              </p:cNvSpPr>
              <p:nvPr/>
            </p:nvSpPr>
            <p:spPr bwMode="auto">
              <a:xfrm>
                <a:off x="1797" y="607"/>
                <a:ext cx="73" cy="98"/>
              </a:xfrm>
              <a:custGeom>
                <a:avLst/>
                <a:gdLst>
                  <a:gd name="T0" fmla="*/ 46 w 53"/>
                  <a:gd name="T1" fmla="*/ 0 h 71"/>
                  <a:gd name="T2" fmla="*/ 7 w 53"/>
                  <a:gd name="T3" fmla="*/ 0 h 71"/>
                  <a:gd name="T4" fmla="*/ 0 w 53"/>
                  <a:gd name="T5" fmla="*/ 7 h 71"/>
                  <a:gd name="T6" fmla="*/ 0 w 53"/>
                  <a:gd name="T7" fmla="*/ 64 h 71"/>
                  <a:gd name="T8" fmla="*/ 7 w 53"/>
                  <a:gd name="T9" fmla="*/ 71 h 71"/>
                  <a:gd name="T10" fmla="*/ 46 w 53"/>
                  <a:gd name="T11" fmla="*/ 71 h 71"/>
                  <a:gd name="T12" fmla="*/ 53 w 53"/>
                  <a:gd name="T13" fmla="*/ 64 h 71"/>
                  <a:gd name="T14" fmla="*/ 53 w 53"/>
                  <a:gd name="T15" fmla="*/ 7 h 71"/>
                  <a:gd name="T16" fmla="*/ 46 w 53"/>
                  <a:gd name="T17" fmla="*/ 0 h 71"/>
                  <a:gd name="T18" fmla="*/ 18 w 53"/>
                  <a:gd name="T19" fmla="*/ 59 h 71"/>
                  <a:gd name="T20" fmla="*/ 9 w 53"/>
                  <a:gd name="T21" fmla="*/ 59 h 71"/>
                  <a:gd name="T22" fmla="*/ 6 w 53"/>
                  <a:gd name="T23" fmla="*/ 57 h 71"/>
                  <a:gd name="T24" fmla="*/ 9 w 53"/>
                  <a:gd name="T25" fmla="*/ 54 h 71"/>
                  <a:gd name="T26" fmla="*/ 18 w 53"/>
                  <a:gd name="T27" fmla="*/ 54 h 71"/>
                  <a:gd name="T28" fmla="*/ 21 w 53"/>
                  <a:gd name="T29" fmla="*/ 57 h 71"/>
                  <a:gd name="T30" fmla="*/ 18 w 53"/>
                  <a:gd name="T31" fmla="*/ 59 h 71"/>
                  <a:gd name="T32" fmla="*/ 25 w 53"/>
                  <a:gd name="T33" fmla="*/ 60 h 71"/>
                  <a:gd name="T34" fmla="*/ 22 w 53"/>
                  <a:gd name="T35" fmla="*/ 57 h 71"/>
                  <a:gd name="T36" fmla="*/ 25 w 53"/>
                  <a:gd name="T37" fmla="*/ 54 h 71"/>
                  <a:gd name="T38" fmla="*/ 29 w 53"/>
                  <a:gd name="T39" fmla="*/ 57 h 71"/>
                  <a:gd name="T40" fmla="*/ 25 w 53"/>
                  <a:gd name="T41" fmla="*/ 60 h 71"/>
                  <a:gd name="T42" fmla="*/ 43 w 53"/>
                  <a:gd name="T43" fmla="*/ 59 h 71"/>
                  <a:gd name="T44" fmla="*/ 34 w 53"/>
                  <a:gd name="T45" fmla="*/ 59 h 71"/>
                  <a:gd name="T46" fmla="*/ 31 w 53"/>
                  <a:gd name="T47" fmla="*/ 57 h 71"/>
                  <a:gd name="T48" fmla="*/ 34 w 53"/>
                  <a:gd name="T49" fmla="*/ 54 h 71"/>
                  <a:gd name="T50" fmla="*/ 43 w 53"/>
                  <a:gd name="T51" fmla="*/ 54 h 71"/>
                  <a:gd name="T52" fmla="*/ 46 w 53"/>
                  <a:gd name="T53" fmla="*/ 57 h 71"/>
                  <a:gd name="T54" fmla="*/ 43 w 53"/>
                  <a:gd name="T55" fmla="*/ 59 h 71"/>
                  <a:gd name="T56" fmla="*/ 47 w 53"/>
                  <a:gd name="T57" fmla="*/ 47 h 71"/>
                  <a:gd name="T58" fmla="*/ 5 w 53"/>
                  <a:gd name="T59" fmla="*/ 47 h 71"/>
                  <a:gd name="T60" fmla="*/ 5 w 53"/>
                  <a:gd name="T61" fmla="*/ 8 h 71"/>
                  <a:gd name="T62" fmla="*/ 6 w 53"/>
                  <a:gd name="T63" fmla="*/ 7 h 71"/>
                  <a:gd name="T64" fmla="*/ 45 w 53"/>
                  <a:gd name="T65" fmla="*/ 7 h 71"/>
                  <a:gd name="T66" fmla="*/ 47 w 53"/>
                  <a:gd name="T67" fmla="*/ 8 h 71"/>
                  <a:gd name="T68" fmla="*/ 47 w 53"/>
                  <a:gd name="T69" fmla="*/ 4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3" h="71">
                    <a:moveTo>
                      <a:pt x="46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8"/>
                      <a:pt x="3" y="71"/>
                      <a:pt x="7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50" y="71"/>
                      <a:pt x="53" y="68"/>
                      <a:pt x="53" y="64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3"/>
                      <a:pt x="50" y="0"/>
                      <a:pt x="46" y="0"/>
                    </a:cubicBezTo>
                    <a:close/>
                    <a:moveTo>
                      <a:pt x="18" y="59"/>
                    </a:moveTo>
                    <a:cubicBezTo>
                      <a:pt x="9" y="59"/>
                      <a:pt x="9" y="59"/>
                      <a:pt x="9" y="59"/>
                    </a:cubicBezTo>
                    <a:cubicBezTo>
                      <a:pt x="7" y="59"/>
                      <a:pt x="6" y="58"/>
                      <a:pt x="6" y="57"/>
                    </a:cubicBezTo>
                    <a:cubicBezTo>
                      <a:pt x="6" y="55"/>
                      <a:pt x="7" y="54"/>
                      <a:pt x="9" y="54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19" y="54"/>
                      <a:pt x="21" y="55"/>
                      <a:pt x="21" y="57"/>
                    </a:cubicBezTo>
                    <a:cubicBezTo>
                      <a:pt x="21" y="58"/>
                      <a:pt x="19" y="59"/>
                      <a:pt x="18" y="59"/>
                    </a:cubicBezTo>
                    <a:close/>
                    <a:moveTo>
                      <a:pt x="25" y="60"/>
                    </a:moveTo>
                    <a:cubicBezTo>
                      <a:pt x="24" y="60"/>
                      <a:pt x="22" y="58"/>
                      <a:pt x="22" y="57"/>
                    </a:cubicBezTo>
                    <a:cubicBezTo>
                      <a:pt x="22" y="55"/>
                      <a:pt x="24" y="54"/>
                      <a:pt x="25" y="54"/>
                    </a:cubicBezTo>
                    <a:cubicBezTo>
                      <a:pt x="27" y="54"/>
                      <a:pt x="29" y="55"/>
                      <a:pt x="29" y="57"/>
                    </a:cubicBezTo>
                    <a:cubicBezTo>
                      <a:pt x="29" y="58"/>
                      <a:pt x="27" y="60"/>
                      <a:pt x="25" y="60"/>
                    </a:cubicBezTo>
                    <a:close/>
                    <a:moveTo>
                      <a:pt x="43" y="59"/>
                    </a:moveTo>
                    <a:cubicBezTo>
                      <a:pt x="34" y="59"/>
                      <a:pt x="34" y="59"/>
                      <a:pt x="34" y="59"/>
                    </a:cubicBezTo>
                    <a:cubicBezTo>
                      <a:pt x="32" y="59"/>
                      <a:pt x="31" y="58"/>
                      <a:pt x="31" y="57"/>
                    </a:cubicBezTo>
                    <a:cubicBezTo>
                      <a:pt x="31" y="55"/>
                      <a:pt x="32" y="54"/>
                      <a:pt x="34" y="54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5" y="54"/>
                      <a:pt x="46" y="55"/>
                      <a:pt x="46" y="57"/>
                    </a:cubicBezTo>
                    <a:cubicBezTo>
                      <a:pt x="46" y="58"/>
                      <a:pt x="45" y="59"/>
                      <a:pt x="43" y="59"/>
                    </a:cubicBezTo>
                    <a:close/>
                    <a:moveTo>
                      <a:pt x="47" y="47"/>
                    </a:moveTo>
                    <a:cubicBezTo>
                      <a:pt x="5" y="47"/>
                      <a:pt x="5" y="47"/>
                      <a:pt x="5" y="4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6" y="7"/>
                      <a:pt x="6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6" y="7"/>
                      <a:pt x="47" y="8"/>
                      <a:pt x="47" y="8"/>
                    </a:cubicBezTo>
                    <a:lnTo>
                      <a:pt x="4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0" name="Freeform 74"/>
              <p:cNvSpPr>
                <a:spLocks noEditPoints="1"/>
              </p:cNvSpPr>
              <p:nvPr/>
            </p:nvSpPr>
            <p:spPr bwMode="auto">
              <a:xfrm>
                <a:off x="1484" y="917"/>
                <a:ext cx="108" cy="122"/>
              </a:xfrm>
              <a:custGeom>
                <a:avLst/>
                <a:gdLst>
                  <a:gd name="T0" fmla="*/ 52 w 78"/>
                  <a:gd name="T1" fmla="*/ 79 h 89"/>
                  <a:gd name="T2" fmla="*/ 49 w 78"/>
                  <a:gd name="T3" fmla="*/ 75 h 89"/>
                  <a:gd name="T4" fmla="*/ 42 w 78"/>
                  <a:gd name="T5" fmla="*/ 75 h 89"/>
                  <a:gd name="T6" fmla="*/ 42 w 78"/>
                  <a:gd name="T7" fmla="*/ 67 h 89"/>
                  <a:gd name="T8" fmla="*/ 56 w 78"/>
                  <a:gd name="T9" fmla="*/ 67 h 89"/>
                  <a:gd name="T10" fmla="*/ 64 w 78"/>
                  <a:gd name="T11" fmla="*/ 59 h 89"/>
                  <a:gd name="T12" fmla="*/ 64 w 78"/>
                  <a:gd name="T13" fmla="*/ 32 h 89"/>
                  <a:gd name="T14" fmla="*/ 70 w 78"/>
                  <a:gd name="T15" fmla="*/ 32 h 89"/>
                  <a:gd name="T16" fmla="*/ 68 w 78"/>
                  <a:gd name="T17" fmla="*/ 26 h 89"/>
                  <a:gd name="T18" fmla="*/ 43 w 78"/>
                  <a:gd name="T19" fmla="*/ 3 h 89"/>
                  <a:gd name="T20" fmla="*/ 32 w 78"/>
                  <a:gd name="T21" fmla="*/ 3 h 89"/>
                  <a:gd name="T22" fmla="*/ 11 w 78"/>
                  <a:gd name="T23" fmla="*/ 26 h 89"/>
                  <a:gd name="T24" fmla="*/ 8 w 78"/>
                  <a:gd name="T25" fmla="*/ 32 h 89"/>
                  <a:gd name="T26" fmla="*/ 15 w 78"/>
                  <a:gd name="T27" fmla="*/ 32 h 89"/>
                  <a:gd name="T28" fmla="*/ 15 w 78"/>
                  <a:gd name="T29" fmla="*/ 59 h 89"/>
                  <a:gd name="T30" fmla="*/ 23 w 78"/>
                  <a:gd name="T31" fmla="*/ 67 h 89"/>
                  <a:gd name="T32" fmla="*/ 37 w 78"/>
                  <a:gd name="T33" fmla="*/ 67 h 89"/>
                  <a:gd name="T34" fmla="*/ 37 w 78"/>
                  <a:gd name="T35" fmla="*/ 75 h 89"/>
                  <a:gd name="T36" fmla="*/ 28 w 78"/>
                  <a:gd name="T37" fmla="*/ 75 h 89"/>
                  <a:gd name="T38" fmla="*/ 25 w 78"/>
                  <a:gd name="T39" fmla="*/ 79 h 89"/>
                  <a:gd name="T40" fmla="*/ 0 w 78"/>
                  <a:gd name="T41" fmla="*/ 79 h 89"/>
                  <a:gd name="T42" fmla="*/ 0 w 78"/>
                  <a:gd name="T43" fmla="*/ 86 h 89"/>
                  <a:gd name="T44" fmla="*/ 25 w 78"/>
                  <a:gd name="T45" fmla="*/ 86 h 89"/>
                  <a:gd name="T46" fmla="*/ 28 w 78"/>
                  <a:gd name="T47" fmla="*/ 89 h 89"/>
                  <a:gd name="T48" fmla="*/ 49 w 78"/>
                  <a:gd name="T49" fmla="*/ 89 h 89"/>
                  <a:gd name="T50" fmla="*/ 52 w 78"/>
                  <a:gd name="T51" fmla="*/ 86 h 89"/>
                  <a:gd name="T52" fmla="*/ 78 w 78"/>
                  <a:gd name="T53" fmla="*/ 86 h 89"/>
                  <a:gd name="T54" fmla="*/ 78 w 78"/>
                  <a:gd name="T55" fmla="*/ 79 h 89"/>
                  <a:gd name="T56" fmla="*/ 52 w 78"/>
                  <a:gd name="T57" fmla="*/ 79 h 89"/>
                  <a:gd name="T58" fmla="*/ 27 w 78"/>
                  <a:gd name="T59" fmla="*/ 38 h 89"/>
                  <a:gd name="T60" fmla="*/ 32 w 78"/>
                  <a:gd name="T61" fmla="*/ 34 h 89"/>
                  <a:gd name="T62" fmla="*/ 46 w 78"/>
                  <a:gd name="T63" fmla="*/ 34 h 89"/>
                  <a:gd name="T64" fmla="*/ 52 w 78"/>
                  <a:gd name="T65" fmla="*/ 38 h 89"/>
                  <a:gd name="T66" fmla="*/ 52 w 78"/>
                  <a:gd name="T67" fmla="*/ 58 h 89"/>
                  <a:gd name="T68" fmla="*/ 27 w 78"/>
                  <a:gd name="T69" fmla="*/ 58 h 89"/>
                  <a:gd name="T70" fmla="*/ 27 w 78"/>
                  <a:gd name="T71" fmla="*/ 3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8" h="89">
                    <a:moveTo>
                      <a:pt x="52" y="79"/>
                    </a:moveTo>
                    <a:cubicBezTo>
                      <a:pt x="52" y="77"/>
                      <a:pt x="50" y="75"/>
                      <a:pt x="49" y="75"/>
                    </a:cubicBezTo>
                    <a:cubicBezTo>
                      <a:pt x="42" y="75"/>
                      <a:pt x="42" y="75"/>
                      <a:pt x="42" y="75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56" y="67"/>
                      <a:pt x="56" y="67"/>
                      <a:pt x="56" y="67"/>
                    </a:cubicBezTo>
                    <a:cubicBezTo>
                      <a:pt x="61" y="67"/>
                      <a:pt x="64" y="63"/>
                      <a:pt x="64" y="59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70" y="32"/>
                      <a:pt x="70" y="32"/>
                      <a:pt x="70" y="32"/>
                    </a:cubicBezTo>
                    <a:cubicBezTo>
                      <a:pt x="70" y="30"/>
                      <a:pt x="69" y="27"/>
                      <a:pt x="68" y="26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0" y="0"/>
                      <a:pt x="35" y="0"/>
                      <a:pt x="32" y="3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9" y="28"/>
                      <a:pt x="8" y="30"/>
                      <a:pt x="8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59"/>
                      <a:pt x="15" y="59"/>
                      <a:pt x="15" y="59"/>
                    </a:cubicBezTo>
                    <a:cubicBezTo>
                      <a:pt x="15" y="63"/>
                      <a:pt x="18" y="67"/>
                      <a:pt x="23" y="67"/>
                    </a:cubicBezTo>
                    <a:cubicBezTo>
                      <a:pt x="37" y="67"/>
                      <a:pt x="37" y="67"/>
                      <a:pt x="37" y="67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28" y="75"/>
                      <a:pt x="28" y="75"/>
                      <a:pt x="28" y="75"/>
                    </a:cubicBezTo>
                    <a:cubicBezTo>
                      <a:pt x="27" y="75"/>
                      <a:pt x="25" y="77"/>
                      <a:pt x="25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25" y="86"/>
                      <a:pt x="25" y="86"/>
                      <a:pt x="25" y="86"/>
                    </a:cubicBezTo>
                    <a:cubicBezTo>
                      <a:pt x="25" y="88"/>
                      <a:pt x="27" y="89"/>
                      <a:pt x="28" y="89"/>
                    </a:cubicBezTo>
                    <a:cubicBezTo>
                      <a:pt x="49" y="89"/>
                      <a:pt x="49" y="89"/>
                      <a:pt x="49" y="89"/>
                    </a:cubicBezTo>
                    <a:cubicBezTo>
                      <a:pt x="50" y="89"/>
                      <a:pt x="52" y="88"/>
                      <a:pt x="52" y="86"/>
                    </a:cubicBezTo>
                    <a:cubicBezTo>
                      <a:pt x="78" y="86"/>
                      <a:pt x="78" y="86"/>
                      <a:pt x="78" y="86"/>
                    </a:cubicBezTo>
                    <a:cubicBezTo>
                      <a:pt x="78" y="79"/>
                      <a:pt x="78" y="79"/>
                      <a:pt x="78" y="79"/>
                    </a:cubicBezTo>
                    <a:lnTo>
                      <a:pt x="52" y="79"/>
                    </a:lnTo>
                    <a:close/>
                    <a:moveTo>
                      <a:pt x="27" y="38"/>
                    </a:moveTo>
                    <a:cubicBezTo>
                      <a:pt x="27" y="36"/>
                      <a:pt x="30" y="34"/>
                      <a:pt x="32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9" y="34"/>
                      <a:pt x="52" y="36"/>
                      <a:pt x="52" y="38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27" y="58"/>
                      <a:pt x="27" y="58"/>
                      <a:pt x="27" y="58"/>
                    </a:cubicBezTo>
                    <a:lnTo>
                      <a:pt x="2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1" name="Freeform 75"/>
              <p:cNvSpPr>
                <a:spLocks noEditPoints="1"/>
              </p:cNvSpPr>
              <p:nvPr/>
            </p:nvSpPr>
            <p:spPr bwMode="auto">
              <a:xfrm>
                <a:off x="1435" y="1049"/>
                <a:ext cx="135" cy="118"/>
              </a:xfrm>
              <a:custGeom>
                <a:avLst/>
                <a:gdLst>
                  <a:gd name="T0" fmla="*/ 92 w 98"/>
                  <a:gd name="T1" fmla="*/ 73 h 86"/>
                  <a:gd name="T2" fmla="*/ 85 w 98"/>
                  <a:gd name="T3" fmla="*/ 73 h 86"/>
                  <a:gd name="T4" fmla="*/ 93 w 98"/>
                  <a:gd name="T5" fmla="*/ 62 h 86"/>
                  <a:gd name="T6" fmla="*/ 93 w 98"/>
                  <a:gd name="T7" fmla="*/ 12 h 86"/>
                  <a:gd name="T8" fmla="*/ 81 w 98"/>
                  <a:gd name="T9" fmla="*/ 0 h 86"/>
                  <a:gd name="T10" fmla="*/ 17 w 98"/>
                  <a:gd name="T11" fmla="*/ 0 h 86"/>
                  <a:gd name="T12" fmla="*/ 5 w 98"/>
                  <a:gd name="T13" fmla="*/ 12 h 86"/>
                  <a:gd name="T14" fmla="*/ 5 w 98"/>
                  <a:gd name="T15" fmla="*/ 62 h 86"/>
                  <a:gd name="T16" fmla="*/ 14 w 98"/>
                  <a:gd name="T17" fmla="*/ 73 h 86"/>
                  <a:gd name="T18" fmla="*/ 6 w 98"/>
                  <a:gd name="T19" fmla="*/ 73 h 86"/>
                  <a:gd name="T20" fmla="*/ 0 w 98"/>
                  <a:gd name="T21" fmla="*/ 79 h 86"/>
                  <a:gd name="T22" fmla="*/ 6 w 98"/>
                  <a:gd name="T23" fmla="*/ 86 h 86"/>
                  <a:gd name="T24" fmla="*/ 92 w 98"/>
                  <a:gd name="T25" fmla="*/ 86 h 86"/>
                  <a:gd name="T26" fmla="*/ 98 w 98"/>
                  <a:gd name="T27" fmla="*/ 79 h 86"/>
                  <a:gd name="T28" fmla="*/ 92 w 98"/>
                  <a:gd name="T29" fmla="*/ 73 h 86"/>
                  <a:gd name="T30" fmla="*/ 57 w 98"/>
                  <a:gd name="T31" fmla="*/ 82 h 86"/>
                  <a:gd name="T32" fmla="*/ 40 w 98"/>
                  <a:gd name="T33" fmla="*/ 82 h 86"/>
                  <a:gd name="T34" fmla="*/ 39 w 98"/>
                  <a:gd name="T35" fmla="*/ 81 h 86"/>
                  <a:gd name="T36" fmla="*/ 40 w 98"/>
                  <a:gd name="T37" fmla="*/ 79 h 86"/>
                  <a:gd name="T38" fmla="*/ 57 w 98"/>
                  <a:gd name="T39" fmla="*/ 79 h 86"/>
                  <a:gd name="T40" fmla="*/ 59 w 98"/>
                  <a:gd name="T41" fmla="*/ 81 h 86"/>
                  <a:gd name="T42" fmla="*/ 57 w 98"/>
                  <a:gd name="T43" fmla="*/ 82 h 86"/>
                  <a:gd name="T44" fmla="*/ 17 w 98"/>
                  <a:gd name="T45" fmla="*/ 68 h 86"/>
                  <a:gd name="T46" fmla="*/ 11 w 98"/>
                  <a:gd name="T47" fmla="*/ 62 h 86"/>
                  <a:gd name="T48" fmla="*/ 11 w 98"/>
                  <a:gd name="T49" fmla="*/ 12 h 86"/>
                  <a:gd name="T50" fmla="*/ 17 w 98"/>
                  <a:gd name="T51" fmla="*/ 5 h 86"/>
                  <a:gd name="T52" fmla="*/ 81 w 98"/>
                  <a:gd name="T53" fmla="*/ 5 h 86"/>
                  <a:gd name="T54" fmla="*/ 88 w 98"/>
                  <a:gd name="T55" fmla="*/ 12 h 86"/>
                  <a:gd name="T56" fmla="*/ 88 w 98"/>
                  <a:gd name="T57" fmla="*/ 62 h 86"/>
                  <a:gd name="T58" fmla="*/ 81 w 98"/>
                  <a:gd name="T59" fmla="*/ 68 h 86"/>
                  <a:gd name="T60" fmla="*/ 17 w 98"/>
                  <a:gd name="T61" fmla="*/ 68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8" h="86">
                    <a:moveTo>
                      <a:pt x="92" y="73"/>
                    </a:moveTo>
                    <a:cubicBezTo>
                      <a:pt x="85" y="73"/>
                      <a:pt x="85" y="73"/>
                      <a:pt x="85" y="73"/>
                    </a:cubicBezTo>
                    <a:cubicBezTo>
                      <a:pt x="90" y="71"/>
                      <a:pt x="93" y="67"/>
                      <a:pt x="93" y="62"/>
                    </a:cubicBezTo>
                    <a:cubicBezTo>
                      <a:pt x="93" y="12"/>
                      <a:pt x="93" y="12"/>
                      <a:pt x="93" y="12"/>
                    </a:cubicBezTo>
                    <a:cubicBezTo>
                      <a:pt x="93" y="5"/>
                      <a:pt x="88" y="0"/>
                      <a:pt x="8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1" y="0"/>
                      <a:pt x="5" y="5"/>
                      <a:pt x="5" y="12"/>
                    </a:cubicBezTo>
                    <a:cubicBezTo>
                      <a:pt x="5" y="62"/>
                      <a:pt x="5" y="62"/>
                      <a:pt x="5" y="62"/>
                    </a:cubicBezTo>
                    <a:cubicBezTo>
                      <a:pt x="5" y="67"/>
                      <a:pt x="9" y="71"/>
                      <a:pt x="14" y="73"/>
                    </a:cubicBezTo>
                    <a:cubicBezTo>
                      <a:pt x="6" y="73"/>
                      <a:pt x="6" y="73"/>
                      <a:pt x="6" y="73"/>
                    </a:cubicBezTo>
                    <a:cubicBezTo>
                      <a:pt x="3" y="73"/>
                      <a:pt x="0" y="76"/>
                      <a:pt x="0" y="79"/>
                    </a:cubicBezTo>
                    <a:cubicBezTo>
                      <a:pt x="0" y="83"/>
                      <a:pt x="3" y="86"/>
                      <a:pt x="6" y="86"/>
                    </a:cubicBezTo>
                    <a:cubicBezTo>
                      <a:pt x="92" y="86"/>
                      <a:pt x="92" y="86"/>
                      <a:pt x="92" y="86"/>
                    </a:cubicBezTo>
                    <a:cubicBezTo>
                      <a:pt x="95" y="86"/>
                      <a:pt x="98" y="83"/>
                      <a:pt x="98" y="79"/>
                    </a:cubicBezTo>
                    <a:cubicBezTo>
                      <a:pt x="98" y="76"/>
                      <a:pt x="95" y="73"/>
                      <a:pt x="92" y="73"/>
                    </a:cubicBezTo>
                    <a:close/>
                    <a:moveTo>
                      <a:pt x="57" y="82"/>
                    </a:moveTo>
                    <a:cubicBezTo>
                      <a:pt x="40" y="82"/>
                      <a:pt x="40" y="82"/>
                      <a:pt x="40" y="82"/>
                    </a:cubicBezTo>
                    <a:cubicBezTo>
                      <a:pt x="39" y="82"/>
                      <a:pt x="39" y="82"/>
                      <a:pt x="39" y="81"/>
                    </a:cubicBezTo>
                    <a:cubicBezTo>
                      <a:pt x="39" y="80"/>
                      <a:pt x="39" y="79"/>
                      <a:pt x="40" y="79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8" y="79"/>
                      <a:pt x="59" y="80"/>
                      <a:pt x="59" y="81"/>
                    </a:cubicBezTo>
                    <a:cubicBezTo>
                      <a:pt x="59" y="82"/>
                      <a:pt x="58" y="82"/>
                      <a:pt x="57" y="82"/>
                    </a:cubicBezTo>
                    <a:close/>
                    <a:moveTo>
                      <a:pt x="17" y="68"/>
                    </a:moveTo>
                    <a:cubicBezTo>
                      <a:pt x="14" y="68"/>
                      <a:pt x="11" y="65"/>
                      <a:pt x="11" y="6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8"/>
                      <a:pt x="14" y="5"/>
                      <a:pt x="17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5" y="5"/>
                      <a:pt x="88" y="8"/>
                      <a:pt x="88" y="12"/>
                    </a:cubicBezTo>
                    <a:cubicBezTo>
                      <a:pt x="88" y="62"/>
                      <a:pt x="88" y="62"/>
                      <a:pt x="88" y="62"/>
                    </a:cubicBezTo>
                    <a:cubicBezTo>
                      <a:pt x="88" y="65"/>
                      <a:pt x="85" y="68"/>
                      <a:pt x="81" y="68"/>
                    </a:cubicBezTo>
                    <a:lnTo>
                      <a:pt x="17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2" name="Freeform 76"/>
              <p:cNvSpPr>
                <a:spLocks/>
              </p:cNvSpPr>
              <p:nvPr/>
            </p:nvSpPr>
            <p:spPr bwMode="auto">
              <a:xfrm>
                <a:off x="1484" y="1075"/>
                <a:ext cx="48" cy="51"/>
              </a:xfrm>
              <a:custGeom>
                <a:avLst/>
                <a:gdLst>
                  <a:gd name="T0" fmla="*/ 0 w 48"/>
                  <a:gd name="T1" fmla="*/ 51 h 51"/>
                  <a:gd name="T2" fmla="*/ 48 w 48"/>
                  <a:gd name="T3" fmla="*/ 25 h 51"/>
                  <a:gd name="T4" fmla="*/ 0 w 48"/>
                  <a:gd name="T5" fmla="*/ 0 h 51"/>
                  <a:gd name="T6" fmla="*/ 0 w 48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51">
                    <a:moveTo>
                      <a:pt x="0" y="51"/>
                    </a:moveTo>
                    <a:lnTo>
                      <a:pt x="48" y="25"/>
                    </a:lnTo>
                    <a:lnTo>
                      <a:pt x="0" y="0"/>
                    </a:lnTo>
                    <a:lnTo>
                      <a:pt x="0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3" name="Freeform 77"/>
              <p:cNvSpPr>
                <a:spLocks noEditPoints="1"/>
              </p:cNvSpPr>
              <p:nvPr/>
            </p:nvSpPr>
            <p:spPr bwMode="auto">
              <a:xfrm>
                <a:off x="2166" y="2075"/>
                <a:ext cx="117" cy="95"/>
              </a:xfrm>
              <a:custGeom>
                <a:avLst/>
                <a:gdLst>
                  <a:gd name="T0" fmla="*/ 75 w 85"/>
                  <a:gd name="T1" fmla="*/ 0 h 69"/>
                  <a:gd name="T2" fmla="*/ 10 w 85"/>
                  <a:gd name="T3" fmla="*/ 0 h 69"/>
                  <a:gd name="T4" fmla="*/ 0 w 85"/>
                  <a:gd name="T5" fmla="*/ 9 h 69"/>
                  <a:gd name="T6" fmla="*/ 0 w 85"/>
                  <a:gd name="T7" fmla="*/ 47 h 69"/>
                  <a:gd name="T8" fmla="*/ 10 w 85"/>
                  <a:gd name="T9" fmla="*/ 56 h 69"/>
                  <a:gd name="T10" fmla="*/ 42 w 85"/>
                  <a:gd name="T11" fmla="*/ 56 h 69"/>
                  <a:gd name="T12" fmla="*/ 56 w 85"/>
                  <a:gd name="T13" fmla="*/ 66 h 69"/>
                  <a:gd name="T14" fmla="*/ 63 w 85"/>
                  <a:gd name="T15" fmla="*/ 69 h 69"/>
                  <a:gd name="T16" fmla="*/ 69 w 85"/>
                  <a:gd name="T17" fmla="*/ 66 h 69"/>
                  <a:gd name="T18" fmla="*/ 82 w 85"/>
                  <a:gd name="T19" fmla="*/ 53 h 69"/>
                  <a:gd name="T20" fmla="*/ 84 w 85"/>
                  <a:gd name="T21" fmla="*/ 50 h 69"/>
                  <a:gd name="T22" fmla="*/ 85 w 85"/>
                  <a:gd name="T23" fmla="*/ 47 h 69"/>
                  <a:gd name="T24" fmla="*/ 85 w 85"/>
                  <a:gd name="T25" fmla="*/ 9 h 69"/>
                  <a:gd name="T26" fmla="*/ 75 w 85"/>
                  <a:gd name="T27" fmla="*/ 0 h 69"/>
                  <a:gd name="T28" fmla="*/ 77 w 85"/>
                  <a:gd name="T29" fmla="*/ 45 h 69"/>
                  <a:gd name="T30" fmla="*/ 77 w 85"/>
                  <a:gd name="T31" fmla="*/ 46 h 69"/>
                  <a:gd name="T32" fmla="*/ 76 w 85"/>
                  <a:gd name="T33" fmla="*/ 48 h 69"/>
                  <a:gd name="T34" fmla="*/ 64 w 85"/>
                  <a:gd name="T35" fmla="*/ 60 h 69"/>
                  <a:gd name="T36" fmla="*/ 57 w 85"/>
                  <a:gd name="T37" fmla="*/ 60 h 69"/>
                  <a:gd name="T38" fmla="*/ 44 w 85"/>
                  <a:gd name="T39" fmla="*/ 49 h 69"/>
                  <a:gd name="T40" fmla="*/ 13 w 85"/>
                  <a:gd name="T41" fmla="*/ 49 h 69"/>
                  <a:gd name="T42" fmla="*/ 8 w 85"/>
                  <a:gd name="T43" fmla="*/ 45 h 69"/>
                  <a:gd name="T44" fmla="*/ 8 w 85"/>
                  <a:gd name="T45" fmla="*/ 10 h 69"/>
                  <a:gd name="T46" fmla="*/ 13 w 85"/>
                  <a:gd name="T47" fmla="*/ 6 h 69"/>
                  <a:gd name="T48" fmla="*/ 72 w 85"/>
                  <a:gd name="T49" fmla="*/ 6 h 69"/>
                  <a:gd name="T50" fmla="*/ 77 w 85"/>
                  <a:gd name="T51" fmla="*/ 10 h 69"/>
                  <a:gd name="T52" fmla="*/ 77 w 85"/>
                  <a:gd name="T53" fmla="*/ 45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5" h="69">
                    <a:moveTo>
                      <a:pt x="7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52"/>
                      <a:pt x="4" y="56"/>
                      <a:pt x="10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8" y="68"/>
                      <a:pt x="60" y="69"/>
                      <a:pt x="63" y="69"/>
                    </a:cubicBezTo>
                    <a:cubicBezTo>
                      <a:pt x="65" y="69"/>
                      <a:pt x="67" y="68"/>
                      <a:pt x="69" y="66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3" y="52"/>
                      <a:pt x="84" y="51"/>
                      <a:pt x="84" y="50"/>
                    </a:cubicBezTo>
                    <a:cubicBezTo>
                      <a:pt x="85" y="49"/>
                      <a:pt x="85" y="48"/>
                      <a:pt x="85" y="47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5" y="4"/>
                      <a:pt x="80" y="0"/>
                      <a:pt x="75" y="0"/>
                    </a:cubicBezTo>
                    <a:close/>
                    <a:moveTo>
                      <a:pt x="77" y="45"/>
                    </a:moveTo>
                    <a:cubicBezTo>
                      <a:pt x="77" y="45"/>
                      <a:pt x="77" y="46"/>
                      <a:pt x="77" y="46"/>
                    </a:cubicBezTo>
                    <a:cubicBezTo>
                      <a:pt x="77" y="47"/>
                      <a:pt x="77" y="47"/>
                      <a:pt x="76" y="48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62" y="61"/>
                      <a:pt x="59" y="61"/>
                      <a:pt x="57" y="60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0" y="49"/>
                      <a:pt x="8" y="47"/>
                      <a:pt x="8" y="45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8"/>
                      <a:pt x="10" y="6"/>
                      <a:pt x="13" y="6"/>
                    </a:cubicBezTo>
                    <a:cubicBezTo>
                      <a:pt x="72" y="6"/>
                      <a:pt x="72" y="6"/>
                      <a:pt x="72" y="6"/>
                    </a:cubicBezTo>
                    <a:cubicBezTo>
                      <a:pt x="75" y="6"/>
                      <a:pt x="77" y="8"/>
                      <a:pt x="77" y="10"/>
                    </a:cubicBezTo>
                    <a:lnTo>
                      <a:pt x="77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4" name="Oval 78"/>
              <p:cNvSpPr>
                <a:spLocks noChangeArrowheads="1"/>
              </p:cNvSpPr>
              <p:nvPr/>
            </p:nvSpPr>
            <p:spPr bwMode="auto">
              <a:xfrm>
                <a:off x="2240" y="2093"/>
                <a:ext cx="22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5" name="Oval 79"/>
              <p:cNvSpPr>
                <a:spLocks noChangeArrowheads="1"/>
              </p:cNvSpPr>
              <p:nvPr/>
            </p:nvSpPr>
            <p:spPr bwMode="auto">
              <a:xfrm>
                <a:off x="2211" y="2093"/>
                <a:ext cx="22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6" name="Oval 80"/>
              <p:cNvSpPr>
                <a:spLocks noChangeArrowheads="1"/>
              </p:cNvSpPr>
              <p:nvPr/>
            </p:nvSpPr>
            <p:spPr bwMode="auto">
              <a:xfrm>
                <a:off x="2182" y="2093"/>
                <a:ext cx="22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7" name="Freeform 81"/>
              <p:cNvSpPr>
                <a:spLocks noEditPoints="1"/>
              </p:cNvSpPr>
              <p:nvPr/>
            </p:nvSpPr>
            <p:spPr bwMode="auto">
              <a:xfrm>
                <a:off x="1612" y="1525"/>
                <a:ext cx="94" cy="76"/>
              </a:xfrm>
              <a:custGeom>
                <a:avLst/>
                <a:gdLst>
                  <a:gd name="T0" fmla="*/ 68 w 68"/>
                  <a:gd name="T1" fmla="*/ 54 h 55"/>
                  <a:gd name="T2" fmla="*/ 60 w 68"/>
                  <a:gd name="T3" fmla="*/ 25 h 55"/>
                  <a:gd name="T4" fmla="*/ 60 w 68"/>
                  <a:gd name="T5" fmla="*/ 24 h 55"/>
                  <a:gd name="T6" fmla="*/ 49 w 68"/>
                  <a:gd name="T7" fmla="*/ 24 h 55"/>
                  <a:gd name="T8" fmla="*/ 48 w 68"/>
                  <a:gd name="T9" fmla="*/ 25 h 55"/>
                  <a:gd name="T10" fmla="*/ 45 w 68"/>
                  <a:gd name="T11" fmla="*/ 38 h 55"/>
                  <a:gd name="T12" fmla="*/ 36 w 68"/>
                  <a:gd name="T13" fmla="*/ 1 h 55"/>
                  <a:gd name="T14" fmla="*/ 34 w 68"/>
                  <a:gd name="T15" fmla="*/ 0 h 55"/>
                  <a:gd name="T16" fmla="*/ 15 w 68"/>
                  <a:gd name="T17" fmla="*/ 0 h 55"/>
                  <a:gd name="T18" fmla="*/ 14 w 68"/>
                  <a:gd name="T19" fmla="*/ 1 h 55"/>
                  <a:gd name="T20" fmla="*/ 1 w 68"/>
                  <a:gd name="T21" fmla="*/ 54 h 55"/>
                  <a:gd name="T22" fmla="*/ 2 w 68"/>
                  <a:gd name="T23" fmla="*/ 55 h 55"/>
                  <a:gd name="T24" fmla="*/ 18 w 68"/>
                  <a:gd name="T25" fmla="*/ 55 h 55"/>
                  <a:gd name="T26" fmla="*/ 19 w 68"/>
                  <a:gd name="T27" fmla="*/ 55 h 55"/>
                  <a:gd name="T28" fmla="*/ 21 w 68"/>
                  <a:gd name="T29" fmla="*/ 44 h 55"/>
                  <a:gd name="T30" fmla="*/ 22 w 68"/>
                  <a:gd name="T31" fmla="*/ 43 h 55"/>
                  <a:gd name="T32" fmla="*/ 28 w 68"/>
                  <a:gd name="T33" fmla="*/ 43 h 55"/>
                  <a:gd name="T34" fmla="*/ 28 w 68"/>
                  <a:gd name="T35" fmla="*/ 44 h 55"/>
                  <a:gd name="T36" fmla="*/ 30 w 68"/>
                  <a:gd name="T37" fmla="*/ 55 h 55"/>
                  <a:gd name="T38" fmla="*/ 32 w 68"/>
                  <a:gd name="T39" fmla="*/ 55 h 55"/>
                  <a:gd name="T40" fmla="*/ 48 w 68"/>
                  <a:gd name="T41" fmla="*/ 55 h 55"/>
                  <a:gd name="T42" fmla="*/ 49 w 68"/>
                  <a:gd name="T43" fmla="*/ 55 h 55"/>
                  <a:gd name="T44" fmla="*/ 51 w 68"/>
                  <a:gd name="T45" fmla="*/ 55 h 55"/>
                  <a:gd name="T46" fmla="*/ 51 w 68"/>
                  <a:gd name="T47" fmla="*/ 55 h 55"/>
                  <a:gd name="T48" fmla="*/ 52 w 68"/>
                  <a:gd name="T49" fmla="*/ 48 h 55"/>
                  <a:gd name="T50" fmla="*/ 53 w 68"/>
                  <a:gd name="T51" fmla="*/ 48 h 55"/>
                  <a:gd name="T52" fmla="*/ 56 w 68"/>
                  <a:gd name="T53" fmla="*/ 48 h 55"/>
                  <a:gd name="T54" fmla="*/ 56 w 68"/>
                  <a:gd name="T55" fmla="*/ 48 h 55"/>
                  <a:gd name="T56" fmla="*/ 58 w 68"/>
                  <a:gd name="T57" fmla="*/ 55 h 55"/>
                  <a:gd name="T58" fmla="*/ 58 w 68"/>
                  <a:gd name="T59" fmla="*/ 55 h 55"/>
                  <a:gd name="T60" fmla="*/ 67 w 68"/>
                  <a:gd name="T61" fmla="*/ 55 h 55"/>
                  <a:gd name="T62" fmla="*/ 68 w 68"/>
                  <a:gd name="T63" fmla="*/ 54 h 55"/>
                  <a:gd name="T64" fmla="*/ 22 w 68"/>
                  <a:gd name="T65" fmla="*/ 38 h 55"/>
                  <a:gd name="T66" fmla="*/ 20 w 68"/>
                  <a:gd name="T67" fmla="*/ 36 h 55"/>
                  <a:gd name="T68" fmla="*/ 23 w 68"/>
                  <a:gd name="T69" fmla="*/ 20 h 55"/>
                  <a:gd name="T70" fmla="*/ 25 w 68"/>
                  <a:gd name="T71" fmla="*/ 16 h 55"/>
                  <a:gd name="T72" fmla="*/ 27 w 68"/>
                  <a:gd name="T73" fmla="*/ 20 h 55"/>
                  <a:gd name="T74" fmla="*/ 29 w 68"/>
                  <a:gd name="T75" fmla="*/ 36 h 55"/>
                  <a:gd name="T76" fmla="*/ 22 w 68"/>
                  <a:gd name="T77" fmla="*/ 38 h 55"/>
                  <a:gd name="T78" fmla="*/ 54 w 68"/>
                  <a:gd name="T79" fmla="*/ 44 h 55"/>
                  <a:gd name="T80" fmla="*/ 53 w 68"/>
                  <a:gd name="T81" fmla="*/ 43 h 55"/>
                  <a:gd name="T82" fmla="*/ 54 w 68"/>
                  <a:gd name="T83" fmla="*/ 40 h 55"/>
                  <a:gd name="T84" fmla="*/ 54 w 68"/>
                  <a:gd name="T85" fmla="*/ 39 h 55"/>
                  <a:gd name="T86" fmla="*/ 55 w 68"/>
                  <a:gd name="T87" fmla="*/ 40 h 55"/>
                  <a:gd name="T88" fmla="*/ 56 w 68"/>
                  <a:gd name="T89" fmla="*/ 44 h 55"/>
                  <a:gd name="T90" fmla="*/ 54 w 68"/>
                  <a:gd name="T91" fmla="*/ 4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8" h="55">
                    <a:moveTo>
                      <a:pt x="68" y="54"/>
                    </a:move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24"/>
                      <a:pt x="60" y="24"/>
                      <a:pt x="60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9" y="24"/>
                      <a:pt x="48" y="24"/>
                      <a:pt x="48" y="25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6" y="0"/>
                      <a:pt x="35" y="0"/>
                      <a:pt x="3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0" y="55"/>
                      <a:pt x="1" y="55"/>
                      <a:pt x="2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21" y="44"/>
                      <a:pt x="21" y="44"/>
                      <a:pt x="21" y="44"/>
                    </a:cubicBezTo>
                    <a:cubicBezTo>
                      <a:pt x="21" y="43"/>
                      <a:pt x="22" y="43"/>
                      <a:pt x="22" y="43"/>
                    </a:cubicBezTo>
                    <a:cubicBezTo>
                      <a:pt x="28" y="43"/>
                      <a:pt x="28" y="43"/>
                      <a:pt x="28" y="43"/>
                    </a:cubicBezTo>
                    <a:cubicBezTo>
                      <a:pt x="28" y="43"/>
                      <a:pt x="28" y="43"/>
                      <a:pt x="28" y="44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31" y="55"/>
                      <a:pt x="31" y="55"/>
                      <a:pt x="32" y="55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8" y="55"/>
                      <a:pt x="49" y="55"/>
                      <a:pt x="49" y="55"/>
                    </a:cubicBezTo>
                    <a:cubicBezTo>
                      <a:pt x="51" y="55"/>
                      <a:pt x="51" y="55"/>
                      <a:pt x="51" y="55"/>
                    </a:cubicBezTo>
                    <a:cubicBezTo>
                      <a:pt x="51" y="55"/>
                      <a:pt x="51" y="55"/>
                      <a:pt x="51" y="55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52" y="48"/>
                      <a:pt x="53" y="48"/>
                      <a:pt x="53" y="48"/>
                    </a:cubicBezTo>
                    <a:cubicBezTo>
                      <a:pt x="56" y="48"/>
                      <a:pt x="56" y="48"/>
                      <a:pt x="56" y="48"/>
                    </a:cubicBezTo>
                    <a:cubicBezTo>
                      <a:pt x="56" y="48"/>
                      <a:pt x="56" y="48"/>
                      <a:pt x="56" y="48"/>
                    </a:cubicBezTo>
                    <a:cubicBezTo>
                      <a:pt x="58" y="55"/>
                      <a:pt x="58" y="55"/>
                      <a:pt x="58" y="55"/>
                    </a:cubicBezTo>
                    <a:cubicBezTo>
                      <a:pt x="58" y="55"/>
                      <a:pt x="58" y="55"/>
                      <a:pt x="58" y="55"/>
                    </a:cubicBezTo>
                    <a:cubicBezTo>
                      <a:pt x="67" y="55"/>
                      <a:pt x="67" y="55"/>
                      <a:pt x="67" y="55"/>
                    </a:cubicBezTo>
                    <a:cubicBezTo>
                      <a:pt x="68" y="55"/>
                      <a:pt x="68" y="55"/>
                      <a:pt x="68" y="54"/>
                    </a:cubicBezTo>
                    <a:moveTo>
                      <a:pt x="22" y="38"/>
                    </a:moveTo>
                    <a:cubicBezTo>
                      <a:pt x="21" y="38"/>
                      <a:pt x="20" y="37"/>
                      <a:pt x="20" y="36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4" y="17"/>
                      <a:pt x="24" y="16"/>
                      <a:pt x="25" y="16"/>
                    </a:cubicBezTo>
                    <a:cubicBezTo>
                      <a:pt x="26" y="16"/>
                      <a:pt x="26" y="18"/>
                      <a:pt x="27" y="20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30" y="38"/>
                      <a:pt x="29" y="38"/>
                      <a:pt x="22" y="38"/>
                    </a:cubicBezTo>
                    <a:moveTo>
                      <a:pt x="54" y="44"/>
                    </a:moveTo>
                    <a:cubicBezTo>
                      <a:pt x="53" y="44"/>
                      <a:pt x="53" y="44"/>
                      <a:pt x="53" y="43"/>
                    </a:cubicBezTo>
                    <a:cubicBezTo>
                      <a:pt x="54" y="40"/>
                      <a:pt x="54" y="40"/>
                      <a:pt x="54" y="40"/>
                    </a:cubicBezTo>
                    <a:cubicBezTo>
                      <a:pt x="54" y="39"/>
                      <a:pt x="54" y="39"/>
                      <a:pt x="54" y="39"/>
                    </a:cubicBezTo>
                    <a:cubicBezTo>
                      <a:pt x="55" y="39"/>
                      <a:pt x="55" y="39"/>
                      <a:pt x="55" y="40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6" y="44"/>
                      <a:pt x="55" y="44"/>
                      <a:pt x="54" y="4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8" name="Freeform 82"/>
              <p:cNvSpPr>
                <a:spLocks noEditPoints="1"/>
              </p:cNvSpPr>
              <p:nvPr/>
            </p:nvSpPr>
            <p:spPr bwMode="auto">
              <a:xfrm>
                <a:off x="980" y="1170"/>
                <a:ext cx="228" cy="191"/>
              </a:xfrm>
              <a:custGeom>
                <a:avLst/>
                <a:gdLst>
                  <a:gd name="T0" fmla="*/ 154 w 165"/>
                  <a:gd name="T1" fmla="*/ 28 h 139"/>
                  <a:gd name="T2" fmla="*/ 139 w 165"/>
                  <a:gd name="T3" fmla="*/ 25 h 139"/>
                  <a:gd name="T4" fmla="*/ 131 w 165"/>
                  <a:gd name="T5" fmla="*/ 48 h 139"/>
                  <a:gd name="T6" fmla="*/ 134 w 165"/>
                  <a:gd name="T7" fmla="*/ 28 h 139"/>
                  <a:gd name="T8" fmla="*/ 134 w 165"/>
                  <a:gd name="T9" fmla="*/ 25 h 139"/>
                  <a:gd name="T10" fmla="*/ 135 w 165"/>
                  <a:gd name="T11" fmla="*/ 24 h 139"/>
                  <a:gd name="T12" fmla="*/ 134 w 165"/>
                  <a:gd name="T13" fmla="*/ 24 h 139"/>
                  <a:gd name="T14" fmla="*/ 122 w 165"/>
                  <a:gd name="T15" fmla="*/ 11 h 139"/>
                  <a:gd name="T16" fmla="*/ 56 w 165"/>
                  <a:gd name="T17" fmla="*/ 1 h 139"/>
                  <a:gd name="T18" fmla="*/ 40 w 165"/>
                  <a:gd name="T19" fmla="*/ 13 h 139"/>
                  <a:gd name="T20" fmla="*/ 36 w 165"/>
                  <a:gd name="T21" fmla="*/ 39 h 139"/>
                  <a:gd name="T22" fmla="*/ 48 w 165"/>
                  <a:gd name="T23" fmla="*/ 55 h 139"/>
                  <a:gd name="T24" fmla="*/ 51 w 165"/>
                  <a:gd name="T25" fmla="*/ 56 h 139"/>
                  <a:gd name="T26" fmla="*/ 40 w 165"/>
                  <a:gd name="T27" fmla="*/ 99 h 139"/>
                  <a:gd name="T28" fmla="*/ 20 w 165"/>
                  <a:gd name="T29" fmla="*/ 105 h 139"/>
                  <a:gd name="T30" fmla="*/ 20 w 165"/>
                  <a:gd name="T31" fmla="*/ 92 h 139"/>
                  <a:gd name="T32" fmla="*/ 10 w 165"/>
                  <a:gd name="T33" fmla="*/ 82 h 139"/>
                  <a:gd name="T34" fmla="*/ 0 w 165"/>
                  <a:gd name="T35" fmla="*/ 92 h 139"/>
                  <a:gd name="T36" fmla="*/ 0 w 165"/>
                  <a:gd name="T37" fmla="*/ 130 h 139"/>
                  <a:gd name="T38" fmla="*/ 10 w 165"/>
                  <a:gd name="T39" fmla="*/ 139 h 139"/>
                  <a:gd name="T40" fmla="*/ 20 w 165"/>
                  <a:gd name="T41" fmla="*/ 130 h 139"/>
                  <a:gd name="T42" fmla="*/ 20 w 165"/>
                  <a:gd name="T43" fmla="*/ 118 h 139"/>
                  <a:gd name="T44" fmla="*/ 49 w 165"/>
                  <a:gd name="T45" fmla="*/ 109 h 139"/>
                  <a:gd name="T46" fmla="*/ 50 w 165"/>
                  <a:gd name="T47" fmla="*/ 109 h 139"/>
                  <a:gd name="T48" fmla="*/ 63 w 165"/>
                  <a:gd name="T49" fmla="*/ 58 h 139"/>
                  <a:gd name="T50" fmla="*/ 114 w 165"/>
                  <a:gd name="T51" fmla="*/ 66 h 139"/>
                  <a:gd name="T52" fmla="*/ 128 w 165"/>
                  <a:gd name="T53" fmla="*/ 60 h 139"/>
                  <a:gd name="T54" fmla="*/ 147 w 165"/>
                  <a:gd name="T55" fmla="*/ 64 h 139"/>
                  <a:gd name="T56" fmla="*/ 149 w 165"/>
                  <a:gd name="T57" fmla="*/ 56 h 139"/>
                  <a:gd name="T58" fmla="*/ 161 w 165"/>
                  <a:gd name="T59" fmla="*/ 59 h 139"/>
                  <a:gd name="T60" fmla="*/ 165 w 165"/>
                  <a:gd name="T61" fmla="*/ 38 h 139"/>
                  <a:gd name="T62" fmla="*/ 153 w 165"/>
                  <a:gd name="T63" fmla="*/ 36 h 139"/>
                  <a:gd name="T64" fmla="*/ 154 w 165"/>
                  <a:gd name="T65" fmla="*/ 28 h 139"/>
                  <a:gd name="T66" fmla="*/ 61 w 165"/>
                  <a:gd name="T67" fmla="*/ 45 h 139"/>
                  <a:gd name="T68" fmla="*/ 48 w 165"/>
                  <a:gd name="T69" fmla="*/ 33 h 139"/>
                  <a:gd name="T70" fmla="*/ 61 w 165"/>
                  <a:gd name="T71" fmla="*/ 20 h 139"/>
                  <a:gd name="T72" fmla="*/ 74 w 165"/>
                  <a:gd name="T73" fmla="*/ 33 h 139"/>
                  <a:gd name="T74" fmla="*/ 61 w 165"/>
                  <a:gd name="T75" fmla="*/ 45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5" h="139">
                    <a:moveTo>
                      <a:pt x="154" y="28"/>
                    </a:moveTo>
                    <a:cubicBezTo>
                      <a:pt x="139" y="25"/>
                      <a:pt x="139" y="25"/>
                      <a:pt x="139" y="25"/>
                    </a:cubicBezTo>
                    <a:cubicBezTo>
                      <a:pt x="131" y="48"/>
                      <a:pt x="131" y="48"/>
                      <a:pt x="131" y="48"/>
                    </a:cubicBezTo>
                    <a:cubicBezTo>
                      <a:pt x="134" y="28"/>
                      <a:pt x="134" y="28"/>
                      <a:pt x="134" y="28"/>
                    </a:cubicBezTo>
                    <a:cubicBezTo>
                      <a:pt x="134" y="27"/>
                      <a:pt x="134" y="26"/>
                      <a:pt x="134" y="25"/>
                    </a:cubicBezTo>
                    <a:cubicBezTo>
                      <a:pt x="135" y="24"/>
                      <a:pt x="135" y="24"/>
                      <a:pt x="135" y="24"/>
                    </a:cubicBezTo>
                    <a:cubicBezTo>
                      <a:pt x="134" y="24"/>
                      <a:pt x="134" y="24"/>
                      <a:pt x="134" y="24"/>
                    </a:cubicBezTo>
                    <a:cubicBezTo>
                      <a:pt x="134" y="18"/>
                      <a:pt x="129" y="12"/>
                      <a:pt x="122" y="11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48" y="0"/>
                      <a:pt x="41" y="5"/>
                      <a:pt x="40" y="13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5" y="47"/>
                      <a:pt x="40" y="54"/>
                      <a:pt x="48" y="55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40" y="99"/>
                      <a:pt x="40" y="99"/>
                      <a:pt x="40" y="99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92"/>
                      <a:pt x="20" y="92"/>
                      <a:pt x="20" y="92"/>
                    </a:cubicBezTo>
                    <a:cubicBezTo>
                      <a:pt x="20" y="87"/>
                      <a:pt x="15" y="82"/>
                      <a:pt x="10" y="82"/>
                    </a:cubicBezTo>
                    <a:cubicBezTo>
                      <a:pt x="5" y="82"/>
                      <a:pt x="0" y="87"/>
                      <a:pt x="0" y="92"/>
                    </a:cubicBezTo>
                    <a:cubicBezTo>
                      <a:pt x="0" y="130"/>
                      <a:pt x="0" y="130"/>
                      <a:pt x="0" y="130"/>
                    </a:cubicBezTo>
                    <a:cubicBezTo>
                      <a:pt x="0" y="135"/>
                      <a:pt x="5" y="139"/>
                      <a:pt x="10" y="139"/>
                    </a:cubicBezTo>
                    <a:cubicBezTo>
                      <a:pt x="15" y="139"/>
                      <a:pt x="20" y="135"/>
                      <a:pt x="20" y="130"/>
                    </a:cubicBezTo>
                    <a:cubicBezTo>
                      <a:pt x="20" y="118"/>
                      <a:pt x="20" y="118"/>
                      <a:pt x="20" y="118"/>
                    </a:cubicBezTo>
                    <a:cubicBezTo>
                      <a:pt x="49" y="109"/>
                      <a:pt x="49" y="109"/>
                      <a:pt x="49" y="109"/>
                    </a:cubicBezTo>
                    <a:cubicBezTo>
                      <a:pt x="50" y="109"/>
                      <a:pt x="50" y="109"/>
                      <a:pt x="50" y="109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114" y="66"/>
                      <a:pt x="114" y="66"/>
                      <a:pt x="114" y="66"/>
                    </a:cubicBezTo>
                    <a:cubicBezTo>
                      <a:pt x="120" y="66"/>
                      <a:pt x="125" y="64"/>
                      <a:pt x="128" y="60"/>
                    </a:cubicBezTo>
                    <a:cubicBezTo>
                      <a:pt x="147" y="64"/>
                      <a:pt x="147" y="64"/>
                      <a:pt x="147" y="64"/>
                    </a:cubicBezTo>
                    <a:cubicBezTo>
                      <a:pt x="149" y="56"/>
                      <a:pt x="149" y="56"/>
                      <a:pt x="149" y="56"/>
                    </a:cubicBezTo>
                    <a:cubicBezTo>
                      <a:pt x="161" y="59"/>
                      <a:pt x="161" y="59"/>
                      <a:pt x="161" y="59"/>
                    </a:cubicBezTo>
                    <a:cubicBezTo>
                      <a:pt x="165" y="38"/>
                      <a:pt x="165" y="38"/>
                      <a:pt x="165" y="38"/>
                    </a:cubicBezTo>
                    <a:cubicBezTo>
                      <a:pt x="153" y="36"/>
                      <a:pt x="153" y="36"/>
                      <a:pt x="153" y="36"/>
                    </a:cubicBezTo>
                    <a:lnTo>
                      <a:pt x="154" y="28"/>
                    </a:lnTo>
                    <a:close/>
                    <a:moveTo>
                      <a:pt x="61" y="45"/>
                    </a:moveTo>
                    <a:cubicBezTo>
                      <a:pt x="54" y="45"/>
                      <a:pt x="48" y="40"/>
                      <a:pt x="48" y="33"/>
                    </a:cubicBezTo>
                    <a:cubicBezTo>
                      <a:pt x="48" y="26"/>
                      <a:pt x="54" y="20"/>
                      <a:pt x="61" y="20"/>
                    </a:cubicBezTo>
                    <a:cubicBezTo>
                      <a:pt x="69" y="20"/>
                      <a:pt x="74" y="26"/>
                      <a:pt x="74" y="33"/>
                    </a:cubicBezTo>
                    <a:cubicBezTo>
                      <a:pt x="74" y="40"/>
                      <a:pt x="69" y="45"/>
                      <a:pt x="61" y="4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9" name="Freeform 83"/>
              <p:cNvSpPr>
                <a:spLocks noEditPoints="1"/>
              </p:cNvSpPr>
              <p:nvPr/>
            </p:nvSpPr>
            <p:spPr bwMode="auto">
              <a:xfrm>
                <a:off x="1172" y="1196"/>
                <a:ext cx="140" cy="154"/>
              </a:xfrm>
              <a:custGeom>
                <a:avLst/>
                <a:gdLst>
                  <a:gd name="T0" fmla="*/ 86 w 102"/>
                  <a:gd name="T1" fmla="*/ 59 h 112"/>
                  <a:gd name="T2" fmla="*/ 86 w 102"/>
                  <a:gd name="T3" fmla="*/ 15 h 112"/>
                  <a:gd name="T4" fmla="*/ 89 w 102"/>
                  <a:gd name="T5" fmla="*/ 9 h 112"/>
                  <a:gd name="T6" fmla="*/ 80 w 102"/>
                  <a:gd name="T7" fmla="*/ 0 h 112"/>
                  <a:gd name="T8" fmla="*/ 71 w 102"/>
                  <a:gd name="T9" fmla="*/ 9 h 112"/>
                  <a:gd name="T10" fmla="*/ 76 w 102"/>
                  <a:gd name="T11" fmla="*/ 16 h 112"/>
                  <a:gd name="T12" fmla="*/ 76 w 102"/>
                  <a:gd name="T13" fmla="*/ 59 h 112"/>
                  <a:gd name="T14" fmla="*/ 18 w 102"/>
                  <a:gd name="T15" fmla="*/ 59 h 112"/>
                  <a:gd name="T16" fmla="*/ 0 w 102"/>
                  <a:gd name="T17" fmla="*/ 77 h 112"/>
                  <a:gd name="T18" fmla="*/ 0 w 102"/>
                  <a:gd name="T19" fmla="*/ 94 h 112"/>
                  <a:gd name="T20" fmla="*/ 18 w 102"/>
                  <a:gd name="T21" fmla="*/ 112 h 112"/>
                  <a:gd name="T22" fmla="*/ 84 w 102"/>
                  <a:gd name="T23" fmla="*/ 112 h 112"/>
                  <a:gd name="T24" fmla="*/ 102 w 102"/>
                  <a:gd name="T25" fmla="*/ 94 h 112"/>
                  <a:gd name="T26" fmla="*/ 102 w 102"/>
                  <a:gd name="T27" fmla="*/ 77 h 112"/>
                  <a:gd name="T28" fmla="*/ 86 w 102"/>
                  <a:gd name="T29" fmla="*/ 59 h 112"/>
                  <a:gd name="T30" fmla="*/ 18 w 102"/>
                  <a:gd name="T31" fmla="*/ 102 h 112"/>
                  <a:gd name="T32" fmla="*/ 10 w 102"/>
                  <a:gd name="T33" fmla="*/ 94 h 112"/>
                  <a:gd name="T34" fmla="*/ 10 w 102"/>
                  <a:gd name="T35" fmla="*/ 77 h 112"/>
                  <a:gd name="T36" fmla="*/ 18 w 102"/>
                  <a:gd name="T37" fmla="*/ 69 h 112"/>
                  <a:gd name="T38" fmla="*/ 71 w 102"/>
                  <a:gd name="T39" fmla="*/ 69 h 112"/>
                  <a:gd name="T40" fmla="*/ 61 w 102"/>
                  <a:gd name="T41" fmla="*/ 85 h 112"/>
                  <a:gd name="T42" fmla="*/ 72 w 102"/>
                  <a:gd name="T43" fmla="*/ 102 h 112"/>
                  <a:gd name="T44" fmla="*/ 18 w 102"/>
                  <a:gd name="T45" fmla="*/ 102 h 112"/>
                  <a:gd name="T46" fmla="*/ 79 w 102"/>
                  <a:gd name="T47" fmla="*/ 94 h 112"/>
                  <a:gd name="T48" fmla="*/ 70 w 102"/>
                  <a:gd name="T49" fmla="*/ 85 h 112"/>
                  <a:gd name="T50" fmla="*/ 79 w 102"/>
                  <a:gd name="T51" fmla="*/ 76 h 112"/>
                  <a:gd name="T52" fmla="*/ 89 w 102"/>
                  <a:gd name="T53" fmla="*/ 85 h 112"/>
                  <a:gd name="T54" fmla="*/ 79 w 102"/>
                  <a:gd name="T55" fmla="*/ 9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2" h="112">
                    <a:moveTo>
                      <a:pt x="86" y="59"/>
                    </a:moveTo>
                    <a:cubicBezTo>
                      <a:pt x="86" y="15"/>
                      <a:pt x="86" y="15"/>
                      <a:pt x="86" y="15"/>
                    </a:cubicBezTo>
                    <a:cubicBezTo>
                      <a:pt x="88" y="14"/>
                      <a:pt x="89" y="11"/>
                      <a:pt x="89" y="9"/>
                    </a:cubicBezTo>
                    <a:cubicBezTo>
                      <a:pt x="89" y="4"/>
                      <a:pt x="85" y="0"/>
                      <a:pt x="80" y="0"/>
                    </a:cubicBezTo>
                    <a:cubicBezTo>
                      <a:pt x="75" y="0"/>
                      <a:pt x="71" y="4"/>
                      <a:pt x="71" y="9"/>
                    </a:cubicBezTo>
                    <a:cubicBezTo>
                      <a:pt x="71" y="12"/>
                      <a:pt x="73" y="14"/>
                      <a:pt x="76" y="16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8" y="59"/>
                      <a:pt x="0" y="67"/>
                      <a:pt x="0" y="77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103"/>
                      <a:pt x="8" y="112"/>
                      <a:pt x="18" y="112"/>
                    </a:cubicBezTo>
                    <a:cubicBezTo>
                      <a:pt x="84" y="112"/>
                      <a:pt x="84" y="112"/>
                      <a:pt x="84" y="112"/>
                    </a:cubicBezTo>
                    <a:cubicBezTo>
                      <a:pt x="94" y="112"/>
                      <a:pt x="102" y="103"/>
                      <a:pt x="102" y="94"/>
                    </a:cubicBezTo>
                    <a:cubicBezTo>
                      <a:pt x="102" y="77"/>
                      <a:pt x="102" y="77"/>
                      <a:pt x="102" y="77"/>
                    </a:cubicBezTo>
                    <a:cubicBezTo>
                      <a:pt x="102" y="67"/>
                      <a:pt x="95" y="59"/>
                      <a:pt x="86" y="59"/>
                    </a:cubicBezTo>
                    <a:close/>
                    <a:moveTo>
                      <a:pt x="18" y="102"/>
                    </a:moveTo>
                    <a:cubicBezTo>
                      <a:pt x="14" y="102"/>
                      <a:pt x="10" y="98"/>
                      <a:pt x="10" y="94"/>
                    </a:cubicBezTo>
                    <a:cubicBezTo>
                      <a:pt x="10" y="77"/>
                      <a:pt x="10" y="77"/>
                      <a:pt x="10" y="77"/>
                    </a:cubicBezTo>
                    <a:cubicBezTo>
                      <a:pt x="10" y="72"/>
                      <a:pt x="14" y="69"/>
                      <a:pt x="18" y="69"/>
                    </a:cubicBezTo>
                    <a:cubicBezTo>
                      <a:pt x="71" y="69"/>
                      <a:pt x="71" y="69"/>
                      <a:pt x="71" y="69"/>
                    </a:cubicBezTo>
                    <a:cubicBezTo>
                      <a:pt x="65" y="72"/>
                      <a:pt x="61" y="78"/>
                      <a:pt x="61" y="85"/>
                    </a:cubicBezTo>
                    <a:cubicBezTo>
                      <a:pt x="61" y="92"/>
                      <a:pt x="66" y="99"/>
                      <a:pt x="72" y="102"/>
                    </a:cubicBezTo>
                    <a:lnTo>
                      <a:pt x="18" y="102"/>
                    </a:lnTo>
                    <a:close/>
                    <a:moveTo>
                      <a:pt x="79" y="94"/>
                    </a:moveTo>
                    <a:cubicBezTo>
                      <a:pt x="74" y="94"/>
                      <a:pt x="70" y="90"/>
                      <a:pt x="70" y="85"/>
                    </a:cubicBezTo>
                    <a:cubicBezTo>
                      <a:pt x="70" y="80"/>
                      <a:pt x="74" y="76"/>
                      <a:pt x="79" y="76"/>
                    </a:cubicBezTo>
                    <a:cubicBezTo>
                      <a:pt x="85" y="76"/>
                      <a:pt x="89" y="80"/>
                      <a:pt x="89" y="85"/>
                    </a:cubicBezTo>
                    <a:cubicBezTo>
                      <a:pt x="89" y="90"/>
                      <a:pt x="85" y="94"/>
                      <a:pt x="79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0" name="Freeform 84"/>
              <p:cNvSpPr>
                <a:spLocks/>
              </p:cNvSpPr>
              <p:nvPr/>
            </p:nvSpPr>
            <p:spPr bwMode="auto">
              <a:xfrm>
                <a:off x="1192" y="1299"/>
                <a:ext cx="60" cy="11"/>
              </a:xfrm>
              <a:custGeom>
                <a:avLst/>
                <a:gdLst>
                  <a:gd name="T0" fmla="*/ 4 w 43"/>
                  <a:gd name="T1" fmla="*/ 8 h 8"/>
                  <a:gd name="T2" fmla="*/ 39 w 43"/>
                  <a:gd name="T3" fmla="*/ 8 h 8"/>
                  <a:gd name="T4" fmla="*/ 43 w 43"/>
                  <a:gd name="T5" fmla="*/ 4 h 8"/>
                  <a:gd name="T6" fmla="*/ 39 w 43"/>
                  <a:gd name="T7" fmla="*/ 0 h 8"/>
                  <a:gd name="T8" fmla="*/ 4 w 43"/>
                  <a:gd name="T9" fmla="*/ 0 h 8"/>
                  <a:gd name="T10" fmla="*/ 0 w 43"/>
                  <a:gd name="T11" fmla="*/ 4 h 8"/>
                  <a:gd name="T12" fmla="*/ 4 w 4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8">
                    <a:moveTo>
                      <a:pt x="4" y="8"/>
                    </a:moveTo>
                    <a:cubicBezTo>
                      <a:pt x="39" y="8"/>
                      <a:pt x="39" y="8"/>
                      <a:pt x="39" y="8"/>
                    </a:cubicBezTo>
                    <a:cubicBezTo>
                      <a:pt x="41" y="8"/>
                      <a:pt x="43" y="6"/>
                      <a:pt x="43" y="4"/>
                    </a:cubicBezTo>
                    <a:cubicBezTo>
                      <a:pt x="43" y="2"/>
                      <a:pt x="41" y="0"/>
                      <a:pt x="3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1" name="Freeform 85"/>
              <p:cNvSpPr>
                <a:spLocks/>
              </p:cNvSpPr>
              <p:nvPr/>
            </p:nvSpPr>
            <p:spPr bwMode="auto">
              <a:xfrm>
                <a:off x="1194" y="1317"/>
                <a:ext cx="59" cy="11"/>
              </a:xfrm>
              <a:custGeom>
                <a:avLst/>
                <a:gdLst>
                  <a:gd name="T0" fmla="*/ 39 w 43"/>
                  <a:gd name="T1" fmla="*/ 0 h 8"/>
                  <a:gd name="T2" fmla="*/ 4 w 43"/>
                  <a:gd name="T3" fmla="*/ 0 h 8"/>
                  <a:gd name="T4" fmla="*/ 0 w 43"/>
                  <a:gd name="T5" fmla="*/ 4 h 8"/>
                  <a:gd name="T6" fmla="*/ 4 w 43"/>
                  <a:gd name="T7" fmla="*/ 8 h 8"/>
                  <a:gd name="T8" fmla="*/ 39 w 43"/>
                  <a:gd name="T9" fmla="*/ 8 h 8"/>
                  <a:gd name="T10" fmla="*/ 43 w 43"/>
                  <a:gd name="T11" fmla="*/ 4 h 8"/>
                  <a:gd name="T12" fmla="*/ 39 w 43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8">
                    <a:moveTo>
                      <a:pt x="3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41" y="8"/>
                      <a:pt x="43" y="6"/>
                      <a:pt x="43" y="4"/>
                    </a:cubicBezTo>
                    <a:cubicBezTo>
                      <a:pt x="43" y="1"/>
                      <a:pt x="41" y="0"/>
                      <a:pt x="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2" name="Freeform 86"/>
              <p:cNvSpPr>
                <a:spLocks noEditPoints="1"/>
              </p:cNvSpPr>
              <p:nvPr/>
            </p:nvSpPr>
            <p:spPr bwMode="auto">
              <a:xfrm>
                <a:off x="2477" y="1846"/>
                <a:ext cx="106" cy="93"/>
              </a:xfrm>
              <a:custGeom>
                <a:avLst/>
                <a:gdLst>
                  <a:gd name="T0" fmla="*/ 55 w 77"/>
                  <a:gd name="T1" fmla="*/ 0 h 68"/>
                  <a:gd name="T2" fmla="*/ 37 w 77"/>
                  <a:gd name="T3" fmla="*/ 9 h 68"/>
                  <a:gd name="T4" fmla="*/ 11 w 77"/>
                  <a:gd name="T5" fmla="*/ 9 h 68"/>
                  <a:gd name="T6" fmla="*/ 0 w 77"/>
                  <a:gd name="T7" fmla="*/ 20 h 68"/>
                  <a:gd name="T8" fmla="*/ 0 w 77"/>
                  <a:gd name="T9" fmla="*/ 57 h 68"/>
                  <a:gd name="T10" fmla="*/ 11 w 77"/>
                  <a:gd name="T11" fmla="*/ 68 h 68"/>
                  <a:gd name="T12" fmla="*/ 39 w 77"/>
                  <a:gd name="T13" fmla="*/ 68 h 68"/>
                  <a:gd name="T14" fmla="*/ 50 w 77"/>
                  <a:gd name="T15" fmla="*/ 57 h 68"/>
                  <a:gd name="T16" fmla="*/ 50 w 77"/>
                  <a:gd name="T17" fmla="*/ 41 h 68"/>
                  <a:gd name="T18" fmla="*/ 55 w 77"/>
                  <a:gd name="T19" fmla="*/ 41 h 68"/>
                  <a:gd name="T20" fmla="*/ 77 w 77"/>
                  <a:gd name="T21" fmla="*/ 21 h 68"/>
                  <a:gd name="T22" fmla="*/ 55 w 77"/>
                  <a:gd name="T23" fmla="*/ 0 h 68"/>
                  <a:gd name="T24" fmla="*/ 25 w 77"/>
                  <a:gd name="T25" fmla="*/ 60 h 68"/>
                  <a:gd name="T26" fmla="*/ 20 w 77"/>
                  <a:gd name="T27" fmla="*/ 55 h 68"/>
                  <a:gd name="T28" fmla="*/ 25 w 77"/>
                  <a:gd name="T29" fmla="*/ 50 h 68"/>
                  <a:gd name="T30" fmla="*/ 30 w 77"/>
                  <a:gd name="T31" fmla="*/ 55 h 68"/>
                  <a:gd name="T32" fmla="*/ 25 w 77"/>
                  <a:gd name="T33" fmla="*/ 60 h 68"/>
                  <a:gd name="T34" fmla="*/ 45 w 77"/>
                  <a:gd name="T35" fmla="*/ 44 h 68"/>
                  <a:gd name="T36" fmla="*/ 5 w 77"/>
                  <a:gd name="T37" fmla="*/ 44 h 68"/>
                  <a:gd name="T38" fmla="*/ 5 w 77"/>
                  <a:gd name="T39" fmla="*/ 20 h 68"/>
                  <a:gd name="T40" fmla="*/ 11 w 77"/>
                  <a:gd name="T41" fmla="*/ 14 h 68"/>
                  <a:gd name="T42" fmla="*/ 34 w 77"/>
                  <a:gd name="T43" fmla="*/ 14 h 68"/>
                  <a:gd name="T44" fmla="*/ 33 w 77"/>
                  <a:gd name="T45" fmla="*/ 21 h 68"/>
                  <a:gd name="T46" fmla="*/ 45 w 77"/>
                  <a:gd name="T47" fmla="*/ 39 h 68"/>
                  <a:gd name="T48" fmla="*/ 45 w 77"/>
                  <a:gd name="T49" fmla="*/ 44 h 68"/>
                  <a:gd name="T50" fmla="*/ 55 w 77"/>
                  <a:gd name="T51" fmla="*/ 38 h 68"/>
                  <a:gd name="T52" fmla="*/ 37 w 77"/>
                  <a:gd name="T53" fmla="*/ 21 h 68"/>
                  <a:gd name="T54" fmla="*/ 55 w 77"/>
                  <a:gd name="T55" fmla="*/ 3 h 68"/>
                  <a:gd name="T56" fmla="*/ 74 w 77"/>
                  <a:gd name="T57" fmla="*/ 21 h 68"/>
                  <a:gd name="T58" fmla="*/ 55 w 77"/>
                  <a:gd name="T59" fmla="*/ 3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7" h="68">
                    <a:moveTo>
                      <a:pt x="55" y="0"/>
                    </a:moveTo>
                    <a:cubicBezTo>
                      <a:pt x="47" y="0"/>
                      <a:pt x="41" y="3"/>
                      <a:pt x="37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5" y="9"/>
                      <a:pt x="0" y="14"/>
                      <a:pt x="0" y="2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3"/>
                      <a:pt x="5" y="68"/>
                      <a:pt x="11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45" y="68"/>
                      <a:pt x="50" y="63"/>
                      <a:pt x="50" y="57"/>
                    </a:cubicBezTo>
                    <a:cubicBezTo>
                      <a:pt x="50" y="41"/>
                      <a:pt x="50" y="41"/>
                      <a:pt x="50" y="41"/>
                    </a:cubicBezTo>
                    <a:cubicBezTo>
                      <a:pt x="52" y="41"/>
                      <a:pt x="53" y="41"/>
                      <a:pt x="55" y="41"/>
                    </a:cubicBezTo>
                    <a:cubicBezTo>
                      <a:pt x="67" y="41"/>
                      <a:pt x="77" y="32"/>
                      <a:pt x="77" y="21"/>
                    </a:cubicBezTo>
                    <a:cubicBezTo>
                      <a:pt x="77" y="9"/>
                      <a:pt x="67" y="0"/>
                      <a:pt x="55" y="0"/>
                    </a:cubicBezTo>
                    <a:close/>
                    <a:moveTo>
                      <a:pt x="25" y="60"/>
                    </a:moveTo>
                    <a:cubicBezTo>
                      <a:pt x="22" y="60"/>
                      <a:pt x="20" y="58"/>
                      <a:pt x="20" y="55"/>
                    </a:cubicBezTo>
                    <a:cubicBezTo>
                      <a:pt x="20" y="53"/>
                      <a:pt x="22" y="50"/>
                      <a:pt x="25" y="50"/>
                    </a:cubicBezTo>
                    <a:cubicBezTo>
                      <a:pt x="28" y="50"/>
                      <a:pt x="30" y="53"/>
                      <a:pt x="30" y="55"/>
                    </a:cubicBezTo>
                    <a:cubicBezTo>
                      <a:pt x="30" y="58"/>
                      <a:pt x="28" y="60"/>
                      <a:pt x="25" y="60"/>
                    </a:cubicBezTo>
                    <a:close/>
                    <a:moveTo>
                      <a:pt x="45" y="44"/>
                    </a:moveTo>
                    <a:cubicBezTo>
                      <a:pt x="5" y="44"/>
                      <a:pt x="5" y="44"/>
                      <a:pt x="5" y="44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17"/>
                      <a:pt x="8" y="14"/>
                      <a:pt x="11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3" y="16"/>
                      <a:pt x="33" y="18"/>
                      <a:pt x="33" y="21"/>
                    </a:cubicBezTo>
                    <a:cubicBezTo>
                      <a:pt x="33" y="29"/>
                      <a:pt x="38" y="36"/>
                      <a:pt x="45" y="39"/>
                    </a:cubicBezTo>
                    <a:lnTo>
                      <a:pt x="45" y="44"/>
                    </a:lnTo>
                    <a:close/>
                    <a:moveTo>
                      <a:pt x="55" y="38"/>
                    </a:moveTo>
                    <a:cubicBezTo>
                      <a:pt x="45" y="38"/>
                      <a:pt x="37" y="30"/>
                      <a:pt x="37" y="21"/>
                    </a:cubicBezTo>
                    <a:cubicBezTo>
                      <a:pt x="37" y="11"/>
                      <a:pt x="45" y="3"/>
                      <a:pt x="55" y="3"/>
                    </a:cubicBezTo>
                    <a:cubicBezTo>
                      <a:pt x="66" y="3"/>
                      <a:pt x="74" y="11"/>
                      <a:pt x="74" y="21"/>
                    </a:cubicBezTo>
                    <a:cubicBezTo>
                      <a:pt x="74" y="30"/>
                      <a:pt x="66" y="38"/>
                      <a:pt x="55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3" name="Freeform 87"/>
              <p:cNvSpPr>
                <a:spLocks/>
              </p:cNvSpPr>
              <p:nvPr/>
            </p:nvSpPr>
            <p:spPr bwMode="auto">
              <a:xfrm>
                <a:off x="2533" y="1866"/>
                <a:ext cx="10" cy="15"/>
              </a:xfrm>
              <a:custGeom>
                <a:avLst/>
                <a:gdLst>
                  <a:gd name="T0" fmla="*/ 4 w 7"/>
                  <a:gd name="T1" fmla="*/ 5 h 11"/>
                  <a:gd name="T2" fmla="*/ 2 w 7"/>
                  <a:gd name="T3" fmla="*/ 3 h 11"/>
                  <a:gd name="T4" fmla="*/ 4 w 7"/>
                  <a:gd name="T5" fmla="*/ 2 h 11"/>
                  <a:gd name="T6" fmla="*/ 6 w 7"/>
                  <a:gd name="T7" fmla="*/ 3 h 11"/>
                  <a:gd name="T8" fmla="*/ 7 w 7"/>
                  <a:gd name="T9" fmla="*/ 1 h 11"/>
                  <a:gd name="T10" fmla="*/ 4 w 7"/>
                  <a:gd name="T11" fmla="*/ 0 h 11"/>
                  <a:gd name="T12" fmla="*/ 0 w 7"/>
                  <a:gd name="T13" fmla="*/ 3 h 11"/>
                  <a:gd name="T14" fmla="*/ 3 w 7"/>
                  <a:gd name="T15" fmla="*/ 7 h 11"/>
                  <a:gd name="T16" fmla="*/ 5 w 7"/>
                  <a:gd name="T17" fmla="*/ 8 h 11"/>
                  <a:gd name="T18" fmla="*/ 3 w 7"/>
                  <a:gd name="T19" fmla="*/ 9 h 11"/>
                  <a:gd name="T20" fmla="*/ 0 w 7"/>
                  <a:gd name="T21" fmla="*/ 9 h 11"/>
                  <a:gd name="T22" fmla="*/ 0 w 7"/>
                  <a:gd name="T23" fmla="*/ 11 h 11"/>
                  <a:gd name="T24" fmla="*/ 3 w 7"/>
                  <a:gd name="T25" fmla="*/ 11 h 11"/>
                  <a:gd name="T26" fmla="*/ 7 w 7"/>
                  <a:gd name="T27" fmla="*/ 8 h 11"/>
                  <a:gd name="T28" fmla="*/ 4 w 7"/>
                  <a:gd name="T2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1">
                    <a:moveTo>
                      <a:pt x="4" y="5"/>
                    </a:moveTo>
                    <a:cubicBezTo>
                      <a:pt x="3" y="4"/>
                      <a:pt x="2" y="4"/>
                      <a:pt x="2" y="3"/>
                    </a:cubicBezTo>
                    <a:cubicBezTo>
                      <a:pt x="2" y="3"/>
                      <a:pt x="3" y="2"/>
                      <a:pt x="4" y="2"/>
                    </a:cubicBezTo>
                    <a:cubicBezTo>
                      <a:pt x="5" y="2"/>
                      <a:pt x="6" y="2"/>
                      <a:pt x="6" y="3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3" y="7"/>
                    </a:cubicBezTo>
                    <a:cubicBezTo>
                      <a:pt x="4" y="7"/>
                      <a:pt x="5" y="7"/>
                      <a:pt x="5" y="8"/>
                    </a:cubicBezTo>
                    <a:cubicBezTo>
                      <a:pt x="5" y="9"/>
                      <a:pt x="4" y="9"/>
                      <a:pt x="3" y="9"/>
                    </a:cubicBezTo>
                    <a:cubicBezTo>
                      <a:pt x="2" y="9"/>
                      <a:pt x="1" y="9"/>
                      <a:pt x="0" y="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2" y="11"/>
                      <a:pt x="3" y="11"/>
                    </a:cubicBezTo>
                    <a:cubicBezTo>
                      <a:pt x="6" y="11"/>
                      <a:pt x="7" y="10"/>
                      <a:pt x="7" y="8"/>
                    </a:cubicBezTo>
                    <a:cubicBezTo>
                      <a:pt x="7" y="6"/>
                      <a:pt x="6" y="5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4" name="Freeform 88"/>
              <p:cNvSpPr>
                <a:spLocks/>
              </p:cNvSpPr>
              <p:nvPr/>
            </p:nvSpPr>
            <p:spPr bwMode="auto">
              <a:xfrm>
                <a:off x="2546" y="1866"/>
                <a:ext cx="16" cy="15"/>
              </a:xfrm>
              <a:custGeom>
                <a:avLst/>
                <a:gdLst>
                  <a:gd name="T0" fmla="*/ 8 w 12"/>
                  <a:gd name="T1" fmla="*/ 0 h 11"/>
                  <a:gd name="T2" fmla="*/ 7 w 12"/>
                  <a:gd name="T3" fmla="*/ 4 h 11"/>
                  <a:gd name="T4" fmla="*/ 6 w 12"/>
                  <a:gd name="T5" fmla="*/ 8 h 11"/>
                  <a:gd name="T6" fmla="*/ 6 w 12"/>
                  <a:gd name="T7" fmla="*/ 8 h 11"/>
                  <a:gd name="T8" fmla="*/ 5 w 12"/>
                  <a:gd name="T9" fmla="*/ 4 h 11"/>
                  <a:gd name="T10" fmla="*/ 4 w 12"/>
                  <a:gd name="T11" fmla="*/ 0 h 11"/>
                  <a:gd name="T12" fmla="*/ 0 w 12"/>
                  <a:gd name="T13" fmla="*/ 0 h 11"/>
                  <a:gd name="T14" fmla="*/ 0 w 12"/>
                  <a:gd name="T15" fmla="*/ 11 h 11"/>
                  <a:gd name="T16" fmla="*/ 2 w 12"/>
                  <a:gd name="T17" fmla="*/ 11 h 11"/>
                  <a:gd name="T18" fmla="*/ 2 w 12"/>
                  <a:gd name="T19" fmla="*/ 7 h 11"/>
                  <a:gd name="T20" fmla="*/ 2 w 12"/>
                  <a:gd name="T21" fmla="*/ 2 h 11"/>
                  <a:gd name="T22" fmla="*/ 2 w 12"/>
                  <a:gd name="T23" fmla="*/ 2 h 11"/>
                  <a:gd name="T24" fmla="*/ 3 w 12"/>
                  <a:gd name="T25" fmla="*/ 7 h 11"/>
                  <a:gd name="T26" fmla="*/ 5 w 12"/>
                  <a:gd name="T27" fmla="*/ 11 h 11"/>
                  <a:gd name="T28" fmla="*/ 6 w 12"/>
                  <a:gd name="T29" fmla="*/ 11 h 11"/>
                  <a:gd name="T30" fmla="*/ 8 w 12"/>
                  <a:gd name="T31" fmla="*/ 7 h 11"/>
                  <a:gd name="T32" fmla="*/ 9 w 12"/>
                  <a:gd name="T33" fmla="*/ 2 h 11"/>
                  <a:gd name="T34" fmla="*/ 9 w 12"/>
                  <a:gd name="T35" fmla="*/ 2 h 11"/>
                  <a:gd name="T36" fmla="*/ 9 w 12"/>
                  <a:gd name="T37" fmla="*/ 7 h 11"/>
                  <a:gd name="T38" fmla="*/ 9 w 12"/>
                  <a:gd name="T39" fmla="*/ 11 h 11"/>
                  <a:gd name="T40" fmla="*/ 12 w 12"/>
                  <a:gd name="T41" fmla="*/ 11 h 11"/>
                  <a:gd name="T42" fmla="*/ 11 w 12"/>
                  <a:gd name="T43" fmla="*/ 0 h 11"/>
                  <a:gd name="T44" fmla="*/ 8 w 12"/>
                  <a:gd name="T4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1">
                    <a:moveTo>
                      <a:pt x="8" y="0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6" y="5"/>
                      <a:pt x="6" y="6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5" y="6"/>
                      <a:pt x="5" y="5"/>
                      <a:pt x="5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6"/>
                      <a:pt x="2" y="4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4"/>
                      <a:pt x="3" y="5"/>
                      <a:pt x="3" y="7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5"/>
                      <a:pt x="9" y="4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4"/>
                      <a:pt x="9" y="6"/>
                      <a:pt x="9" y="7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1" y="0"/>
                      <a:pt x="11" y="0"/>
                      <a:pt x="11" y="0"/>
                    </a:cubicBez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5" name="Freeform 89"/>
              <p:cNvSpPr>
                <a:spLocks/>
              </p:cNvSpPr>
              <p:nvPr/>
            </p:nvSpPr>
            <p:spPr bwMode="auto">
              <a:xfrm>
                <a:off x="2564" y="1866"/>
                <a:ext cx="11" cy="15"/>
              </a:xfrm>
              <a:custGeom>
                <a:avLst/>
                <a:gdLst>
                  <a:gd name="T0" fmla="*/ 5 w 8"/>
                  <a:gd name="T1" fmla="*/ 5 h 11"/>
                  <a:gd name="T2" fmla="*/ 3 w 8"/>
                  <a:gd name="T3" fmla="*/ 3 h 11"/>
                  <a:gd name="T4" fmla="*/ 4 w 8"/>
                  <a:gd name="T5" fmla="*/ 2 h 11"/>
                  <a:gd name="T6" fmla="*/ 7 w 8"/>
                  <a:gd name="T7" fmla="*/ 3 h 11"/>
                  <a:gd name="T8" fmla="*/ 7 w 8"/>
                  <a:gd name="T9" fmla="*/ 1 h 11"/>
                  <a:gd name="T10" fmla="*/ 4 w 8"/>
                  <a:gd name="T11" fmla="*/ 0 h 11"/>
                  <a:gd name="T12" fmla="*/ 0 w 8"/>
                  <a:gd name="T13" fmla="*/ 3 h 11"/>
                  <a:gd name="T14" fmla="*/ 3 w 8"/>
                  <a:gd name="T15" fmla="*/ 7 h 11"/>
                  <a:gd name="T16" fmla="*/ 5 w 8"/>
                  <a:gd name="T17" fmla="*/ 8 h 11"/>
                  <a:gd name="T18" fmla="*/ 3 w 8"/>
                  <a:gd name="T19" fmla="*/ 9 h 11"/>
                  <a:gd name="T20" fmla="*/ 1 w 8"/>
                  <a:gd name="T21" fmla="*/ 9 h 11"/>
                  <a:gd name="T22" fmla="*/ 0 w 8"/>
                  <a:gd name="T23" fmla="*/ 11 h 11"/>
                  <a:gd name="T24" fmla="*/ 3 w 8"/>
                  <a:gd name="T25" fmla="*/ 11 h 11"/>
                  <a:gd name="T26" fmla="*/ 8 w 8"/>
                  <a:gd name="T27" fmla="*/ 8 h 11"/>
                  <a:gd name="T28" fmla="*/ 5 w 8"/>
                  <a:gd name="T2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11">
                    <a:moveTo>
                      <a:pt x="5" y="5"/>
                    </a:moveTo>
                    <a:cubicBezTo>
                      <a:pt x="3" y="4"/>
                      <a:pt x="3" y="4"/>
                      <a:pt x="3" y="3"/>
                    </a:cubicBezTo>
                    <a:cubicBezTo>
                      <a:pt x="3" y="3"/>
                      <a:pt x="3" y="2"/>
                      <a:pt x="4" y="2"/>
                    </a:cubicBezTo>
                    <a:cubicBezTo>
                      <a:pt x="5" y="2"/>
                      <a:pt x="6" y="2"/>
                      <a:pt x="7" y="3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2" y="6"/>
                      <a:pt x="3" y="7"/>
                    </a:cubicBezTo>
                    <a:cubicBezTo>
                      <a:pt x="5" y="7"/>
                      <a:pt x="5" y="7"/>
                      <a:pt x="5" y="8"/>
                    </a:cubicBezTo>
                    <a:cubicBezTo>
                      <a:pt x="5" y="9"/>
                      <a:pt x="5" y="9"/>
                      <a:pt x="3" y="9"/>
                    </a:cubicBezTo>
                    <a:cubicBezTo>
                      <a:pt x="2" y="9"/>
                      <a:pt x="1" y="9"/>
                      <a:pt x="1" y="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2" y="11"/>
                      <a:pt x="3" y="11"/>
                    </a:cubicBezTo>
                    <a:cubicBezTo>
                      <a:pt x="6" y="11"/>
                      <a:pt x="8" y="10"/>
                      <a:pt x="8" y="8"/>
                    </a:cubicBezTo>
                    <a:cubicBezTo>
                      <a:pt x="8" y="6"/>
                      <a:pt x="7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6" name="Freeform 90"/>
              <p:cNvSpPr>
                <a:spLocks noEditPoints="1"/>
              </p:cNvSpPr>
              <p:nvPr/>
            </p:nvSpPr>
            <p:spPr bwMode="auto">
              <a:xfrm>
                <a:off x="1572" y="1715"/>
                <a:ext cx="108" cy="93"/>
              </a:xfrm>
              <a:custGeom>
                <a:avLst/>
                <a:gdLst>
                  <a:gd name="T0" fmla="*/ 55 w 78"/>
                  <a:gd name="T1" fmla="*/ 0 h 68"/>
                  <a:gd name="T2" fmla="*/ 37 w 78"/>
                  <a:gd name="T3" fmla="*/ 9 h 68"/>
                  <a:gd name="T4" fmla="*/ 12 w 78"/>
                  <a:gd name="T5" fmla="*/ 9 h 68"/>
                  <a:gd name="T6" fmla="*/ 0 w 78"/>
                  <a:gd name="T7" fmla="*/ 20 h 68"/>
                  <a:gd name="T8" fmla="*/ 0 w 78"/>
                  <a:gd name="T9" fmla="*/ 57 h 68"/>
                  <a:gd name="T10" fmla="*/ 12 w 78"/>
                  <a:gd name="T11" fmla="*/ 68 h 68"/>
                  <a:gd name="T12" fmla="*/ 39 w 78"/>
                  <a:gd name="T13" fmla="*/ 68 h 68"/>
                  <a:gd name="T14" fmla="*/ 50 w 78"/>
                  <a:gd name="T15" fmla="*/ 57 h 68"/>
                  <a:gd name="T16" fmla="*/ 50 w 78"/>
                  <a:gd name="T17" fmla="*/ 41 h 68"/>
                  <a:gd name="T18" fmla="*/ 55 w 78"/>
                  <a:gd name="T19" fmla="*/ 41 h 68"/>
                  <a:gd name="T20" fmla="*/ 78 w 78"/>
                  <a:gd name="T21" fmla="*/ 21 h 68"/>
                  <a:gd name="T22" fmla="*/ 55 w 78"/>
                  <a:gd name="T23" fmla="*/ 0 h 68"/>
                  <a:gd name="T24" fmla="*/ 25 w 78"/>
                  <a:gd name="T25" fmla="*/ 60 h 68"/>
                  <a:gd name="T26" fmla="*/ 20 w 78"/>
                  <a:gd name="T27" fmla="*/ 55 h 68"/>
                  <a:gd name="T28" fmla="*/ 25 w 78"/>
                  <a:gd name="T29" fmla="*/ 50 h 68"/>
                  <a:gd name="T30" fmla="*/ 30 w 78"/>
                  <a:gd name="T31" fmla="*/ 55 h 68"/>
                  <a:gd name="T32" fmla="*/ 25 w 78"/>
                  <a:gd name="T33" fmla="*/ 60 h 68"/>
                  <a:gd name="T34" fmla="*/ 45 w 78"/>
                  <a:gd name="T35" fmla="*/ 44 h 68"/>
                  <a:gd name="T36" fmla="*/ 5 w 78"/>
                  <a:gd name="T37" fmla="*/ 44 h 68"/>
                  <a:gd name="T38" fmla="*/ 5 w 78"/>
                  <a:gd name="T39" fmla="*/ 20 h 68"/>
                  <a:gd name="T40" fmla="*/ 12 w 78"/>
                  <a:gd name="T41" fmla="*/ 14 h 68"/>
                  <a:gd name="T42" fmla="*/ 34 w 78"/>
                  <a:gd name="T43" fmla="*/ 14 h 68"/>
                  <a:gd name="T44" fmla="*/ 33 w 78"/>
                  <a:gd name="T45" fmla="*/ 21 h 68"/>
                  <a:gd name="T46" fmla="*/ 45 w 78"/>
                  <a:gd name="T47" fmla="*/ 39 h 68"/>
                  <a:gd name="T48" fmla="*/ 45 w 78"/>
                  <a:gd name="T49" fmla="*/ 44 h 68"/>
                  <a:gd name="T50" fmla="*/ 55 w 78"/>
                  <a:gd name="T51" fmla="*/ 38 h 68"/>
                  <a:gd name="T52" fmla="*/ 37 w 78"/>
                  <a:gd name="T53" fmla="*/ 21 h 68"/>
                  <a:gd name="T54" fmla="*/ 55 w 78"/>
                  <a:gd name="T55" fmla="*/ 3 h 68"/>
                  <a:gd name="T56" fmla="*/ 74 w 78"/>
                  <a:gd name="T57" fmla="*/ 21 h 68"/>
                  <a:gd name="T58" fmla="*/ 55 w 78"/>
                  <a:gd name="T59" fmla="*/ 3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8" h="68">
                    <a:moveTo>
                      <a:pt x="55" y="0"/>
                    </a:moveTo>
                    <a:cubicBezTo>
                      <a:pt x="48" y="0"/>
                      <a:pt x="41" y="3"/>
                      <a:pt x="37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5" y="9"/>
                      <a:pt x="0" y="14"/>
                      <a:pt x="0" y="2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45" y="68"/>
                      <a:pt x="50" y="63"/>
                      <a:pt x="50" y="57"/>
                    </a:cubicBezTo>
                    <a:cubicBezTo>
                      <a:pt x="50" y="41"/>
                      <a:pt x="50" y="41"/>
                      <a:pt x="50" y="41"/>
                    </a:cubicBezTo>
                    <a:cubicBezTo>
                      <a:pt x="52" y="41"/>
                      <a:pt x="54" y="41"/>
                      <a:pt x="55" y="41"/>
                    </a:cubicBezTo>
                    <a:cubicBezTo>
                      <a:pt x="68" y="41"/>
                      <a:pt x="78" y="32"/>
                      <a:pt x="78" y="21"/>
                    </a:cubicBezTo>
                    <a:cubicBezTo>
                      <a:pt x="78" y="9"/>
                      <a:pt x="68" y="0"/>
                      <a:pt x="55" y="0"/>
                    </a:cubicBezTo>
                    <a:close/>
                    <a:moveTo>
                      <a:pt x="25" y="60"/>
                    </a:moveTo>
                    <a:cubicBezTo>
                      <a:pt x="22" y="60"/>
                      <a:pt x="20" y="58"/>
                      <a:pt x="20" y="55"/>
                    </a:cubicBezTo>
                    <a:cubicBezTo>
                      <a:pt x="20" y="53"/>
                      <a:pt x="22" y="50"/>
                      <a:pt x="25" y="50"/>
                    </a:cubicBezTo>
                    <a:cubicBezTo>
                      <a:pt x="28" y="50"/>
                      <a:pt x="30" y="53"/>
                      <a:pt x="30" y="55"/>
                    </a:cubicBezTo>
                    <a:cubicBezTo>
                      <a:pt x="30" y="58"/>
                      <a:pt x="28" y="60"/>
                      <a:pt x="25" y="60"/>
                    </a:cubicBezTo>
                    <a:close/>
                    <a:moveTo>
                      <a:pt x="45" y="44"/>
                    </a:moveTo>
                    <a:cubicBezTo>
                      <a:pt x="5" y="44"/>
                      <a:pt x="5" y="44"/>
                      <a:pt x="5" y="44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17"/>
                      <a:pt x="8" y="14"/>
                      <a:pt x="12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6"/>
                      <a:pt x="33" y="18"/>
                      <a:pt x="33" y="21"/>
                    </a:cubicBezTo>
                    <a:cubicBezTo>
                      <a:pt x="33" y="29"/>
                      <a:pt x="38" y="36"/>
                      <a:pt x="45" y="39"/>
                    </a:cubicBezTo>
                    <a:lnTo>
                      <a:pt x="45" y="44"/>
                    </a:lnTo>
                    <a:close/>
                    <a:moveTo>
                      <a:pt x="55" y="38"/>
                    </a:moveTo>
                    <a:cubicBezTo>
                      <a:pt x="45" y="38"/>
                      <a:pt x="37" y="30"/>
                      <a:pt x="37" y="21"/>
                    </a:cubicBezTo>
                    <a:cubicBezTo>
                      <a:pt x="37" y="11"/>
                      <a:pt x="45" y="3"/>
                      <a:pt x="55" y="3"/>
                    </a:cubicBezTo>
                    <a:cubicBezTo>
                      <a:pt x="66" y="3"/>
                      <a:pt x="74" y="11"/>
                      <a:pt x="74" y="21"/>
                    </a:cubicBezTo>
                    <a:cubicBezTo>
                      <a:pt x="74" y="30"/>
                      <a:pt x="66" y="38"/>
                      <a:pt x="55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7" name="Freeform 91"/>
              <p:cNvSpPr>
                <a:spLocks/>
              </p:cNvSpPr>
              <p:nvPr/>
            </p:nvSpPr>
            <p:spPr bwMode="auto">
              <a:xfrm>
                <a:off x="1629" y="1735"/>
                <a:ext cx="9" cy="16"/>
              </a:xfrm>
              <a:custGeom>
                <a:avLst/>
                <a:gdLst>
                  <a:gd name="T0" fmla="*/ 5 w 7"/>
                  <a:gd name="T1" fmla="*/ 5 h 11"/>
                  <a:gd name="T2" fmla="*/ 3 w 7"/>
                  <a:gd name="T3" fmla="*/ 3 h 11"/>
                  <a:gd name="T4" fmla="*/ 4 w 7"/>
                  <a:gd name="T5" fmla="*/ 2 h 11"/>
                  <a:gd name="T6" fmla="*/ 6 w 7"/>
                  <a:gd name="T7" fmla="*/ 3 h 11"/>
                  <a:gd name="T8" fmla="*/ 7 w 7"/>
                  <a:gd name="T9" fmla="*/ 1 h 11"/>
                  <a:gd name="T10" fmla="*/ 4 w 7"/>
                  <a:gd name="T11" fmla="*/ 0 h 11"/>
                  <a:gd name="T12" fmla="*/ 0 w 7"/>
                  <a:gd name="T13" fmla="*/ 3 h 11"/>
                  <a:gd name="T14" fmla="*/ 3 w 7"/>
                  <a:gd name="T15" fmla="*/ 7 h 11"/>
                  <a:gd name="T16" fmla="*/ 5 w 7"/>
                  <a:gd name="T17" fmla="*/ 8 h 11"/>
                  <a:gd name="T18" fmla="*/ 3 w 7"/>
                  <a:gd name="T19" fmla="*/ 9 h 11"/>
                  <a:gd name="T20" fmla="*/ 0 w 7"/>
                  <a:gd name="T21" fmla="*/ 9 h 11"/>
                  <a:gd name="T22" fmla="*/ 0 w 7"/>
                  <a:gd name="T23" fmla="*/ 11 h 11"/>
                  <a:gd name="T24" fmla="*/ 3 w 7"/>
                  <a:gd name="T25" fmla="*/ 11 h 11"/>
                  <a:gd name="T26" fmla="*/ 7 w 7"/>
                  <a:gd name="T27" fmla="*/ 8 h 11"/>
                  <a:gd name="T28" fmla="*/ 5 w 7"/>
                  <a:gd name="T2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1">
                    <a:moveTo>
                      <a:pt x="5" y="5"/>
                    </a:moveTo>
                    <a:cubicBezTo>
                      <a:pt x="3" y="4"/>
                      <a:pt x="3" y="4"/>
                      <a:pt x="3" y="3"/>
                    </a:cubicBezTo>
                    <a:cubicBezTo>
                      <a:pt x="3" y="3"/>
                      <a:pt x="3" y="2"/>
                      <a:pt x="4" y="2"/>
                    </a:cubicBezTo>
                    <a:cubicBezTo>
                      <a:pt x="5" y="2"/>
                      <a:pt x="6" y="2"/>
                      <a:pt x="6" y="3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3" y="7"/>
                    </a:cubicBezTo>
                    <a:cubicBezTo>
                      <a:pt x="4" y="7"/>
                      <a:pt x="5" y="7"/>
                      <a:pt x="5" y="8"/>
                    </a:cubicBezTo>
                    <a:cubicBezTo>
                      <a:pt x="5" y="9"/>
                      <a:pt x="4" y="9"/>
                      <a:pt x="3" y="9"/>
                    </a:cubicBezTo>
                    <a:cubicBezTo>
                      <a:pt x="2" y="9"/>
                      <a:pt x="1" y="9"/>
                      <a:pt x="0" y="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2" y="11"/>
                      <a:pt x="3" y="11"/>
                    </a:cubicBezTo>
                    <a:cubicBezTo>
                      <a:pt x="6" y="11"/>
                      <a:pt x="7" y="10"/>
                      <a:pt x="7" y="8"/>
                    </a:cubicBezTo>
                    <a:cubicBezTo>
                      <a:pt x="7" y="6"/>
                      <a:pt x="7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" name="Freeform 92"/>
              <p:cNvSpPr>
                <a:spLocks/>
              </p:cNvSpPr>
              <p:nvPr/>
            </p:nvSpPr>
            <p:spPr bwMode="auto">
              <a:xfrm>
                <a:off x="1641" y="1735"/>
                <a:ext cx="17" cy="16"/>
              </a:xfrm>
              <a:custGeom>
                <a:avLst/>
                <a:gdLst>
                  <a:gd name="T0" fmla="*/ 8 w 12"/>
                  <a:gd name="T1" fmla="*/ 0 h 11"/>
                  <a:gd name="T2" fmla="*/ 7 w 12"/>
                  <a:gd name="T3" fmla="*/ 4 h 11"/>
                  <a:gd name="T4" fmla="*/ 6 w 12"/>
                  <a:gd name="T5" fmla="*/ 8 h 11"/>
                  <a:gd name="T6" fmla="*/ 6 w 12"/>
                  <a:gd name="T7" fmla="*/ 8 h 11"/>
                  <a:gd name="T8" fmla="*/ 5 w 12"/>
                  <a:gd name="T9" fmla="*/ 4 h 11"/>
                  <a:gd name="T10" fmla="*/ 4 w 12"/>
                  <a:gd name="T11" fmla="*/ 0 h 11"/>
                  <a:gd name="T12" fmla="*/ 1 w 12"/>
                  <a:gd name="T13" fmla="*/ 0 h 11"/>
                  <a:gd name="T14" fmla="*/ 0 w 12"/>
                  <a:gd name="T15" fmla="*/ 11 h 11"/>
                  <a:gd name="T16" fmla="*/ 2 w 12"/>
                  <a:gd name="T17" fmla="*/ 11 h 11"/>
                  <a:gd name="T18" fmla="*/ 2 w 12"/>
                  <a:gd name="T19" fmla="*/ 7 h 11"/>
                  <a:gd name="T20" fmla="*/ 3 w 12"/>
                  <a:gd name="T21" fmla="*/ 2 h 11"/>
                  <a:gd name="T22" fmla="*/ 3 w 12"/>
                  <a:gd name="T23" fmla="*/ 2 h 11"/>
                  <a:gd name="T24" fmla="*/ 4 w 12"/>
                  <a:gd name="T25" fmla="*/ 7 h 11"/>
                  <a:gd name="T26" fmla="*/ 5 w 12"/>
                  <a:gd name="T27" fmla="*/ 11 h 11"/>
                  <a:gd name="T28" fmla="*/ 7 w 12"/>
                  <a:gd name="T29" fmla="*/ 11 h 11"/>
                  <a:gd name="T30" fmla="*/ 8 w 12"/>
                  <a:gd name="T31" fmla="*/ 7 h 11"/>
                  <a:gd name="T32" fmla="*/ 9 w 12"/>
                  <a:gd name="T33" fmla="*/ 2 h 11"/>
                  <a:gd name="T34" fmla="*/ 9 w 12"/>
                  <a:gd name="T35" fmla="*/ 2 h 11"/>
                  <a:gd name="T36" fmla="*/ 9 w 12"/>
                  <a:gd name="T37" fmla="*/ 7 h 11"/>
                  <a:gd name="T38" fmla="*/ 10 w 12"/>
                  <a:gd name="T39" fmla="*/ 11 h 11"/>
                  <a:gd name="T40" fmla="*/ 12 w 12"/>
                  <a:gd name="T41" fmla="*/ 11 h 11"/>
                  <a:gd name="T42" fmla="*/ 11 w 12"/>
                  <a:gd name="T43" fmla="*/ 0 h 11"/>
                  <a:gd name="T44" fmla="*/ 8 w 12"/>
                  <a:gd name="T4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1">
                    <a:moveTo>
                      <a:pt x="8" y="0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6" y="6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6"/>
                      <a:pt x="5" y="5"/>
                      <a:pt x="5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6"/>
                      <a:pt x="3" y="4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4"/>
                      <a:pt x="3" y="5"/>
                      <a:pt x="4" y="7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5"/>
                      <a:pt x="9" y="4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4"/>
                      <a:pt x="9" y="6"/>
                      <a:pt x="9" y="7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1" y="0"/>
                      <a:pt x="11" y="0"/>
                      <a:pt x="11" y="0"/>
                    </a:cubicBez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" name="Freeform 93"/>
              <p:cNvSpPr>
                <a:spLocks/>
              </p:cNvSpPr>
              <p:nvPr/>
            </p:nvSpPr>
            <p:spPr bwMode="auto">
              <a:xfrm>
                <a:off x="1659" y="1735"/>
                <a:ext cx="11" cy="16"/>
              </a:xfrm>
              <a:custGeom>
                <a:avLst/>
                <a:gdLst>
                  <a:gd name="T0" fmla="*/ 5 w 8"/>
                  <a:gd name="T1" fmla="*/ 5 h 11"/>
                  <a:gd name="T2" fmla="*/ 3 w 8"/>
                  <a:gd name="T3" fmla="*/ 3 h 11"/>
                  <a:gd name="T4" fmla="*/ 5 w 8"/>
                  <a:gd name="T5" fmla="*/ 2 h 11"/>
                  <a:gd name="T6" fmla="*/ 7 w 8"/>
                  <a:gd name="T7" fmla="*/ 3 h 11"/>
                  <a:gd name="T8" fmla="*/ 7 w 8"/>
                  <a:gd name="T9" fmla="*/ 1 h 11"/>
                  <a:gd name="T10" fmla="*/ 5 w 8"/>
                  <a:gd name="T11" fmla="*/ 0 h 11"/>
                  <a:gd name="T12" fmla="*/ 1 w 8"/>
                  <a:gd name="T13" fmla="*/ 3 h 11"/>
                  <a:gd name="T14" fmla="*/ 4 w 8"/>
                  <a:gd name="T15" fmla="*/ 7 h 11"/>
                  <a:gd name="T16" fmla="*/ 5 w 8"/>
                  <a:gd name="T17" fmla="*/ 8 h 11"/>
                  <a:gd name="T18" fmla="*/ 4 w 8"/>
                  <a:gd name="T19" fmla="*/ 9 h 11"/>
                  <a:gd name="T20" fmla="*/ 1 w 8"/>
                  <a:gd name="T21" fmla="*/ 9 h 11"/>
                  <a:gd name="T22" fmla="*/ 0 w 8"/>
                  <a:gd name="T23" fmla="*/ 11 h 11"/>
                  <a:gd name="T24" fmla="*/ 4 w 8"/>
                  <a:gd name="T25" fmla="*/ 11 h 11"/>
                  <a:gd name="T26" fmla="*/ 8 w 8"/>
                  <a:gd name="T27" fmla="*/ 8 h 11"/>
                  <a:gd name="T28" fmla="*/ 5 w 8"/>
                  <a:gd name="T2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11">
                    <a:moveTo>
                      <a:pt x="5" y="5"/>
                    </a:moveTo>
                    <a:cubicBezTo>
                      <a:pt x="4" y="4"/>
                      <a:pt x="3" y="4"/>
                      <a:pt x="3" y="3"/>
                    </a:cubicBez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2"/>
                      <a:pt x="7" y="3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1" y="5"/>
                      <a:pt x="2" y="6"/>
                      <a:pt x="4" y="7"/>
                    </a:cubicBezTo>
                    <a:cubicBezTo>
                      <a:pt x="5" y="7"/>
                      <a:pt x="5" y="7"/>
                      <a:pt x="5" y="8"/>
                    </a:cubicBezTo>
                    <a:cubicBezTo>
                      <a:pt x="5" y="9"/>
                      <a:pt x="5" y="9"/>
                      <a:pt x="4" y="9"/>
                    </a:cubicBezTo>
                    <a:cubicBezTo>
                      <a:pt x="3" y="9"/>
                      <a:pt x="2" y="9"/>
                      <a:pt x="1" y="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2" y="11"/>
                      <a:pt x="4" y="11"/>
                    </a:cubicBezTo>
                    <a:cubicBezTo>
                      <a:pt x="7" y="11"/>
                      <a:pt x="8" y="10"/>
                      <a:pt x="8" y="8"/>
                    </a:cubicBezTo>
                    <a:cubicBezTo>
                      <a:pt x="8" y="6"/>
                      <a:pt x="7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" name="Freeform 94"/>
              <p:cNvSpPr>
                <a:spLocks/>
              </p:cNvSpPr>
              <p:nvPr/>
            </p:nvSpPr>
            <p:spPr bwMode="auto">
              <a:xfrm>
                <a:off x="2693" y="1160"/>
                <a:ext cx="16" cy="17"/>
              </a:xfrm>
              <a:custGeom>
                <a:avLst/>
                <a:gdLst>
                  <a:gd name="T0" fmla="*/ 3 w 16"/>
                  <a:gd name="T1" fmla="*/ 0 h 17"/>
                  <a:gd name="T2" fmla="*/ 0 w 16"/>
                  <a:gd name="T3" fmla="*/ 3 h 17"/>
                  <a:gd name="T4" fmla="*/ 14 w 16"/>
                  <a:gd name="T5" fmla="*/ 17 h 17"/>
                  <a:gd name="T6" fmla="*/ 16 w 16"/>
                  <a:gd name="T7" fmla="*/ 14 h 17"/>
                  <a:gd name="T8" fmla="*/ 3 w 16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3" y="0"/>
                    </a:moveTo>
                    <a:lnTo>
                      <a:pt x="0" y="3"/>
                    </a:lnTo>
                    <a:lnTo>
                      <a:pt x="14" y="17"/>
                    </a:lnTo>
                    <a:lnTo>
                      <a:pt x="16" y="14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" name="Freeform 95"/>
              <p:cNvSpPr>
                <a:spLocks/>
              </p:cNvSpPr>
              <p:nvPr/>
            </p:nvSpPr>
            <p:spPr bwMode="auto">
              <a:xfrm>
                <a:off x="2654" y="1197"/>
                <a:ext cx="20" cy="18"/>
              </a:xfrm>
              <a:custGeom>
                <a:avLst/>
                <a:gdLst>
                  <a:gd name="T0" fmla="*/ 6 w 20"/>
                  <a:gd name="T1" fmla="*/ 0 h 18"/>
                  <a:gd name="T2" fmla="*/ 0 w 20"/>
                  <a:gd name="T3" fmla="*/ 18 h 18"/>
                  <a:gd name="T4" fmla="*/ 20 w 20"/>
                  <a:gd name="T5" fmla="*/ 13 h 18"/>
                  <a:gd name="T6" fmla="*/ 6 w 20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8">
                    <a:moveTo>
                      <a:pt x="6" y="0"/>
                    </a:moveTo>
                    <a:lnTo>
                      <a:pt x="0" y="18"/>
                    </a:lnTo>
                    <a:lnTo>
                      <a:pt x="20" y="1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" name="Freeform 96"/>
              <p:cNvSpPr>
                <a:spLocks noEditPoints="1"/>
              </p:cNvSpPr>
              <p:nvPr/>
            </p:nvSpPr>
            <p:spPr bwMode="auto">
              <a:xfrm>
                <a:off x="2661" y="1164"/>
                <a:ext cx="46" cy="46"/>
              </a:xfrm>
              <a:custGeom>
                <a:avLst/>
                <a:gdLst>
                  <a:gd name="T0" fmla="*/ 0 w 33"/>
                  <a:gd name="T1" fmla="*/ 23 h 33"/>
                  <a:gd name="T2" fmla="*/ 9 w 33"/>
                  <a:gd name="T3" fmla="*/ 33 h 33"/>
                  <a:gd name="T4" fmla="*/ 33 w 33"/>
                  <a:gd name="T5" fmla="*/ 9 h 33"/>
                  <a:gd name="T6" fmla="*/ 23 w 33"/>
                  <a:gd name="T7" fmla="*/ 0 h 33"/>
                  <a:gd name="T8" fmla="*/ 0 w 33"/>
                  <a:gd name="T9" fmla="*/ 23 h 33"/>
                  <a:gd name="T10" fmla="*/ 8 w 33"/>
                  <a:gd name="T11" fmla="*/ 17 h 33"/>
                  <a:gd name="T12" fmla="*/ 20 w 33"/>
                  <a:gd name="T13" fmla="*/ 5 h 33"/>
                  <a:gd name="T14" fmla="*/ 21 w 33"/>
                  <a:gd name="T15" fmla="*/ 5 h 33"/>
                  <a:gd name="T16" fmla="*/ 21 w 33"/>
                  <a:gd name="T17" fmla="*/ 7 h 33"/>
                  <a:gd name="T18" fmla="*/ 9 w 33"/>
                  <a:gd name="T19" fmla="*/ 19 h 33"/>
                  <a:gd name="T20" fmla="*/ 8 w 33"/>
                  <a:gd name="T21" fmla="*/ 19 h 33"/>
                  <a:gd name="T22" fmla="*/ 8 w 33"/>
                  <a:gd name="T23" fmla="*/ 17 h 33"/>
                  <a:gd name="T24" fmla="*/ 27 w 33"/>
                  <a:gd name="T25" fmla="*/ 13 h 33"/>
                  <a:gd name="T26" fmla="*/ 15 w 33"/>
                  <a:gd name="T27" fmla="*/ 25 h 33"/>
                  <a:gd name="T28" fmla="*/ 14 w 33"/>
                  <a:gd name="T29" fmla="*/ 25 h 33"/>
                  <a:gd name="T30" fmla="*/ 14 w 33"/>
                  <a:gd name="T31" fmla="*/ 23 h 33"/>
                  <a:gd name="T32" fmla="*/ 26 w 33"/>
                  <a:gd name="T33" fmla="*/ 11 h 33"/>
                  <a:gd name="T34" fmla="*/ 27 w 33"/>
                  <a:gd name="T35" fmla="*/ 11 h 33"/>
                  <a:gd name="T36" fmla="*/ 27 w 33"/>
                  <a:gd name="T37" fmla="*/ 13 h 33"/>
                  <a:gd name="T38" fmla="*/ 26 w 33"/>
                  <a:gd name="T39" fmla="*/ 6 h 33"/>
                  <a:gd name="T40" fmla="*/ 26 w 33"/>
                  <a:gd name="T41" fmla="*/ 8 h 33"/>
                  <a:gd name="T42" fmla="*/ 9 w 33"/>
                  <a:gd name="T43" fmla="*/ 26 h 33"/>
                  <a:gd name="T44" fmla="*/ 7 w 33"/>
                  <a:gd name="T45" fmla="*/ 26 h 33"/>
                  <a:gd name="T46" fmla="*/ 7 w 33"/>
                  <a:gd name="T47" fmla="*/ 23 h 33"/>
                  <a:gd name="T48" fmla="*/ 24 w 33"/>
                  <a:gd name="T49" fmla="*/ 6 h 33"/>
                  <a:gd name="T50" fmla="*/ 26 w 33"/>
                  <a:gd name="T51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" h="33">
                    <a:moveTo>
                      <a:pt x="0" y="23"/>
                    </a:moveTo>
                    <a:cubicBezTo>
                      <a:pt x="9" y="33"/>
                      <a:pt x="9" y="33"/>
                      <a:pt x="9" y="33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0" y="23"/>
                    </a:lnTo>
                    <a:close/>
                    <a:moveTo>
                      <a:pt x="8" y="17"/>
                    </a:move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1" y="5"/>
                      <a:pt x="21" y="5"/>
                    </a:cubicBezTo>
                    <a:cubicBezTo>
                      <a:pt x="21" y="6"/>
                      <a:pt x="21" y="6"/>
                      <a:pt x="21" y="7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8" y="19"/>
                      <a:pt x="8" y="19"/>
                    </a:cubicBezTo>
                    <a:cubicBezTo>
                      <a:pt x="7" y="18"/>
                      <a:pt x="7" y="18"/>
                      <a:pt x="8" y="17"/>
                    </a:cubicBezTo>
                    <a:close/>
                    <a:moveTo>
                      <a:pt x="27" y="13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4" y="25"/>
                      <a:pt x="14" y="25"/>
                    </a:cubicBezTo>
                    <a:cubicBezTo>
                      <a:pt x="13" y="24"/>
                      <a:pt x="13" y="24"/>
                      <a:pt x="14" y="23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11"/>
                      <a:pt x="27" y="11"/>
                      <a:pt x="27" y="11"/>
                    </a:cubicBezTo>
                    <a:cubicBezTo>
                      <a:pt x="28" y="12"/>
                      <a:pt x="28" y="12"/>
                      <a:pt x="27" y="13"/>
                    </a:cubicBezTo>
                    <a:close/>
                    <a:moveTo>
                      <a:pt x="26" y="6"/>
                    </a:moveTo>
                    <a:cubicBezTo>
                      <a:pt x="27" y="7"/>
                      <a:pt x="27" y="8"/>
                      <a:pt x="26" y="8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6"/>
                      <a:pt x="7" y="26"/>
                      <a:pt x="7" y="26"/>
                    </a:cubicBezTo>
                    <a:cubicBezTo>
                      <a:pt x="6" y="25"/>
                      <a:pt x="6" y="24"/>
                      <a:pt x="7" y="23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5" y="5"/>
                      <a:pt x="26" y="5"/>
                      <a:pt x="2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" name="Freeform 97"/>
              <p:cNvSpPr>
                <a:spLocks/>
              </p:cNvSpPr>
              <p:nvPr/>
            </p:nvSpPr>
            <p:spPr bwMode="auto">
              <a:xfrm>
                <a:off x="2638" y="1171"/>
                <a:ext cx="55" cy="58"/>
              </a:xfrm>
              <a:custGeom>
                <a:avLst/>
                <a:gdLst>
                  <a:gd name="T0" fmla="*/ 36 w 40"/>
                  <a:gd name="T1" fmla="*/ 34 h 42"/>
                  <a:gd name="T2" fmla="*/ 32 w 40"/>
                  <a:gd name="T3" fmla="*/ 37 h 42"/>
                  <a:gd name="T4" fmla="*/ 8 w 40"/>
                  <a:gd name="T5" fmla="*/ 37 h 42"/>
                  <a:gd name="T6" fmla="*/ 4 w 40"/>
                  <a:gd name="T7" fmla="*/ 34 h 42"/>
                  <a:gd name="T8" fmla="*/ 4 w 40"/>
                  <a:gd name="T9" fmla="*/ 7 h 42"/>
                  <a:gd name="T10" fmla="*/ 8 w 40"/>
                  <a:gd name="T11" fmla="*/ 4 h 42"/>
                  <a:gd name="T12" fmla="*/ 30 w 40"/>
                  <a:gd name="T13" fmla="*/ 4 h 42"/>
                  <a:gd name="T14" fmla="*/ 34 w 40"/>
                  <a:gd name="T15" fmla="*/ 0 h 42"/>
                  <a:gd name="T16" fmla="*/ 4 w 40"/>
                  <a:gd name="T17" fmla="*/ 0 h 42"/>
                  <a:gd name="T18" fmla="*/ 0 w 40"/>
                  <a:gd name="T19" fmla="*/ 5 h 42"/>
                  <a:gd name="T20" fmla="*/ 0 w 40"/>
                  <a:gd name="T21" fmla="*/ 38 h 42"/>
                  <a:gd name="T22" fmla="*/ 4 w 40"/>
                  <a:gd name="T23" fmla="*/ 42 h 42"/>
                  <a:gd name="T24" fmla="*/ 36 w 40"/>
                  <a:gd name="T25" fmla="*/ 42 h 42"/>
                  <a:gd name="T26" fmla="*/ 40 w 40"/>
                  <a:gd name="T27" fmla="*/ 38 h 42"/>
                  <a:gd name="T28" fmla="*/ 40 w 40"/>
                  <a:gd name="T29" fmla="*/ 15 h 42"/>
                  <a:gd name="T30" fmla="*/ 36 w 40"/>
                  <a:gd name="T31" fmla="*/ 19 h 42"/>
                  <a:gd name="T32" fmla="*/ 36 w 40"/>
                  <a:gd name="T33" fmla="*/ 3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42">
                    <a:moveTo>
                      <a:pt x="36" y="34"/>
                    </a:moveTo>
                    <a:cubicBezTo>
                      <a:pt x="36" y="36"/>
                      <a:pt x="34" y="37"/>
                      <a:pt x="32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6" y="37"/>
                      <a:pt x="4" y="36"/>
                      <a:pt x="4" y="34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6" y="4"/>
                      <a:pt x="8" y="4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0"/>
                      <a:pt x="2" y="42"/>
                      <a:pt x="4" y="42"/>
                    </a:cubicBezTo>
                    <a:cubicBezTo>
                      <a:pt x="36" y="42"/>
                      <a:pt x="36" y="42"/>
                      <a:pt x="36" y="42"/>
                    </a:cubicBezTo>
                    <a:cubicBezTo>
                      <a:pt x="38" y="42"/>
                      <a:pt x="40" y="40"/>
                      <a:pt x="40" y="38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6" y="19"/>
                      <a:pt x="36" y="19"/>
                      <a:pt x="36" y="19"/>
                    </a:cubicBezTo>
                    <a:lnTo>
                      <a:pt x="36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" name="Freeform 98"/>
              <p:cNvSpPr>
                <a:spLocks noEditPoints="1"/>
              </p:cNvSpPr>
              <p:nvPr/>
            </p:nvSpPr>
            <p:spPr bwMode="auto">
              <a:xfrm>
                <a:off x="2464" y="2187"/>
                <a:ext cx="86" cy="85"/>
              </a:xfrm>
              <a:custGeom>
                <a:avLst/>
                <a:gdLst>
                  <a:gd name="T0" fmla="*/ 56 w 62"/>
                  <a:gd name="T1" fmla="*/ 27 h 62"/>
                  <a:gd name="T2" fmla="*/ 56 w 62"/>
                  <a:gd name="T3" fmla="*/ 8 h 62"/>
                  <a:gd name="T4" fmla="*/ 48 w 62"/>
                  <a:gd name="T5" fmla="*/ 0 h 62"/>
                  <a:gd name="T6" fmla="*/ 14 w 62"/>
                  <a:gd name="T7" fmla="*/ 0 h 62"/>
                  <a:gd name="T8" fmla="*/ 6 w 62"/>
                  <a:gd name="T9" fmla="*/ 8 h 62"/>
                  <a:gd name="T10" fmla="*/ 6 w 62"/>
                  <a:gd name="T11" fmla="*/ 27 h 62"/>
                  <a:gd name="T12" fmla="*/ 6 w 62"/>
                  <a:gd name="T13" fmla="*/ 27 h 62"/>
                  <a:gd name="T14" fmla="*/ 0 w 62"/>
                  <a:gd name="T15" fmla="*/ 33 h 62"/>
                  <a:gd name="T16" fmla="*/ 0 w 62"/>
                  <a:gd name="T17" fmla="*/ 57 h 62"/>
                  <a:gd name="T18" fmla="*/ 6 w 62"/>
                  <a:gd name="T19" fmla="*/ 62 h 62"/>
                  <a:gd name="T20" fmla="*/ 56 w 62"/>
                  <a:gd name="T21" fmla="*/ 62 h 62"/>
                  <a:gd name="T22" fmla="*/ 62 w 62"/>
                  <a:gd name="T23" fmla="*/ 57 h 62"/>
                  <a:gd name="T24" fmla="*/ 62 w 62"/>
                  <a:gd name="T25" fmla="*/ 33 h 62"/>
                  <a:gd name="T26" fmla="*/ 56 w 62"/>
                  <a:gd name="T27" fmla="*/ 27 h 62"/>
                  <a:gd name="T28" fmla="*/ 52 w 62"/>
                  <a:gd name="T29" fmla="*/ 27 h 62"/>
                  <a:gd name="T30" fmla="*/ 50 w 62"/>
                  <a:gd name="T31" fmla="*/ 27 h 62"/>
                  <a:gd name="T32" fmla="*/ 31 w 62"/>
                  <a:gd name="T33" fmla="*/ 42 h 62"/>
                  <a:gd name="T34" fmla="*/ 12 w 62"/>
                  <a:gd name="T35" fmla="*/ 27 h 62"/>
                  <a:gd name="T36" fmla="*/ 10 w 62"/>
                  <a:gd name="T37" fmla="*/ 27 h 62"/>
                  <a:gd name="T38" fmla="*/ 10 w 62"/>
                  <a:gd name="T39" fmla="*/ 8 h 62"/>
                  <a:gd name="T40" fmla="*/ 14 w 62"/>
                  <a:gd name="T41" fmla="*/ 4 h 62"/>
                  <a:gd name="T42" fmla="*/ 48 w 62"/>
                  <a:gd name="T43" fmla="*/ 4 h 62"/>
                  <a:gd name="T44" fmla="*/ 52 w 62"/>
                  <a:gd name="T45" fmla="*/ 8 h 62"/>
                  <a:gd name="T46" fmla="*/ 52 w 62"/>
                  <a:gd name="T47" fmla="*/ 2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" h="62">
                    <a:moveTo>
                      <a:pt x="56" y="27"/>
                    </a:moveTo>
                    <a:cubicBezTo>
                      <a:pt x="56" y="8"/>
                      <a:pt x="56" y="8"/>
                      <a:pt x="56" y="8"/>
                    </a:cubicBezTo>
                    <a:cubicBezTo>
                      <a:pt x="56" y="4"/>
                      <a:pt x="52" y="0"/>
                      <a:pt x="48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0" y="0"/>
                      <a:pt x="6" y="4"/>
                      <a:pt x="6" y="8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3" y="27"/>
                      <a:pt x="0" y="30"/>
                      <a:pt x="0" y="33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0"/>
                      <a:pt x="3" y="62"/>
                      <a:pt x="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9" y="62"/>
                      <a:pt x="62" y="60"/>
                      <a:pt x="62" y="57"/>
                    </a:cubicBezTo>
                    <a:cubicBezTo>
                      <a:pt x="62" y="33"/>
                      <a:pt x="62" y="33"/>
                      <a:pt x="62" y="33"/>
                    </a:cubicBezTo>
                    <a:cubicBezTo>
                      <a:pt x="62" y="30"/>
                      <a:pt x="59" y="27"/>
                      <a:pt x="56" y="27"/>
                    </a:cubicBezTo>
                    <a:close/>
                    <a:moveTo>
                      <a:pt x="52" y="27"/>
                    </a:moveTo>
                    <a:cubicBezTo>
                      <a:pt x="50" y="27"/>
                      <a:pt x="50" y="27"/>
                      <a:pt x="50" y="27"/>
                    </a:cubicBezTo>
                    <a:cubicBezTo>
                      <a:pt x="48" y="36"/>
                      <a:pt x="40" y="42"/>
                      <a:pt x="31" y="42"/>
                    </a:cubicBezTo>
                    <a:cubicBezTo>
                      <a:pt x="22" y="42"/>
                      <a:pt x="14" y="36"/>
                      <a:pt x="12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6"/>
                      <a:pt x="12" y="4"/>
                      <a:pt x="14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50" y="4"/>
                      <a:pt x="52" y="6"/>
                      <a:pt x="52" y="8"/>
                    </a:cubicBezTo>
                    <a:lnTo>
                      <a:pt x="5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" name="Freeform 99"/>
              <p:cNvSpPr>
                <a:spLocks/>
              </p:cNvSpPr>
              <p:nvPr/>
            </p:nvSpPr>
            <p:spPr bwMode="auto">
              <a:xfrm>
                <a:off x="2492" y="2198"/>
                <a:ext cx="33" cy="37"/>
              </a:xfrm>
              <a:custGeom>
                <a:avLst/>
                <a:gdLst>
                  <a:gd name="T0" fmla="*/ 23 w 33"/>
                  <a:gd name="T1" fmla="*/ 0 h 37"/>
                  <a:gd name="T2" fmla="*/ 10 w 33"/>
                  <a:gd name="T3" fmla="*/ 0 h 37"/>
                  <a:gd name="T4" fmla="*/ 10 w 33"/>
                  <a:gd name="T5" fmla="*/ 21 h 37"/>
                  <a:gd name="T6" fmla="*/ 0 w 33"/>
                  <a:gd name="T7" fmla="*/ 21 h 37"/>
                  <a:gd name="T8" fmla="*/ 16 w 33"/>
                  <a:gd name="T9" fmla="*/ 37 h 37"/>
                  <a:gd name="T10" fmla="*/ 33 w 33"/>
                  <a:gd name="T11" fmla="*/ 21 h 37"/>
                  <a:gd name="T12" fmla="*/ 23 w 33"/>
                  <a:gd name="T13" fmla="*/ 21 h 37"/>
                  <a:gd name="T14" fmla="*/ 23 w 33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7">
                    <a:moveTo>
                      <a:pt x="23" y="0"/>
                    </a:moveTo>
                    <a:lnTo>
                      <a:pt x="10" y="0"/>
                    </a:lnTo>
                    <a:lnTo>
                      <a:pt x="10" y="21"/>
                    </a:lnTo>
                    <a:lnTo>
                      <a:pt x="0" y="21"/>
                    </a:lnTo>
                    <a:lnTo>
                      <a:pt x="16" y="37"/>
                    </a:lnTo>
                    <a:lnTo>
                      <a:pt x="33" y="21"/>
                    </a:lnTo>
                    <a:lnTo>
                      <a:pt x="23" y="21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" name="Freeform 100"/>
              <p:cNvSpPr>
                <a:spLocks noEditPoints="1"/>
              </p:cNvSpPr>
              <p:nvPr/>
            </p:nvSpPr>
            <p:spPr bwMode="auto">
              <a:xfrm>
                <a:off x="2616" y="1938"/>
                <a:ext cx="66" cy="85"/>
              </a:xfrm>
              <a:custGeom>
                <a:avLst/>
                <a:gdLst>
                  <a:gd name="T0" fmla="*/ 43 w 48"/>
                  <a:gd name="T1" fmla="*/ 0 h 62"/>
                  <a:gd name="T2" fmla="*/ 5 w 48"/>
                  <a:gd name="T3" fmla="*/ 0 h 62"/>
                  <a:gd name="T4" fmla="*/ 0 w 48"/>
                  <a:gd name="T5" fmla="*/ 5 h 62"/>
                  <a:gd name="T6" fmla="*/ 0 w 48"/>
                  <a:gd name="T7" fmla="*/ 57 h 62"/>
                  <a:gd name="T8" fmla="*/ 5 w 48"/>
                  <a:gd name="T9" fmla="*/ 62 h 62"/>
                  <a:gd name="T10" fmla="*/ 43 w 48"/>
                  <a:gd name="T11" fmla="*/ 62 h 62"/>
                  <a:gd name="T12" fmla="*/ 48 w 48"/>
                  <a:gd name="T13" fmla="*/ 57 h 62"/>
                  <a:gd name="T14" fmla="*/ 48 w 48"/>
                  <a:gd name="T15" fmla="*/ 5 h 62"/>
                  <a:gd name="T16" fmla="*/ 43 w 48"/>
                  <a:gd name="T17" fmla="*/ 0 h 62"/>
                  <a:gd name="T18" fmla="*/ 23 w 48"/>
                  <a:gd name="T19" fmla="*/ 56 h 62"/>
                  <a:gd name="T20" fmla="*/ 13 w 48"/>
                  <a:gd name="T21" fmla="*/ 46 h 62"/>
                  <a:gd name="T22" fmla="*/ 23 w 48"/>
                  <a:gd name="T23" fmla="*/ 36 h 62"/>
                  <a:gd name="T24" fmla="*/ 33 w 48"/>
                  <a:gd name="T25" fmla="*/ 46 h 62"/>
                  <a:gd name="T26" fmla="*/ 23 w 48"/>
                  <a:gd name="T27" fmla="*/ 56 h 62"/>
                  <a:gd name="T28" fmla="*/ 35 w 48"/>
                  <a:gd name="T29" fmla="*/ 30 h 62"/>
                  <a:gd name="T30" fmla="*/ 11 w 48"/>
                  <a:gd name="T31" fmla="*/ 30 h 62"/>
                  <a:gd name="T32" fmla="*/ 7 w 48"/>
                  <a:gd name="T33" fmla="*/ 25 h 62"/>
                  <a:gd name="T34" fmla="*/ 11 w 48"/>
                  <a:gd name="T35" fmla="*/ 21 h 62"/>
                  <a:gd name="T36" fmla="*/ 35 w 48"/>
                  <a:gd name="T37" fmla="*/ 21 h 62"/>
                  <a:gd name="T38" fmla="*/ 40 w 48"/>
                  <a:gd name="T39" fmla="*/ 25 h 62"/>
                  <a:gd name="T40" fmla="*/ 35 w 48"/>
                  <a:gd name="T41" fmla="*/ 30 h 62"/>
                  <a:gd name="T42" fmla="*/ 35 w 48"/>
                  <a:gd name="T43" fmla="*/ 17 h 62"/>
                  <a:gd name="T44" fmla="*/ 11 w 48"/>
                  <a:gd name="T45" fmla="*/ 17 h 62"/>
                  <a:gd name="T46" fmla="*/ 7 w 48"/>
                  <a:gd name="T47" fmla="*/ 12 h 62"/>
                  <a:gd name="T48" fmla="*/ 11 w 48"/>
                  <a:gd name="T49" fmla="*/ 7 h 62"/>
                  <a:gd name="T50" fmla="*/ 35 w 48"/>
                  <a:gd name="T51" fmla="*/ 7 h 62"/>
                  <a:gd name="T52" fmla="*/ 40 w 48"/>
                  <a:gd name="T53" fmla="*/ 12 h 62"/>
                  <a:gd name="T54" fmla="*/ 35 w 48"/>
                  <a:gd name="T55" fmla="*/ 1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62">
                    <a:moveTo>
                      <a:pt x="43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0"/>
                      <a:pt x="2" y="62"/>
                      <a:pt x="5" y="62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6" y="62"/>
                      <a:pt x="48" y="60"/>
                      <a:pt x="48" y="57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2"/>
                      <a:pt x="46" y="0"/>
                      <a:pt x="43" y="0"/>
                    </a:cubicBezTo>
                    <a:close/>
                    <a:moveTo>
                      <a:pt x="23" y="56"/>
                    </a:moveTo>
                    <a:cubicBezTo>
                      <a:pt x="18" y="56"/>
                      <a:pt x="13" y="51"/>
                      <a:pt x="13" y="46"/>
                    </a:cubicBezTo>
                    <a:cubicBezTo>
                      <a:pt x="13" y="41"/>
                      <a:pt x="18" y="36"/>
                      <a:pt x="23" y="36"/>
                    </a:cubicBezTo>
                    <a:cubicBezTo>
                      <a:pt x="29" y="36"/>
                      <a:pt x="33" y="41"/>
                      <a:pt x="33" y="46"/>
                    </a:cubicBezTo>
                    <a:cubicBezTo>
                      <a:pt x="33" y="51"/>
                      <a:pt x="29" y="56"/>
                      <a:pt x="23" y="56"/>
                    </a:cubicBezTo>
                    <a:close/>
                    <a:moveTo>
                      <a:pt x="35" y="30"/>
                    </a:moveTo>
                    <a:cubicBezTo>
                      <a:pt x="11" y="30"/>
                      <a:pt x="11" y="30"/>
                      <a:pt x="11" y="30"/>
                    </a:cubicBezTo>
                    <a:cubicBezTo>
                      <a:pt x="9" y="30"/>
                      <a:pt x="7" y="28"/>
                      <a:pt x="7" y="25"/>
                    </a:cubicBezTo>
                    <a:cubicBezTo>
                      <a:pt x="7" y="23"/>
                      <a:pt x="9" y="21"/>
                      <a:pt x="11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8" y="21"/>
                      <a:pt x="40" y="23"/>
                      <a:pt x="40" y="25"/>
                    </a:cubicBezTo>
                    <a:cubicBezTo>
                      <a:pt x="40" y="28"/>
                      <a:pt x="38" y="30"/>
                      <a:pt x="35" y="30"/>
                    </a:cubicBezTo>
                    <a:close/>
                    <a:moveTo>
                      <a:pt x="35" y="17"/>
                    </a:moveTo>
                    <a:cubicBezTo>
                      <a:pt x="11" y="17"/>
                      <a:pt x="11" y="17"/>
                      <a:pt x="11" y="17"/>
                    </a:cubicBezTo>
                    <a:cubicBezTo>
                      <a:pt x="9" y="17"/>
                      <a:pt x="7" y="14"/>
                      <a:pt x="7" y="12"/>
                    </a:cubicBezTo>
                    <a:cubicBezTo>
                      <a:pt x="7" y="9"/>
                      <a:pt x="9" y="7"/>
                      <a:pt x="11" y="7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8" y="7"/>
                      <a:pt x="40" y="9"/>
                      <a:pt x="40" y="12"/>
                    </a:cubicBezTo>
                    <a:cubicBezTo>
                      <a:pt x="40" y="14"/>
                      <a:pt x="38" y="17"/>
                      <a:pt x="3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" name="Freeform 101"/>
              <p:cNvSpPr>
                <a:spLocks noEditPoints="1"/>
              </p:cNvSpPr>
              <p:nvPr/>
            </p:nvSpPr>
            <p:spPr bwMode="auto">
              <a:xfrm>
                <a:off x="2638" y="1990"/>
                <a:ext cx="19" cy="21"/>
              </a:xfrm>
              <a:custGeom>
                <a:avLst/>
                <a:gdLst>
                  <a:gd name="T0" fmla="*/ 8 w 14"/>
                  <a:gd name="T1" fmla="*/ 2 h 15"/>
                  <a:gd name="T2" fmla="*/ 8 w 14"/>
                  <a:gd name="T3" fmla="*/ 0 h 15"/>
                  <a:gd name="T4" fmla="*/ 6 w 14"/>
                  <a:gd name="T5" fmla="*/ 0 h 15"/>
                  <a:gd name="T6" fmla="*/ 6 w 14"/>
                  <a:gd name="T7" fmla="*/ 2 h 15"/>
                  <a:gd name="T8" fmla="*/ 0 w 14"/>
                  <a:gd name="T9" fmla="*/ 8 h 15"/>
                  <a:gd name="T10" fmla="*/ 7 w 14"/>
                  <a:gd name="T11" fmla="*/ 15 h 15"/>
                  <a:gd name="T12" fmla="*/ 14 w 14"/>
                  <a:gd name="T13" fmla="*/ 8 h 15"/>
                  <a:gd name="T14" fmla="*/ 8 w 14"/>
                  <a:gd name="T15" fmla="*/ 2 h 15"/>
                  <a:gd name="T16" fmla="*/ 7 w 14"/>
                  <a:gd name="T17" fmla="*/ 13 h 15"/>
                  <a:gd name="T18" fmla="*/ 2 w 14"/>
                  <a:gd name="T19" fmla="*/ 8 h 15"/>
                  <a:gd name="T20" fmla="*/ 6 w 14"/>
                  <a:gd name="T21" fmla="*/ 4 h 15"/>
                  <a:gd name="T22" fmla="*/ 6 w 14"/>
                  <a:gd name="T23" fmla="*/ 10 h 15"/>
                  <a:gd name="T24" fmla="*/ 8 w 14"/>
                  <a:gd name="T25" fmla="*/ 10 h 15"/>
                  <a:gd name="T26" fmla="*/ 8 w 14"/>
                  <a:gd name="T27" fmla="*/ 4 h 15"/>
                  <a:gd name="T28" fmla="*/ 12 w 14"/>
                  <a:gd name="T29" fmla="*/ 8 h 15"/>
                  <a:gd name="T30" fmla="*/ 7 w 14"/>
                  <a:gd name="T31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15">
                    <a:moveTo>
                      <a:pt x="8" y="2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3" y="2"/>
                      <a:pt x="0" y="5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11" y="15"/>
                      <a:pt x="14" y="12"/>
                      <a:pt x="14" y="8"/>
                    </a:cubicBezTo>
                    <a:cubicBezTo>
                      <a:pt x="14" y="5"/>
                      <a:pt x="11" y="2"/>
                      <a:pt x="8" y="2"/>
                    </a:cubicBezTo>
                    <a:close/>
                    <a:moveTo>
                      <a:pt x="7" y="13"/>
                    </a:moveTo>
                    <a:cubicBezTo>
                      <a:pt x="4" y="13"/>
                      <a:pt x="2" y="11"/>
                      <a:pt x="2" y="8"/>
                    </a:cubicBezTo>
                    <a:cubicBezTo>
                      <a:pt x="2" y="6"/>
                      <a:pt x="4" y="4"/>
                      <a:pt x="6" y="4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0" y="4"/>
                      <a:pt x="12" y="6"/>
                      <a:pt x="12" y="8"/>
                    </a:cubicBezTo>
                    <a:cubicBezTo>
                      <a:pt x="12" y="11"/>
                      <a:pt x="10" y="13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" name="Freeform 102"/>
              <p:cNvSpPr>
                <a:spLocks/>
              </p:cNvSpPr>
              <p:nvPr/>
            </p:nvSpPr>
            <p:spPr bwMode="auto">
              <a:xfrm>
                <a:off x="2630" y="1971"/>
                <a:ext cx="37" cy="4"/>
              </a:xfrm>
              <a:custGeom>
                <a:avLst/>
                <a:gdLst>
                  <a:gd name="T0" fmla="*/ 26 w 27"/>
                  <a:gd name="T1" fmla="*/ 0 h 3"/>
                  <a:gd name="T2" fmla="*/ 2 w 27"/>
                  <a:gd name="T3" fmla="*/ 0 h 3"/>
                  <a:gd name="T4" fmla="*/ 0 w 27"/>
                  <a:gd name="T5" fmla="*/ 2 h 3"/>
                  <a:gd name="T6" fmla="*/ 2 w 27"/>
                  <a:gd name="T7" fmla="*/ 3 h 3"/>
                  <a:gd name="T8" fmla="*/ 26 w 27"/>
                  <a:gd name="T9" fmla="*/ 3 h 3"/>
                  <a:gd name="T10" fmla="*/ 27 w 27"/>
                  <a:gd name="T11" fmla="*/ 2 h 3"/>
                  <a:gd name="T12" fmla="*/ 26 w 27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3">
                    <a:moveTo>
                      <a:pt x="26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7" y="3"/>
                      <a:pt x="27" y="3"/>
                      <a:pt x="27" y="2"/>
                    </a:cubicBezTo>
                    <a:cubicBezTo>
                      <a:pt x="27" y="1"/>
                      <a:pt x="27" y="0"/>
                      <a:pt x="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" name="Freeform 103"/>
              <p:cNvSpPr>
                <a:spLocks/>
              </p:cNvSpPr>
              <p:nvPr/>
            </p:nvSpPr>
            <p:spPr bwMode="auto">
              <a:xfrm>
                <a:off x="2630" y="1952"/>
                <a:ext cx="37" cy="4"/>
              </a:xfrm>
              <a:custGeom>
                <a:avLst/>
                <a:gdLst>
                  <a:gd name="T0" fmla="*/ 25 w 27"/>
                  <a:gd name="T1" fmla="*/ 0 h 3"/>
                  <a:gd name="T2" fmla="*/ 2 w 27"/>
                  <a:gd name="T3" fmla="*/ 0 h 3"/>
                  <a:gd name="T4" fmla="*/ 0 w 27"/>
                  <a:gd name="T5" fmla="*/ 2 h 3"/>
                  <a:gd name="T6" fmla="*/ 2 w 27"/>
                  <a:gd name="T7" fmla="*/ 3 h 3"/>
                  <a:gd name="T8" fmla="*/ 25 w 27"/>
                  <a:gd name="T9" fmla="*/ 3 h 3"/>
                  <a:gd name="T10" fmla="*/ 27 w 27"/>
                  <a:gd name="T11" fmla="*/ 2 h 3"/>
                  <a:gd name="T12" fmla="*/ 25 w 27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3">
                    <a:moveTo>
                      <a:pt x="2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6" y="3"/>
                      <a:pt x="27" y="3"/>
                      <a:pt x="27" y="2"/>
                    </a:cubicBezTo>
                    <a:cubicBezTo>
                      <a:pt x="27" y="1"/>
                      <a:pt x="26" y="0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" name="Freeform 104"/>
              <p:cNvSpPr>
                <a:spLocks noEditPoints="1"/>
              </p:cNvSpPr>
              <p:nvPr/>
            </p:nvSpPr>
            <p:spPr bwMode="auto">
              <a:xfrm>
                <a:off x="1530" y="1897"/>
                <a:ext cx="46" cy="55"/>
              </a:xfrm>
              <a:custGeom>
                <a:avLst/>
                <a:gdLst>
                  <a:gd name="T0" fmla="*/ 18 w 34"/>
                  <a:gd name="T1" fmla="*/ 0 h 40"/>
                  <a:gd name="T2" fmla="*/ 2 w 34"/>
                  <a:gd name="T3" fmla="*/ 15 h 40"/>
                  <a:gd name="T4" fmla="*/ 4 w 34"/>
                  <a:gd name="T5" fmla="*/ 22 h 40"/>
                  <a:gd name="T6" fmla="*/ 0 w 34"/>
                  <a:gd name="T7" fmla="*/ 40 h 40"/>
                  <a:gd name="T8" fmla="*/ 16 w 34"/>
                  <a:gd name="T9" fmla="*/ 29 h 40"/>
                  <a:gd name="T10" fmla="*/ 18 w 34"/>
                  <a:gd name="T11" fmla="*/ 29 h 40"/>
                  <a:gd name="T12" fmla="*/ 34 w 34"/>
                  <a:gd name="T13" fmla="*/ 15 h 40"/>
                  <a:gd name="T14" fmla="*/ 18 w 34"/>
                  <a:gd name="T15" fmla="*/ 0 h 40"/>
                  <a:gd name="T16" fmla="*/ 19 w 34"/>
                  <a:gd name="T17" fmla="*/ 27 h 40"/>
                  <a:gd name="T18" fmla="*/ 19 w 34"/>
                  <a:gd name="T19" fmla="*/ 27 h 40"/>
                  <a:gd name="T20" fmla="*/ 18 w 34"/>
                  <a:gd name="T21" fmla="*/ 27 h 40"/>
                  <a:gd name="T22" fmla="*/ 18 w 34"/>
                  <a:gd name="T23" fmla="*/ 27 h 40"/>
                  <a:gd name="T24" fmla="*/ 18 w 34"/>
                  <a:gd name="T25" fmla="*/ 27 h 40"/>
                  <a:gd name="T26" fmla="*/ 15 w 34"/>
                  <a:gd name="T27" fmla="*/ 26 h 40"/>
                  <a:gd name="T28" fmla="*/ 15 w 34"/>
                  <a:gd name="T29" fmla="*/ 26 h 40"/>
                  <a:gd name="T30" fmla="*/ 15 w 34"/>
                  <a:gd name="T31" fmla="*/ 26 h 40"/>
                  <a:gd name="T32" fmla="*/ 4 w 34"/>
                  <a:gd name="T33" fmla="*/ 34 h 40"/>
                  <a:gd name="T34" fmla="*/ 7 w 34"/>
                  <a:gd name="T35" fmla="*/ 22 h 40"/>
                  <a:gd name="T36" fmla="*/ 7 w 34"/>
                  <a:gd name="T37" fmla="*/ 22 h 40"/>
                  <a:gd name="T38" fmla="*/ 7 w 34"/>
                  <a:gd name="T39" fmla="*/ 22 h 40"/>
                  <a:gd name="T40" fmla="*/ 5 w 34"/>
                  <a:gd name="T41" fmla="*/ 15 h 40"/>
                  <a:gd name="T42" fmla="*/ 18 w 34"/>
                  <a:gd name="T43" fmla="*/ 3 h 40"/>
                  <a:gd name="T44" fmla="*/ 31 w 34"/>
                  <a:gd name="T45" fmla="*/ 15 h 40"/>
                  <a:gd name="T46" fmla="*/ 19 w 34"/>
                  <a:gd name="T47" fmla="*/ 2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" h="40">
                    <a:moveTo>
                      <a:pt x="18" y="0"/>
                    </a:moveTo>
                    <a:cubicBezTo>
                      <a:pt x="9" y="0"/>
                      <a:pt x="2" y="7"/>
                      <a:pt x="2" y="15"/>
                    </a:cubicBezTo>
                    <a:cubicBezTo>
                      <a:pt x="2" y="17"/>
                      <a:pt x="3" y="20"/>
                      <a:pt x="4" y="22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7" y="29"/>
                      <a:pt x="18" y="29"/>
                    </a:cubicBezTo>
                    <a:cubicBezTo>
                      <a:pt x="26" y="29"/>
                      <a:pt x="34" y="23"/>
                      <a:pt x="34" y="15"/>
                    </a:cubicBezTo>
                    <a:cubicBezTo>
                      <a:pt x="34" y="7"/>
                      <a:pt x="26" y="0"/>
                      <a:pt x="18" y="0"/>
                    </a:cubicBezTo>
                    <a:close/>
                    <a:moveTo>
                      <a:pt x="19" y="27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6" y="27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0"/>
                      <a:pt x="5" y="17"/>
                      <a:pt x="5" y="15"/>
                    </a:cubicBezTo>
                    <a:cubicBezTo>
                      <a:pt x="5" y="8"/>
                      <a:pt x="11" y="3"/>
                      <a:pt x="18" y="3"/>
                    </a:cubicBezTo>
                    <a:cubicBezTo>
                      <a:pt x="25" y="3"/>
                      <a:pt x="31" y="8"/>
                      <a:pt x="31" y="15"/>
                    </a:cubicBezTo>
                    <a:cubicBezTo>
                      <a:pt x="31" y="21"/>
                      <a:pt x="26" y="26"/>
                      <a:pt x="19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" name="Oval 105"/>
              <p:cNvSpPr>
                <a:spLocks noChangeArrowheads="1"/>
              </p:cNvSpPr>
              <p:nvPr/>
            </p:nvSpPr>
            <p:spPr bwMode="auto">
              <a:xfrm>
                <a:off x="1550" y="1913"/>
                <a:ext cx="9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" name="Oval 106"/>
              <p:cNvSpPr>
                <a:spLocks noChangeArrowheads="1"/>
              </p:cNvSpPr>
              <p:nvPr/>
            </p:nvSpPr>
            <p:spPr bwMode="auto">
              <a:xfrm>
                <a:off x="1539" y="1913"/>
                <a:ext cx="9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" name="Oval 107"/>
              <p:cNvSpPr>
                <a:spLocks noChangeArrowheads="1"/>
              </p:cNvSpPr>
              <p:nvPr/>
            </p:nvSpPr>
            <p:spPr bwMode="auto">
              <a:xfrm>
                <a:off x="1561" y="1913"/>
                <a:ext cx="9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" name="Freeform 108"/>
              <p:cNvSpPr>
                <a:spLocks noEditPoints="1"/>
              </p:cNvSpPr>
              <p:nvPr/>
            </p:nvSpPr>
            <p:spPr bwMode="auto">
              <a:xfrm>
                <a:off x="2397" y="1758"/>
                <a:ext cx="80" cy="96"/>
              </a:xfrm>
              <a:custGeom>
                <a:avLst/>
                <a:gdLst>
                  <a:gd name="T0" fmla="*/ 52 w 58"/>
                  <a:gd name="T1" fmla="*/ 0 h 70"/>
                  <a:gd name="T2" fmla="*/ 7 w 58"/>
                  <a:gd name="T3" fmla="*/ 0 h 70"/>
                  <a:gd name="T4" fmla="*/ 0 w 58"/>
                  <a:gd name="T5" fmla="*/ 6 h 70"/>
                  <a:gd name="T6" fmla="*/ 0 w 58"/>
                  <a:gd name="T7" fmla="*/ 63 h 70"/>
                  <a:gd name="T8" fmla="*/ 7 w 58"/>
                  <a:gd name="T9" fmla="*/ 70 h 70"/>
                  <a:gd name="T10" fmla="*/ 52 w 58"/>
                  <a:gd name="T11" fmla="*/ 70 h 70"/>
                  <a:gd name="T12" fmla="*/ 58 w 58"/>
                  <a:gd name="T13" fmla="*/ 63 h 70"/>
                  <a:gd name="T14" fmla="*/ 58 w 58"/>
                  <a:gd name="T15" fmla="*/ 6 h 70"/>
                  <a:gd name="T16" fmla="*/ 52 w 58"/>
                  <a:gd name="T17" fmla="*/ 0 h 70"/>
                  <a:gd name="T18" fmla="*/ 30 w 58"/>
                  <a:gd name="T19" fmla="*/ 66 h 70"/>
                  <a:gd name="T20" fmla="*/ 27 w 58"/>
                  <a:gd name="T21" fmla="*/ 66 h 70"/>
                  <a:gd name="T22" fmla="*/ 27 w 58"/>
                  <a:gd name="T23" fmla="*/ 65 h 70"/>
                  <a:gd name="T24" fmla="*/ 27 w 58"/>
                  <a:gd name="T25" fmla="*/ 63 h 70"/>
                  <a:gd name="T26" fmla="*/ 30 w 58"/>
                  <a:gd name="T27" fmla="*/ 63 h 70"/>
                  <a:gd name="T28" fmla="*/ 31 w 58"/>
                  <a:gd name="T29" fmla="*/ 65 h 70"/>
                  <a:gd name="T30" fmla="*/ 30 w 58"/>
                  <a:gd name="T31" fmla="*/ 66 h 70"/>
                  <a:gd name="T32" fmla="*/ 55 w 58"/>
                  <a:gd name="T33" fmla="*/ 58 h 70"/>
                  <a:gd name="T34" fmla="*/ 52 w 58"/>
                  <a:gd name="T35" fmla="*/ 61 h 70"/>
                  <a:gd name="T36" fmla="*/ 7 w 58"/>
                  <a:gd name="T37" fmla="*/ 61 h 70"/>
                  <a:gd name="T38" fmla="*/ 3 w 58"/>
                  <a:gd name="T39" fmla="*/ 58 h 70"/>
                  <a:gd name="T40" fmla="*/ 3 w 58"/>
                  <a:gd name="T41" fmla="*/ 6 h 70"/>
                  <a:gd name="T42" fmla="*/ 7 w 58"/>
                  <a:gd name="T43" fmla="*/ 3 h 70"/>
                  <a:gd name="T44" fmla="*/ 52 w 58"/>
                  <a:gd name="T45" fmla="*/ 3 h 70"/>
                  <a:gd name="T46" fmla="*/ 55 w 58"/>
                  <a:gd name="T47" fmla="*/ 6 h 70"/>
                  <a:gd name="T48" fmla="*/ 55 w 58"/>
                  <a:gd name="T49" fmla="*/ 5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8" h="70">
                    <a:moveTo>
                      <a:pt x="5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7"/>
                      <a:pt x="3" y="70"/>
                      <a:pt x="7" y="70"/>
                    </a:cubicBezTo>
                    <a:cubicBezTo>
                      <a:pt x="52" y="70"/>
                      <a:pt x="52" y="70"/>
                      <a:pt x="52" y="70"/>
                    </a:cubicBezTo>
                    <a:cubicBezTo>
                      <a:pt x="55" y="70"/>
                      <a:pt x="58" y="67"/>
                      <a:pt x="58" y="63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8" y="3"/>
                      <a:pt x="55" y="0"/>
                      <a:pt x="52" y="0"/>
                    </a:cubicBezTo>
                    <a:close/>
                    <a:moveTo>
                      <a:pt x="30" y="66"/>
                    </a:moveTo>
                    <a:cubicBezTo>
                      <a:pt x="27" y="66"/>
                      <a:pt x="27" y="66"/>
                      <a:pt x="27" y="66"/>
                    </a:cubicBezTo>
                    <a:cubicBezTo>
                      <a:pt x="27" y="66"/>
                      <a:pt x="27" y="66"/>
                      <a:pt x="27" y="65"/>
                    </a:cubicBezTo>
                    <a:cubicBezTo>
                      <a:pt x="27" y="64"/>
                      <a:pt x="27" y="63"/>
                      <a:pt x="27" y="63"/>
                    </a:cubicBezTo>
                    <a:cubicBezTo>
                      <a:pt x="30" y="63"/>
                      <a:pt x="30" y="63"/>
                      <a:pt x="30" y="63"/>
                    </a:cubicBezTo>
                    <a:cubicBezTo>
                      <a:pt x="31" y="63"/>
                      <a:pt x="31" y="64"/>
                      <a:pt x="31" y="65"/>
                    </a:cubicBezTo>
                    <a:cubicBezTo>
                      <a:pt x="31" y="66"/>
                      <a:pt x="31" y="66"/>
                      <a:pt x="30" y="66"/>
                    </a:cubicBezTo>
                    <a:close/>
                    <a:moveTo>
                      <a:pt x="55" y="58"/>
                    </a:moveTo>
                    <a:cubicBezTo>
                      <a:pt x="55" y="60"/>
                      <a:pt x="54" y="61"/>
                      <a:pt x="52" y="61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5" y="61"/>
                      <a:pt x="3" y="60"/>
                      <a:pt x="3" y="58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4"/>
                      <a:pt x="5" y="3"/>
                      <a:pt x="7" y="3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4" y="3"/>
                      <a:pt x="55" y="4"/>
                      <a:pt x="55" y="6"/>
                    </a:cubicBezTo>
                    <a:lnTo>
                      <a:pt x="55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" name="Freeform 109"/>
              <p:cNvSpPr>
                <a:spLocks/>
              </p:cNvSpPr>
              <p:nvPr/>
            </p:nvSpPr>
            <p:spPr bwMode="auto">
              <a:xfrm>
                <a:off x="2411" y="1785"/>
                <a:ext cx="23" cy="39"/>
              </a:xfrm>
              <a:custGeom>
                <a:avLst/>
                <a:gdLst>
                  <a:gd name="T0" fmla="*/ 3 w 17"/>
                  <a:gd name="T1" fmla="*/ 0 h 28"/>
                  <a:gd name="T2" fmla="*/ 0 w 17"/>
                  <a:gd name="T3" fmla="*/ 11 h 28"/>
                  <a:gd name="T4" fmla="*/ 13 w 17"/>
                  <a:gd name="T5" fmla="*/ 28 h 28"/>
                  <a:gd name="T6" fmla="*/ 17 w 17"/>
                  <a:gd name="T7" fmla="*/ 11 h 28"/>
                  <a:gd name="T8" fmla="*/ 3 w 17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8">
                    <a:moveTo>
                      <a:pt x="3" y="0"/>
                    </a:moveTo>
                    <a:cubicBezTo>
                      <a:pt x="1" y="3"/>
                      <a:pt x="0" y="7"/>
                      <a:pt x="0" y="11"/>
                    </a:cubicBezTo>
                    <a:cubicBezTo>
                      <a:pt x="0" y="19"/>
                      <a:pt x="6" y="26"/>
                      <a:pt x="13" y="28"/>
                    </a:cubicBezTo>
                    <a:cubicBezTo>
                      <a:pt x="17" y="11"/>
                      <a:pt x="17" y="11"/>
                      <a:pt x="17" y="11"/>
                    </a:cubicBez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" name="Freeform 110"/>
              <p:cNvSpPr>
                <a:spLocks/>
              </p:cNvSpPr>
              <p:nvPr/>
            </p:nvSpPr>
            <p:spPr bwMode="auto">
              <a:xfrm>
                <a:off x="2416" y="1774"/>
                <a:ext cx="46" cy="25"/>
              </a:xfrm>
              <a:custGeom>
                <a:avLst/>
                <a:gdLst>
                  <a:gd name="T0" fmla="*/ 33 w 33"/>
                  <a:gd name="T1" fmla="*/ 18 h 18"/>
                  <a:gd name="T2" fmla="*/ 15 w 33"/>
                  <a:gd name="T3" fmla="*/ 0 h 18"/>
                  <a:gd name="T4" fmla="*/ 0 w 33"/>
                  <a:gd name="T5" fmla="*/ 7 h 18"/>
                  <a:gd name="T6" fmla="*/ 15 w 33"/>
                  <a:gd name="T7" fmla="*/ 18 h 18"/>
                  <a:gd name="T8" fmla="*/ 33 w 33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8">
                    <a:moveTo>
                      <a:pt x="33" y="18"/>
                    </a:moveTo>
                    <a:cubicBezTo>
                      <a:pt x="33" y="8"/>
                      <a:pt x="25" y="0"/>
                      <a:pt x="15" y="0"/>
                    </a:cubicBezTo>
                    <a:cubicBezTo>
                      <a:pt x="9" y="0"/>
                      <a:pt x="3" y="3"/>
                      <a:pt x="0" y="7"/>
                    </a:cubicBezTo>
                    <a:cubicBezTo>
                      <a:pt x="15" y="18"/>
                      <a:pt x="15" y="18"/>
                      <a:pt x="15" y="18"/>
                    </a:cubicBezTo>
                    <a:lnTo>
                      <a:pt x="3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" name="Freeform 111"/>
              <p:cNvSpPr>
                <a:spLocks/>
              </p:cNvSpPr>
              <p:nvPr/>
            </p:nvSpPr>
            <p:spPr bwMode="auto">
              <a:xfrm>
                <a:off x="2431" y="1800"/>
                <a:ext cx="31" cy="25"/>
              </a:xfrm>
              <a:custGeom>
                <a:avLst/>
                <a:gdLst>
                  <a:gd name="T0" fmla="*/ 0 w 22"/>
                  <a:gd name="T1" fmla="*/ 18 h 18"/>
                  <a:gd name="T2" fmla="*/ 4 w 22"/>
                  <a:gd name="T3" fmla="*/ 18 h 18"/>
                  <a:gd name="T4" fmla="*/ 22 w 22"/>
                  <a:gd name="T5" fmla="*/ 0 h 18"/>
                  <a:gd name="T6" fmla="*/ 4 w 22"/>
                  <a:gd name="T7" fmla="*/ 0 h 18"/>
                  <a:gd name="T8" fmla="*/ 0 w 22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8">
                    <a:moveTo>
                      <a:pt x="0" y="18"/>
                    </a:moveTo>
                    <a:cubicBezTo>
                      <a:pt x="1" y="18"/>
                      <a:pt x="2" y="18"/>
                      <a:pt x="4" y="18"/>
                    </a:cubicBezTo>
                    <a:cubicBezTo>
                      <a:pt x="14" y="18"/>
                      <a:pt x="22" y="10"/>
                      <a:pt x="22" y="0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" name="Freeform 112"/>
              <p:cNvSpPr>
                <a:spLocks noEditPoints="1"/>
              </p:cNvSpPr>
              <p:nvPr/>
            </p:nvSpPr>
            <p:spPr bwMode="auto">
              <a:xfrm>
                <a:off x="2346" y="2048"/>
                <a:ext cx="102" cy="89"/>
              </a:xfrm>
              <a:custGeom>
                <a:avLst/>
                <a:gdLst>
                  <a:gd name="T0" fmla="*/ 70 w 74"/>
                  <a:gd name="T1" fmla="*/ 56 h 65"/>
                  <a:gd name="T2" fmla="*/ 64 w 74"/>
                  <a:gd name="T3" fmla="*/ 56 h 65"/>
                  <a:gd name="T4" fmla="*/ 71 w 74"/>
                  <a:gd name="T5" fmla="*/ 47 h 65"/>
                  <a:gd name="T6" fmla="*/ 71 w 74"/>
                  <a:gd name="T7" fmla="*/ 9 h 65"/>
                  <a:gd name="T8" fmla="*/ 62 w 74"/>
                  <a:gd name="T9" fmla="*/ 0 h 65"/>
                  <a:gd name="T10" fmla="*/ 13 w 74"/>
                  <a:gd name="T11" fmla="*/ 0 h 65"/>
                  <a:gd name="T12" fmla="*/ 4 w 74"/>
                  <a:gd name="T13" fmla="*/ 9 h 65"/>
                  <a:gd name="T14" fmla="*/ 4 w 74"/>
                  <a:gd name="T15" fmla="*/ 47 h 65"/>
                  <a:gd name="T16" fmla="*/ 10 w 74"/>
                  <a:gd name="T17" fmla="*/ 56 h 65"/>
                  <a:gd name="T18" fmla="*/ 4 w 74"/>
                  <a:gd name="T19" fmla="*/ 56 h 65"/>
                  <a:gd name="T20" fmla="*/ 0 w 74"/>
                  <a:gd name="T21" fmla="*/ 60 h 65"/>
                  <a:gd name="T22" fmla="*/ 4 w 74"/>
                  <a:gd name="T23" fmla="*/ 65 h 65"/>
                  <a:gd name="T24" fmla="*/ 70 w 74"/>
                  <a:gd name="T25" fmla="*/ 65 h 65"/>
                  <a:gd name="T26" fmla="*/ 74 w 74"/>
                  <a:gd name="T27" fmla="*/ 60 h 65"/>
                  <a:gd name="T28" fmla="*/ 70 w 74"/>
                  <a:gd name="T29" fmla="*/ 56 h 65"/>
                  <a:gd name="T30" fmla="*/ 43 w 74"/>
                  <a:gd name="T31" fmla="*/ 63 h 65"/>
                  <a:gd name="T32" fmla="*/ 30 w 74"/>
                  <a:gd name="T33" fmla="*/ 63 h 65"/>
                  <a:gd name="T34" fmla="*/ 29 w 74"/>
                  <a:gd name="T35" fmla="*/ 62 h 65"/>
                  <a:gd name="T36" fmla="*/ 30 w 74"/>
                  <a:gd name="T37" fmla="*/ 60 h 65"/>
                  <a:gd name="T38" fmla="*/ 43 w 74"/>
                  <a:gd name="T39" fmla="*/ 60 h 65"/>
                  <a:gd name="T40" fmla="*/ 45 w 74"/>
                  <a:gd name="T41" fmla="*/ 62 h 65"/>
                  <a:gd name="T42" fmla="*/ 43 w 74"/>
                  <a:gd name="T43" fmla="*/ 63 h 65"/>
                  <a:gd name="T44" fmla="*/ 13 w 74"/>
                  <a:gd name="T45" fmla="*/ 52 h 65"/>
                  <a:gd name="T46" fmla="*/ 8 w 74"/>
                  <a:gd name="T47" fmla="*/ 47 h 65"/>
                  <a:gd name="T48" fmla="*/ 8 w 74"/>
                  <a:gd name="T49" fmla="*/ 9 h 65"/>
                  <a:gd name="T50" fmla="*/ 13 w 74"/>
                  <a:gd name="T51" fmla="*/ 4 h 65"/>
                  <a:gd name="T52" fmla="*/ 62 w 74"/>
                  <a:gd name="T53" fmla="*/ 4 h 65"/>
                  <a:gd name="T54" fmla="*/ 67 w 74"/>
                  <a:gd name="T55" fmla="*/ 9 h 65"/>
                  <a:gd name="T56" fmla="*/ 67 w 74"/>
                  <a:gd name="T57" fmla="*/ 47 h 65"/>
                  <a:gd name="T58" fmla="*/ 62 w 74"/>
                  <a:gd name="T59" fmla="*/ 52 h 65"/>
                  <a:gd name="T60" fmla="*/ 13 w 74"/>
                  <a:gd name="T61" fmla="*/ 5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4" h="65">
                    <a:moveTo>
                      <a:pt x="70" y="56"/>
                    </a:moveTo>
                    <a:cubicBezTo>
                      <a:pt x="64" y="56"/>
                      <a:pt x="64" y="56"/>
                      <a:pt x="64" y="56"/>
                    </a:cubicBezTo>
                    <a:cubicBezTo>
                      <a:pt x="68" y="55"/>
                      <a:pt x="71" y="51"/>
                      <a:pt x="71" y="47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0"/>
                      <a:pt x="4" y="4"/>
                      <a:pt x="4" y="9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4" y="51"/>
                      <a:pt x="6" y="55"/>
                      <a:pt x="10" y="56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2" y="56"/>
                      <a:pt x="0" y="58"/>
                      <a:pt x="0" y="60"/>
                    </a:cubicBezTo>
                    <a:cubicBezTo>
                      <a:pt x="0" y="63"/>
                      <a:pt x="2" y="65"/>
                      <a:pt x="4" y="65"/>
                    </a:cubicBezTo>
                    <a:cubicBezTo>
                      <a:pt x="70" y="65"/>
                      <a:pt x="70" y="65"/>
                      <a:pt x="70" y="65"/>
                    </a:cubicBezTo>
                    <a:cubicBezTo>
                      <a:pt x="72" y="65"/>
                      <a:pt x="74" y="63"/>
                      <a:pt x="74" y="60"/>
                    </a:cubicBezTo>
                    <a:cubicBezTo>
                      <a:pt x="74" y="58"/>
                      <a:pt x="72" y="56"/>
                      <a:pt x="70" y="56"/>
                    </a:cubicBezTo>
                    <a:close/>
                    <a:moveTo>
                      <a:pt x="43" y="63"/>
                    </a:moveTo>
                    <a:cubicBezTo>
                      <a:pt x="30" y="63"/>
                      <a:pt x="30" y="63"/>
                      <a:pt x="30" y="63"/>
                    </a:cubicBezTo>
                    <a:cubicBezTo>
                      <a:pt x="30" y="63"/>
                      <a:pt x="29" y="62"/>
                      <a:pt x="29" y="62"/>
                    </a:cubicBezTo>
                    <a:cubicBezTo>
                      <a:pt x="29" y="61"/>
                      <a:pt x="30" y="60"/>
                      <a:pt x="30" y="60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4" y="60"/>
                      <a:pt x="45" y="61"/>
                      <a:pt x="45" y="62"/>
                    </a:cubicBezTo>
                    <a:cubicBezTo>
                      <a:pt x="45" y="62"/>
                      <a:pt x="44" y="63"/>
                      <a:pt x="43" y="63"/>
                    </a:cubicBezTo>
                    <a:close/>
                    <a:moveTo>
                      <a:pt x="13" y="52"/>
                    </a:moveTo>
                    <a:cubicBezTo>
                      <a:pt x="10" y="52"/>
                      <a:pt x="8" y="50"/>
                      <a:pt x="8" y="47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6"/>
                      <a:pt x="10" y="4"/>
                      <a:pt x="13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4" y="4"/>
                      <a:pt x="67" y="6"/>
                      <a:pt x="67" y="9"/>
                    </a:cubicBezTo>
                    <a:cubicBezTo>
                      <a:pt x="67" y="47"/>
                      <a:pt x="67" y="47"/>
                      <a:pt x="67" y="47"/>
                    </a:cubicBezTo>
                    <a:cubicBezTo>
                      <a:pt x="67" y="50"/>
                      <a:pt x="64" y="52"/>
                      <a:pt x="62" y="52"/>
                    </a:cubicBezTo>
                    <a:lnTo>
                      <a:pt x="13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/>
            </p:nvSpPr>
            <p:spPr bwMode="auto">
              <a:xfrm>
                <a:off x="2409" y="2067"/>
                <a:ext cx="17" cy="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/>
            </p:nvSpPr>
            <p:spPr bwMode="auto">
              <a:xfrm>
                <a:off x="2389" y="2075"/>
                <a:ext cx="16" cy="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/>
            </p:nvSpPr>
            <p:spPr bwMode="auto">
              <a:xfrm>
                <a:off x="2368" y="2088"/>
                <a:ext cx="17" cy="1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2" name="Oval 116"/>
              <p:cNvSpPr>
                <a:spLocks noChangeArrowheads="1"/>
              </p:cNvSpPr>
              <p:nvPr/>
            </p:nvSpPr>
            <p:spPr bwMode="auto">
              <a:xfrm>
                <a:off x="2652" y="2305"/>
                <a:ext cx="13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3" name="Freeform 117"/>
              <p:cNvSpPr>
                <a:spLocks noEditPoints="1"/>
              </p:cNvSpPr>
              <p:nvPr/>
            </p:nvSpPr>
            <p:spPr bwMode="auto">
              <a:xfrm>
                <a:off x="2639" y="2289"/>
                <a:ext cx="95" cy="84"/>
              </a:xfrm>
              <a:custGeom>
                <a:avLst/>
                <a:gdLst>
                  <a:gd name="T0" fmla="*/ 62 w 69"/>
                  <a:gd name="T1" fmla="*/ 1 h 61"/>
                  <a:gd name="T2" fmla="*/ 39 w 69"/>
                  <a:gd name="T3" fmla="*/ 1 h 61"/>
                  <a:gd name="T4" fmla="*/ 33 w 69"/>
                  <a:gd name="T5" fmla="*/ 8 h 61"/>
                  <a:gd name="T6" fmla="*/ 33 w 69"/>
                  <a:gd name="T7" fmla="*/ 12 h 61"/>
                  <a:gd name="T8" fmla="*/ 28 w 69"/>
                  <a:gd name="T9" fmla="*/ 12 h 61"/>
                  <a:gd name="T10" fmla="*/ 28 w 69"/>
                  <a:gd name="T11" fmla="*/ 7 h 61"/>
                  <a:gd name="T12" fmla="*/ 22 w 69"/>
                  <a:gd name="T13" fmla="*/ 0 h 61"/>
                  <a:gd name="T14" fmla="*/ 6 w 69"/>
                  <a:gd name="T15" fmla="*/ 0 h 61"/>
                  <a:gd name="T16" fmla="*/ 0 w 69"/>
                  <a:gd name="T17" fmla="*/ 7 h 61"/>
                  <a:gd name="T18" fmla="*/ 0 w 69"/>
                  <a:gd name="T19" fmla="*/ 54 h 61"/>
                  <a:gd name="T20" fmla="*/ 6 w 69"/>
                  <a:gd name="T21" fmla="*/ 61 h 61"/>
                  <a:gd name="T22" fmla="*/ 22 w 69"/>
                  <a:gd name="T23" fmla="*/ 61 h 61"/>
                  <a:gd name="T24" fmla="*/ 28 w 69"/>
                  <a:gd name="T25" fmla="*/ 54 h 61"/>
                  <a:gd name="T26" fmla="*/ 28 w 69"/>
                  <a:gd name="T27" fmla="*/ 19 h 61"/>
                  <a:gd name="T28" fmla="*/ 33 w 69"/>
                  <a:gd name="T29" fmla="*/ 19 h 61"/>
                  <a:gd name="T30" fmla="*/ 33 w 69"/>
                  <a:gd name="T31" fmla="*/ 22 h 61"/>
                  <a:gd name="T32" fmla="*/ 39 w 69"/>
                  <a:gd name="T33" fmla="*/ 29 h 61"/>
                  <a:gd name="T34" fmla="*/ 62 w 69"/>
                  <a:gd name="T35" fmla="*/ 29 h 61"/>
                  <a:gd name="T36" fmla="*/ 69 w 69"/>
                  <a:gd name="T37" fmla="*/ 22 h 61"/>
                  <a:gd name="T38" fmla="*/ 69 w 69"/>
                  <a:gd name="T39" fmla="*/ 8 h 61"/>
                  <a:gd name="T40" fmla="*/ 62 w 69"/>
                  <a:gd name="T41" fmla="*/ 1 h 61"/>
                  <a:gd name="T42" fmla="*/ 21 w 69"/>
                  <a:gd name="T43" fmla="*/ 54 h 61"/>
                  <a:gd name="T44" fmla="*/ 6 w 69"/>
                  <a:gd name="T45" fmla="*/ 54 h 61"/>
                  <a:gd name="T46" fmla="*/ 4 w 69"/>
                  <a:gd name="T47" fmla="*/ 52 h 61"/>
                  <a:gd name="T48" fmla="*/ 6 w 69"/>
                  <a:gd name="T49" fmla="*/ 49 h 61"/>
                  <a:gd name="T50" fmla="*/ 21 w 69"/>
                  <a:gd name="T51" fmla="*/ 49 h 61"/>
                  <a:gd name="T52" fmla="*/ 23 w 69"/>
                  <a:gd name="T53" fmla="*/ 52 h 61"/>
                  <a:gd name="T54" fmla="*/ 21 w 69"/>
                  <a:gd name="T55" fmla="*/ 54 h 61"/>
                  <a:gd name="T56" fmla="*/ 14 w 69"/>
                  <a:gd name="T57" fmla="*/ 27 h 61"/>
                  <a:gd name="T58" fmla="*/ 4 w 69"/>
                  <a:gd name="T59" fmla="*/ 17 h 61"/>
                  <a:gd name="T60" fmla="*/ 14 w 69"/>
                  <a:gd name="T61" fmla="*/ 7 h 61"/>
                  <a:gd name="T62" fmla="*/ 24 w 69"/>
                  <a:gd name="T63" fmla="*/ 17 h 61"/>
                  <a:gd name="T64" fmla="*/ 14 w 69"/>
                  <a:gd name="T65" fmla="*/ 27 h 61"/>
                  <a:gd name="T66" fmla="*/ 63 w 69"/>
                  <a:gd name="T67" fmla="*/ 22 h 61"/>
                  <a:gd name="T68" fmla="*/ 62 w 69"/>
                  <a:gd name="T69" fmla="*/ 23 h 61"/>
                  <a:gd name="T70" fmla="*/ 39 w 69"/>
                  <a:gd name="T71" fmla="*/ 23 h 61"/>
                  <a:gd name="T72" fmla="*/ 38 w 69"/>
                  <a:gd name="T73" fmla="*/ 22 h 61"/>
                  <a:gd name="T74" fmla="*/ 38 w 69"/>
                  <a:gd name="T75" fmla="*/ 8 h 61"/>
                  <a:gd name="T76" fmla="*/ 39 w 69"/>
                  <a:gd name="T77" fmla="*/ 7 h 61"/>
                  <a:gd name="T78" fmla="*/ 62 w 69"/>
                  <a:gd name="T79" fmla="*/ 7 h 61"/>
                  <a:gd name="T80" fmla="*/ 63 w 69"/>
                  <a:gd name="T81" fmla="*/ 8 h 61"/>
                  <a:gd name="T82" fmla="*/ 63 w 69"/>
                  <a:gd name="T83" fmla="*/ 2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9" h="61">
                    <a:moveTo>
                      <a:pt x="62" y="1"/>
                    </a:moveTo>
                    <a:cubicBezTo>
                      <a:pt x="39" y="1"/>
                      <a:pt x="39" y="1"/>
                      <a:pt x="39" y="1"/>
                    </a:cubicBezTo>
                    <a:cubicBezTo>
                      <a:pt x="36" y="1"/>
                      <a:pt x="33" y="4"/>
                      <a:pt x="33" y="8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3"/>
                      <a:pt x="25" y="0"/>
                      <a:pt x="2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8"/>
                      <a:pt x="3" y="61"/>
                      <a:pt x="6" y="61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25" y="61"/>
                      <a:pt x="28" y="58"/>
                      <a:pt x="28" y="54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6"/>
                      <a:pt x="36" y="29"/>
                      <a:pt x="39" y="29"/>
                    </a:cubicBezTo>
                    <a:cubicBezTo>
                      <a:pt x="62" y="29"/>
                      <a:pt x="62" y="29"/>
                      <a:pt x="62" y="29"/>
                    </a:cubicBezTo>
                    <a:cubicBezTo>
                      <a:pt x="66" y="29"/>
                      <a:pt x="69" y="26"/>
                      <a:pt x="69" y="22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9" y="4"/>
                      <a:pt x="66" y="1"/>
                      <a:pt x="62" y="1"/>
                    </a:cubicBezTo>
                    <a:close/>
                    <a:moveTo>
                      <a:pt x="21" y="54"/>
                    </a:moveTo>
                    <a:cubicBezTo>
                      <a:pt x="6" y="54"/>
                      <a:pt x="6" y="54"/>
                      <a:pt x="6" y="54"/>
                    </a:cubicBezTo>
                    <a:cubicBezTo>
                      <a:pt x="5" y="54"/>
                      <a:pt x="4" y="53"/>
                      <a:pt x="4" y="52"/>
                    </a:cubicBezTo>
                    <a:cubicBezTo>
                      <a:pt x="4" y="50"/>
                      <a:pt x="5" y="49"/>
                      <a:pt x="6" y="49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2" y="49"/>
                      <a:pt x="23" y="50"/>
                      <a:pt x="23" y="52"/>
                    </a:cubicBezTo>
                    <a:cubicBezTo>
                      <a:pt x="23" y="53"/>
                      <a:pt x="22" y="54"/>
                      <a:pt x="21" y="54"/>
                    </a:cubicBezTo>
                    <a:close/>
                    <a:moveTo>
                      <a:pt x="14" y="27"/>
                    </a:moveTo>
                    <a:cubicBezTo>
                      <a:pt x="8" y="27"/>
                      <a:pt x="4" y="23"/>
                      <a:pt x="4" y="17"/>
                    </a:cubicBezTo>
                    <a:cubicBezTo>
                      <a:pt x="4" y="11"/>
                      <a:pt x="8" y="7"/>
                      <a:pt x="14" y="7"/>
                    </a:cubicBezTo>
                    <a:cubicBezTo>
                      <a:pt x="20" y="7"/>
                      <a:pt x="24" y="11"/>
                      <a:pt x="24" y="17"/>
                    </a:cubicBezTo>
                    <a:cubicBezTo>
                      <a:pt x="24" y="23"/>
                      <a:pt x="20" y="27"/>
                      <a:pt x="14" y="27"/>
                    </a:cubicBezTo>
                    <a:close/>
                    <a:moveTo>
                      <a:pt x="63" y="22"/>
                    </a:moveTo>
                    <a:cubicBezTo>
                      <a:pt x="63" y="23"/>
                      <a:pt x="63" y="23"/>
                      <a:pt x="62" y="23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39" y="23"/>
                      <a:pt x="38" y="23"/>
                      <a:pt x="38" y="22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8" y="7"/>
                      <a:pt x="39" y="7"/>
                      <a:pt x="39" y="7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63" y="7"/>
                      <a:pt x="63" y="7"/>
                      <a:pt x="63" y="8"/>
                    </a:cubicBez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4" name="Freeform 118"/>
              <p:cNvSpPr>
                <a:spLocks noEditPoints="1"/>
              </p:cNvSpPr>
              <p:nvPr/>
            </p:nvSpPr>
            <p:spPr bwMode="auto">
              <a:xfrm>
                <a:off x="830" y="1328"/>
                <a:ext cx="15" cy="21"/>
              </a:xfrm>
              <a:custGeom>
                <a:avLst/>
                <a:gdLst>
                  <a:gd name="T0" fmla="*/ 11 w 11"/>
                  <a:gd name="T1" fmla="*/ 3 h 15"/>
                  <a:gd name="T2" fmla="*/ 7 w 11"/>
                  <a:gd name="T3" fmla="*/ 0 h 15"/>
                  <a:gd name="T4" fmla="*/ 3 w 11"/>
                  <a:gd name="T5" fmla="*/ 0 h 15"/>
                  <a:gd name="T6" fmla="*/ 0 w 11"/>
                  <a:gd name="T7" fmla="*/ 3 h 15"/>
                  <a:gd name="T8" fmla="*/ 0 w 11"/>
                  <a:gd name="T9" fmla="*/ 15 h 15"/>
                  <a:gd name="T10" fmla="*/ 11 w 11"/>
                  <a:gd name="T11" fmla="*/ 15 h 15"/>
                  <a:gd name="T12" fmla="*/ 11 w 11"/>
                  <a:gd name="T13" fmla="*/ 3 h 15"/>
                  <a:gd name="T14" fmla="*/ 5 w 11"/>
                  <a:gd name="T15" fmla="*/ 6 h 15"/>
                  <a:gd name="T16" fmla="*/ 3 w 11"/>
                  <a:gd name="T17" fmla="*/ 4 h 15"/>
                  <a:gd name="T18" fmla="*/ 5 w 11"/>
                  <a:gd name="T19" fmla="*/ 2 h 15"/>
                  <a:gd name="T20" fmla="*/ 8 w 11"/>
                  <a:gd name="T21" fmla="*/ 4 h 15"/>
                  <a:gd name="T22" fmla="*/ 5 w 11"/>
                  <a:gd name="T23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" h="15">
                    <a:moveTo>
                      <a:pt x="11" y="3"/>
                    </a:moveTo>
                    <a:cubicBezTo>
                      <a:pt x="11" y="1"/>
                      <a:pt x="9" y="0"/>
                      <a:pt x="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1" y="15"/>
                      <a:pt x="11" y="15"/>
                      <a:pt x="11" y="15"/>
                    </a:cubicBezTo>
                    <a:lnTo>
                      <a:pt x="11" y="3"/>
                    </a:lnTo>
                    <a:close/>
                    <a:moveTo>
                      <a:pt x="5" y="6"/>
                    </a:moveTo>
                    <a:cubicBezTo>
                      <a:pt x="4" y="6"/>
                      <a:pt x="3" y="5"/>
                      <a:pt x="3" y="4"/>
                    </a:cubicBezTo>
                    <a:cubicBezTo>
                      <a:pt x="3" y="3"/>
                      <a:pt x="4" y="2"/>
                      <a:pt x="5" y="2"/>
                    </a:cubicBezTo>
                    <a:cubicBezTo>
                      <a:pt x="7" y="2"/>
                      <a:pt x="8" y="3"/>
                      <a:pt x="8" y="4"/>
                    </a:cubicBezTo>
                    <a:cubicBezTo>
                      <a:pt x="8" y="5"/>
                      <a:pt x="7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5" name="Freeform 119"/>
              <p:cNvSpPr>
                <a:spLocks noEditPoints="1"/>
              </p:cNvSpPr>
              <p:nvPr/>
            </p:nvSpPr>
            <p:spPr bwMode="auto">
              <a:xfrm>
                <a:off x="819" y="1349"/>
                <a:ext cx="91" cy="78"/>
              </a:xfrm>
              <a:custGeom>
                <a:avLst/>
                <a:gdLst>
                  <a:gd name="T0" fmla="*/ 63 w 66"/>
                  <a:gd name="T1" fmla="*/ 0 h 57"/>
                  <a:gd name="T2" fmla="*/ 57 w 66"/>
                  <a:gd name="T3" fmla="*/ 0 h 57"/>
                  <a:gd name="T4" fmla="*/ 57 w 66"/>
                  <a:gd name="T5" fmla="*/ 6 h 57"/>
                  <a:gd name="T6" fmla="*/ 53 w 66"/>
                  <a:gd name="T7" fmla="*/ 9 h 57"/>
                  <a:gd name="T8" fmla="*/ 49 w 66"/>
                  <a:gd name="T9" fmla="*/ 9 h 57"/>
                  <a:gd name="T10" fmla="*/ 46 w 66"/>
                  <a:gd name="T11" fmla="*/ 6 h 57"/>
                  <a:gd name="T12" fmla="*/ 46 w 66"/>
                  <a:gd name="T13" fmla="*/ 0 h 57"/>
                  <a:gd name="T14" fmla="*/ 19 w 66"/>
                  <a:gd name="T15" fmla="*/ 0 h 57"/>
                  <a:gd name="T16" fmla="*/ 19 w 66"/>
                  <a:gd name="T17" fmla="*/ 6 h 57"/>
                  <a:gd name="T18" fmla="*/ 15 w 66"/>
                  <a:gd name="T19" fmla="*/ 9 h 57"/>
                  <a:gd name="T20" fmla="*/ 11 w 66"/>
                  <a:gd name="T21" fmla="*/ 9 h 57"/>
                  <a:gd name="T22" fmla="*/ 8 w 66"/>
                  <a:gd name="T23" fmla="*/ 6 h 57"/>
                  <a:gd name="T24" fmla="*/ 8 w 66"/>
                  <a:gd name="T25" fmla="*/ 0 h 57"/>
                  <a:gd name="T26" fmla="*/ 3 w 66"/>
                  <a:gd name="T27" fmla="*/ 0 h 57"/>
                  <a:gd name="T28" fmla="*/ 0 w 66"/>
                  <a:gd name="T29" fmla="*/ 4 h 57"/>
                  <a:gd name="T30" fmla="*/ 0 w 66"/>
                  <a:gd name="T31" fmla="*/ 53 h 57"/>
                  <a:gd name="T32" fmla="*/ 3 w 66"/>
                  <a:gd name="T33" fmla="*/ 57 h 57"/>
                  <a:gd name="T34" fmla="*/ 63 w 66"/>
                  <a:gd name="T35" fmla="*/ 57 h 57"/>
                  <a:gd name="T36" fmla="*/ 66 w 66"/>
                  <a:gd name="T37" fmla="*/ 53 h 57"/>
                  <a:gd name="T38" fmla="*/ 66 w 66"/>
                  <a:gd name="T39" fmla="*/ 4 h 57"/>
                  <a:gd name="T40" fmla="*/ 63 w 66"/>
                  <a:gd name="T41" fmla="*/ 0 h 57"/>
                  <a:gd name="T42" fmla="*/ 60 w 66"/>
                  <a:gd name="T43" fmla="*/ 53 h 57"/>
                  <a:gd name="T44" fmla="*/ 5 w 66"/>
                  <a:gd name="T45" fmla="*/ 53 h 57"/>
                  <a:gd name="T46" fmla="*/ 5 w 66"/>
                  <a:gd name="T47" fmla="*/ 19 h 57"/>
                  <a:gd name="T48" fmla="*/ 60 w 66"/>
                  <a:gd name="T49" fmla="*/ 19 h 57"/>
                  <a:gd name="T50" fmla="*/ 60 w 66"/>
                  <a:gd name="T51" fmla="*/ 5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6" h="57">
                    <a:moveTo>
                      <a:pt x="6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7" y="8"/>
                      <a:pt x="55" y="9"/>
                      <a:pt x="53" y="9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47" y="9"/>
                      <a:pt x="46" y="8"/>
                      <a:pt x="46" y="6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8"/>
                      <a:pt x="17" y="9"/>
                      <a:pt x="15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9" y="9"/>
                      <a:pt x="8" y="8"/>
                      <a:pt x="8" y="6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5"/>
                      <a:pt x="1" y="57"/>
                      <a:pt x="3" y="57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5" y="57"/>
                      <a:pt x="66" y="55"/>
                      <a:pt x="66" y="53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66" y="2"/>
                      <a:pt x="65" y="0"/>
                      <a:pt x="63" y="0"/>
                    </a:cubicBezTo>
                    <a:close/>
                    <a:moveTo>
                      <a:pt x="60" y="53"/>
                    </a:moveTo>
                    <a:cubicBezTo>
                      <a:pt x="5" y="53"/>
                      <a:pt x="5" y="53"/>
                      <a:pt x="5" y="53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60" y="19"/>
                      <a:pt x="60" y="19"/>
                      <a:pt x="60" y="19"/>
                    </a:cubicBezTo>
                    <a:lnTo>
                      <a:pt x="60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" name="Freeform 120"/>
              <p:cNvSpPr>
                <a:spLocks noEditPoints="1"/>
              </p:cNvSpPr>
              <p:nvPr/>
            </p:nvSpPr>
            <p:spPr bwMode="auto">
              <a:xfrm>
                <a:off x="883" y="1328"/>
                <a:ext cx="15" cy="21"/>
              </a:xfrm>
              <a:custGeom>
                <a:avLst/>
                <a:gdLst>
                  <a:gd name="T0" fmla="*/ 11 w 11"/>
                  <a:gd name="T1" fmla="*/ 3 h 15"/>
                  <a:gd name="T2" fmla="*/ 7 w 11"/>
                  <a:gd name="T3" fmla="*/ 0 h 15"/>
                  <a:gd name="T4" fmla="*/ 3 w 11"/>
                  <a:gd name="T5" fmla="*/ 0 h 15"/>
                  <a:gd name="T6" fmla="*/ 0 w 11"/>
                  <a:gd name="T7" fmla="*/ 3 h 15"/>
                  <a:gd name="T8" fmla="*/ 0 w 11"/>
                  <a:gd name="T9" fmla="*/ 15 h 15"/>
                  <a:gd name="T10" fmla="*/ 11 w 11"/>
                  <a:gd name="T11" fmla="*/ 15 h 15"/>
                  <a:gd name="T12" fmla="*/ 11 w 11"/>
                  <a:gd name="T13" fmla="*/ 3 h 15"/>
                  <a:gd name="T14" fmla="*/ 5 w 11"/>
                  <a:gd name="T15" fmla="*/ 7 h 15"/>
                  <a:gd name="T16" fmla="*/ 3 w 11"/>
                  <a:gd name="T17" fmla="*/ 4 h 15"/>
                  <a:gd name="T18" fmla="*/ 5 w 11"/>
                  <a:gd name="T19" fmla="*/ 2 h 15"/>
                  <a:gd name="T20" fmla="*/ 8 w 11"/>
                  <a:gd name="T21" fmla="*/ 4 h 15"/>
                  <a:gd name="T22" fmla="*/ 5 w 11"/>
                  <a:gd name="T2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" h="15">
                    <a:moveTo>
                      <a:pt x="11" y="3"/>
                    </a:moveTo>
                    <a:cubicBezTo>
                      <a:pt x="11" y="1"/>
                      <a:pt x="9" y="0"/>
                      <a:pt x="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1" y="15"/>
                      <a:pt x="11" y="15"/>
                      <a:pt x="11" y="15"/>
                    </a:cubicBezTo>
                    <a:lnTo>
                      <a:pt x="11" y="3"/>
                    </a:lnTo>
                    <a:close/>
                    <a:moveTo>
                      <a:pt x="5" y="7"/>
                    </a:moveTo>
                    <a:cubicBezTo>
                      <a:pt x="4" y="7"/>
                      <a:pt x="3" y="6"/>
                      <a:pt x="3" y="4"/>
                    </a:cubicBezTo>
                    <a:cubicBezTo>
                      <a:pt x="3" y="3"/>
                      <a:pt x="4" y="2"/>
                      <a:pt x="5" y="2"/>
                    </a:cubicBezTo>
                    <a:cubicBezTo>
                      <a:pt x="7" y="2"/>
                      <a:pt x="8" y="3"/>
                      <a:pt x="8" y="4"/>
                    </a:cubicBezTo>
                    <a:cubicBezTo>
                      <a:pt x="8" y="6"/>
                      <a:pt x="7" y="7"/>
                      <a:pt x="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7" name="Freeform 121"/>
              <p:cNvSpPr>
                <a:spLocks/>
              </p:cNvSpPr>
              <p:nvPr/>
            </p:nvSpPr>
            <p:spPr bwMode="auto">
              <a:xfrm>
                <a:off x="841" y="1383"/>
                <a:ext cx="21" cy="30"/>
              </a:xfrm>
              <a:custGeom>
                <a:avLst/>
                <a:gdLst>
                  <a:gd name="T0" fmla="*/ 15 w 15"/>
                  <a:gd name="T1" fmla="*/ 18 h 22"/>
                  <a:gd name="T2" fmla="*/ 7 w 15"/>
                  <a:gd name="T3" fmla="*/ 18 h 22"/>
                  <a:gd name="T4" fmla="*/ 7 w 15"/>
                  <a:gd name="T5" fmla="*/ 18 h 22"/>
                  <a:gd name="T6" fmla="*/ 9 w 15"/>
                  <a:gd name="T7" fmla="*/ 16 h 22"/>
                  <a:gd name="T8" fmla="*/ 15 w 15"/>
                  <a:gd name="T9" fmla="*/ 7 h 22"/>
                  <a:gd name="T10" fmla="*/ 7 w 15"/>
                  <a:gd name="T11" fmla="*/ 0 h 22"/>
                  <a:gd name="T12" fmla="*/ 1 w 15"/>
                  <a:gd name="T13" fmla="*/ 3 h 22"/>
                  <a:gd name="T14" fmla="*/ 2 w 15"/>
                  <a:gd name="T15" fmla="*/ 6 h 22"/>
                  <a:gd name="T16" fmla="*/ 7 w 15"/>
                  <a:gd name="T17" fmla="*/ 4 h 22"/>
                  <a:gd name="T18" fmla="*/ 10 w 15"/>
                  <a:gd name="T19" fmla="*/ 8 h 22"/>
                  <a:gd name="T20" fmla="*/ 3 w 15"/>
                  <a:gd name="T21" fmla="*/ 17 h 22"/>
                  <a:gd name="T22" fmla="*/ 0 w 15"/>
                  <a:gd name="T23" fmla="*/ 19 h 22"/>
                  <a:gd name="T24" fmla="*/ 0 w 15"/>
                  <a:gd name="T25" fmla="*/ 22 h 22"/>
                  <a:gd name="T26" fmla="*/ 15 w 15"/>
                  <a:gd name="T27" fmla="*/ 22 h 22"/>
                  <a:gd name="T28" fmla="*/ 15 w 15"/>
                  <a:gd name="T29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2">
                    <a:moveTo>
                      <a:pt x="15" y="18"/>
                    </a:move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2" y="14"/>
                      <a:pt x="15" y="11"/>
                      <a:pt x="15" y="7"/>
                    </a:cubicBezTo>
                    <a:cubicBezTo>
                      <a:pt x="15" y="3"/>
                      <a:pt x="12" y="0"/>
                      <a:pt x="7" y="0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3" y="5"/>
                      <a:pt x="5" y="4"/>
                      <a:pt x="7" y="4"/>
                    </a:cubicBezTo>
                    <a:cubicBezTo>
                      <a:pt x="9" y="4"/>
                      <a:pt x="10" y="6"/>
                      <a:pt x="10" y="8"/>
                    </a:cubicBezTo>
                    <a:cubicBezTo>
                      <a:pt x="10" y="10"/>
                      <a:pt x="8" y="12"/>
                      <a:pt x="3" y="1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5" y="22"/>
                      <a:pt x="15" y="22"/>
                      <a:pt x="15" y="22"/>
                    </a:cubicBezTo>
                    <a:lnTo>
                      <a:pt x="1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8" name="Freeform 122"/>
              <p:cNvSpPr>
                <a:spLocks noEditPoints="1"/>
              </p:cNvSpPr>
              <p:nvPr/>
            </p:nvSpPr>
            <p:spPr bwMode="auto">
              <a:xfrm>
                <a:off x="866" y="1383"/>
                <a:ext cx="22" cy="30"/>
              </a:xfrm>
              <a:custGeom>
                <a:avLst/>
                <a:gdLst>
                  <a:gd name="T0" fmla="*/ 7 w 16"/>
                  <a:gd name="T1" fmla="*/ 15 h 22"/>
                  <a:gd name="T2" fmla="*/ 11 w 16"/>
                  <a:gd name="T3" fmla="*/ 13 h 22"/>
                  <a:gd name="T4" fmla="*/ 11 w 16"/>
                  <a:gd name="T5" fmla="*/ 13 h 22"/>
                  <a:gd name="T6" fmla="*/ 8 w 16"/>
                  <a:gd name="T7" fmla="*/ 17 h 22"/>
                  <a:gd name="T8" fmla="*/ 4 w 16"/>
                  <a:gd name="T9" fmla="*/ 18 h 22"/>
                  <a:gd name="T10" fmla="*/ 2 w 16"/>
                  <a:gd name="T11" fmla="*/ 18 h 22"/>
                  <a:gd name="T12" fmla="*/ 2 w 16"/>
                  <a:gd name="T13" fmla="*/ 22 h 22"/>
                  <a:gd name="T14" fmla="*/ 4 w 16"/>
                  <a:gd name="T15" fmla="*/ 22 h 22"/>
                  <a:gd name="T16" fmla="*/ 12 w 16"/>
                  <a:gd name="T17" fmla="*/ 19 h 22"/>
                  <a:gd name="T18" fmla="*/ 16 w 16"/>
                  <a:gd name="T19" fmla="*/ 10 h 22"/>
                  <a:gd name="T20" fmla="*/ 8 w 16"/>
                  <a:gd name="T21" fmla="*/ 0 h 22"/>
                  <a:gd name="T22" fmla="*/ 0 w 16"/>
                  <a:gd name="T23" fmla="*/ 8 h 22"/>
                  <a:gd name="T24" fmla="*/ 7 w 16"/>
                  <a:gd name="T25" fmla="*/ 15 h 22"/>
                  <a:gd name="T26" fmla="*/ 8 w 16"/>
                  <a:gd name="T27" fmla="*/ 4 h 22"/>
                  <a:gd name="T28" fmla="*/ 11 w 16"/>
                  <a:gd name="T29" fmla="*/ 9 h 22"/>
                  <a:gd name="T30" fmla="*/ 11 w 16"/>
                  <a:gd name="T31" fmla="*/ 10 h 22"/>
                  <a:gd name="T32" fmla="*/ 8 w 16"/>
                  <a:gd name="T33" fmla="*/ 11 h 22"/>
                  <a:gd name="T34" fmla="*/ 5 w 16"/>
                  <a:gd name="T35" fmla="*/ 8 h 22"/>
                  <a:gd name="T36" fmla="*/ 8 w 16"/>
                  <a:gd name="T37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" h="22">
                    <a:moveTo>
                      <a:pt x="7" y="15"/>
                    </a:moveTo>
                    <a:cubicBezTo>
                      <a:pt x="9" y="15"/>
                      <a:pt x="10" y="14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5"/>
                      <a:pt x="10" y="16"/>
                      <a:pt x="8" y="17"/>
                    </a:cubicBezTo>
                    <a:cubicBezTo>
                      <a:pt x="7" y="18"/>
                      <a:pt x="6" y="18"/>
                      <a:pt x="4" y="18"/>
                    </a:cubicBezTo>
                    <a:cubicBezTo>
                      <a:pt x="3" y="18"/>
                      <a:pt x="3" y="19"/>
                      <a:pt x="2" y="18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22"/>
                      <a:pt x="3" y="22"/>
                      <a:pt x="4" y="22"/>
                    </a:cubicBezTo>
                    <a:cubicBezTo>
                      <a:pt x="7" y="22"/>
                      <a:pt x="10" y="21"/>
                      <a:pt x="12" y="19"/>
                    </a:cubicBezTo>
                    <a:cubicBezTo>
                      <a:pt x="15" y="17"/>
                      <a:pt x="16" y="14"/>
                      <a:pt x="16" y="10"/>
                    </a:cubicBezTo>
                    <a:cubicBezTo>
                      <a:pt x="16" y="5"/>
                      <a:pt x="13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lose/>
                    <a:moveTo>
                      <a:pt x="8" y="4"/>
                    </a:moveTo>
                    <a:cubicBezTo>
                      <a:pt x="10" y="4"/>
                      <a:pt x="11" y="6"/>
                      <a:pt x="11" y="9"/>
                    </a:cubicBezTo>
                    <a:cubicBezTo>
                      <a:pt x="11" y="9"/>
                      <a:pt x="11" y="9"/>
                      <a:pt x="11" y="10"/>
                    </a:cubicBezTo>
                    <a:cubicBezTo>
                      <a:pt x="10" y="11"/>
                      <a:pt x="9" y="11"/>
                      <a:pt x="8" y="11"/>
                    </a:cubicBezTo>
                    <a:cubicBezTo>
                      <a:pt x="6" y="11"/>
                      <a:pt x="5" y="10"/>
                      <a:pt x="5" y="8"/>
                    </a:cubicBezTo>
                    <a:cubicBezTo>
                      <a:pt x="5" y="6"/>
                      <a:pt x="6" y="4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9" name="Freeform 123"/>
              <p:cNvSpPr>
                <a:spLocks noEditPoints="1"/>
              </p:cNvSpPr>
              <p:nvPr/>
            </p:nvSpPr>
            <p:spPr bwMode="auto">
              <a:xfrm>
                <a:off x="1685" y="632"/>
                <a:ext cx="97" cy="78"/>
              </a:xfrm>
              <a:custGeom>
                <a:avLst/>
                <a:gdLst>
                  <a:gd name="T0" fmla="*/ 63 w 70"/>
                  <a:gd name="T1" fmla="*/ 0 h 57"/>
                  <a:gd name="T2" fmla="*/ 7 w 70"/>
                  <a:gd name="T3" fmla="*/ 0 h 57"/>
                  <a:gd name="T4" fmla="*/ 0 w 70"/>
                  <a:gd name="T5" fmla="*/ 7 h 57"/>
                  <a:gd name="T6" fmla="*/ 0 w 70"/>
                  <a:gd name="T7" fmla="*/ 50 h 57"/>
                  <a:gd name="T8" fmla="*/ 7 w 70"/>
                  <a:gd name="T9" fmla="*/ 57 h 57"/>
                  <a:gd name="T10" fmla="*/ 63 w 70"/>
                  <a:gd name="T11" fmla="*/ 57 h 57"/>
                  <a:gd name="T12" fmla="*/ 70 w 70"/>
                  <a:gd name="T13" fmla="*/ 50 h 57"/>
                  <a:gd name="T14" fmla="*/ 70 w 70"/>
                  <a:gd name="T15" fmla="*/ 7 h 57"/>
                  <a:gd name="T16" fmla="*/ 63 w 70"/>
                  <a:gd name="T17" fmla="*/ 0 h 57"/>
                  <a:gd name="T18" fmla="*/ 63 w 70"/>
                  <a:gd name="T19" fmla="*/ 50 h 57"/>
                  <a:gd name="T20" fmla="*/ 7 w 70"/>
                  <a:gd name="T21" fmla="*/ 50 h 57"/>
                  <a:gd name="T22" fmla="*/ 7 w 70"/>
                  <a:gd name="T23" fmla="*/ 7 h 57"/>
                  <a:gd name="T24" fmla="*/ 63 w 70"/>
                  <a:gd name="T25" fmla="*/ 7 h 57"/>
                  <a:gd name="T26" fmla="*/ 63 w 70"/>
                  <a:gd name="T27" fmla="*/ 5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" h="57">
                    <a:moveTo>
                      <a:pt x="63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4"/>
                      <a:pt x="3" y="57"/>
                      <a:pt x="7" y="57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7" y="57"/>
                      <a:pt x="70" y="54"/>
                      <a:pt x="70" y="50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0" y="3"/>
                      <a:pt x="67" y="0"/>
                      <a:pt x="63" y="0"/>
                    </a:cubicBezTo>
                    <a:close/>
                    <a:moveTo>
                      <a:pt x="63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3" y="7"/>
                      <a:pt x="63" y="7"/>
                      <a:pt x="63" y="7"/>
                    </a:cubicBezTo>
                    <a:lnTo>
                      <a:pt x="63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0" name="Freeform 124"/>
              <p:cNvSpPr>
                <a:spLocks/>
              </p:cNvSpPr>
              <p:nvPr/>
            </p:nvSpPr>
            <p:spPr bwMode="auto">
              <a:xfrm>
                <a:off x="1703" y="652"/>
                <a:ext cx="62" cy="35"/>
              </a:xfrm>
              <a:custGeom>
                <a:avLst/>
                <a:gdLst>
                  <a:gd name="T0" fmla="*/ 21 w 45"/>
                  <a:gd name="T1" fmla="*/ 25 h 25"/>
                  <a:gd name="T2" fmla="*/ 45 w 45"/>
                  <a:gd name="T3" fmla="*/ 25 h 25"/>
                  <a:gd name="T4" fmla="*/ 33 w 45"/>
                  <a:gd name="T5" fmla="*/ 7 h 25"/>
                  <a:gd name="T6" fmla="*/ 29 w 45"/>
                  <a:gd name="T7" fmla="*/ 12 h 25"/>
                  <a:gd name="T8" fmla="*/ 27 w 45"/>
                  <a:gd name="T9" fmla="*/ 16 h 25"/>
                  <a:gd name="T10" fmla="*/ 27 w 45"/>
                  <a:gd name="T11" fmla="*/ 16 h 25"/>
                  <a:gd name="T12" fmla="*/ 23 w 45"/>
                  <a:gd name="T13" fmla="*/ 21 h 25"/>
                  <a:gd name="T14" fmla="*/ 21 w 45"/>
                  <a:gd name="T15" fmla="*/ 21 h 25"/>
                  <a:gd name="T16" fmla="*/ 21 w 45"/>
                  <a:gd name="T17" fmla="*/ 20 h 25"/>
                  <a:gd name="T18" fmla="*/ 25 w 45"/>
                  <a:gd name="T19" fmla="*/ 13 h 25"/>
                  <a:gd name="T20" fmla="*/ 16 w 45"/>
                  <a:gd name="T21" fmla="*/ 0 h 25"/>
                  <a:gd name="T22" fmla="*/ 0 w 45"/>
                  <a:gd name="T23" fmla="*/ 25 h 25"/>
                  <a:gd name="T24" fmla="*/ 21 w 45"/>
                  <a:gd name="T2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" h="25">
                    <a:moveTo>
                      <a:pt x="21" y="25"/>
                    </a:moveTo>
                    <a:cubicBezTo>
                      <a:pt x="45" y="25"/>
                      <a:pt x="45" y="25"/>
                      <a:pt x="45" y="25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2" y="22"/>
                      <a:pt x="22" y="22"/>
                      <a:pt x="21" y="21"/>
                    </a:cubicBezTo>
                    <a:cubicBezTo>
                      <a:pt x="20" y="21"/>
                      <a:pt x="20" y="20"/>
                      <a:pt x="21" y="2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1" y="25"/>
                      <a:pt x="21" y="25"/>
                      <a:pt x="21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1" name="Freeform 125"/>
              <p:cNvSpPr>
                <a:spLocks/>
              </p:cNvSpPr>
              <p:nvPr/>
            </p:nvSpPr>
            <p:spPr bwMode="auto">
              <a:xfrm>
                <a:off x="1502" y="1336"/>
                <a:ext cx="62" cy="126"/>
              </a:xfrm>
              <a:custGeom>
                <a:avLst/>
                <a:gdLst>
                  <a:gd name="T0" fmla="*/ 44 w 45"/>
                  <a:gd name="T1" fmla="*/ 49 h 91"/>
                  <a:gd name="T2" fmla="*/ 45 w 45"/>
                  <a:gd name="T3" fmla="*/ 48 h 91"/>
                  <a:gd name="T4" fmla="*/ 43 w 45"/>
                  <a:gd name="T5" fmla="*/ 46 h 91"/>
                  <a:gd name="T6" fmla="*/ 41 w 45"/>
                  <a:gd name="T7" fmla="*/ 48 h 91"/>
                  <a:gd name="T8" fmla="*/ 41 w 45"/>
                  <a:gd name="T9" fmla="*/ 49 h 91"/>
                  <a:gd name="T10" fmla="*/ 27 w 45"/>
                  <a:gd name="T11" fmla="*/ 66 h 91"/>
                  <a:gd name="T12" fmla="*/ 27 w 45"/>
                  <a:gd name="T13" fmla="*/ 64 h 91"/>
                  <a:gd name="T14" fmla="*/ 38 w 45"/>
                  <a:gd name="T15" fmla="*/ 49 h 91"/>
                  <a:gd name="T16" fmla="*/ 38 w 45"/>
                  <a:gd name="T17" fmla="*/ 16 h 91"/>
                  <a:gd name="T18" fmla="*/ 32 w 45"/>
                  <a:gd name="T19" fmla="*/ 3 h 91"/>
                  <a:gd name="T20" fmla="*/ 32 w 45"/>
                  <a:gd name="T21" fmla="*/ 17 h 91"/>
                  <a:gd name="T22" fmla="*/ 27 w 45"/>
                  <a:gd name="T23" fmla="*/ 17 h 91"/>
                  <a:gd name="T24" fmla="*/ 27 w 45"/>
                  <a:gd name="T25" fmla="*/ 1 h 91"/>
                  <a:gd name="T26" fmla="*/ 23 w 45"/>
                  <a:gd name="T27" fmla="*/ 0 h 91"/>
                  <a:gd name="T28" fmla="*/ 22 w 45"/>
                  <a:gd name="T29" fmla="*/ 0 h 91"/>
                  <a:gd name="T30" fmla="*/ 19 w 45"/>
                  <a:gd name="T31" fmla="*/ 1 h 91"/>
                  <a:gd name="T32" fmla="*/ 19 w 45"/>
                  <a:gd name="T33" fmla="*/ 17 h 91"/>
                  <a:gd name="T34" fmla="*/ 13 w 45"/>
                  <a:gd name="T35" fmla="*/ 17 h 91"/>
                  <a:gd name="T36" fmla="*/ 13 w 45"/>
                  <a:gd name="T37" fmla="*/ 3 h 91"/>
                  <a:gd name="T38" fmla="*/ 6 w 45"/>
                  <a:gd name="T39" fmla="*/ 16 h 91"/>
                  <a:gd name="T40" fmla="*/ 6 w 45"/>
                  <a:gd name="T41" fmla="*/ 49 h 91"/>
                  <a:gd name="T42" fmla="*/ 18 w 45"/>
                  <a:gd name="T43" fmla="*/ 64 h 91"/>
                  <a:gd name="T44" fmla="*/ 18 w 45"/>
                  <a:gd name="T45" fmla="*/ 66 h 91"/>
                  <a:gd name="T46" fmla="*/ 3 w 45"/>
                  <a:gd name="T47" fmla="*/ 49 h 91"/>
                  <a:gd name="T48" fmla="*/ 4 w 45"/>
                  <a:gd name="T49" fmla="*/ 48 h 91"/>
                  <a:gd name="T50" fmla="*/ 2 w 45"/>
                  <a:gd name="T51" fmla="*/ 46 h 91"/>
                  <a:gd name="T52" fmla="*/ 0 w 45"/>
                  <a:gd name="T53" fmla="*/ 48 h 91"/>
                  <a:gd name="T54" fmla="*/ 0 w 45"/>
                  <a:gd name="T55" fmla="*/ 49 h 91"/>
                  <a:gd name="T56" fmla="*/ 18 w 45"/>
                  <a:gd name="T57" fmla="*/ 69 h 91"/>
                  <a:gd name="T58" fmla="*/ 18 w 45"/>
                  <a:gd name="T59" fmla="*/ 82 h 91"/>
                  <a:gd name="T60" fmla="*/ 10 w 45"/>
                  <a:gd name="T61" fmla="*/ 82 h 91"/>
                  <a:gd name="T62" fmla="*/ 6 w 45"/>
                  <a:gd name="T63" fmla="*/ 86 h 91"/>
                  <a:gd name="T64" fmla="*/ 6 w 45"/>
                  <a:gd name="T65" fmla="*/ 88 h 91"/>
                  <a:gd name="T66" fmla="*/ 10 w 45"/>
                  <a:gd name="T67" fmla="*/ 91 h 91"/>
                  <a:gd name="T68" fmla="*/ 35 w 45"/>
                  <a:gd name="T69" fmla="*/ 91 h 91"/>
                  <a:gd name="T70" fmla="*/ 38 w 45"/>
                  <a:gd name="T71" fmla="*/ 88 h 91"/>
                  <a:gd name="T72" fmla="*/ 38 w 45"/>
                  <a:gd name="T73" fmla="*/ 86 h 91"/>
                  <a:gd name="T74" fmla="*/ 35 w 45"/>
                  <a:gd name="T75" fmla="*/ 82 h 91"/>
                  <a:gd name="T76" fmla="*/ 27 w 45"/>
                  <a:gd name="T77" fmla="*/ 82 h 91"/>
                  <a:gd name="T78" fmla="*/ 27 w 45"/>
                  <a:gd name="T79" fmla="*/ 69 h 91"/>
                  <a:gd name="T80" fmla="*/ 44 w 45"/>
                  <a:gd name="T81" fmla="*/ 4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5" h="91">
                    <a:moveTo>
                      <a:pt x="44" y="49"/>
                    </a:moveTo>
                    <a:cubicBezTo>
                      <a:pt x="45" y="49"/>
                      <a:pt x="45" y="48"/>
                      <a:pt x="45" y="48"/>
                    </a:cubicBezTo>
                    <a:cubicBezTo>
                      <a:pt x="45" y="47"/>
                      <a:pt x="44" y="46"/>
                      <a:pt x="43" y="46"/>
                    </a:cubicBezTo>
                    <a:cubicBezTo>
                      <a:pt x="42" y="46"/>
                      <a:pt x="41" y="47"/>
                      <a:pt x="41" y="48"/>
                    </a:cubicBezTo>
                    <a:cubicBezTo>
                      <a:pt x="41" y="48"/>
                      <a:pt x="41" y="49"/>
                      <a:pt x="41" y="49"/>
                    </a:cubicBezTo>
                    <a:cubicBezTo>
                      <a:pt x="41" y="57"/>
                      <a:pt x="35" y="64"/>
                      <a:pt x="27" y="66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33" y="62"/>
                      <a:pt x="38" y="56"/>
                      <a:pt x="38" y="49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0"/>
                      <a:pt x="36" y="6"/>
                      <a:pt x="32" y="3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1"/>
                      <a:pt x="24" y="0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1" y="0"/>
                      <a:pt x="20" y="0"/>
                      <a:pt x="19" y="1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9" y="5"/>
                      <a:pt x="6" y="10"/>
                      <a:pt x="6" y="16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6"/>
                      <a:pt x="11" y="62"/>
                      <a:pt x="18" y="64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0" y="64"/>
                      <a:pt x="4" y="58"/>
                      <a:pt x="3" y="49"/>
                    </a:cubicBezTo>
                    <a:cubicBezTo>
                      <a:pt x="4" y="49"/>
                      <a:pt x="4" y="48"/>
                      <a:pt x="4" y="48"/>
                    </a:cubicBezTo>
                    <a:cubicBezTo>
                      <a:pt x="4" y="47"/>
                      <a:pt x="3" y="46"/>
                      <a:pt x="2" y="46"/>
                    </a:cubicBezTo>
                    <a:cubicBezTo>
                      <a:pt x="1" y="46"/>
                      <a:pt x="0" y="47"/>
                      <a:pt x="0" y="48"/>
                    </a:cubicBezTo>
                    <a:cubicBezTo>
                      <a:pt x="0" y="48"/>
                      <a:pt x="0" y="49"/>
                      <a:pt x="0" y="49"/>
                    </a:cubicBezTo>
                    <a:cubicBezTo>
                      <a:pt x="1" y="59"/>
                      <a:pt x="8" y="67"/>
                      <a:pt x="18" y="69"/>
                    </a:cubicBezTo>
                    <a:cubicBezTo>
                      <a:pt x="18" y="82"/>
                      <a:pt x="18" y="82"/>
                      <a:pt x="18" y="82"/>
                    </a:cubicBezTo>
                    <a:cubicBezTo>
                      <a:pt x="10" y="82"/>
                      <a:pt x="10" y="82"/>
                      <a:pt x="10" y="82"/>
                    </a:cubicBezTo>
                    <a:cubicBezTo>
                      <a:pt x="8" y="82"/>
                      <a:pt x="6" y="84"/>
                      <a:pt x="6" y="86"/>
                    </a:cubicBezTo>
                    <a:cubicBezTo>
                      <a:pt x="6" y="88"/>
                      <a:pt x="6" y="88"/>
                      <a:pt x="6" y="88"/>
                    </a:cubicBezTo>
                    <a:cubicBezTo>
                      <a:pt x="6" y="90"/>
                      <a:pt x="8" y="91"/>
                      <a:pt x="10" y="91"/>
                    </a:cubicBezTo>
                    <a:cubicBezTo>
                      <a:pt x="35" y="91"/>
                      <a:pt x="35" y="91"/>
                      <a:pt x="35" y="91"/>
                    </a:cubicBezTo>
                    <a:cubicBezTo>
                      <a:pt x="37" y="91"/>
                      <a:pt x="38" y="90"/>
                      <a:pt x="38" y="88"/>
                    </a:cubicBezTo>
                    <a:cubicBezTo>
                      <a:pt x="38" y="86"/>
                      <a:pt x="38" y="86"/>
                      <a:pt x="38" y="86"/>
                    </a:cubicBezTo>
                    <a:cubicBezTo>
                      <a:pt x="38" y="84"/>
                      <a:pt x="37" y="82"/>
                      <a:pt x="3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36" y="67"/>
                      <a:pt x="44" y="59"/>
                      <a:pt x="44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2" name="Freeform 126"/>
              <p:cNvSpPr>
                <a:spLocks noEditPoints="1"/>
              </p:cNvSpPr>
              <p:nvPr/>
            </p:nvSpPr>
            <p:spPr bwMode="auto">
              <a:xfrm>
                <a:off x="2273" y="2307"/>
                <a:ext cx="59" cy="64"/>
              </a:xfrm>
              <a:custGeom>
                <a:avLst/>
                <a:gdLst>
                  <a:gd name="T0" fmla="*/ 37 w 43"/>
                  <a:gd name="T1" fmla="*/ 36 h 47"/>
                  <a:gd name="T2" fmla="*/ 23 w 43"/>
                  <a:gd name="T3" fmla="*/ 36 h 47"/>
                  <a:gd name="T4" fmla="*/ 23 w 43"/>
                  <a:gd name="T5" fmla="*/ 34 h 47"/>
                  <a:gd name="T6" fmla="*/ 36 w 43"/>
                  <a:gd name="T7" fmla="*/ 34 h 47"/>
                  <a:gd name="T8" fmla="*/ 36 w 43"/>
                  <a:gd name="T9" fmla="*/ 34 h 47"/>
                  <a:gd name="T10" fmla="*/ 31 w 43"/>
                  <a:gd name="T11" fmla="*/ 29 h 47"/>
                  <a:gd name="T12" fmla="*/ 23 w 43"/>
                  <a:gd name="T13" fmla="*/ 29 h 47"/>
                  <a:gd name="T14" fmla="*/ 23 w 43"/>
                  <a:gd name="T15" fmla="*/ 29 h 47"/>
                  <a:gd name="T16" fmla="*/ 23 w 43"/>
                  <a:gd name="T17" fmla="*/ 14 h 47"/>
                  <a:gd name="T18" fmla="*/ 28 w 43"/>
                  <a:gd name="T19" fmla="*/ 7 h 47"/>
                  <a:gd name="T20" fmla="*/ 21 w 43"/>
                  <a:gd name="T21" fmla="*/ 0 h 47"/>
                  <a:gd name="T22" fmla="*/ 14 w 43"/>
                  <a:gd name="T23" fmla="*/ 7 h 47"/>
                  <a:gd name="T24" fmla="*/ 19 w 43"/>
                  <a:gd name="T25" fmla="*/ 14 h 47"/>
                  <a:gd name="T26" fmla="*/ 19 w 43"/>
                  <a:gd name="T27" fmla="*/ 29 h 47"/>
                  <a:gd name="T28" fmla="*/ 12 w 43"/>
                  <a:gd name="T29" fmla="*/ 29 h 47"/>
                  <a:gd name="T30" fmla="*/ 7 w 43"/>
                  <a:gd name="T31" fmla="*/ 34 h 47"/>
                  <a:gd name="T32" fmla="*/ 7 w 43"/>
                  <a:gd name="T33" fmla="*/ 34 h 47"/>
                  <a:gd name="T34" fmla="*/ 19 w 43"/>
                  <a:gd name="T35" fmla="*/ 34 h 47"/>
                  <a:gd name="T36" fmla="*/ 19 w 43"/>
                  <a:gd name="T37" fmla="*/ 36 h 47"/>
                  <a:gd name="T38" fmla="*/ 6 w 43"/>
                  <a:gd name="T39" fmla="*/ 36 h 47"/>
                  <a:gd name="T40" fmla="*/ 0 w 43"/>
                  <a:gd name="T41" fmla="*/ 41 h 47"/>
                  <a:gd name="T42" fmla="*/ 6 w 43"/>
                  <a:gd name="T43" fmla="*/ 47 h 47"/>
                  <a:gd name="T44" fmla="*/ 37 w 43"/>
                  <a:gd name="T45" fmla="*/ 47 h 47"/>
                  <a:gd name="T46" fmla="*/ 43 w 43"/>
                  <a:gd name="T47" fmla="*/ 41 h 47"/>
                  <a:gd name="T48" fmla="*/ 37 w 43"/>
                  <a:gd name="T49" fmla="*/ 36 h 47"/>
                  <a:gd name="T50" fmla="*/ 19 w 43"/>
                  <a:gd name="T51" fmla="*/ 6 h 47"/>
                  <a:gd name="T52" fmla="*/ 17 w 43"/>
                  <a:gd name="T53" fmla="*/ 4 h 47"/>
                  <a:gd name="T54" fmla="*/ 19 w 43"/>
                  <a:gd name="T55" fmla="*/ 3 h 47"/>
                  <a:gd name="T56" fmla="*/ 21 w 43"/>
                  <a:gd name="T57" fmla="*/ 4 h 47"/>
                  <a:gd name="T58" fmla="*/ 19 w 43"/>
                  <a:gd name="T59" fmla="*/ 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47">
                    <a:moveTo>
                      <a:pt x="37" y="36"/>
                    </a:move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1"/>
                      <a:pt x="34" y="29"/>
                      <a:pt x="31" y="29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6" y="13"/>
                      <a:pt x="28" y="10"/>
                      <a:pt x="28" y="7"/>
                    </a:cubicBezTo>
                    <a:cubicBezTo>
                      <a:pt x="28" y="3"/>
                      <a:pt x="25" y="0"/>
                      <a:pt x="21" y="0"/>
                    </a:cubicBezTo>
                    <a:cubicBezTo>
                      <a:pt x="17" y="0"/>
                      <a:pt x="14" y="3"/>
                      <a:pt x="14" y="7"/>
                    </a:cubicBezTo>
                    <a:cubicBezTo>
                      <a:pt x="14" y="10"/>
                      <a:pt x="16" y="13"/>
                      <a:pt x="19" y="14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9" y="29"/>
                      <a:pt x="7" y="31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38"/>
                      <a:pt x="0" y="41"/>
                    </a:cubicBezTo>
                    <a:cubicBezTo>
                      <a:pt x="0" y="44"/>
                      <a:pt x="3" y="47"/>
                      <a:pt x="6" y="47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40" y="47"/>
                      <a:pt x="43" y="44"/>
                      <a:pt x="43" y="41"/>
                    </a:cubicBezTo>
                    <a:cubicBezTo>
                      <a:pt x="43" y="38"/>
                      <a:pt x="40" y="36"/>
                      <a:pt x="37" y="36"/>
                    </a:cubicBezTo>
                    <a:close/>
                    <a:moveTo>
                      <a:pt x="19" y="6"/>
                    </a:moveTo>
                    <a:cubicBezTo>
                      <a:pt x="18" y="6"/>
                      <a:pt x="17" y="5"/>
                      <a:pt x="17" y="4"/>
                    </a:cubicBezTo>
                    <a:cubicBezTo>
                      <a:pt x="17" y="3"/>
                      <a:pt x="18" y="3"/>
                      <a:pt x="19" y="3"/>
                    </a:cubicBezTo>
                    <a:cubicBezTo>
                      <a:pt x="20" y="3"/>
                      <a:pt x="21" y="3"/>
                      <a:pt x="21" y="4"/>
                    </a:cubicBezTo>
                    <a:cubicBezTo>
                      <a:pt x="21" y="5"/>
                      <a:pt x="20" y="6"/>
                      <a:pt x="1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3" name="Freeform 127"/>
              <p:cNvSpPr>
                <a:spLocks noEditPoints="1"/>
              </p:cNvSpPr>
              <p:nvPr/>
            </p:nvSpPr>
            <p:spPr bwMode="auto">
              <a:xfrm>
                <a:off x="2280" y="1140"/>
                <a:ext cx="74" cy="59"/>
              </a:xfrm>
              <a:custGeom>
                <a:avLst/>
                <a:gdLst>
                  <a:gd name="T0" fmla="*/ 54 w 54"/>
                  <a:gd name="T1" fmla="*/ 30 h 43"/>
                  <a:gd name="T2" fmla="*/ 47 w 54"/>
                  <a:gd name="T3" fmla="*/ 2 h 43"/>
                  <a:gd name="T4" fmla="*/ 44 w 54"/>
                  <a:gd name="T5" fmla="*/ 1 h 43"/>
                  <a:gd name="T6" fmla="*/ 42 w 54"/>
                  <a:gd name="T7" fmla="*/ 3 h 43"/>
                  <a:gd name="T8" fmla="*/ 3 w 54"/>
                  <a:gd name="T9" fmla="*/ 22 h 43"/>
                  <a:gd name="T10" fmla="*/ 0 w 54"/>
                  <a:gd name="T11" fmla="*/ 23 h 43"/>
                  <a:gd name="T12" fmla="*/ 4 w 54"/>
                  <a:gd name="T13" fmla="*/ 36 h 43"/>
                  <a:gd name="T14" fmla="*/ 7 w 54"/>
                  <a:gd name="T15" fmla="*/ 35 h 43"/>
                  <a:gd name="T16" fmla="*/ 5 w 54"/>
                  <a:gd name="T17" fmla="*/ 30 h 43"/>
                  <a:gd name="T18" fmla="*/ 6 w 54"/>
                  <a:gd name="T19" fmla="*/ 30 h 43"/>
                  <a:gd name="T20" fmla="*/ 8 w 54"/>
                  <a:gd name="T21" fmla="*/ 35 h 43"/>
                  <a:gd name="T22" fmla="*/ 17 w 54"/>
                  <a:gd name="T23" fmla="*/ 34 h 43"/>
                  <a:gd name="T24" fmla="*/ 17 w 54"/>
                  <a:gd name="T25" fmla="*/ 36 h 43"/>
                  <a:gd name="T26" fmla="*/ 27 w 54"/>
                  <a:gd name="T27" fmla="*/ 42 h 43"/>
                  <a:gd name="T28" fmla="*/ 32 w 54"/>
                  <a:gd name="T29" fmla="*/ 33 h 43"/>
                  <a:gd name="T30" fmla="*/ 49 w 54"/>
                  <a:gd name="T31" fmla="*/ 32 h 43"/>
                  <a:gd name="T32" fmla="*/ 44 w 54"/>
                  <a:gd name="T33" fmla="*/ 11 h 43"/>
                  <a:gd name="T34" fmla="*/ 45 w 54"/>
                  <a:gd name="T35" fmla="*/ 11 h 43"/>
                  <a:gd name="T36" fmla="*/ 50 w 54"/>
                  <a:gd name="T37" fmla="*/ 32 h 43"/>
                  <a:gd name="T38" fmla="*/ 52 w 54"/>
                  <a:gd name="T39" fmla="*/ 32 h 43"/>
                  <a:gd name="T40" fmla="*/ 54 w 54"/>
                  <a:gd name="T41" fmla="*/ 30 h 43"/>
                  <a:gd name="T42" fmla="*/ 26 w 54"/>
                  <a:gd name="T43" fmla="*/ 38 h 43"/>
                  <a:gd name="T44" fmla="*/ 20 w 54"/>
                  <a:gd name="T45" fmla="*/ 35 h 43"/>
                  <a:gd name="T46" fmla="*/ 20 w 54"/>
                  <a:gd name="T47" fmla="*/ 34 h 43"/>
                  <a:gd name="T48" fmla="*/ 29 w 54"/>
                  <a:gd name="T49" fmla="*/ 33 h 43"/>
                  <a:gd name="T50" fmla="*/ 26 w 54"/>
                  <a:gd name="T51" fmla="*/ 38 h 43"/>
                  <a:gd name="T52" fmla="*/ 39 w 54"/>
                  <a:gd name="T53" fmla="*/ 10 h 43"/>
                  <a:gd name="T54" fmla="*/ 9 w 54"/>
                  <a:gd name="T55" fmla="*/ 25 h 43"/>
                  <a:gd name="T56" fmla="*/ 6 w 54"/>
                  <a:gd name="T57" fmla="*/ 25 h 43"/>
                  <a:gd name="T58" fmla="*/ 7 w 54"/>
                  <a:gd name="T59" fmla="*/ 22 h 43"/>
                  <a:gd name="T60" fmla="*/ 37 w 54"/>
                  <a:gd name="T61" fmla="*/ 7 h 43"/>
                  <a:gd name="T62" fmla="*/ 40 w 54"/>
                  <a:gd name="T63" fmla="*/ 8 h 43"/>
                  <a:gd name="T64" fmla="*/ 39 w 54"/>
                  <a:gd name="T65" fmla="*/ 1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43">
                    <a:moveTo>
                      <a:pt x="54" y="30"/>
                    </a:moveTo>
                    <a:cubicBezTo>
                      <a:pt x="47" y="2"/>
                      <a:pt x="47" y="2"/>
                      <a:pt x="47" y="2"/>
                    </a:cubicBezTo>
                    <a:cubicBezTo>
                      <a:pt x="46" y="1"/>
                      <a:pt x="45" y="0"/>
                      <a:pt x="44" y="1"/>
                    </a:cubicBezTo>
                    <a:cubicBezTo>
                      <a:pt x="43" y="1"/>
                      <a:pt x="42" y="2"/>
                      <a:pt x="42" y="3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5"/>
                      <a:pt x="17" y="35"/>
                      <a:pt x="17" y="36"/>
                    </a:cubicBezTo>
                    <a:cubicBezTo>
                      <a:pt x="18" y="40"/>
                      <a:pt x="23" y="43"/>
                      <a:pt x="27" y="42"/>
                    </a:cubicBezTo>
                    <a:cubicBezTo>
                      <a:pt x="30" y="41"/>
                      <a:pt x="33" y="37"/>
                      <a:pt x="32" y="33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51" y="33"/>
                      <a:pt x="52" y="33"/>
                      <a:pt x="52" y="32"/>
                    </a:cubicBezTo>
                    <a:cubicBezTo>
                      <a:pt x="54" y="32"/>
                      <a:pt x="54" y="31"/>
                      <a:pt x="54" y="30"/>
                    </a:cubicBezTo>
                    <a:close/>
                    <a:moveTo>
                      <a:pt x="26" y="38"/>
                    </a:moveTo>
                    <a:cubicBezTo>
                      <a:pt x="23" y="39"/>
                      <a:pt x="21" y="38"/>
                      <a:pt x="20" y="35"/>
                    </a:cubicBezTo>
                    <a:cubicBezTo>
                      <a:pt x="20" y="35"/>
                      <a:pt x="20" y="34"/>
                      <a:pt x="20" y="34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29" y="36"/>
                      <a:pt x="28" y="38"/>
                      <a:pt x="26" y="38"/>
                    </a:cubicBezTo>
                    <a:close/>
                    <a:moveTo>
                      <a:pt x="39" y="10"/>
                    </a:moveTo>
                    <a:cubicBezTo>
                      <a:pt x="9" y="25"/>
                      <a:pt x="9" y="25"/>
                      <a:pt x="9" y="25"/>
                    </a:cubicBezTo>
                    <a:cubicBezTo>
                      <a:pt x="8" y="26"/>
                      <a:pt x="7" y="26"/>
                      <a:pt x="6" y="25"/>
                    </a:cubicBezTo>
                    <a:cubicBezTo>
                      <a:pt x="6" y="24"/>
                      <a:pt x="6" y="23"/>
                      <a:pt x="7" y="22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8" y="7"/>
                      <a:pt x="39" y="7"/>
                      <a:pt x="40" y="8"/>
                    </a:cubicBezTo>
                    <a:cubicBezTo>
                      <a:pt x="40" y="9"/>
                      <a:pt x="40" y="10"/>
                      <a:pt x="3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4" name="Freeform 128"/>
              <p:cNvSpPr>
                <a:spLocks/>
              </p:cNvSpPr>
              <p:nvPr/>
            </p:nvSpPr>
            <p:spPr bwMode="auto">
              <a:xfrm>
                <a:off x="2978" y="1229"/>
                <a:ext cx="38" cy="67"/>
              </a:xfrm>
              <a:custGeom>
                <a:avLst/>
                <a:gdLst>
                  <a:gd name="T0" fmla="*/ 10 w 28"/>
                  <a:gd name="T1" fmla="*/ 29 h 49"/>
                  <a:gd name="T2" fmla="*/ 8 w 28"/>
                  <a:gd name="T3" fmla="*/ 32 h 49"/>
                  <a:gd name="T4" fmla="*/ 5 w 28"/>
                  <a:gd name="T5" fmla="*/ 29 h 49"/>
                  <a:gd name="T6" fmla="*/ 5 w 28"/>
                  <a:gd name="T7" fmla="*/ 13 h 49"/>
                  <a:gd name="T8" fmla="*/ 0 w 28"/>
                  <a:gd name="T9" fmla="*/ 16 h 49"/>
                  <a:gd name="T10" fmla="*/ 0 w 28"/>
                  <a:gd name="T11" fmla="*/ 49 h 49"/>
                  <a:gd name="T12" fmla="*/ 28 w 28"/>
                  <a:gd name="T13" fmla="*/ 49 h 49"/>
                  <a:gd name="T14" fmla="*/ 28 w 28"/>
                  <a:gd name="T15" fmla="*/ 0 h 49"/>
                  <a:gd name="T16" fmla="*/ 10 w 28"/>
                  <a:gd name="T17" fmla="*/ 10 h 49"/>
                  <a:gd name="T18" fmla="*/ 10 w 28"/>
                  <a:gd name="T19" fmla="*/ 2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49">
                    <a:moveTo>
                      <a:pt x="10" y="29"/>
                    </a:moveTo>
                    <a:cubicBezTo>
                      <a:pt x="10" y="31"/>
                      <a:pt x="9" y="32"/>
                      <a:pt x="8" y="32"/>
                    </a:cubicBezTo>
                    <a:cubicBezTo>
                      <a:pt x="6" y="32"/>
                      <a:pt x="5" y="31"/>
                      <a:pt x="5" y="29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0" y="10"/>
                      <a:pt x="10" y="10"/>
                      <a:pt x="10" y="10"/>
                    </a:cubicBezTo>
                    <a:lnTo>
                      <a:pt x="1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5" name="Freeform 129"/>
              <p:cNvSpPr>
                <a:spLocks noEditPoints="1"/>
              </p:cNvSpPr>
              <p:nvPr/>
            </p:nvSpPr>
            <p:spPr bwMode="auto">
              <a:xfrm>
                <a:off x="2964" y="1182"/>
                <a:ext cx="66" cy="131"/>
              </a:xfrm>
              <a:custGeom>
                <a:avLst/>
                <a:gdLst>
                  <a:gd name="T0" fmla="*/ 38 w 48"/>
                  <a:gd name="T1" fmla="*/ 7 h 95"/>
                  <a:gd name="T2" fmla="*/ 36 w 48"/>
                  <a:gd name="T3" fmla="*/ 7 h 95"/>
                  <a:gd name="T4" fmla="*/ 36 w 48"/>
                  <a:gd name="T5" fmla="*/ 7 h 95"/>
                  <a:gd name="T6" fmla="*/ 36 w 48"/>
                  <a:gd name="T7" fmla="*/ 6 h 95"/>
                  <a:gd name="T8" fmla="*/ 31 w 48"/>
                  <a:gd name="T9" fmla="*/ 0 h 95"/>
                  <a:gd name="T10" fmla="*/ 18 w 48"/>
                  <a:gd name="T11" fmla="*/ 0 h 95"/>
                  <a:gd name="T12" fmla="*/ 13 w 48"/>
                  <a:gd name="T13" fmla="*/ 5 h 95"/>
                  <a:gd name="T14" fmla="*/ 31 w 48"/>
                  <a:gd name="T15" fmla="*/ 5 h 95"/>
                  <a:gd name="T16" fmla="*/ 31 w 48"/>
                  <a:gd name="T17" fmla="*/ 7 h 95"/>
                  <a:gd name="T18" fmla="*/ 9 w 48"/>
                  <a:gd name="T19" fmla="*/ 7 h 95"/>
                  <a:gd name="T20" fmla="*/ 0 w 48"/>
                  <a:gd name="T21" fmla="*/ 17 h 95"/>
                  <a:gd name="T22" fmla="*/ 0 w 48"/>
                  <a:gd name="T23" fmla="*/ 85 h 95"/>
                  <a:gd name="T24" fmla="*/ 10 w 48"/>
                  <a:gd name="T25" fmla="*/ 95 h 95"/>
                  <a:gd name="T26" fmla="*/ 38 w 48"/>
                  <a:gd name="T27" fmla="*/ 95 h 95"/>
                  <a:gd name="T28" fmla="*/ 48 w 48"/>
                  <a:gd name="T29" fmla="*/ 85 h 95"/>
                  <a:gd name="T30" fmla="*/ 48 w 48"/>
                  <a:gd name="T31" fmla="*/ 17 h 95"/>
                  <a:gd name="T32" fmla="*/ 38 w 48"/>
                  <a:gd name="T33" fmla="*/ 7 h 95"/>
                  <a:gd name="T34" fmla="*/ 42 w 48"/>
                  <a:gd name="T35" fmla="*/ 85 h 95"/>
                  <a:gd name="T36" fmla="*/ 38 w 48"/>
                  <a:gd name="T37" fmla="*/ 89 h 95"/>
                  <a:gd name="T38" fmla="*/ 10 w 48"/>
                  <a:gd name="T39" fmla="*/ 89 h 95"/>
                  <a:gd name="T40" fmla="*/ 6 w 48"/>
                  <a:gd name="T41" fmla="*/ 85 h 95"/>
                  <a:gd name="T42" fmla="*/ 6 w 48"/>
                  <a:gd name="T43" fmla="*/ 17 h 95"/>
                  <a:gd name="T44" fmla="*/ 10 w 48"/>
                  <a:gd name="T45" fmla="*/ 13 h 95"/>
                  <a:gd name="T46" fmla="*/ 38 w 48"/>
                  <a:gd name="T47" fmla="*/ 13 h 95"/>
                  <a:gd name="T48" fmla="*/ 42 w 48"/>
                  <a:gd name="T49" fmla="*/ 17 h 95"/>
                  <a:gd name="T50" fmla="*/ 42 w 48"/>
                  <a:gd name="T51" fmla="*/ 8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8" h="95">
                    <a:moveTo>
                      <a:pt x="38" y="7"/>
                    </a:moveTo>
                    <a:cubicBezTo>
                      <a:pt x="36" y="7"/>
                      <a:pt x="36" y="7"/>
                      <a:pt x="36" y="7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3"/>
                      <a:pt x="34" y="0"/>
                      <a:pt x="3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5" y="0"/>
                      <a:pt x="13" y="2"/>
                      <a:pt x="13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4" y="8"/>
                      <a:pt x="0" y="12"/>
                      <a:pt x="0" y="17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90"/>
                      <a:pt x="4" y="95"/>
                      <a:pt x="10" y="95"/>
                    </a:cubicBezTo>
                    <a:cubicBezTo>
                      <a:pt x="38" y="95"/>
                      <a:pt x="38" y="95"/>
                      <a:pt x="38" y="95"/>
                    </a:cubicBezTo>
                    <a:cubicBezTo>
                      <a:pt x="43" y="95"/>
                      <a:pt x="48" y="90"/>
                      <a:pt x="48" y="85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8" y="12"/>
                      <a:pt x="43" y="7"/>
                      <a:pt x="38" y="7"/>
                    </a:cubicBezTo>
                    <a:close/>
                    <a:moveTo>
                      <a:pt x="42" y="85"/>
                    </a:moveTo>
                    <a:cubicBezTo>
                      <a:pt x="42" y="87"/>
                      <a:pt x="40" y="89"/>
                      <a:pt x="38" y="89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8" y="89"/>
                      <a:pt x="6" y="87"/>
                      <a:pt x="6" y="85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5"/>
                      <a:pt x="8" y="13"/>
                      <a:pt x="10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40" y="13"/>
                      <a:pt x="42" y="15"/>
                      <a:pt x="42" y="17"/>
                    </a:cubicBezTo>
                    <a:lnTo>
                      <a:pt x="42" y="8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6" name="Freeform 130"/>
              <p:cNvSpPr>
                <a:spLocks/>
              </p:cNvSpPr>
              <p:nvPr/>
            </p:nvSpPr>
            <p:spPr bwMode="auto">
              <a:xfrm>
                <a:off x="2708" y="1050"/>
                <a:ext cx="79" cy="101"/>
              </a:xfrm>
              <a:custGeom>
                <a:avLst/>
                <a:gdLst>
                  <a:gd name="T0" fmla="*/ 52 w 57"/>
                  <a:gd name="T1" fmla="*/ 0 h 73"/>
                  <a:gd name="T2" fmla="*/ 50 w 57"/>
                  <a:gd name="T3" fmla="*/ 0 h 73"/>
                  <a:gd name="T4" fmla="*/ 50 w 57"/>
                  <a:gd name="T5" fmla="*/ 61 h 73"/>
                  <a:gd name="T6" fmla="*/ 7 w 57"/>
                  <a:gd name="T7" fmla="*/ 61 h 73"/>
                  <a:gd name="T8" fmla="*/ 7 w 57"/>
                  <a:gd name="T9" fmla="*/ 0 h 73"/>
                  <a:gd name="T10" fmla="*/ 5 w 57"/>
                  <a:gd name="T11" fmla="*/ 0 h 73"/>
                  <a:gd name="T12" fmla="*/ 0 w 57"/>
                  <a:gd name="T13" fmla="*/ 5 h 73"/>
                  <a:gd name="T14" fmla="*/ 0 w 57"/>
                  <a:gd name="T15" fmla="*/ 68 h 73"/>
                  <a:gd name="T16" fmla="*/ 5 w 57"/>
                  <a:gd name="T17" fmla="*/ 73 h 73"/>
                  <a:gd name="T18" fmla="*/ 52 w 57"/>
                  <a:gd name="T19" fmla="*/ 73 h 73"/>
                  <a:gd name="T20" fmla="*/ 57 w 57"/>
                  <a:gd name="T21" fmla="*/ 68 h 73"/>
                  <a:gd name="T22" fmla="*/ 57 w 57"/>
                  <a:gd name="T23" fmla="*/ 5 h 73"/>
                  <a:gd name="T24" fmla="*/ 52 w 57"/>
                  <a:gd name="T2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" h="73">
                    <a:moveTo>
                      <a:pt x="52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1"/>
                      <a:pt x="2" y="73"/>
                      <a:pt x="5" y="73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55" y="73"/>
                      <a:pt x="57" y="71"/>
                      <a:pt x="57" y="68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2"/>
                      <a:pt x="55" y="0"/>
                      <a:pt x="5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7" name="Freeform 131"/>
              <p:cNvSpPr>
                <a:spLocks noEditPoints="1"/>
              </p:cNvSpPr>
              <p:nvPr/>
            </p:nvSpPr>
            <p:spPr bwMode="auto">
              <a:xfrm>
                <a:off x="2730" y="1036"/>
                <a:ext cx="34" cy="24"/>
              </a:xfrm>
              <a:custGeom>
                <a:avLst/>
                <a:gdLst>
                  <a:gd name="T0" fmla="*/ 20 w 25"/>
                  <a:gd name="T1" fmla="*/ 9 h 17"/>
                  <a:gd name="T2" fmla="*/ 20 w 25"/>
                  <a:gd name="T3" fmla="*/ 8 h 17"/>
                  <a:gd name="T4" fmla="*/ 12 w 25"/>
                  <a:gd name="T5" fmla="*/ 0 h 17"/>
                  <a:gd name="T6" fmla="*/ 5 w 25"/>
                  <a:gd name="T7" fmla="*/ 8 h 17"/>
                  <a:gd name="T8" fmla="*/ 5 w 25"/>
                  <a:gd name="T9" fmla="*/ 9 h 17"/>
                  <a:gd name="T10" fmla="*/ 0 w 25"/>
                  <a:gd name="T11" fmla="*/ 9 h 17"/>
                  <a:gd name="T12" fmla="*/ 0 w 25"/>
                  <a:gd name="T13" fmla="*/ 14 h 17"/>
                  <a:gd name="T14" fmla="*/ 3 w 25"/>
                  <a:gd name="T15" fmla="*/ 17 h 17"/>
                  <a:gd name="T16" fmla="*/ 22 w 25"/>
                  <a:gd name="T17" fmla="*/ 17 h 17"/>
                  <a:gd name="T18" fmla="*/ 25 w 25"/>
                  <a:gd name="T19" fmla="*/ 14 h 17"/>
                  <a:gd name="T20" fmla="*/ 25 w 25"/>
                  <a:gd name="T21" fmla="*/ 9 h 17"/>
                  <a:gd name="T22" fmla="*/ 20 w 25"/>
                  <a:gd name="T23" fmla="*/ 9 h 17"/>
                  <a:gd name="T24" fmla="*/ 12 w 25"/>
                  <a:gd name="T25" fmla="*/ 3 h 17"/>
                  <a:gd name="T26" fmla="*/ 15 w 25"/>
                  <a:gd name="T27" fmla="*/ 6 h 17"/>
                  <a:gd name="T28" fmla="*/ 12 w 25"/>
                  <a:gd name="T29" fmla="*/ 9 h 17"/>
                  <a:gd name="T30" fmla="*/ 9 w 25"/>
                  <a:gd name="T31" fmla="*/ 6 h 17"/>
                  <a:gd name="T32" fmla="*/ 12 w 25"/>
                  <a:gd name="T33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7">
                    <a:moveTo>
                      <a:pt x="20" y="9"/>
                    </a:moveTo>
                    <a:cubicBezTo>
                      <a:pt x="20" y="8"/>
                      <a:pt x="20" y="8"/>
                      <a:pt x="20" y="8"/>
                    </a:cubicBezTo>
                    <a:cubicBezTo>
                      <a:pt x="20" y="4"/>
                      <a:pt x="17" y="0"/>
                      <a:pt x="12" y="0"/>
                    </a:cubicBezTo>
                    <a:cubicBezTo>
                      <a:pt x="8" y="0"/>
                      <a:pt x="5" y="4"/>
                      <a:pt x="5" y="8"/>
                    </a:cubicBezTo>
                    <a:cubicBezTo>
                      <a:pt x="5" y="8"/>
                      <a:pt x="5" y="8"/>
                      <a:pt x="5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4" y="17"/>
                      <a:pt x="25" y="16"/>
                      <a:pt x="25" y="14"/>
                    </a:cubicBezTo>
                    <a:cubicBezTo>
                      <a:pt x="25" y="9"/>
                      <a:pt x="25" y="9"/>
                      <a:pt x="25" y="9"/>
                    </a:cubicBezTo>
                    <a:lnTo>
                      <a:pt x="20" y="9"/>
                    </a:lnTo>
                    <a:close/>
                    <a:moveTo>
                      <a:pt x="12" y="3"/>
                    </a:moveTo>
                    <a:cubicBezTo>
                      <a:pt x="14" y="3"/>
                      <a:pt x="15" y="4"/>
                      <a:pt x="15" y="6"/>
                    </a:cubicBezTo>
                    <a:cubicBezTo>
                      <a:pt x="15" y="7"/>
                      <a:pt x="14" y="9"/>
                      <a:pt x="12" y="9"/>
                    </a:cubicBezTo>
                    <a:cubicBezTo>
                      <a:pt x="11" y="9"/>
                      <a:pt x="9" y="7"/>
                      <a:pt x="9" y="6"/>
                    </a:cubicBezTo>
                    <a:cubicBezTo>
                      <a:pt x="9" y="4"/>
                      <a:pt x="11" y="3"/>
                      <a:pt x="1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/>
            </p:nvSpPr>
            <p:spPr bwMode="auto">
              <a:xfrm>
                <a:off x="2723" y="1071"/>
                <a:ext cx="48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/>
            </p:nvSpPr>
            <p:spPr bwMode="auto">
              <a:xfrm>
                <a:off x="2723" y="1079"/>
                <a:ext cx="48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/>
            </p:nvSpPr>
            <p:spPr bwMode="auto">
              <a:xfrm>
                <a:off x="2723" y="1089"/>
                <a:ext cx="30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1" name="Freeform 135"/>
              <p:cNvSpPr>
                <a:spLocks noEditPoints="1"/>
              </p:cNvSpPr>
              <p:nvPr/>
            </p:nvSpPr>
            <p:spPr bwMode="auto">
              <a:xfrm>
                <a:off x="2742" y="1151"/>
                <a:ext cx="112" cy="114"/>
              </a:xfrm>
              <a:custGeom>
                <a:avLst/>
                <a:gdLst>
                  <a:gd name="T0" fmla="*/ 81 w 81"/>
                  <a:gd name="T1" fmla="*/ 47 h 83"/>
                  <a:gd name="T2" fmla="*/ 74 w 81"/>
                  <a:gd name="T3" fmla="*/ 39 h 83"/>
                  <a:gd name="T4" fmla="*/ 74 w 81"/>
                  <a:gd name="T5" fmla="*/ 34 h 83"/>
                  <a:gd name="T6" fmla="*/ 41 w 81"/>
                  <a:gd name="T7" fmla="*/ 0 h 83"/>
                  <a:gd name="T8" fmla="*/ 7 w 81"/>
                  <a:gd name="T9" fmla="*/ 34 h 83"/>
                  <a:gd name="T10" fmla="*/ 8 w 81"/>
                  <a:gd name="T11" fmla="*/ 38 h 83"/>
                  <a:gd name="T12" fmla="*/ 0 w 81"/>
                  <a:gd name="T13" fmla="*/ 46 h 83"/>
                  <a:gd name="T14" fmla="*/ 8 w 81"/>
                  <a:gd name="T15" fmla="*/ 54 h 83"/>
                  <a:gd name="T16" fmla="*/ 10 w 81"/>
                  <a:gd name="T17" fmla="*/ 54 h 83"/>
                  <a:gd name="T18" fmla="*/ 10 w 81"/>
                  <a:gd name="T19" fmla="*/ 58 h 83"/>
                  <a:gd name="T20" fmla="*/ 13 w 81"/>
                  <a:gd name="T21" fmla="*/ 61 h 83"/>
                  <a:gd name="T22" fmla="*/ 19 w 81"/>
                  <a:gd name="T23" fmla="*/ 61 h 83"/>
                  <a:gd name="T24" fmla="*/ 22 w 81"/>
                  <a:gd name="T25" fmla="*/ 58 h 83"/>
                  <a:gd name="T26" fmla="*/ 22 w 81"/>
                  <a:gd name="T27" fmla="*/ 36 h 83"/>
                  <a:gd name="T28" fmla="*/ 19 w 81"/>
                  <a:gd name="T29" fmla="*/ 32 h 83"/>
                  <a:gd name="T30" fmla="*/ 13 w 81"/>
                  <a:gd name="T31" fmla="*/ 32 h 83"/>
                  <a:gd name="T32" fmla="*/ 11 w 81"/>
                  <a:gd name="T33" fmla="*/ 33 h 83"/>
                  <a:gd name="T34" fmla="*/ 41 w 81"/>
                  <a:gd name="T35" fmla="*/ 8 h 83"/>
                  <a:gd name="T36" fmla="*/ 70 w 81"/>
                  <a:gd name="T37" fmla="*/ 33 h 83"/>
                  <a:gd name="T38" fmla="*/ 68 w 81"/>
                  <a:gd name="T39" fmla="*/ 32 h 83"/>
                  <a:gd name="T40" fmla="*/ 62 w 81"/>
                  <a:gd name="T41" fmla="*/ 32 h 83"/>
                  <a:gd name="T42" fmla="*/ 58 w 81"/>
                  <a:gd name="T43" fmla="*/ 36 h 83"/>
                  <a:gd name="T44" fmla="*/ 58 w 81"/>
                  <a:gd name="T45" fmla="*/ 58 h 83"/>
                  <a:gd name="T46" fmla="*/ 62 w 81"/>
                  <a:gd name="T47" fmla="*/ 61 h 83"/>
                  <a:gd name="T48" fmla="*/ 68 w 81"/>
                  <a:gd name="T49" fmla="*/ 61 h 83"/>
                  <a:gd name="T50" fmla="*/ 69 w 81"/>
                  <a:gd name="T51" fmla="*/ 61 h 83"/>
                  <a:gd name="T52" fmla="*/ 53 w 81"/>
                  <a:gd name="T53" fmla="*/ 76 h 83"/>
                  <a:gd name="T54" fmla="*/ 46 w 81"/>
                  <a:gd name="T55" fmla="*/ 71 h 83"/>
                  <a:gd name="T56" fmla="*/ 39 w 81"/>
                  <a:gd name="T57" fmla="*/ 77 h 83"/>
                  <a:gd name="T58" fmla="*/ 46 w 81"/>
                  <a:gd name="T59" fmla="*/ 83 h 83"/>
                  <a:gd name="T60" fmla="*/ 53 w 81"/>
                  <a:gd name="T61" fmla="*/ 79 h 83"/>
                  <a:gd name="T62" fmla="*/ 74 w 81"/>
                  <a:gd name="T63" fmla="*/ 55 h 83"/>
                  <a:gd name="T64" fmla="*/ 81 w 81"/>
                  <a:gd name="T65" fmla="*/ 47 h 83"/>
                  <a:gd name="T66" fmla="*/ 71 w 81"/>
                  <a:gd name="T67" fmla="*/ 55 h 83"/>
                  <a:gd name="T68" fmla="*/ 71 w 81"/>
                  <a:gd name="T69" fmla="*/ 55 h 83"/>
                  <a:gd name="T70" fmla="*/ 71 w 81"/>
                  <a:gd name="T71" fmla="*/ 5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1" h="83">
                    <a:moveTo>
                      <a:pt x="81" y="47"/>
                    </a:moveTo>
                    <a:cubicBezTo>
                      <a:pt x="81" y="43"/>
                      <a:pt x="78" y="40"/>
                      <a:pt x="74" y="39"/>
                    </a:cubicBezTo>
                    <a:cubicBezTo>
                      <a:pt x="74" y="37"/>
                      <a:pt x="74" y="36"/>
                      <a:pt x="74" y="34"/>
                    </a:cubicBezTo>
                    <a:cubicBezTo>
                      <a:pt x="74" y="15"/>
                      <a:pt x="59" y="0"/>
                      <a:pt x="41" y="0"/>
                    </a:cubicBezTo>
                    <a:cubicBezTo>
                      <a:pt x="22" y="0"/>
                      <a:pt x="7" y="15"/>
                      <a:pt x="7" y="34"/>
                    </a:cubicBezTo>
                    <a:cubicBezTo>
                      <a:pt x="7" y="35"/>
                      <a:pt x="8" y="37"/>
                      <a:pt x="8" y="38"/>
                    </a:cubicBezTo>
                    <a:cubicBezTo>
                      <a:pt x="3" y="39"/>
                      <a:pt x="0" y="42"/>
                      <a:pt x="0" y="46"/>
                    </a:cubicBezTo>
                    <a:cubicBezTo>
                      <a:pt x="0" y="51"/>
                      <a:pt x="4" y="54"/>
                      <a:pt x="8" y="54"/>
                    </a:cubicBezTo>
                    <a:cubicBezTo>
                      <a:pt x="9" y="54"/>
                      <a:pt x="9" y="54"/>
                      <a:pt x="10" y="54"/>
                    </a:cubicBezTo>
                    <a:cubicBezTo>
                      <a:pt x="10" y="58"/>
                      <a:pt x="10" y="58"/>
                      <a:pt x="10" y="58"/>
                    </a:cubicBezTo>
                    <a:cubicBezTo>
                      <a:pt x="10" y="60"/>
                      <a:pt x="11" y="61"/>
                      <a:pt x="13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21" y="61"/>
                      <a:pt x="22" y="60"/>
                      <a:pt x="22" y="58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4"/>
                      <a:pt x="21" y="32"/>
                      <a:pt x="19" y="32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2" y="32"/>
                      <a:pt x="12" y="32"/>
                      <a:pt x="11" y="33"/>
                    </a:cubicBezTo>
                    <a:cubicBezTo>
                      <a:pt x="14" y="19"/>
                      <a:pt x="26" y="8"/>
                      <a:pt x="41" y="8"/>
                    </a:cubicBezTo>
                    <a:cubicBezTo>
                      <a:pt x="56" y="8"/>
                      <a:pt x="68" y="19"/>
                      <a:pt x="70" y="33"/>
                    </a:cubicBezTo>
                    <a:cubicBezTo>
                      <a:pt x="70" y="33"/>
                      <a:pt x="69" y="32"/>
                      <a:pt x="68" y="32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60" y="32"/>
                      <a:pt x="58" y="34"/>
                      <a:pt x="58" y="36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8" y="60"/>
                      <a:pt x="60" y="61"/>
                      <a:pt x="62" y="61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68" y="61"/>
                      <a:pt x="69" y="61"/>
                      <a:pt x="69" y="61"/>
                    </a:cubicBezTo>
                    <a:cubicBezTo>
                      <a:pt x="66" y="68"/>
                      <a:pt x="60" y="74"/>
                      <a:pt x="53" y="76"/>
                    </a:cubicBezTo>
                    <a:cubicBezTo>
                      <a:pt x="52" y="73"/>
                      <a:pt x="49" y="71"/>
                      <a:pt x="46" y="71"/>
                    </a:cubicBezTo>
                    <a:cubicBezTo>
                      <a:pt x="42" y="71"/>
                      <a:pt x="39" y="74"/>
                      <a:pt x="39" y="77"/>
                    </a:cubicBezTo>
                    <a:cubicBezTo>
                      <a:pt x="39" y="81"/>
                      <a:pt x="42" y="83"/>
                      <a:pt x="46" y="83"/>
                    </a:cubicBezTo>
                    <a:cubicBezTo>
                      <a:pt x="49" y="83"/>
                      <a:pt x="52" y="82"/>
                      <a:pt x="53" y="79"/>
                    </a:cubicBezTo>
                    <a:cubicBezTo>
                      <a:pt x="63" y="77"/>
                      <a:pt x="72" y="68"/>
                      <a:pt x="74" y="55"/>
                    </a:cubicBezTo>
                    <a:cubicBezTo>
                      <a:pt x="78" y="54"/>
                      <a:pt x="81" y="51"/>
                      <a:pt x="81" y="47"/>
                    </a:cubicBezTo>
                    <a:close/>
                    <a:moveTo>
                      <a:pt x="71" y="55"/>
                    </a:moveTo>
                    <a:cubicBezTo>
                      <a:pt x="71" y="55"/>
                      <a:pt x="71" y="55"/>
                      <a:pt x="71" y="55"/>
                    </a:cubicBezTo>
                    <a:cubicBezTo>
                      <a:pt x="71" y="55"/>
                      <a:pt x="71" y="55"/>
                      <a:pt x="71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2" name="Freeform 136"/>
              <p:cNvSpPr>
                <a:spLocks noEditPoints="1"/>
              </p:cNvSpPr>
              <p:nvPr/>
            </p:nvSpPr>
            <p:spPr bwMode="auto">
              <a:xfrm>
                <a:off x="2346" y="1427"/>
                <a:ext cx="65" cy="66"/>
              </a:xfrm>
              <a:custGeom>
                <a:avLst/>
                <a:gdLst>
                  <a:gd name="T0" fmla="*/ 30 w 47"/>
                  <a:gd name="T1" fmla="*/ 30 h 48"/>
                  <a:gd name="T2" fmla="*/ 30 w 47"/>
                  <a:gd name="T3" fmla="*/ 30 h 48"/>
                  <a:gd name="T4" fmla="*/ 15 w 47"/>
                  <a:gd name="T5" fmla="*/ 30 h 48"/>
                  <a:gd name="T6" fmla="*/ 14 w 47"/>
                  <a:gd name="T7" fmla="*/ 24 h 48"/>
                  <a:gd name="T8" fmla="*/ 15 w 47"/>
                  <a:gd name="T9" fmla="*/ 18 h 48"/>
                  <a:gd name="T10" fmla="*/ 23 w 47"/>
                  <a:gd name="T11" fmla="*/ 18 h 48"/>
                  <a:gd name="T12" fmla="*/ 23 w 47"/>
                  <a:gd name="T13" fmla="*/ 15 h 48"/>
                  <a:gd name="T14" fmla="*/ 15 w 47"/>
                  <a:gd name="T15" fmla="*/ 15 h 48"/>
                  <a:gd name="T16" fmla="*/ 23 w 47"/>
                  <a:gd name="T17" fmla="*/ 4 h 48"/>
                  <a:gd name="T18" fmla="*/ 25 w 47"/>
                  <a:gd name="T19" fmla="*/ 0 h 48"/>
                  <a:gd name="T20" fmla="*/ 24 w 47"/>
                  <a:gd name="T21" fmla="*/ 0 h 48"/>
                  <a:gd name="T22" fmla="*/ 0 w 47"/>
                  <a:gd name="T23" fmla="*/ 24 h 48"/>
                  <a:gd name="T24" fmla="*/ 24 w 47"/>
                  <a:gd name="T25" fmla="*/ 48 h 48"/>
                  <a:gd name="T26" fmla="*/ 46 w 47"/>
                  <a:gd name="T27" fmla="*/ 33 h 48"/>
                  <a:gd name="T28" fmla="*/ 46 w 47"/>
                  <a:gd name="T29" fmla="*/ 33 h 48"/>
                  <a:gd name="T30" fmla="*/ 46 w 47"/>
                  <a:gd name="T31" fmla="*/ 33 h 48"/>
                  <a:gd name="T32" fmla="*/ 47 w 47"/>
                  <a:gd name="T33" fmla="*/ 30 h 48"/>
                  <a:gd name="T34" fmla="*/ 30 w 47"/>
                  <a:gd name="T35" fmla="*/ 30 h 48"/>
                  <a:gd name="T36" fmla="*/ 16 w 47"/>
                  <a:gd name="T37" fmla="*/ 5 h 48"/>
                  <a:gd name="T38" fmla="*/ 12 w 47"/>
                  <a:gd name="T39" fmla="*/ 15 h 48"/>
                  <a:gd name="T40" fmla="*/ 6 w 47"/>
                  <a:gd name="T41" fmla="*/ 15 h 48"/>
                  <a:gd name="T42" fmla="*/ 16 w 47"/>
                  <a:gd name="T43" fmla="*/ 5 h 48"/>
                  <a:gd name="T44" fmla="*/ 4 w 47"/>
                  <a:gd name="T45" fmla="*/ 24 h 48"/>
                  <a:gd name="T46" fmla="*/ 4 w 47"/>
                  <a:gd name="T47" fmla="*/ 18 h 48"/>
                  <a:gd name="T48" fmla="*/ 11 w 47"/>
                  <a:gd name="T49" fmla="*/ 18 h 48"/>
                  <a:gd name="T50" fmla="*/ 11 w 47"/>
                  <a:gd name="T51" fmla="*/ 24 h 48"/>
                  <a:gd name="T52" fmla="*/ 11 w 47"/>
                  <a:gd name="T53" fmla="*/ 30 h 48"/>
                  <a:gd name="T54" fmla="*/ 5 w 47"/>
                  <a:gd name="T55" fmla="*/ 30 h 48"/>
                  <a:gd name="T56" fmla="*/ 4 w 47"/>
                  <a:gd name="T57" fmla="*/ 24 h 48"/>
                  <a:gd name="T58" fmla="*/ 6 w 47"/>
                  <a:gd name="T59" fmla="*/ 33 h 48"/>
                  <a:gd name="T60" fmla="*/ 12 w 47"/>
                  <a:gd name="T61" fmla="*/ 33 h 48"/>
                  <a:gd name="T62" fmla="*/ 16 w 47"/>
                  <a:gd name="T63" fmla="*/ 42 h 48"/>
                  <a:gd name="T64" fmla="*/ 6 w 47"/>
                  <a:gd name="T65" fmla="*/ 33 h 48"/>
                  <a:gd name="T66" fmla="*/ 24 w 47"/>
                  <a:gd name="T67" fmla="*/ 44 h 48"/>
                  <a:gd name="T68" fmla="*/ 16 w 47"/>
                  <a:gd name="T69" fmla="*/ 33 h 48"/>
                  <a:gd name="T70" fmla="*/ 32 w 47"/>
                  <a:gd name="T71" fmla="*/ 33 h 48"/>
                  <a:gd name="T72" fmla="*/ 24 w 47"/>
                  <a:gd name="T73" fmla="*/ 44 h 48"/>
                  <a:gd name="T74" fmla="*/ 32 w 47"/>
                  <a:gd name="T75" fmla="*/ 42 h 48"/>
                  <a:gd name="T76" fmla="*/ 36 w 47"/>
                  <a:gd name="T77" fmla="*/ 33 h 48"/>
                  <a:gd name="T78" fmla="*/ 42 w 47"/>
                  <a:gd name="T79" fmla="*/ 33 h 48"/>
                  <a:gd name="T80" fmla="*/ 32 w 47"/>
                  <a:gd name="T81" fmla="*/ 4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" h="48">
                    <a:moveTo>
                      <a:pt x="30" y="30"/>
                    </a:moveTo>
                    <a:cubicBezTo>
                      <a:pt x="30" y="30"/>
                      <a:pt x="30" y="30"/>
                      <a:pt x="30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28"/>
                      <a:pt x="14" y="26"/>
                      <a:pt x="14" y="24"/>
                    </a:cubicBezTo>
                    <a:cubicBezTo>
                      <a:pt x="14" y="22"/>
                      <a:pt x="15" y="20"/>
                      <a:pt x="15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8"/>
                      <a:pt x="20" y="4"/>
                      <a:pt x="23" y="4"/>
                    </a:cubicBezTo>
                    <a:cubicBezTo>
                      <a:pt x="24" y="2"/>
                      <a:pt x="24" y="1"/>
                      <a:pt x="25" y="0"/>
                    </a:cubicBezTo>
                    <a:cubicBezTo>
                      <a:pt x="25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34" y="48"/>
                      <a:pt x="42" y="42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2"/>
                      <a:pt x="47" y="31"/>
                      <a:pt x="47" y="30"/>
                    </a:cubicBezTo>
                    <a:lnTo>
                      <a:pt x="30" y="30"/>
                    </a:lnTo>
                    <a:close/>
                    <a:moveTo>
                      <a:pt x="16" y="5"/>
                    </a:moveTo>
                    <a:cubicBezTo>
                      <a:pt x="14" y="8"/>
                      <a:pt x="13" y="11"/>
                      <a:pt x="12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8" y="11"/>
                      <a:pt x="11" y="7"/>
                      <a:pt x="16" y="5"/>
                    </a:cubicBezTo>
                    <a:close/>
                    <a:moveTo>
                      <a:pt x="4" y="24"/>
                    </a:moveTo>
                    <a:cubicBezTo>
                      <a:pt x="4" y="22"/>
                      <a:pt x="4" y="20"/>
                      <a:pt x="4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20"/>
                      <a:pt x="11" y="22"/>
                      <a:pt x="11" y="24"/>
                    </a:cubicBezTo>
                    <a:cubicBezTo>
                      <a:pt x="11" y="26"/>
                      <a:pt x="11" y="28"/>
                      <a:pt x="11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4" y="28"/>
                      <a:pt x="4" y="26"/>
                      <a:pt x="4" y="24"/>
                    </a:cubicBezTo>
                    <a:close/>
                    <a:moveTo>
                      <a:pt x="6" y="33"/>
                    </a:move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7"/>
                      <a:pt x="14" y="40"/>
                      <a:pt x="16" y="42"/>
                    </a:cubicBezTo>
                    <a:cubicBezTo>
                      <a:pt x="12" y="40"/>
                      <a:pt x="8" y="37"/>
                      <a:pt x="6" y="33"/>
                    </a:cubicBezTo>
                    <a:close/>
                    <a:moveTo>
                      <a:pt x="24" y="44"/>
                    </a:moveTo>
                    <a:cubicBezTo>
                      <a:pt x="21" y="44"/>
                      <a:pt x="17" y="40"/>
                      <a:pt x="16" y="33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1" y="40"/>
                      <a:pt x="27" y="44"/>
                      <a:pt x="24" y="44"/>
                    </a:cubicBezTo>
                    <a:close/>
                    <a:moveTo>
                      <a:pt x="32" y="42"/>
                    </a:moveTo>
                    <a:cubicBezTo>
                      <a:pt x="34" y="40"/>
                      <a:pt x="35" y="37"/>
                      <a:pt x="36" y="33"/>
                    </a:cubicBezTo>
                    <a:cubicBezTo>
                      <a:pt x="42" y="33"/>
                      <a:pt x="42" y="33"/>
                      <a:pt x="42" y="33"/>
                    </a:cubicBezTo>
                    <a:cubicBezTo>
                      <a:pt x="40" y="37"/>
                      <a:pt x="36" y="40"/>
                      <a:pt x="32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3" name="Freeform 137"/>
              <p:cNvSpPr>
                <a:spLocks noEditPoints="1"/>
              </p:cNvSpPr>
              <p:nvPr/>
            </p:nvSpPr>
            <p:spPr bwMode="auto">
              <a:xfrm>
                <a:off x="2383" y="1427"/>
                <a:ext cx="36" cy="37"/>
              </a:xfrm>
              <a:custGeom>
                <a:avLst/>
                <a:gdLst>
                  <a:gd name="T0" fmla="*/ 23 w 26"/>
                  <a:gd name="T1" fmla="*/ 0 h 27"/>
                  <a:gd name="T2" fmla="*/ 3 w 26"/>
                  <a:gd name="T3" fmla="*/ 0 h 27"/>
                  <a:gd name="T4" fmla="*/ 0 w 26"/>
                  <a:gd name="T5" fmla="*/ 4 h 27"/>
                  <a:gd name="T6" fmla="*/ 0 w 26"/>
                  <a:gd name="T7" fmla="*/ 23 h 27"/>
                  <a:gd name="T8" fmla="*/ 3 w 26"/>
                  <a:gd name="T9" fmla="*/ 27 h 27"/>
                  <a:gd name="T10" fmla="*/ 23 w 26"/>
                  <a:gd name="T11" fmla="*/ 27 h 27"/>
                  <a:gd name="T12" fmla="*/ 26 w 26"/>
                  <a:gd name="T13" fmla="*/ 23 h 27"/>
                  <a:gd name="T14" fmla="*/ 26 w 26"/>
                  <a:gd name="T15" fmla="*/ 4 h 27"/>
                  <a:gd name="T16" fmla="*/ 23 w 26"/>
                  <a:gd name="T17" fmla="*/ 0 h 27"/>
                  <a:gd name="T18" fmla="*/ 9 w 26"/>
                  <a:gd name="T19" fmla="*/ 8 h 27"/>
                  <a:gd name="T20" fmla="*/ 13 w 26"/>
                  <a:gd name="T21" fmla="*/ 4 h 27"/>
                  <a:gd name="T22" fmla="*/ 17 w 26"/>
                  <a:gd name="T23" fmla="*/ 8 h 27"/>
                  <a:gd name="T24" fmla="*/ 18 w 26"/>
                  <a:gd name="T25" fmla="*/ 9 h 27"/>
                  <a:gd name="T26" fmla="*/ 17 w 26"/>
                  <a:gd name="T27" fmla="*/ 11 h 27"/>
                  <a:gd name="T28" fmla="*/ 17 w 26"/>
                  <a:gd name="T29" fmla="*/ 11 h 27"/>
                  <a:gd name="T30" fmla="*/ 13 w 26"/>
                  <a:gd name="T31" fmla="*/ 14 h 27"/>
                  <a:gd name="T32" fmla="*/ 10 w 26"/>
                  <a:gd name="T33" fmla="*/ 11 h 27"/>
                  <a:gd name="T34" fmla="*/ 9 w 26"/>
                  <a:gd name="T35" fmla="*/ 11 h 27"/>
                  <a:gd name="T36" fmla="*/ 8 w 26"/>
                  <a:gd name="T37" fmla="*/ 9 h 27"/>
                  <a:gd name="T38" fmla="*/ 9 w 26"/>
                  <a:gd name="T39" fmla="*/ 8 h 27"/>
                  <a:gd name="T40" fmla="*/ 21 w 26"/>
                  <a:gd name="T41" fmla="*/ 23 h 27"/>
                  <a:gd name="T42" fmla="*/ 5 w 26"/>
                  <a:gd name="T43" fmla="*/ 23 h 27"/>
                  <a:gd name="T44" fmla="*/ 5 w 26"/>
                  <a:gd name="T45" fmla="*/ 19 h 27"/>
                  <a:gd name="T46" fmla="*/ 9 w 26"/>
                  <a:gd name="T47" fmla="*/ 15 h 27"/>
                  <a:gd name="T48" fmla="*/ 11 w 26"/>
                  <a:gd name="T49" fmla="*/ 15 h 27"/>
                  <a:gd name="T50" fmla="*/ 12 w 26"/>
                  <a:gd name="T51" fmla="*/ 19 h 27"/>
                  <a:gd name="T52" fmla="*/ 13 w 26"/>
                  <a:gd name="T53" fmla="*/ 17 h 27"/>
                  <a:gd name="T54" fmla="*/ 12 w 26"/>
                  <a:gd name="T55" fmla="*/ 15 h 27"/>
                  <a:gd name="T56" fmla="*/ 12 w 26"/>
                  <a:gd name="T57" fmla="*/ 15 h 27"/>
                  <a:gd name="T58" fmla="*/ 13 w 26"/>
                  <a:gd name="T59" fmla="*/ 15 h 27"/>
                  <a:gd name="T60" fmla="*/ 14 w 26"/>
                  <a:gd name="T61" fmla="*/ 15 h 27"/>
                  <a:gd name="T62" fmla="*/ 15 w 26"/>
                  <a:gd name="T63" fmla="*/ 15 h 27"/>
                  <a:gd name="T64" fmla="*/ 13 w 26"/>
                  <a:gd name="T65" fmla="*/ 17 h 27"/>
                  <a:gd name="T66" fmla="*/ 14 w 26"/>
                  <a:gd name="T67" fmla="*/ 19 h 27"/>
                  <a:gd name="T68" fmla="*/ 16 w 26"/>
                  <a:gd name="T69" fmla="*/ 15 h 27"/>
                  <a:gd name="T70" fmla="*/ 17 w 26"/>
                  <a:gd name="T71" fmla="*/ 15 h 27"/>
                  <a:gd name="T72" fmla="*/ 21 w 26"/>
                  <a:gd name="T73" fmla="*/ 19 h 27"/>
                  <a:gd name="T74" fmla="*/ 21 w 26"/>
                  <a:gd name="T75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7">
                    <a:moveTo>
                      <a:pt x="2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5" y="27"/>
                      <a:pt x="26" y="25"/>
                      <a:pt x="26" y="23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5" y="0"/>
                      <a:pt x="23" y="0"/>
                    </a:cubicBezTo>
                    <a:close/>
                    <a:moveTo>
                      <a:pt x="9" y="8"/>
                    </a:moveTo>
                    <a:cubicBezTo>
                      <a:pt x="9" y="5"/>
                      <a:pt x="11" y="4"/>
                      <a:pt x="13" y="4"/>
                    </a:cubicBezTo>
                    <a:cubicBezTo>
                      <a:pt x="15" y="4"/>
                      <a:pt x="17" y="5"/>
                      <a:pt x="17" y="8"/>
                    </a:cubicBezTo>
                    <a:cubicBezTo>
                      <a:pt x="18" y="8"/>
                      <a:pt x="18" y="9"/>
                      <a:pt x="18" y="9"/>
                    </a:cubicBezTo>
                    <a:cubicBezTo>
                      <a:pt x="18" y="10"/>
                      <a:pt x="18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3"/>
                      <a:pt x="15" y="14"/>
                      <a:pt x="13" y="14"/>
                    </a:cubicBezTo>
                    <a:cubicBezTo>
                      <a:pt x="12" y="14"/>
                      <a:pt x="10" y="13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8" y="10"/>
                      <a:pt x="8" y="9"/>
                    </a:cubicBezTo>
                    <a:cubicBezTo>
                      <a:pt x="8" y="9"/>
                      <a:pt x="9" y="8"/>
                      <a:pt x="9" y="8"/>
                    </a:cubicBezTo>
                    <a:close/>
                    <a:moveTo>
                      <a:pt x="21" y="23"/>
                    </a:moveTo>
                    <a:cubicBezTo>
                      <a:pt x="5" y="23"/>
                      <a:pt x="5" y="23"/>
                      <a:pt x="5" y="23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6"/>
                      <a:pt x="7" y="15"/>
                      <a:pt x="9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3" y="15"/>
                      <a:pt x="13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20" y="15"/>
                      <a:pt x="21" y="16"/>
                      <a:pt x="21" y="19"/>
                    </a:cubicBezTo>
                    <a:lnTo>
                      <a:pt x="2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4" name="Freeform 138"/>
              <p:cNvSpPr>
                <a:spLocks noEditPoints="1"/>
              </p:cNvSpPr>
              <p:nvPr/>
            </p:nvSpPr>
            <p:spPr bwMode="auto">
              <a:xfrm>
                <a:off x="1330" y="888"/>
                <a:ext cx="65" cy="66"/>
              </a:xfrm>
              <a:custGeom>
                <a:avLst/>
                <a:gdLst>
                  <a:gd name="T0" fmla="*/ 30 w 47"/>
                  <a:gd name="T1" fmla="*/ 30 h 48"/>
                  <a:gd name="T2" fmla="*/ 30 w 47"/>
                  <a:gd name="T3" fmla="*/ 30 h 48"/>
                  <a:gd name="T4" fmla="*/ 15 w 47"/>
                  <a:gd name="T5" fmla="*/ 30 h 48"/>
                  <a:gd name="T6" fmla="*/ 15 w 47"/>
                  <a:gd name="T7" fmla="*/ 24 h 48"/>
                  <a:gd name="T8" fmla="*/ 15 w 47"/>
                  <a:gd name="T9" fmla="*/ 19 h 48"/>
                  <a:gd name="T10" fmla="*/ 24 w 47"/>
                  <a:gd name="T11" fmla="*/ 19 h 48"/>
                  <a:gd name="T12" fmla="*/ 24 w 47"/>
                  <a:gd name="T13" fmla="*/ 15 h 48"/>
                  <a:gd name="T14" fmla="*/ 16 w 47"/>
                  <a:gd name="T15" fmla="*/ 15 h 48"/>
                  <a:gd name="T16" fmla="*/ 24 w 47"/>
                  <a:gd name="T17" fmla="*/ 4 h 48"/>
                  <a:gd name="T18" fmla="*/ 25 w 47"/>
                  <a:gd name="T19" fmla="*/ 0 h 48"/>
                  <a:gd name="T20" fmla="*/ 24 w 47"/>
                  <a:gd name="T21" fmla="*/ 0 h 48"/>
                  <a:gd name="T22" fmla="*/ 0 w 47"/>
                  <a:gd name="T23" fmla="*/ 24 h 48"/>
                  <a:gd name="T24" fmla="*/ 24 w 47"/>
                  <a:gd name="T25" fmla="*/ 48 h 48"/>
                  <a:gd name="T26" fmla="*/ 46 w 47"/>
                  <a:gd name="T27" fmla="*/ 34 h 48"/>
                  <a:gd name="T28" fmla="*/ 46 w 47"/>
                  <a:gd name="T29" fmla="*/ 34 h 48"/>
                  <a:gd name="T30" fmla="*/ 46 w 47"/>
                  <a:gd name="T31" fmla="*/ 33 h 48"/>
                  <a:gd name="T32" fmla="*/ 47 w 47"/>
                  <a:gd name="T33" fmla="*/ 30 h 48"/>
                  <a:gd name="T34" fmla="*/ 30 w 47"/>
                  <a:gd name="T35" fmla="*/ 30 h 48"/>
                  <a:gd name="T36" fmla="*/ 16 w 47"/>
                  <a:gd name="T37" fmla="*/ 6 h 48"/>
                  <a:gd name="T38" fmla="*/ 12 w 47"/>
                  <a:gd name="T39" fmla="*/ 15 h 48"/>
                  <a:gd name="T40" fmla="*/ 6 w 47"/>
                  <a:gd name="T41" fmla="*/ 15 h 48"/>
                  <a:gd name="T42" fmla="*/ 16 w 47"/>
                  <a:gd name="T43" fmla="*/ 6 h 48"/>
                  <a:gd name="T44" fmla="*/ 4 w 47"/>
                  <a:gd name="T45" fmla="*/ 24 h 48"/>
                  <a:gd name="T46" fmla="*/ 5 w 47"/>
                  <a:gd name="T47" fmla="*/ 19 h 48"/>
                  <a:gd name="T48" fmla="*/ 11 w 47"/>
                  <a:gd name="T49" fmla="*/ 19 h 48"/>
                  <a:gd name="T50" fmla="*/ 11 w 47"/>
                  <a:gd name="T51" fmla="*/ 24 h 48"/>
                  <a:gd name="T52" fmla="*/ 12 w 47"/>
                  <a:gd name="T53" fmla="*/ 30 h 48"/>
                  <a:gd name="T54" fmla="*/ 5 w 47"/>
                  <a:gd name="T55" fmla="*/ 30 h 48"/>
                  <a:gd name="T56" fmla="*/ 4 w 47"/>
                  <a:gd name="T57" fmla="*/ 24 h 48"/>
                  <a:gd name="T58" fmla="*/ 6 w 47"/>
                  <a:gd name="T59" fmla="*/ 34 h 48"/>
                  <a:gd name="T60" fmla="*/ 12 w 47"/>
                  <a:gd name="T61" fmla="*/ 34 h 48"/>
                  <a:gd name="T62" fmla="*/ 16 w 47"/>
                  <a:gd name="T63" fmla="*/ 43 h 48"/>
                  <a:gd name="T64" fmla="*/ 6 w 47"/>
                  <a:gd name="T65" fmla="*/ 34 h 48"/>
                  <a:gd name="T66" fmla="*/ 24 w 47"/>
                  <a:gd name="T67" fmla="*/ 45 h 48"/>
                  <a:gd name="T68" fmla="*/ 16 w 47"/>
                  <a:gd name="T69" fmla="*/ 34 h 48"/>
                  <a:gd name="T70" fmla="*/ 33 w 47"/>
                  <a:gd name="T71" fmla="*/ 34 h 48"/>
                  <a:gd name="T72" fmla="*/ 24 w 47"/>
                  <a:gd name="T73" fmla="*/ 45 h 48"/>
                  <a:gd name="T74" fmla="*/ 33 w 47"/>
                  <a:gd name="T75" fmla="*/ 43 h 48"/>
                  <a:gd name="T76" fmla="*/ 36 w 47"/>
                  <a:gd name="T77" fmla="*/ 34 h 48"/>
                  <a:gd name="T78" fmla="*/ 42 w 47"/>
                  <a:gd name="T79" fmla="*/ 34 h 48"/>
                  <a:gd name="T80" fmla="*/ 33 w 47"/>
                  <a:gd name="T81" fmla="*/ 4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" h="48">
                    <a:moveTo>
                      <a:pt x="30" y="30"/>
                    </a:moveTo>
                    <a:cubicBezTo>
                      <a:pt x="30" y="30"/>
                      <a:pt x="30" y="30"/>
                      <a:pt x="30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28"/>
                      <a:pt x="15" y="26"/>
                      <a:pt x="15" y="24"/>
                    </a:cubicBezTo>
                    <a:cubicBezTo>
                      <a:pt x="15" y="22"/>
                      <a:pt x="15" y="21"/>
                      <a:pt x="15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7" y="9"/>
                      <a:pt x="21" y="5"/>
                      <a:pt x="24" y="4"/>
                    </a:cubicBezTo>
                    <a:cubicBezTo>
                      <a:pt x="24" y="3"/>
                      <a:pt x="24" y="1"/>
                      <a:pt x="25" y="0"/>
                    </a:cubicBezTo>
                    <a:cubicBezTo>
                      <a:pt x="25" y="0"/>
                      <a:pt x="25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34" y="48"/>
                      <a:pt x="42" y="42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7" y="32"/>
                      <a:pt x="47" y="31"/>
                      <a:pt x="47" y="30"/>
                    </a:cubicBezTo>
                    <a:lnTo>
                      <a:pt x="30" y="30"/>
                    </a:lnTo>
                    <a:close/>
                    <a:moveTo>
                      <a:pt x="16" y="6"/>
                    </a:moveTo>
                    <a:cubicBezTo>
                      <a:pt x="14" y="8"/>
                      <a:pt x="13" y="12"/>
                      <a:pt x="12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8" y="11"/>
                      <a:pt x="12" y="8"/>
                      <a:pt x="16" y="6"/>
                    </a:cubicBezTo>
                    <a:close/>
                    <a:moveTo>
                      <a:pt x="4" y="24"/>
                    </a:moveTo>
                    <a:cubicBezTo>
                      <a:pt x="4" y="22"/>
                      <a:pt x="4" y="21"/>
                      <a:pt x="5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21"/>
                      <a:pt x="11" y="22"/>
                      <a:pt x="11" y="24"/>
                    </a:cubicBezTo>
                    <a:cubicBezTo>
                      <a:pt x="11" y="26"/>
                      <a:pt x="11" y="28"/>
                      <a:pt x="12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4" y="28"/>
                      <a:pt x="4" y="26"/>
                      <a:pt x="4" y="24"/>
                    </a:cubicBezTo>
                    <a:close/>
                    <a:moveTo>
                      <a:pt x="6" y="34"/>
                    </a:move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7"/>
                      <a:pt x="14" y="40"/>
                      <a:pt x="16" y="43"/>
                    </a:cubicBezTo>
                    <a:cubicBezTo>
                      <a:pt x="12" y="41"/>
                      <a:pt x="9" y="38"/>
                      <a:pt x="6" y="34"/>
                    </a:cubicBezTo>
                    <a:close/>
                    <a:moveTo>
                      <a:pt x="24" y="45"/>
                    </a:moveTo>
                    <a:cubicBezTo>
                      <a:pt x="21" y="45"/>
                      <a:pt x="18" y="40"/>
                      <a:pt x="16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1" y="40"/>
                      <a:pt x="27" y="45"/>
                      <a:pt x="24" y="45"/>
                    </a:cubicBezTo>
                    <a:close/>
                    <a:moveTo>
                      <a:pt x="33" y="43"/>
                    </a:moveTo>
                    <a:cubicBezTo>
                      <a:pt x="34" y="40"/>
                      <a:pt x="35" y="37"/>
                      <a:pt x="36" y="34"/>
                    </a:cubicBezTo>
                    <a:cubicBezTo>
                      <a:pt x="42" y="34"/>
                      <a:pt x="42" y="34"/>
                      <a:pt x="42" y="34"/>
                    </a:cubicBezTo>
                    <a:cubicBezTo>
                      <a:pt x="40" y="38"/>
                      <a:pt x="37" y="41"/>
                      <a:pt x="3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5" name="Freeform 139"/>
              <p:cNvSpPr>
                <a:spLocks noEditPoints="1"/>
              </p:cNvSpPr>
              <p:nvPr/>
            </p:nvSpPr>
            <p:spPr bwMode="auto">
              <a:xfrm>
                <a:off x="1367" y="889"/>
                <a:ext cx="36" cy="36"/>
              </a:xfrm>
              <a:custGeom>
                <a:avLst/>
                <a:gdLst>
                  <a:gd name="T0" fmla="*/ 23 w 26"/>
                  <a:gd name="T1" fmla="*/ 0 h 26"/>
                  <a:gd name="T2" fmla="*/ 4 w 26"/>
                  <a:gd name="T3" fmla="*/ 0 h 26"/>
                  <a:gd name="T4" fmla="*/ 0 w 26"/>
                  <a:gd name="T5" fmla="*/ 3 h 26"/>
                  <a:gd name="T6" fmla="*/ 0 w 26"/>
                  <a:gd name="T7" fmla="*/ 22 h 26"/>
                  <a:gd name="T8" fmla="*/ 4 w 26"/>
                  <a:gd name="T9" fmla="*/ 26 h 26"/>
                  <a:gd name="T10" fmla="*/ 23 w 26"/>
                  <a:gd name="T11" fmla="*/ 26 h 26"/>
                  <a:gd name="T12" fmla="*/ 26 w 26"/>
                  <a:gd name="T13" fmla="*/ 22 h 26"/>
                  <a:gd name="T14" fmla="*/ 26 w 26"/>
                  <a:gd name="T15" fmla="*/ 3 h 26"/>
                  <a:gd name="T16" fmla="*/ 23 w 26"/>
                  <a:gd name="T17" fmla="*/ 0 h 26"/>
                  <a:gd name="T18" fmla="*/ 9 w 26"/>
                  <a:gd name="T19" fmla="*/ 7 h 26"/>
                  <a:gd name="T20" fmla="*/ 13 w 26"/>
                  <a:gd name="T21" fmla="*/ 3 h 26"/>
                  <a:gd name="T22" fmla="*/ 18 w 26"/>
                  <a:gd name="T23" fmla="*/ 7 h 26"/>
                  <a:gd name="T24" fmla="*/ 18 w 26"/>
                  <a:gd name="T25" fmla="*/ 9 h 26"/>
                  <a:gd name="T26" fmla="*/ 17 w 26"/>
                  <a:gd name="T27" fmla="*/ 10 h 26"/>
                  <a:gd name="T28" fmla="*/ 17 w 26"/>
                  <a:gd name="T29" fmla="*/ 10 h 26"/>
                  <a:gd name="T30" fmla="*/ 13 w 26"/>
                  <a:gd name="T31" fmla="*/ 14 h 26"/>
                  <a:gd name="T32" fmla="*/ 10 w 26"/>
                  <a:gd name="T33" fmla="*/ 10 h 26"/>
                  <a:gd name="T34" fmla="*/ 10 w 26"/>
                  <a:gd name="T35" fmla="*/ 10 h 26"/>
                  <a:gd name="T36" fmla="*/ 9 w 26"/>
                  <a:gd name="T37" fmla="*/ 9 h 26"/>
                  <a:gd name="T38" fmla="*/ 9 w 26"/>
                  <a:gd name="T39" fmla="*/ 7 h 26"/>
                  <a:gd name="T40" fmla="*/ 22 w 26"/>
                  <a:gd name="T41" fmla="*/ 23 h 26"/>
                  <a:gd name="T42" fmla="*/ 5 w 26"/>
                  <a:gd name="T43" fmla="*/ 23 h 26"/>
                  <a:gd name="T44" fmla="*/ 5 w 26"/>
                  <a:gd name="T45" fmla="*/ 18 h 26"/>
                  <a:gd name="T46" fmla="*/ 9 w 26"/>
                  <a:gd name="T47" fmla="*/ 14 h 26"/>
                  <a:gd name="T48" fmla="*/ 11 w 26"/>
                  <a:gd name="T49" fmla="*/ 14 h 26"/>
                  <a:gd name="T50" fmla="*/ 12 w 26"/>
                  <a:gd name="T51" fmla="*/ 18 h 26"/>
                  <a:gd name="T52" fmla="*/ 13 w 26"/>
                  <a:gd name="T53" fmla="*/ 16 h 26"/>
                  <a:gd name="T54" fmla="*/ 12 w 26"/>
                  <a:gd name="T55" fmla="*/ 15 h 26"/>
                  <a:gd name="T56" fmla="*/ 12 w 26"/>
                  <a:gd name="T57" fmla="*/ 15 h 26"/>
                  <a:gd name="T58" fmla="*/ 13 w 26"/>
                  <a:gd name="T59" fmla="*/ 15 h 26"/>
                  <a:gd name="T60" fmla="*/ 15 w 26"/>
                  <a:gd name="T61" fmla="*/ 15 h 26"/>
                  <a:gd name="T62" fmla="*/ 15 w 26"/>
                  <a:gd name="T63" fmla="*/ 15 h 26"/>
                  <a:gd name="T64" fmla="*/ 14 w 26"/>
                  <a:gd name="T65" fmla="*/ 16 h 26"/>
                  <a:gd name="T66" fmla="*/ 15 w 26"/>
                  <a:gd name="T67" fmla="*/ 18 h 26"/>
                  <a:gd name="T68" fmla="*/ 16 w 26"/>
                  <a:gd name="T69" fmla="*/ 14 h 26"/>
                  <a:gd name="T70" fmla="*/ 18 w 26"/>
                  <a:gd name="T71" fmla="*/ 14 h 26"/>
                  <a:gd name="T72" fmla="*/ 22 w 26"/>
                  <a:gd name="T73" fmla="*/ 18 h 26"/>
                  <a:gd name="T74" fmla="*/ 22 w 26"/>
                  <a:gd name="T75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6">
                    <a:moveTo>
                      <a:pt x="23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5" y="26"/>
                      <a:pt x="26" y="24"/>
                      <a:pt x="26" y="22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1"/>
                      <a:pt x="25" y="0"/>
                      <a:pt x="23" y="0"/>
                    </a:cubicBezTo>
                    <a:close/>
                    <a:moveTo>
                      <a:pt x="9" y="7"/>
                    </a:moveTo>
                    <a:cubicBezTo>
                      <a:pt x="9" y="5"/>
                      <a:pt x="11" y="3"/>
                      <a:pt x="13" y="3"/>
                    </a:cubicBezTo>
                    <a:cubicBezTo>
                      <a:pt x="16" y="3"/>
                      <a:pt x="17" y="5"/>
                      <a:pt x="18" y="7"/>
                    </a:cubicBezTo>
                    <a:cubicBezTo>
                      <a:pt x="18" y="7"/>
                      <a:pt x="18" y="8"/>
                      <a:pt x="18" y="9"/>
                    </a:cubicBezTo>
                    <a:cubicBezTo>
                      <a:pt x="18" y="9"/>
                      <a:pt x="18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2"/>
                      <a:pt x="15" y="14"/>
                      <a:pt x="13" y="14"/>
                    </a:cubicBezTo>
                    <a:cubicBezTo>
                      <a:pt x="12" y="14"/>
                      <a:pt x="10" y="12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9" y="10"/>
                      <a:pt x="9" y="9"/>
                      <a:pt x="9" y="9"/>
                    </a:cubicBezTo>
                    <a:cubicBezTo>
                      <a:pt x="9" y="8"/>
                      <a:pt x="9" y="7"/>
                      <a:pt x="9" y="7"/>
                    </a:cubicBezTo>
                    <a:close/>
                    <a:moveTo>
                      <a:pt x="22" y="23"/>
                    </a:moveTo>
                    <a:cubicBezTo>
                      <a:pt x="5" y="23"/>
                      <a:pt x="5" y="23"/>
                      <a:pt x="5" y="23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6"/>
                      <a:pt x="7" y="14"/>
                      <a:pt x="9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4" y="15"/>
                      <a:pt x="14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20" y="14"/>
                      <a:pt x="22" y="16"/>
                      <a:pt x="22" y="18"/>
                    </a:cubicBezTo>
                    <a:lnTo>
                      <a:pt x="22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6" name="Freeform 140"/>
              <p:cNvSpPr>
                <a:spLocks/>
              </p:cNvSpPr>
              <p:nvPr/>
            </p:nvSpPr>
            <p:spPr bwMode="auto">
              <a:xfrm>
                <a:off x="2839" y="1107"/>
                <a:ext cx="33" cy="31"/>
              </a:xfrm>
              <a:custGeom>
                <a:avLst/>
                <a:gdLst>
                  <a:gd name="T0" fmla="*/ 11 w 24"/>
                  <a:gd name="T1" fmla="*/ 18 h 23"/>
                  <a:gd name="T2" fmla="*/ 11 w 24"/>
                  <a:gd name="T3" fmla="*/ 18 h 23"/>
                  <a:gd name="T4" fmla="*/ 11 w 24"/>
                  <a:gd name="T5" fmla="*/ 18 h 23"/>
                  <a:gd name="T6" fmla="*/ 4 w 24"/>
                  <a:gd name="T7" fmla="*/ 10 h 23"/>
                  <a:gd name="T8" fmla="*/ 8 w 24"/>
                  <a:gd name="T9" fmla="*/ 6 h 23"/>
                  <a:gd name="T10" fmla="*/ 12 w 24"/>
                  <a:gd name="T11" fmla="*/ 12 h 23"/>
                  <a:gd name="T12" fmla="*/ 21 w 24"/>
                  <a:gd name="T13" fmla="*/ 4 h 23"/>
                  <a:gd name="T14" fmla="*/ 12 w 24"/>
                  <a:gd name="T15" fmla="*/ 0 h 23"/>
                  <a:gd name="T16" fmla="*/ 0 w 24"/>
                  <a:gd name="T17" fmla="*/ 12 h 23"/>
                  <a:gd name="T18" fmla="*/ 12 w 24"/>
                  <a:gd name="T19" fmla="*/ 23 h 23"/>
                  <a:gd name="T20" fmla="*/ 24 w 24"/>
                  <a:gd name="T21" fmla="*/ 12 h 23"/>
                  <a:gd name="T22" fmla="*/ 23 w 24"/>
                  <a:gd name="T23" fmla="*/ 9 h 23"/>
                  <a:gd name="T24" fmla="*/ 11 w 24"/>
                  <a:gd name="T25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" h="23">
                    <a:moveTo>
                      <a:pt x="11" y="18"/>
                    </a:move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19" y="1"/>
                      <a:pt x="16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3"/>
                      <a:pt x="12" y="23"/>
                    </a:cubicBezTo>
                    <a:cubicBezTo>
                      <a:pt x="19" y="23"/>
                      <a:pt x="24" y="18"/>
                      <a:pt x="24" y="12"/>
                    </a:cubicBezTo>
                    <a:cubicBezTo>
                      <a:pt x="24" y="11"/>
                      <a:pt x="24" y="10"/>
                      <a:pt x="23" y="9"/>
                    </a:cubicBezTo>
                    <a:lnTo>
                      <a:pt x="11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7" name="Freeform 141"/>
              <p:cNvSpPr>
                <a:spLocks/>
              </p:cNvSpPr>
              <p:nvPr/>
            </p:nvSpPr>
            <p:spPr bwMode="auto">
              <a:xfrm>
                <a:off x="2798" y="1071"/>
                <a:ext cx="84" cy="52"/>
              </a:xfrm>
              <a:custGeom>
                <a:avLst/>
                <a:gdLst>
                  <a:gd name="T0" fmla="*/ 48 w 61"/>
                  <a:gd name="T1" fmla="*/ 13 h 38"/>
                  <a:gd name="T2" fmla="*/ 44 w 61"/>
                  <a:gd name="T3" fmla="*/ 14 h 38"/>
                  <a:gd name="T4" fmla="*/ 44 w 61"/>
                  <a:gd name="T5" fmla="*/ 13 h 38"/>
                  <a:gd name="T6" fmla="*/ 31 w 61"/>
                  <a:gd name="T7" fmla="*/ 0 h 38"/>
                  <a:gd name="T8" fmla="*/ 19 w 61"/>
                  <a:gd name="T9" fmla="*/ 13 h 38"/>
                  <a:gd name="T10" fmla="*/ 19 w 61"/>
                  <a:gd name="T11" fmla="*/ 14 h 38"/>
                  <a:gd name="T12" fmla="*/ 13 w 61"/>
                  <a:gd name="T13" fmla="*/ 13 h 38"/>
                  <a:gd name="T14" fmla="*/ 0 w 61"/>
                  <a:gd name="T15" fmla="*/ 26 h 38"/>
                  <a:gd name="T16" fmla="*/ 13 w 61"/>
                  <a:gd name="T17" fmla="*/ 38 h 38"/>
                  <a:gd name="T18" fmla="*/ 27 w 61"/>
                  <a:gd name="T19" fmla="*/ 38 h 38"/>
                  <a:gd name="T20" fmla="*/ 27 w 61"/>
                  <a:gd name="T21" fmla="*/ 37 h 38"/>
                  <a:gd name="T22" fmla="*/ 42 w 61"/>
                  <a:gd name="T23" fmla="*/ 22 h 38"/>
                  <a:gd name="T24" fmla="*/ 56 w 61"/>
                  <a:gd name="T25" fmla="*/ 35 h 38"/>
                  <a:gd name="T26" fmla="*/ 61 w 61"/>
                  <a:gd name="T27" fmla="*/ 26 h 38"/>
                  <a:gd name="T28" fmla="*/ 48 w 61"/>
                  <a:gd name="T29" fmla="*/ 1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" h="38">
                    <a:moveTo>
                      <a:pt x="48" y="13"/>
                    </a:moveTo>
                    <a:cubicBezTo>
                      <a:pt x="47" y="13"/>
                      <a:pt x="45" y="13"/>
                      <a:pt x="44" y="14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6"/>
                      <a:pt x="38" y="0"/>
                      <a:pt x="31" y="0"/>
                    </a:cubicBezTo>
                    <a:cubicBezTo>
                      <a:pt x="24" y="0"/>
                      <a:pt x="19" y="6"/>
                      <a:pt x="19" y="13"/>
                    </a:cubicBezTo>
                    <a:cubicBezTo>
                      <a:pt x="19" y="13"/>
                      <a:pt x="19" y="14"/>
                      <a:pt x="19" y="14"/>
                    </a:cubicBezTo>
                    <a:cubicBezTo>
                      <a:pt x="17" y="13"/>
                      <a:pt x="15" y="13"/>
                      <a:pt x="13" y="13"/>
                    </a:cubicBezTo>
                    <a:cubicBezTo>
                      <a:pt x="6" y="13"/>
                      <a:pt x="0" y="19"/>
                      <a:pt x="0" y="26"/>
                    </a:cubicBezTo>
                    <a:cubicBezTo>
                      <a:pt x="0" y="33"/>
                      <a:pt x="6" y="38"/>
                      <a:pt x="13" y="38"/>
                    </a:cubicBezTo>
                    <a:cubicBezTo>
                      <a:pt x="13" y="38"/>
                      <a:pt x="20" y="38"/>
                      <a:pt x="27" y="38"/>
                    </a:cubicBezTo>
                    <a:cubicBezTo>
                      <a:pt x="27" y="38"/>
                      <a:pt x="27" y="37"/>
                      <a:pt x="27" y="37"/>
                    </a:cubicBezTo>
                    <a:cubicBezTo>
                      <a:pt x="27" y="29"/>
                      <a:pt x="33" y="22"/>
                      <a:pt x="42" y="22"/>
                    </a:cubicBezTo>
                    <a:cubicBezTo>
                      <a:pt x="49" y="22"/>
                      <a:pt x="55" y="28"/>
                      <a:pt x="56" y="35"/>
                    </a:cubicBezTo>
                    <a:cubicBezTo>
                      <a:pt x="59" y="33"/>
                      <a:pt x="61" y="29"/>
                      <a:pt x="61" y="26"/>
                    </a:cubicBezTo>
                    <a:cubicBezTo>
                      <a:pt x="61" y="19"/>
                      <a:pt x="55" y="13"/>
                      <a:pt x="48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8" name="Freeform 142"/>
              <p:cNvSpPr>
                <a:spLocks/>
              </p:cNvSpPr>
              <p:nvPr/>
            </p:nvSpPr>
            <p:spPr bwMode="auto">
              <a:xfrm>
                <a:off x="2764" y="1310"/>
                <a:ext cx="13" cy="19"/>
              </a:xfrm>
              <a:custGeom>
                <a:avLst/>
                <a:gdLst>
                  <a:gd name="T0" fmla="*/ 6 w 9"/>
                  <a:gd name="T1" fmla="*/ 0 h 14"/>
                  <a:gd name="T2" fmla="*/ 0 w 9"/>
                  <a:gd name="T3" fmla="*/ 0 h 14"/>
                  <a:gd name="T4" fmla="*/ 0 w 9"/>
                  <a:gd name="T5" fmla="*/ 14 h 14"/>
                  <a:gd name="T6" fmla="*/ 6 w 9"/>
                  <a:gd name="T7" fmla="*/ 14 h 14"/>
                  <a:gd name="T8" fmla="*/ 9 w 9"/>
                  <a:gd name="T9" fmla="*/ 11 h 14"/>
                  <a:gd name="T10" fmla="*/ 9 w 9"/>
                  <a:gd name="T11" fmla="*/ 2 h 14"/>
                  <a:gd name="T12" fmla="*/ 6 w 9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4">
                    <a:moveTo>
                      <a:pt x="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8" y="14"/>
                      <a:pt x="9" y="12"/>
                      <a:pt x="9" y="1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9" name="Freeform 143"/>
              <p:cNvSpPr>
                <a:spLocks/>
              </p:cNvSpPr>
              <p:nvPr/>
            </p:nvSpPr>
            <p:spPr bwMode="auto">
              <a:xfrm>
                <a:off x="2764" y="1284"/>
                <a:ext cx="13" cy="19"/>
              </a:xfrm>
              <a:custGeom>
                <a:avLst/>
                <a:gdLst>
                  <a:gd name="T0" fmla="*/ 6 w 9"/>
                  <a:gd name="T1" fmla="*/ 0 h 14"/>
                  <a:gd name="T2" fmla="*/ 0 w 9"/>
                  <a:gd name="T3" fmla="*/ 0 h 14"/>
                  <a:gd name="T4" fmla="*/ 0 w 9"/>
                  <a:gd name="T5" fmla="*/ 14 h 14"/>
                  <a:gd name="T6" fmla="*/ 6 w 9"/>
                  <a:gd name="T7" fmla="*/ 14 h 14"/>
                  <a:gd name="T8" fmla="*/ 9 w 9"/>
                  <a:gd name="T9" fmla="*/ 11 h 14"/>
                  <a:gd name="T10" fmla="*/ 9 w 9"/>
                  <a:gd name="T11" fmla="*/ 3 h 14"/>
                  <a:gd name="T12" fmla="*/ 6 w 9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4">
                    <a:moveTo>
                      <a:pt x="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8" y="14"/>
                      <a:pt x="9" y="13"/>
                      <a:pt x="9" y="11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1"/>
                      <a:pt x="8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0" name="Freeform 144"/>
              <p:cNvSpPr>
                <a:spLocks/>
              </p:cNvSpPr>
              <p:nvPr/>
            </p:nvSpPr>
            <p:spPr bwMode="auto">
              <a:xfrm>
                <a:off x="2764" y="1258"/>
                <a:ext cx="13" cy="19"/>
              </a:xfrm>
              <a:custGeom>
                <a:avLst/>
                <a:gdLst>
                  <a:gd name="T0" fmla="*/ 6 w 9"/>
                  <a:gd name="T1" fmla="*/ 0 h 14"/>
                  <a:gd name="T2" fmla="*/ 0 w 9"/>
                  <a:gd name="T3" fmla="*/ 0 h 14"/>
                  <a:gd name="T4" fmla="*/ 0 w 9"/>
                  <a:gd name="T5" fmla="*/ 14 h 14"/>
                  <a:gd name="T6" fmla="*/ 6 w 9"/>
                  <a:gd name="T7" fmla="*/ 14 h 14"/>
                  <a:gd name="T8" fmla="*/ 9 w 9"/>
                  <a:gd name="T9" fmla="*/ 11 h 14"/>
                  <a:gd name="T10" fmla="*/ 9 w 9"/>
                  <a:gd name="T11" fmla="*/ 3 h 14"/>
                  <a:gd name="T12" fmla="*/ 6 w 9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4">
                    <a:moveTo>
                      <a:pt x="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8" y="14"/>
                      <a:pt x="9" y="13"/>
                      <a:pt x="9" y="11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1"/>
                      <a:pt x="8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1" name="Freeform 145"/>
              <p:cNvSpPr>
                <a:spLocks noEditPoints="1"/>
              </p:cNvSpPr>
              <p:nvPr/>
            </p:nvSpPr>
            <p:spPr bwMode="auto">
              <a:xfrm>
                <a:off x="2672" y="1246"/>
                <a:ext cx="98" cy="114"/>
              </a:xfrm>
              <a:custGeom>
                <a:avLst/>
                <a:gdLst>
                  <a:gd name="T0" fmla="*/ 66 w 71"/>
                  <a:gd name="T1" fmla="*/ 66 h 83"/>
                  <a:gd name="T2" fmla="*/ 66 w 71"/>
                  <a:gd name="T3" fmla="*/ 76 h 83"/>
                  <a:gd name="T4" fmla="*/ 64 w 71"/>
                  <a:gd name="T5" fmla="*/ 78 h 83"/>
                  <a:gd name="T6" fmla="*/ 8 w 71"/>
                  <a:gd name="T7" fmla="*/ 78 h 83"/>
                  <a:gd name="T8" fmla="*/ 5 w 71"/>
                  <a:gd name="T9" fmla="*/ 76 h 83"/>
                  <a:gd name="T10" fmla="*/ 5 w 71"/>
                  <a:gd name="T11" fmla="*/ 75 h 83"/>
                  <a:gd name="T12" fmla="*/ 58 w 71"/>
                  <a:gd name="T13" fmla="*/ 75 h 83"/>
                  <a:gd name="T14" fmla="*/ 63 w 71"/>
                  <a:gd name="T15" fmla="*/ 70 h 83"/>
                  <a:gd name="T16" fmla="*/ 63 w 71"/>
                  <a:gd name="T17" fmla="*/ 5 h 83"/>
                  <a:gd name="T18" fmla="*/ 58 w 71"/>
                  <a:gd name="T19" fmla="*/ 0 h 83"/>
                  <a:gd name="T20" fmla="*/ 5 w 71"/>
                  <a:gd name="T21" fmla="*/ 0 h 83"/>
                  <a:gd name="T22" fmla="*/ 0 w 71"/>
                  <a:gd name="T23" fmla="*/ 5 h 83"/>
                  <a:gd name="T24" fmla="*/ 0 w 71"/>
                  <a:gd name="T25" fmla="*/ 70 h 83"/>
                  <a:gd name="T26" fmla="*/ 0 w 71"/>
                  <a:gd name="T27" fmla="*/ 70 h 83"/>
                  <a:gd name="T28" fmla="*/ 0 w 71"/>
                  <a:gd name="T29" fmla="*/ 76 h 83"/>
                  <a:gd name="T30" fmla="*/ 8 w 71"/>
                  <a:gd name="T31" fmla="*/ 83 h 83"/>
                  <a:gd name="T32" fmla="*/ 64 w 71"/>
                  <a:gd name="T33" fmla="*/ 83 h 83"/>
                  <a:gd name="T34" fmla="*/ 71 w 71"/>
                  <a:gd name="T35" fmla="*/ 76 h 83"/>
                  <a:gd name="T36" fmla="*/ 71 w 71"/>
                  <a:gd name="T37" fmla="*/ 66 h 83"/>
                  <a:gd name="T38" fmla="*/ 66 w 71"/>
                  <a:gd name="T39" fmla="*/ 66 h 83"/>
                  <a:gd name="T40" fmla="*/ 24 w 71"/>
                  <a:gd name="T41" fmla="*/ 23 h 83"/>
                  <a:gd name="T42" fmla="*/ 32 w 71"/>
                  <a:gd name="T43" fmla="*/ 16 h 83"/>
                  <a:gd name="T44" fmla="*/ 41 w 71"/>
                  <a:gd name="T45" fmla="*/ 23 h 83"/>
                  <a:gd name="T46" fmla="*/ 42 w 71"/>
                  <a:gd name="T47" fmla="*/ 26 h 83"/>
                  <a:gd name="T48" fmla="*/ 40 w 71"/>
                  <a:gd name="T49" fmla="*/ 29 h 83"/>
                  <a:gd name="T50" fmla="*/ 40 w 71"/>
                  <a:gd name="T51" fmla="*/ 29 h 83"/>
                  <a:gd name="T52" fmla="*/ 32 w 71"/>
                  <a:gd name="T53" fmla="*/ 37 h 83"/>
                  <a:gd name="T54" fmla="*/ 25 w 71"/>
                  <a:gd name="T55" fmla="*/ 29 h 83"/>
                  <a:gd name="T56" fmla="*/ 25 w 71"/>
                  <a:gd name="T57" fmla="*/ 29 h 83"/>
                  <a:gd name="T58" fmla="*/ 22 w 71"/>
                  <a:gd name="T59" fmla="*/ 26 h 83"/>
                  <a:gd name="T60" fmla="*/ 24 w 71"/>
                  <a:gd name="T61" fmla="*/ 23 h 83"/>
                  <a:gd name="T62" fmla="*/ 16 w 71"/>
                  <a:gd name="T63" fmla="*/ 45 h 83"/>
                  <a:gd name="T64" fmla="*/ 24 w 71"/>
                  <a:gd name="T65" fmla="*/ 37 h 83"/>
                  <a:gd name="T66" fmla="*/ 27 w 71"/>
                  <a:gd name="T67" fmla="*/ 37 h 83"/>
                  <a:gd name="T68" fmla="*/ 30 w 71"/>
                  <a:gd name="T69" fmla="*/ 46 h 83"/>
                  <a:gd name="T70" fmla="*/ 32 w 71"/>
                  <a:gd name="T71" fmla="*/ 42 h 83"/>
                  <a:gd name="T72" fmla="*/ 30 w 71"/>
                  <a:gd name="T73" fmla="*/ 39 h 83"/>
                  <a:gd name="T74" fmla="*/ 30 w 71"/>
                  <a:gd name="T75" fmla="*/ 38 h 83"/>
                  <a:gd name="T76" fmla="*/ 32 w 71"/>
                  <a:gd name="T77" fmla="*/ 39 h 83"/>
                  <a:gd name="T78" fmla="*/ 35 w 71"/>
                  <a:gd name="T79" fmla="*/ 38 h 83"/>
                  <a:gd name="T80" fmla="*/ 35 w 71"/>
                  <a:gd name="T81" fmla="*/ 39 h 83"/>
                  <a:gd name="T82" fmla="*/ 33 w 71"/>
                  <a:gd name="T83" fmla="*/ 41 h 83"/>
                  <a:gd name="T84" fmla="*/ 35 w 71"/>
                  <a:gd name="T85" fmla="*/ 46 h 83"/>
                  <a:gd name="T86" fmla="*/ 38 w 71"/>
                  <a:gd name="T87" fmla="*/ 37 h 83"/>
                  <a:gd name="T88" fmla="*/ 41 w 71"/>
                  <a:gd name="T89" fmla="*/ 37 h 83"/>
                  <a:gd name="T90" fmla="*/ 49 w 71"/>
                  <a:gd name="T91" fmla="*/ 45 h 83"/>
                  <a:gd name="T92" fmla="*/ 49 w 71"/>
                  <a:gd name="T93" fmla="*/ 55 h 83"/>
                  <a:gd name="T94" fmla="*/ 16 w 71"/>
                  <a:gd name="T95" fmla="*/ 55 h 83"/>
                  <a:gd name="T96" fmla="*/ 16 w 71"/>
                  <a:gd name="T97" fmla="*/ 4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1" h="83">
                    <a:moveTo>
                      <a:pt x="66" y="66"/>
                    </a:moveTo>
                    <a:cubicBezTo>
                      <a:pt x="66" y="76"/>
                      <a:pt x="66" y="76"/>
                      <a:pt x="66" y="76"/>
                    </a:cubicBezTo>
                    <a:cubicBezTo>
                      <a:pt x="66" y="77"/>
                      <a:pt x="65" y="78"/>
                      <a:pt x="64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6" y="78"/>
                      <a:pt x="5" y="77"/>
                      <a:pt x="5" y="76"/>
                    </a:cubicBezTo>
                    <a:cubicBezTo>
                      <a:pt x="5" y="75"/>
                      <a:pt x="5" y="75"/>
                      <a:pt x="5" y="75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60" y="75"/>
                      <a:pt x="63" y="73"/>
                      <a:pt x="63" y="70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63" y="2"/>
                      <a:pt x="60" y="0"/>
                      <a:pt x="5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80"/>
                      <a:pt x="4" y="83"/>
                      <a:pt x="8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8" y="83"/>
                      <a:pt x="71" y="80"/>
                      <a:pt x="71" y="76"/>
                    </a:cubicBezTo>
                    <a:cubicBezTo>
                      <a:pt x="71" y="66"/>
                      <a:pt x="71" y="66"/>
                      <a:pt x="71" y="66"/>
                    </a:cubicBezTo>
                    <a:lnTo>
                      <a:pt x="66" y="66"/>
                    </a:lnTo>
                    <a:close/>
                    <a:moveTo>
                      <a:pt x="24" y="23"/>
                    </a:moveTo>
                    <a:cubicBezTo>
                      <a:pt x="24" y="18"/>
                      <a:pt x="28" y="16"/>
                      <a:pt x="32" y="16"/>
                    </a:cubicBezTo>
                    <a:cubicBezTo>
                      <a:pt x="37" y="16"/>
                      <a:pt x="40" y="18"/>
                      <a:pt x="41" y="23"/>
                    </a:cubicBezTo>
                    <a:cubicBezTo>
                      <a:pt x="42" y="24"/>
                      <a:pt x="42" y="25"/>
                      <a:pt x="42" y="26"/>
                    </a:cubicBezTo>
                    <a:cubicBezTo>
                      <a:pt x="42" y="28"/>
                      <a:pt x="41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34"/>
                      <a:pt x="36" y="37"/>
                      <a:pt x="32" y="37"/>
                    </a:cubicBezTo>
                    <a:cubicBezTo>
                      <a:pt x="29" y="37"/>
                      <a:pt x="26" y="34"/>
                      <a:pt x="25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3" y="29"/>
                      <a:pt x="22" y="28"/>
                      <a:pt x="22" y="26"/>
                    </a:cubicBezTo>
                    <a:cubicBezTo>
                      <a:pt x="22" y="25"/>
                      <a:pt x="23" y="24"/>
                      <a:pt x="24" y="23"/>
                    </a:cubicBezTo>
                    <a:close/>
                    <a:moveTo>
                      <a:pt x="16" y="45"/>
                    </a:moveTo>
                    <a:cubicBezTo>
                      <a:pt x="16" y="41"/>
                      <a:pt x="19" y="37"/>
                      <a:pt x="24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9"/>
                      <a:pt x="31" y="39"/>
                      <a:pt x="32" y="39"/>
                    </a:cubicBezTo>
                    <a:cubicBezTo>
                      <a:pt x="33" y="39"/>
                      <a:pt x="34" y="39"/>
                      <a:pt x="35" y="38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41" y="37"/>
                      <a:pt x="41" y="37"/>
                      <a:pt x="41" y="37"/>
                    </a:cubicBezTo>
                    <a:cubicBezTo>
                      <a:pt x="45" y="37"/>
                      <a:pt x="49" y="41"/>
                      <a:pt x="49" y="45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16" y="55"/>
                      <a:pt x="16" y="55"/>
                      <a:pt x="16" y="55"/>
                    </a:cubicBezTo>
                    <a:lnTo>
                      <a:pt x="16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2" name="Freeform 146"/>
              <p:cNvSpPr>
                <a:spLocks/>
              </p:cNvSpPr>
              <p:nvPr/>
            </p:nvSpPr>
            <p:spPr bwMode="auto">
              <a:xfrm>
                <a:off x="3106" y="1707"/>
                <a:ext cx="22" cy="23"/>
              </a:xfrm>
              <a:custGeom>
                <a:avLst/>
                <a:gdLst>
                  <a:gd name="T0" fmla="*/ 2 w 16"/>
                  <a:gd name="T1" fmla="*/ 11 h 17"/>
                  <a:gd name="T2" fmla="*/ 2 w 16"/>
                  <a:gd name="T3" fmla="*/ 11 h 17"/>
                  <a:gd name="T4" fmla="*/ 8 w 16"/>
                  <a:gd name="T5" fmla="*/ 17 h 17"/>
                  <a:gd name="T6" fmla="*/ 14 w 16"/>
                  <a:gd name="T7" fmla="*/ 11 h 17"/>
                  <a:gd name="T8" fmla="*/ 14 w 16"/>
                  <a:gd name="T9" fmla="*/ 11 h 17"/>
                  <a:gd name="T10" fmla="*/ 16 w 16"/>
                  <a:gd name="T11" fmla="*/ 9 h 17"/>
                  <a:gd name="T12" fmla="*/ 15 w 16"/>
                  <a:gd name="T13" fmla="*/ 6 h 17"/>
                  <a:gd name="T14" fmla="*/ 8 w 16"/>
                  <a:gd name="T15" fmla="*/ 0 h 17"/>
                  <a:gd name="T16" fmla="*/ 2 w 16"/>
                  <a:gd name="T17" fmla="*/ 6 h 17"/>
                  <a:gd name="T18" fmla="*/ 0 w 16"/>
                  <a:gd name="T19" fmla="*/ 9 h 17"/>
                  <a:gd name="T20" fmla="*/ 2 w 16"/>
                  <a:gd name="T21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7">
                    <a:moveTo>
                      <a:pt x="2" y="11"/>
                    </a:moveTo>
                    <a:cubicBezTo>
                      <a:pt x="2" y="11"/>
                      <a:pt x="2" y="11"/>
                      <a:pt x="2" y="11"/>
                    </a:cubicBezTo>
                    <a:cubicBezTo>
                      <a:pt x="3" y="14"/>
                      <a:pt x="6" y="17"/>
                      <a:pt x="8" y="17"/>
                    </a:cubicBezTo>
                    <a:cubicBezTo>
                      <a:pt x="11" y="17"/>
                      <a:pt x="13" y="14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1"/>
                      <a:pt x="16" y="10"/>
                      <a:pt x="16" y="9"/>
                    </a:cubicBezTo>
                    <a:cubicBezTo>
                      <a:pt x="16" y="8"/>
                      <a:pt x="16" y="7"/>
                      <a:pt x="15" y="6"/>
                    </a:cubicBezTo>
                    <a:cubicBezTo>
                      <a:pt x="15" y="2"/>
                      <a:pt x="12" y="0"/>
                      <a:pt x="8" y="0"/>
                    </a:cubicBezTo>
                    <a:cubicBezTo>
                      <a:pt x="5" y="0"/>
                      <a:pt x="2" y="2"/>
                      <a:pt x="2" y="6"/>
                    </a:cubicBezTo>
                    <a:cubicBezTo>
                      <a:pt x="1" y="7"/>
                      <a:pt x="0" y="8"/>
                      <a:pt x="0" y="9"/>
                    </a:cubicBezTo>
                    <a:cubicBezTo>
                      <a:pt x="0" y="10"/>
                      <a:pt x="1" y="11"/>
                      <a:pt x="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3" name="Freeform 147"/>
              <p:cNvSpPr>
                <a:spLocks/>
              </p:cNvSpPr>
              <p:nvPr/>
            </p:nvSpPr>
            <p:spPr bwMode="auto">
              <a:xfrm>
                <a:off x="3099" y="1730"/>
                <a:ext cx="37" cy="72"/>
              </a:xfrm>
              <a:custGeom>
                <a:avLst/>
                <a:gdLst>
                  <a:gd name="T0" fmla="*/ 26 w 27"/>
                  <a:gd name="T1" fmla="*/ 12 h 52"/>
                  <a:gd name="T2" fmla="*/ 26 w 27"/>
                  <a:gd name="T3" fmla="*/ 7 h 52"/>
                  <a:gd name="T4" fmla="*/ 20 w 27"/>
                  <a:gd name="T5" fmla="*/ 0 h 52"/>
                  <a:gd name="T6" fmla="*/ 17 w 27"/>
                  <a:gd name="T7" fmla="*/ 0 h 52"/>
                  <a:gd name="T8" fmla="*/ 15 w 27"/>
                  <a:gd name="T9" fmla="*/ 7 h 52"/>
                  <a:gd name="T10" fmla="*/ 14 w 27"/>
                  <a:gd name="T11" fmla="*/ 4 h 52"/>
                  <a:gd name="T12" fmla="*/ 15 w 27"/>
                  <a:gd name="T13" fmla="*/ 1 h 52"/>
                  <a:gd name="T14" fmla="*/ 15 w 27"/>
                  <a:gd name="T15" fmla="*/ 1 h 52"/>
                  <a:gd name="T16" fmla="*/ 13 w 27"/>
                  <a:gd name="T17" fmla="*/ 1 h 52"/>
                  <a:gd name="T18" fmla="*/ 11 w 27"/>
                  <a:gd name="T19" fmla="*/ 1 h 52"/>
                  <a:gd name="T20" fmla="*/ 11 w 27"/>
                  <a:gd name="T21" fmla="*/ 1 h 52"/>
                  <a:gd name="T22" fmla="*/ 13 w 27"/>
                  <a:gd name="T23" fmla="*/ 4 h 52"/>
                  <a:gd name="T24" fmla="*/ 11 w 27"/>
                  <a:gd name="T25" fmla="*/ 8 h 52"/>
                  <a:gd name="T26" fmla="*/ 9 w 27"/>
                  <a:gd name="T27" fmla="*/ 0 h 52"/>
                  <a:gd name="T28" fmla="*/ 6 w 27"/>
                  <a:gd name="T29" fmla="*/ 0 h 52"/>
                  <a:gd name="T30" fmla="*/ 0 w 27"/>
                  <a:gd name="T31" fmla="*/ 7 h 52"/>
                  <a:gd name="T32" fmla="*/ 0 w 27"/>
                  <a:gd name="T33" fmla="*/ 12 h 52"/>
                  <a:gd name="T34" fmla="*/ 0 w 27"/>
                  <a:gd name="T35" fmla="*/ 13 h 52"/>
                  <a:gd name="T36" fmla="*/ 0 w 27"/>
                  <a:gd name="T37" fmla="*/ 27 h 52"/>
                  <a:gd name="T38" fmla="*/ 2 w 27"/>
                  <a:gd name="T39" fmla="*/ 29 h 52"/>
                  <a:gd name="T40" fmla="*/ 4 w 27"/>
                  <a:gd name="T41" fmla="*/ 29 h 52"/>
                  <a:gd name="T42" fmla="*/ 4 w 27"/>
                  <a:gd name="T43" fmla="*/ 52 h 52"/>
                  <a:gd name="T44" fmla="*/ 22 w 27"/>
                  <a:gd name="T45" fmla="*/ 52 h 52"/>
                  <a:gd name="T46" fmla="*/ 22 w 27"/>
                  <a:gd name="T47" fmla="*/ 29 h 52"/>
                  <a:gd name="T48" fmla="*/ 24 w 27"/>
                  <a:gd name="T49" fmla="*/ 29 h 52"/>
                  <a:gd name="T50" fmla="*/ 27 w 27"/>
                  <a:gd name="T51" fmla="*/ 27 h 52"/>
                  <a:gd name="T52" fmla="*/ 27 w 27"/>
                  <a:gd name="T53" fmla="*/ 13 h 52"/>
                  <a:gd name="T54" fmla="*/ 26 w 27"/>
                  <a:gd name="T55" fmla="*/ 1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7" h="52">
                    <a:moveTo>
                      <a:pt x="26" y="12"/>
                    </a:moveTo>
                    <a:cubicBezTo>
                      <a:pt x="26" y="7"/>
                      <a:pt x="26" y="7"/>
                      <a:pt x="26" y="7"/>
                    </a:cubicBezTo>
                    <a:cubicBezTo>
                      <a:pt x="26" y="3"/>
                      <a:pt x="24" y="0"/>
                      <a:pt x="2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1"/>
                      <a:pt x="14" y="1"/>
                      <a:pt x="13" y="1"/>
                    </a:cubicBezTo>
                    <a:cubicBezTo>
                      <a:pt x="12" y="1"/>
                      <a:pt x="12" y="1"/>
                      <a:pt x="11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8"/>
                      <a:pt x="1" y="29"/>
                      <a:pt x="2" y="29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6" y="29"/>
                      <a:pt x="27" y="28"/>
                      <a:pt x="27" y="27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2"/>
                      <a:pt x="26" y="12"/>
                      <a:pt x="2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4" name="Freeform 148"/>
              <p:cNvSpPr>
                <a:spLocks/>
              </p:cNvSpPr>
              <p:nvPr/>
            </p:nvSpPr>
            <p:spPr bwMode="auto">
              <a:xfrm>
                <a:off x="3140" y="1759"/>
                <a:ext cx="28" cy="44"/>
              </a:xfrm>
              <a:custGeom>
                <a:avLst/>
                <a:gdLst>
                  <a:gd name="T0" fmla="*/ 20 w 20"/>
                  <a:gd name="T1" fmla="*/ 29 h 32"/>
                  <a:gd name="T2" fmla="*/ 17 w 20"/>
                  <a:gd name="T3" fmla="*/ 32 h 32"/>
                  <a:gd name="T4" fmla="*/ 3 w 20"/>
                  <a:gd name="T5" fmla="*/ 32 h 32"/>
                  <a:gd name="T6" fmla="*/ 0 w 20"/>
                  <a:gd name="T7" fmla="*/ 29 h 32"/>
                  <a:gd name="T8" fmla="*/ 0 w 20"/>
                  <a:gd name="T9" fmla="*/ 3 h 32"/>
                  <a:gd name="T10" fmla="*/ 3 w 20"/>
                  <a:gd name="T11" fmla="*/ 0 h 32"/>
                  <a:gd name="T12" fmla="*/ 17 w 20"/>
                  <a:gd name="T13" fmla="*/ 0 h 32"/>
                  <a:gd name="T14" fmla="*/ 20 w 20"/>
                  <a:gd name="T15" fmla="*/ 3 h 32"/>
                  <a:gd name="T16" fmla="*/ 20 w 20"/>
                  <a:gd name="T17" fmla="*/ 2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32">
                    <a:moveTo>
                      <a:pt x="20" y="29"/>
                    </a:moveTo>
                    <a:cubicBezTo>
                      <a:pt x="20" y="31"/>
                      <a:pt x="19" y="32"/>
                      <a:pt x="17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0" y="31"/>
                      <a:pt x="0" y="29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0"/>
                      <a:pt x="20" y="2"/>
                      <a:pt x="20" y="3"/>
                    </a:cubicBezTo>
                    <a:lnTo>
                      <a:pt x="2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5" name="Freeform 149"/>
              <p:cNvSpPr>
                <a:spLocks/>
              </p:cNvSpPr>
              <p:nvPr/>
            </p:nvSpPr>
            <p:spPr bwMode="auto">
              <a:xfrm>
                <a:off x="3164" y="1711"/>
                <a:ext cx="51" cy="92"/>
              </a:xfrm>
              <a:custGeom>
                <a:avLst/>
                <a:gdLst>
                  <a:gd name="T0" fmla="*/ 35 w 37"/>
                  <a:gd name="T1" fmla="*/ 18 h 67"/>
                  <a:gd name="T2" fmla="*/ 22 w 37"/>
                  <a:gd name="T3" fmla="*/ 2 h 67"/>
                  <a:gd name="T4" fmla="*/ 15 w 37"/>
                  <a:gd name="T5" fmla="*/ 2 h 67"/>
                  <a:gd name="T6" fmla="*/ 2 w 37"/>
                  <a:gd name="T7" fmla="*/ 18 h 67"/>
                  <a:gd name="T8" fmla="*/ 4 w 37"/>
                  <a:gd name="T9" fmla="*/ 22 h 67"/>
                  <a:gd name="T10" fmla="*/ 8 w 37"/>
                  <a:gd name="T11" fmla="*/ 22 h 67"/>
                  <a:gd name="T12" fmla="*/ 8 w 37"/>
                  <a:gd name="T13" fmla="*/ 64 h 67"/>
                  <a:gd name="T14" fmla="*/ 11 w 37"/>
                  <a:gd name="T15" fmla="*/ 67 h 67"/>
                  <a:gd name="T16" fmla="*/ 25 w 37"/>
                  <a:gd name="T17" fmla="*/ 67 h 67"/>
                  <a:gd name="T18" fmla="*/ 28 w 37"/>
                  <a:gd name="T19" fmla="*/ 64 h 67"/>
                  <a:gd name="T20" fmla="*/ 28 w 37"/>
                  <a:gd name="T21" fmla="*/ 22 h 67"/>
                  <a:gd name="T22" fmla="*/ 33 w 37"/>
                  <a:gd name="T23" fmla="*/ 22 h 67"/>
                  <a:gd name="T24" fmla="*/ 35 w 37"/>
                  <a:gd name="T25" fmla="*/ 18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67">
                    <a:moveTo>
                      <a:pt x="35" y="18"/>
                    </a:moveTo>
                    <a:cubicBezTo>
                      <a:pt x="22" y="2"/>
                      <a:pt x="22" y="2"/>
                      <a:pt x="22" y="2"/>
                    </a:cubicBezTo>
                    <a:cubicBezTo>
                      <a:pt x="20" y="0"/>
                      <a:pt x="17" y="0"/>
                      <a:pt x="15" y="2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0" y="21"/>
                      <a:pt x="1" y="22"/>
                      <a:pt x="4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6"/>
                      <a:pt x="10" y="67"/>
                      <a:pt x="11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7" y="67"/>
                      <a:pt x="28" y="66"/>
                      <a:pt x="28" y="64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6" y="22"/>
                      <a:pt x="37" y="21"/>
                      <a:pt x="35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6" name="Freeform 150"/>
              <p:cNvSpPr>
                <a:spLocks noEditPoints="1"/>
              </p:cNvSpPr>
              <p:nvPr/>
            </p:nvSpPr>
            <p:spPr bwMode="auto">
              <a:xfrm>
                <a:off x="2360" y="2161"/>
                <a:ext cx="36" cy="25"/>
              </a:xfrm>
              <a:custGeom>
                <a:avLst/>
                <a:gdLst>
                  <a:gd name="T0" fmla="*/ 21 w 26"/>
                  <a:gd name="T1" fmla="*/ 9 h 18"/>
                  <a:gd name="T2" fmla="*/ 21 w 26"/>
                  <a:gd name="T3" fmla="*/ 8 h 18"/>
                  <a:gd name="T4" fmla="*/ 13 w 26"/>
                  <a:gd name="T5" fmla="*/ 0 h 18"/>
                  <a:gd name="T6" fmla="*/ 5 w 26"/>
                  <a:gd name="T7" fmla="*/ 8 h 18"/>
                  <a:gd name="T8" fmla="*/ 5 w 26"/>
                  <a:gd name="T9" fmla="*/ 9 h 18"/>
                  <a:gd name="T10" fmla="*/ 0 w 26"/>
                  <a:gd name="T11" fmla="*/ 9 h 18"/>
                  <a:gd name="T12" fmla="*/ 0 w 26"/>
                  <a:gd name="T13" fmla="*/ 14 h 18"/>
                  <a:gd name="T14" fmla="*/ 4 w 26"/>
                  <a:gd name="T15" fmla="*/ 18 h 18"/>
                  <a:gd name="T16" fmla="*/ 22 w 26"/>
                  <a:gd name="T17" fmla="*/ 18 h 18"/>
                  <a:gd name="T18" fmla="*/ 26 w 26"/>
                  <a:gd name="T19" fmla="*/ 14 h 18"/>
                  <a:gd name="T20" fmla="*/ 26 w 26"/>
                  <a:gd name="T21" fmla="*/ 9 h 18"/>
                  <a:gd name="T22" fmla="*/ 21 w 26"/>
                  <a:gd name="T23" fmla="*/ 9 h 18"/>
                  <a:gd name="T24" fmla="*/ 13 w 26"/>
                  <a:gd name="T25" fmla="*/ 3 h 18"/>
                  <a:gd name="T26" fmla="*/ 16 w 26"/>
                  <a:gd name="T27" fmla="*/ 6 h 18"/>
                  <a:gd name="T28" fmla="*/ 13 w 26"/>
                  <a:gd name="T29" fmla="*/ 9 h 18"/>
                  <a:gd name="T30" fmla="*/ 10 w 26"/>
                  <a:gd name="T31" fmla="*/ 6 h 18"/>
                  <a:gd name="T32" fmla="*/ 13 w 26"/>
                  <a:gd name="T3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18">
                    <a:moveTo>
                      <a:pt x="21" y="9"/>
                    </a:moveTo>
                    <a:cubicBezTo>
                      <a:pt x="21" y="9"/>
                      <a:pt x="21" y="8"/>
                      <a:pt x="21" y="8"/>
                    </a:cubicBezTo>
                    <a:cubicBezTo>
                      <a:pt x="21" y="4"/>
                      <a:pt x="17" y="0"/>
                      <a:pt x="13" y="0"/>
                    </a:cubicBezTo>
                    <a:cubicBezTo>
                      <a:pt x="9" y="0"/>
                      <a:pt x="5" y="4"/>
                      <a:pt x="5" y="8"/>
                    </a:cubicBezTo>
                    <a:cubicBezTo>
                      <a:pt x="5" y="8"/>
                      <a:pt x="5" y="9"/>
                      <a:pt x="5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2" y="18"/>
                      <a:pt x="4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18"/>
                      <a:pt x="26" y="16"/>
                      <a:pt x="26" y="14"/>
                    </a:cubicBezTo>
                    <a:cubicBezTo>
                      <a:pt x="26" y="9"/>
                      <a:pt x="26" y="9"/>
                      <a:pt x="26" y="9"/>
                    </a:cubicBezTo>
                    <a:lnTo>
                      <a:pt x="21" y="9"/>
                    </a:lnTo>
                    <a:close/>
                    <a:moveTo>
                      <a:pt x="13" y="3"/>
                    </a:moveTo>
                    <a:cubicBezTo>
                      <a:pt x="14" y="3"/>
                      <a:pt x="16" y="5"/>
                      <a:pt x="16" y="6"/>
                    </a:cubicBezTo>
                    <a:cubicBezTo>
                      <a:pt x="16" y="8"/>
                      <a:pt x="14" y="9"/>
                      <a:pt x="13" y="9"/>
                    </a:cubicBezTo>
                    <a:cubicBezTo>
                      <a:pt x="11" y="9"/>
                      <a:pt x="10" y="8"/>
                      <a:pt x="10" y="6"/>
                    </a:cubicBezTo>
                    <a:cubicBezTo>
                      <a:pt x="10" y="5"/>
                      <a:pt x="11" y="3"/>
                      <a:pt x="1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7" name="Freeform 151"/>
              <p:cNvSpPr>
                <a:spLocks/>
              </p:cNvSpPr>
              <p:nvPr/>
            </p:nvSpPr>
            <p:spPr bwMode="auto">
              <a:xfrm>
                <a:off x="2408" y="2174"/>
                <a:ext cx="8" cy="16"/>
              </a:xfrm>
              <a:custGeom>
                <a:avLst/>
                <a:gdLst>
                  <a:gd name="T0" fmla="*/ 6 w 6"/>
                  <a:gd name="T1" fmla="*/ 4 h 11"/>
                  <a:gd name="T2" fmla="*/ 2 w 6"/>
                  <a:gd name="T3" fmla="*/ 0 h 11"/>
                  <a:gd name="T4" fmla="*/ 0 w 6"/>
                  <a:gd name="T5" fmla="*/ 0 h 11"/>
                  <a:gd name="T6" fmla="*/ 0 w 6"/>
                  <a:gd name="T7" fmla="*/ 11 h 11"/>
                  <a:gd name="T8" fmla="*/ 6 w 6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6" y="4"/>
                    </a:moveTo>
                    <a:cubicBezTo>
                      <a:pt x="6" y="2"/>
                      <a:pt x="4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8" name="Freeform 152"/>
              <p:cNvSpPr>
                <a:spLocks/>
              </p:cNvSpPr>
              <p:nvPr/>
            </p:nvSpPr>
            <p:spPr bwMode="auto">
              <a:xfrm>
                <a:off x="2338" y="2174"/>
                <a:ext cx="80" cy="101"/>
              </a:xfrm>
              <a:custGeom>
                <a:avLst/>
                <a:gdLst>
                  <a:gd name="T0" fmla="*/ 51 w 58"/>
                  <a:gd name="T1" fmla="*/ 41 h 73"/>
                  <a:gd name="T2" fmla="*/ 51 w 58"/>
                  <a:gd name="T3" fmla="*/ 61 h 73"/>
                  <a:gd name="T4" fmla="*/ 7 w 58"/>
                  <a:gd name="T5" fmla="*/ 61 h 73"/>
                  <a:gd name="T6" fmla="*/ 7 w 58"/>
                  <a:gd name="T7" fmla="*/ 0 h 73"/>
                  <a:gd name="T8" fmla="*/ 5 w 58"/>
                  <a:gd name="T9" fmla="*/ 0 h 73"/>
                  <a:gd name="T10" fmla="*/ 0 w 58"/>
                  <a:gd name="T11" fmla="*/ 5 h 73"/>
                  <a:gd name="T12" fmla="*/ 0 w 58"/>
                  <a:gd name="T13" fmla="*/ 68 h 73"/>
                  <a:gd name="T14" fmla="*/ 5 w 58"/>
                  <a:gd name="T15" fmla="*/ 73 h 73"/>
                  <a:gd name="T16" fmla="*/ 53 w 58"/>
                  <a:gd name="T17" fmla="*/ 73 h 73"/>
                  <a:gd name="T18" fmla="*/ 58 w 58"/>
                  <a:gd name="T19" fmla="*/ 68 h 73"/>
                  <a:gd name="T20" fmla="*/ 58 w 58"/>
                  <a:gd name="T21" fmla="*/ 34 h 73"/>
                  <a:gd name="T22" fmla="*/ 51 w 58"/>
                  <a:gd name="T23" fmla="*/ 4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" h="73">
                    <a:moveTo>
                      <a:pt x="51" y="41"/>
                    </a:moveTo>
                    <a:cubicBezTo>
                      <a:pt x="51" y="61"/>
                      <a:pt x="51" y="61"/>
                      <a:pt x="51" y="61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1"/>
                      <a:pt x="2" y="73"/>
                      <a:pt x="5" y="73"/>
                    </a:cubicBezTo>
                    <a:cubicBezTo>
                      <a:pt x="53" y="73"/>
                      <a:pt x="53" y="73"/>
                      <a:pt x="53" y="73"/>
                    </a:cubicBezTo>
                    <a:cubicBezTo>
                      <a:pt x="55" y="73"/>
                      <a:pt x="58" y="71"/>
                      <a:pt x="58" y="68"/>
                    </a:cubicBezTo>
                    <a:cubicBezTo>
                      <a:pt x="58" y="34"/>
                      <a:pt x="58" y="34"/>
                      <a:pt x="58" y="34"/>
                    </a:cubicBezTo>
                    <a:lnTo>
                      <a:pt x="51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9" name="Freeform 153"/>
              <p:cNvSpPr>
                <a:spLocks/>
              </p:cNvSpPr>
              <p:nvPr/>
            </p:nvSpPr>
            <p:spPr bwMode="auto">
              <a:xfrm>
                <a:off x="2383" y="2177"/>
                <a:ext cx="58" cy="58"/>
              </a:xfrm>
              <a:custGeom>
                <a:avLst/>
                <a:gdLst>
                  <a:gd name="T0" fmla="*/ 0 w 42"/>
                  <a:gd name="T1" fmla="*/ 34 h 42"/>
                  <a:gd name="T2" fmla="*/ 4 w 42"/>
                  <a:gd name="T3" fmla="*/ 37 h 42"/>
                  <a:gd name="T4" fmla="*/ 7 w 42"/>
                  <a:gd name="T5" fmla="*/ 42 h 42"/>
                  <a:gd name="T6" fmla="*/ 42 w 42"/>
                  <a:gd name="T7" fmla="*/ 8 h 42"/>
                  <a:gd name="T8" fmla="*/ 34 w 42"/>
                  <a:gd name="T9" fmla="*/ 0 h 42"/>
                  <a:gd name="T10" fmla="*/ 0 w 42"/>
                  <a:gd name="T11" fmla="*/ 3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2">
                    <a:moveTo>
                      <a:pt x="0" y="34"/>
                    </a:moveTo>
                    <a:cubicBezTo>
                      <a:pt x="1" y="35"/>
                      <a:pt x="3" y="36"/>
                      <a:pt x="4" y="37"/>
                    </a:cubicBezTo>
                    <a:cubicBezTo>
                      <a:pt x="6" y="39"/>
                      <a:pt x="7" y="40"/>
                      <a:pt x="7" y="42"/>
                    </a:cubicBezTo>
                    <a:cubicBezTo>
                      <a:pt x="7" y="42"/>
                      <a:pt x="39" y="10"/>
                      <a:pt x="42" y="8"/>
                    </a:cubicBezTo>
                    <a:cubicBezTo>
                      <a:pt x="39" y="2"/>
                      <a:pt x="34" y="0"/>
                      <a:pt x="34" y="0"/>
                    </a:cubicBezTo>
                    <a:lnTo>
                      <a:pt x="0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0" name="Freeform 154"/>
              <p:cNvSpPr>
                <a:spLocks/>
              </p:cNvSpPr>
              <p:nvPr/>
            </p:nvSpPr>
            <p:spPr bwMode="auto">
              <a:xfrm>
                <a:off x="2375" y="2235"/>
                <a:ext cx="8" cy="7"/>
              </a:xfrm>
              <a:custGeom>
                <a:avLst/>
                <a:gdLst>
                  <a:gd name="T0" fmla="*/ 5 w 6"/>
                  <a:gd name="T1" fmla="*/ 3 h 5"/>
                  <a:gd name="T2" fmla="*/ 5 w 6"/>
                  <a:gd name="T3" fmla="*/ 4 h 5"/>
                  <a:gd name="T4" fmla="*/ 2 w 6"/>
                  <a:gd name="T5" fmla="*/ 5 h 5"/>
                  <a:gd name="T6" fmla="*/ 1 w 6"/>
                  <a:gd name="T7" fmla="*/ 4 h 5"/>
                  <a:gd name="T8" fmla="*/ 2 w 6"/>
                  <a:gd name="T9" fmla="*/ 1 h 5"/>
                  <a:gd name="T10" fmla="*/ 3 w 6"/>
                  <a:gd name="T11" fmla="*/ 0 h 5"/>
                  <a:gd name="T12" fmla="*/ 5 w 6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5">
                    <a:moveTo>
                      <a:pt x="5" y="3"/>
                    </a:moveTo>
                    <a:cubicBezTo>
                      <a:pt x="6" y="3"/>
                      <a:pt x="6" y="4"/>
                      <a:pt x="5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5"/>
                      <a:pt x="1" y="4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3" y="0"/>
                    </a:cubicBez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1" name="Freeform 155"/>
              <p:cNvSpPr>
                <a:spLocks/>
              </p:cNvSpPr>
              <p:nvPr/>
            </p:nvSpPr>
            <p:spPr bwMode="auto">
              <a:xfrm>
                <a:off x="2354" y="2213"/>
                <a:ext cx="29" cy="4"/>
              </a:xfrm>
              <a:custGeom>
                <a:avLst/>
                <a:gdLst>
                  <a:gd name="T0" fmla="*/ 29 w 29"/>
                  <a:gd name="T1" fmla="*/ 0 h 4"/>
                  <a:gd name="T2" fmla="*/ 0 w 29"/>
                  <a:gd name="T3" fmla="*/ 0 h 4"/>
                  <a:gd name="T4" fmla="*/ 0 w 29"/>
                  <a:gd name="T5" fmla="*/ 4 h 4"/>
                  <a:gd name="T6" fmla="*/ 26 w 29"/>
                  <a:gd name="T7" fmla="*/ 4 h 4"/>
                  <a:gd name="T8" fmla="*/ 29 w 29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4">
                    <a:moveTo>
                      <a:pt x="29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6" y="4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2" name="Freeform 156"/>
              <p:cNvSpPr>
                <a:spLocks/>
              </p:cNvSpPr>
              <p:nvPr/>
            </p:nvSpPr>
            <p:spPr bwMode="auto">
              <a:xfrm>
                <a:off x="2354" y="2205"/>
                <a:ext cx="39" cy="3"/>
              </a:xfrm>
              <a:custGeom>
                <a:avLst/>
                <a:gdLst>
                  <a:gd name="T0" fmla="*/ 39 w 39"/>
                  <a:gd name="T1" fmla="*/ 0 h 3"/>
                  <a:gd name="T2" fmla="*/ 0 w 39"/>
                  <a:gd name="T3" fmla="*/ 0 h 3"/>
                  <a:gd name="T4" fmla="*/ 0 w 39"/>
                  <a:gd name="T5" fmla="*/ 3 h 3"/>
                  <a:gd name="T6" fmla="*/ 35 w 39"/>
                  <a:gd name="T7" fmla="*/ 3 h 3"/>
                  <a:gd name="T8" fmla="*/ 39 w 39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">
                    <a:moveTo>
                      <a:pt x="39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5" y="3"/>
                    </a:lnTo>
                    <a:lnTo>
                      <a:pt x="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3" name="Freeform 157"/>
              <p:cNvSpPr>
                <a:spLocks/>
              </p:cNvSpPr>
              <p:nvPr/>
            </p:nvSpPr>
            <p:spPr bwMode="auto">
              <a:xfrm>
                <a:off x="2354" y="2195"/>
                <a:ext cx="47" cy="4"/>
              </a:xfrm>
              <a:custGeom>
                <a:avLst/>
                <a:gdLst>
                  <a:gd name="T0" fmla="*/ 47 w 47"/>
                  <a:gd name="T1" fmla="*/ 0 h 4"/>
                  <a:gd name="T2" fmla="*/ 47 w 47"/>
                  <a:gd name="T3" fmla="*/ 0 h 4"/>
                  <a:gd name="T4" fmla="*/ 0 w 47"/>
                  <a:gd name="T5" fmla="*/ 0 h 4"/>
                  <a:gd name="T6" fmla="*/ 0 w 47"/>
                  <a:gd name="T7" fmla="*/ 4 h 4"/>
                  <a:gd name="T8" fmla="*/ 44 w 47"/>
                  <a:gd name="T9" fmla="*/ 4 h 4"/>
                  <a:gd name="T10" fmla="*/ 47 w 47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4">
                    <a:moveTo>
                      <a:pt x="47" y="0"/>
                    </a:moveTo>
                    <a:lnTo>
                      <a:pt x="47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4" y="4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4" name="Freeform 158"/>
              <p:cNvSpPr>
                <a:spLocks/>
              </p:cNvSpPr>
              <p:nvPr/>
            </p:nvSpPr>
            <p:spPr bwMode="auto">
              <a:xfrm>
                <a:off x="1889" y="618"/>
                <a:ext cx="11" cy="11"/>
              </a:xfrm>
              <a:custGeom>
                <a:avLst/>
                <a:gdLst>
                  <a:gd name="T0" fmla="*/ 1 w 8"/>
                  <a:gd name="T1" fmla="*/ 5 h 8"/>
                  <a:gd name="T2" fmla="*/ 1 w 8"/>
                  <a:gd name="T3" fmla="*/ 5 h 8"/>
                  <a:gd name="T4" fmla="*/ 4 w 8"/>
                  <a:gd name="T5" fmla="*/ 8 h 8"/>
                  <a:gd name="T6" fmla="*/ 7 w 8"/>
                  <a:gd name="T7" fmla="*/ 5 h 8"/>
                  <a:gd name="T8" fmla="*/ 7 w 8"/>
                  <a:gd name="T9" fmla="*/ 5 h 8"/>
                  <a:gd name="T10" fmla="*/ 8 w 8"/>
                  <a:gd name="T11" fmla="*/ 4 h 8"/>
                  <a:gd name="T12" fmla="*/ 7 w 8"/>
                  <a:gd name="T13" fmla="*/ 3 h 8"/>
                  <a:gd name="T14" fmla="*/ 4 w 8"/>
                  <a:gd name="T15" fmla="*/ 0 h 8"/>
                  <a:gd name="T16" fmla="*/ 0 w 8"/>
                  <a:gd name="T17" fmla="*/ 3 h 8"/>
                  <a:gd name="T18" fmla="*/ 0 w 8"/>
                  <a:gd name="T19" fmla="*/ 4 h 8"/>
                  <a:gd name="T20" fmla="*/ 1 w 8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8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2" y="8"/>
                      <a:pt x="4" y="8"/>
                    </a:cubicBezTo>
                    <a:cubicBezTo>
                      <a:pt x="5" y="8"/>
                      <a:pt x="6" y="6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8" y="4"/>
                      <a:pt x="8" y="4"/>
                    </a:cubicBezTo>
                    <a:cubicBezTo>
                      <a:pt x="8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5" name="Freeform 159"/>
              <p:cNvSpPr>
                <a:spLocks/>
              </p:cNvSpPr>
              <p:nvPr/>
            </p:nvSpPr>
            <p:spPr bwMode="auto">
              <a:xfrm>
                <a:off x="1905" y="618"/>
                <a:ext cx="10" cy="11"/>
              </a:xfrm>
              <a:custGeom>
                <a:avLst/>
                <a:gdLst>
                  <a:gd name="T0" fmla="*/ 1 w 7"/>
                  <a:gd name="T1" fmla="*/ 5 h 8"/>
                  <a:gd name="T2" fmla="*/ 1 w 7"/>
                  <a:gd name="T3" fmla="*/ 5 h 8"/>
                  <a:gd name="T4" fmla="*/ 4 w 7"/>
                  <a:gd name="T5" fmla="*/ 8 h 8"/>
                  <a:gd name="T6" fmla="*/ 6 w 7"/>
                  <a:gd name="T7" fmla="*/ 5 h 8"/>
                  <a:gd name="T8" fmla="*/ 7 w 7"/>
                  <a:gd name="T9" fmla="*/ 5 h 8"/>
                  <a:gd name="T10" fmla="*/ 7 w 7"/>
                  <a:gd name="T11" fmla="*/ 4 h 8"/>
                  <a:gd name="T12" fmla="*/ 7 w 7"/>
                  <a:gd name="T13" fmla="*/ 3 h 8"/>
                  <a:gd name="T14" fmla="*/ 4 w 7"/>
                  <a:gd name="T15" fmla="*/ 0 h 8"/>
                  <a:gd name="T16" fmla="*/ 0 w 7"/>
                  <a:gd name="T17" fmla="*/ 3 h 8"/>
                  <a:gd name="T18" fmla="*/ 0 w 7"/>
                  <a:gd name="T19" fmla="*/ 4 h 8"/>
                  <a:gd name="T20" fmla="*/ 1 w 7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2" y="8"/>
                      <a:pt x="4" y="8"/>
                    </a:cubicBezTo>
                    <a:cubicBezTo>
                      <a:pt x="5" y="8"/>
                      <a:pt x="6" y="6"/>
                      <a:pt x="6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6" name="Freeform 160"/>
              <p:cNvSpPr>
                <a:spLocks/>
              </p:cNvSpPr>
              <p:nvPr/>
            </p:nvSpPr>
            <p:spPr bwMode="auto">
              <a:xfrm>
                <a:off x="1922" y="618"/>
                <a:ext cx="10" cy="11"/>
              </a:xfrm>
              <a:custGeom>
                <a:avLst/>
                <a:gdLst>
                  <a:gd name="T0" fmla="*/ 1 w 7"/>
                  <a:gd name="T1" fmla="*/ 5 h 8"/>
                  <a:gd name="T2" fmla="*/ 1 w 7"/>
                  <a:gd name="T3" fmla="*/ 5 h 8"/>
                  <a:gd name="T4" fmla="*/ 4 w 7"/>
                  <a:gd name="T5" fmla="*/ 8 h 8"/>
                  <a:gd name="T6" fmla="*/ 6 w 7"/>
                  <a:gd name="T7" fmla="*/ 5 h 8"/>
                  <a:gd name="T8" fmla="*/ 6 w 7"/>
                  <a:gd name="T9" fmla="*/ 5 h 8"/>
                  <a:gd name="T10" fmla="*/ 7 w 7"/>
                  <a:gd name="T11" fmla="*/ 4 h 8"/>
                  <a:gd name="T12" fmla="*/ 7 w 7"/>
                  <a:gd name="T13" fmla="*/ 3 h 8"/>
                  <a:gd name="T14" fmla="*/ 4 w 7"/>
                  <a:gd name="T15" fmla="*/ 0 h 8"/>
                  <a:gd name="T16" fmla="*/ 0 w 7"/>
                  <a:gd name="T17" fmla="*/ 3 h 8"/>
                  <a:gd name="T18" fmla="*/ 0 w 7"/>
                  <a:gd name="T19" fmla="*/ 4 h 8"/>
                  <a:gd name="T20" fmla="*/ 1 w 7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2" y="8"/>
                      <a:pt x="4" y="8"/>
                    </a:cubicBezTo>
                    <a:cubicBezTo>
                      <a:pt x="5" y="8"/>
                      <a:pt x="6" y="6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5"/>
                      <a:pt x="7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7" name="Freeform 161"/>
              <p:cNvSpPr>
                <a:spLocks/>
              </p:cNvSpPr>
              <p:nvPr/>
            </p:nvSpPr>
            <p:spPr bwMode="auto">
              <a:xfrm>
                <a:off x="1939" y="618"/>
                <a:ext cx="9" cy="11"/>
              </a:xfrm>
              <a:custGeom>
                <a:avLst/>
                <a:gdLst>
                  <a:gd name="T0" fmla="*/ 0 w 7"/>
                  <a:gd name="T1" fmla="*/ 5 h 8"/>
                  <a:gd name="T2" fmla="*/ 1 w 7"/>
                  <a:gd name="T3" fmla="*/ 5 h 8"/>
                  <a:gd name="T4" fmla="*/ 3 w 7"/>
                  <a:gd name="T5" fmla="*/ 8 h 8"/>
                  <a:gd name="T6" fmla="*/ 6 w 7"/>
                  <a:gd name="T7" fmla="*/ 5 h 8"/>
                  <a:gd name="T8" fmla="*/ 6 w 7"/>
                  <a:gd name="T9" fmla="*/ 5 h 8"/>
                  <a:gd name="T10" fmla="*/ 7 w 7"/>
                  <a:gd name="T11" fmla="*/ 4 h 8"/>
                  <a:gd name="T12" fmla="*/ 7 w 7"/>
                  <a:gd name="T13" fmla="*/ 3 h 8"/>
                  <a:gd name="T14" fmla="*/ 3 w 7"/>
                  <a:gd name="T15" fmla="*/ 0 h 8"/>
                  <a:gd name="T16" fmla="*/ 0 w 7"/>
                  <a:gd name="T17" fmla="*/ 3 h 8"/>
                  <a:gd name="T18" fmla="*/ 0 w 7"/>
                  <a:gd name="T19" fmla="*/ 4 h 8"/>
                  <a:gd name="T20" fmla="*/ 0 w 7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8">
                    <a:moveTo>
                      <a:pt x="0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2" y="8"/>
                      <a:pt x="3" y="8"/>
                    </a:cubicBezTo>
                    <a:cubicBezTo>
                      <a:pt x="5" y="8"/>
                      <a:pt x="6" y="6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5"/>
                      <a:pt x="7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8" name="Freeform 162"/>
              <p:cNvSpPr>
                <a:spLocks/>
              </p:cNvSpPr>
              <p:nvPr/>
            </p:nvSpPr>
            <p:spPr bwMode="auto">
              <a:xfrm>
                <a:off x="1955" y="618"/>
                <a:ext cx="10" cy="11"/>
              </a:xfrm>
              <a:custGeom>
                <a:avLst/>
                <a:gdLst>
                  <a:gd name="T0" fmla="*/ 0 w 7"/>
                  <a:gd name="T1" fmla="*/ 5 h 8"/>
                  <a:gd name="T2" fmla="*/ 0 w 7"/>
                  <a:gd name="T3" fmla="*/ 5 h 8"/>
                  <a:gd name="T4" fmla="*/ 3 w 7"/>
                  <a:gd name="T5" fmla="*/ 8 h 8"/>
                  <a:gd name="T6" fmla="*/ 6 w 7"/>
                  <a:gd name="T7" fmla="*/ 5 h 8"/>
                  <a:gd name="T8" fmla="*/ 6 w 7"/>
                  <a:gd name="T9" fmla="*/ 5 h 8"/>
                  <a:gd name="T10" fmla="*/ 7 w 7"/>
                  <a:gd name="T11" fmla="*/ 4 h 8"/>
                  <a:gd name="T12" fmla="*/ 7 w 7"/>
                  <a:gd name="T13" fmla="*/ 3 h 8"/>
                  <a:gd name="T14" fmla="*/ 3 w 7"/>
                  <a:gd name="T15" fmla="*/ 0 h 8"/>
                  <a:gd name="T16" fmla="*/ 0 w 7"/>
                  <a:gd name="T17" fmla="*/ 3 h 8"/>
                  <a:gd name="T18" fmla="*/ 0 w 7"/>
                  <a:gd name="T19" fmla="*/ 4 h 8"/>
                  <a:gd name="T20" fmla="*/ 0 w 7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8"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2" y="8"/>
                      <a:pt x="3" y="8"/>
                    </a:cubicBezTo>
                    <a:cubicBezTo>
                      <a:pt x="5" y="8"/>
                      <a:pt x="6" y="6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5"/>
                      <a:pt x="7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9" name="Freeform 163"/>
              <p:cNvSpPr>
                <a:spLocks/>
              </p:cNvSpPr>
              <p:nvPr/>
            </p:nvSpPr>
            <p:spPr bwMode="auto">
              <a:xfrm>
                <a:off x="1885" y="629"/>
                <a:ext cx="84" cy="34"/>
              </a:xfrm>
              <a:custGeom>
                <a:avLst/>
                <a:gdLst>
                  <a:gd name="T0" fmla="*/ 61 w 61"/>
                  <a:gd name="T1" fmla="*/ 3 h 25"/>
                  <a:gd name="T2" fmla="*/ 56 w 61"/>
                  <a:gd name="T3" fmla="*/ 0 h 25"/>
                  <a:gd name="T4" fmla="*/ 55 w 61"/>
                  <a:gd name="T5" fmla="*/ 1 h 25"/>
                  <a:gd name="T6" fmla="*/ 55 w 61"/>
                  <a:gd name="T7" fmla="*/ 0 h 25"/>
                  <a:gd name="T8" fmla="*/ 53 w 61"/>
                  <a:gd name="T9" fmla="*/ 0 h 25"/>
                  <a:gd name="T10" fmla="*/ 54 w 61"/>
                  <a:gd name="T11" fmla="*/ 2 h 25"/>
                  <a:gd name="T12" fmla="*/ 52 w 61"/>
                  <a:gd name="T13" fmla="*/ 0 h 25"/>
                  <a:gd name="T14" fmla="*/ 48 w 61"/>
                  <a:gd name="T15" fmla="*/ 2 h 25"/>
                  <a:gd name="T16" fmla="*/ 44 w 61"/>
                  <a:gd name="T17" fmla="*/ 0 h 25"/>
                  <a:gd name="T18" fmla="*/ 43 w 61"/>
                  <a:gd name="T19" fmla="*/ 1 h 25"/>
                  <a:gd name="T20" fmla="*/ 43 w 61"/>
                  <a:gd name="T21" fmla="*/ 0 h 25"/>
                  <a:gd name="T22" fmla="*/ 41 w 61"/>
                  <a:gd name="T23" fmla="*/ 0 h 25"/>
                  <a:gd name="T24" fmla="*/ 42 w 61"/>
                  <a:gd name="T25" fmla="*/ 2 h 25"/>
                  <a:gd name="T26" fmla="*/ 40 w 61"/>
                  <a:gd name="T27" fmla="*/ 0 h 25"/>
                  <a:gd name="T28" fmla="*/ 36 w 61"/>
                  <a:gd name="T29" fmla="*/ 2 h 25"/>
                  <a:gd name="T30" fmla="*/ 32 w 61"/>
                  <a:gd name="T31" fmla="*/ 0 h 25"/>
                  <a:gd name="T32" fmla="*/ 31 w 61"/>
                  <a:gd name="T33" fmla="*/ 1 h 25"/>
                  <a:gd name="T34" fmla="*/ 31 w 61"/>
                  <a:gd name="T35" fmla="*/ 0 h 25"/>
                  <a:gd name="T36" fmla="*/ 29 w 61"/>
                  <a:gd name="T37" fmla="*/ 0 h 25"/>
                  <a:gd name="T38" fmla="*/ 30 w 61"/>
                  <a:gd name="T39" fmla="*/ 2 h 25"/>
                  <a:gd name="T40" fmla="*/ 29 w 61"/>
                  <a:gd name="T41" fmla="*/ 0 h 25"/>
                  <a:gd name="T42" fmla="*/ 25 w 61"/>
                  <a:gd name="T43" fmla="*/ 2 h 25"/>
                  <a:gd name="T44" fmla="*/ 21 w 61"/>
                  <a:gd name="T45" fmla="*/ 0 h 25"/>
                  <a:gd name="T46" fmla="*/ 19 w 61"/>
                  <a:gd name="T47" fmla="*/ 1 h 25"/>
                  <a:gd name="T48" fmla="*/ 20 w 61"/>
                  <a:gd name="T49" fmla="*/ 0 h 25"/>
                  <a:gd name="T50" fmla="*/ 18 w 61"/>
                  <a:gd name="T51" fmla="*/ 0 h 25"/>
                  <a:gd name="T52" fmla="*/ 18 w 61"/>
                  <a:gd name="T53" fmla="*/ 2 h 25"/>
                  <a:gd name="T54" fmla="*/ 17 w 61"/>
                  <a:gd name="T55" fmla="*/ 0 h 25"/>
                  <a:gd name="T56" fmla="*/ 13 w 61"/>
                  <a:gd name="T57" fmla="*/ 2 h 25"/>
                  <a:gd name="T58" fmla="*/ 9 w 61"/>
                  <a:gd name="T59" fmla="*/ 0 h 25"/>
                  <a:gd name="T60" fmla="*/ 7 w 61"/>
                  <a:gd name="T61" fmla="*/ 1 h 25"/>
                  <a:gd name="T62" fmla="*/ 8 w 61"/>
                  <a:gd name="T63" fmla="*/ 0 h 25"/>
                  <a:gd name="T64" fmla="*/ 6 w 61"/>
                  <a:gd name="T65" fmla="*/ 0 h 25"/>
                  <a:gd name="T66" fmla="*/ 7 w 61"/>
                  <a:gd name="T67" fmla="*/ 2 h 25"/>
                  <a:gd name="T68" fmla="*/ 5 w 61"/>
                  <a:gd name="T69" fmla="*/ 0 h 25"/>
                  <a:gd name="T70" fmla="*/ 0 w 61"/>
                  <a:gd name="T71" fmla="*/ 3 h 25"/>
                  <a:gd name="T72" fmla="*/ 0 w 61"/>
                  <a:gd name="T73" fmla="*/ 6 h 25"/>
                  <a:gd name="T74" fmla="*/ 1 w 61"/>
                  <a:gd name="T75" fmla="*/ 14 h 25"/>
                  <a:gd name="T76" fmla="*/ 2 w 61"/>
                  <a:gd name="T77" fmla="*/ 25 h 25"/>
                  <a:gd name="T78" fmla="*/ 11 w 61"/>
                  <a:gd name="T79" fmla="*/ 14 h 25"/>
                  <a:gd name="T80" fmla="*/ 13 w 61"/>
                  <a:gd name="T81" fmla="*/ 14 h 25"/>
                  <a:gd name="T82" fmla="*/ 14 w 61"/>
                  <a:gd name="T83" fmla="*/ 14 h 25"/>
                  <a:gd name="T84" fmla="*/ 23 w 61"/>
                  <a:gd name="T85" fmla="*/ 25 h 25"/>
                  <a:gd name="T86" fmla="*/ 24 w 61"/>
                  <a:gd name="T87" fmla="*/ 14 h 25"/>
                  <a:gd name="T88" fmla="*/ 25 w 61"/>
                  <a:gd name="T89" fmla="*/ 14 h 25"/>
                  <a:gd name="T90" fmla="*/ 26 w 61"/>
                  <a:gd name="T91" fmla="*/ 25 h 25"/>
                  <a:gd name="T92" fmla="*/ 35 w 61"/>
                  <a:gd name="T93" fmla="*/ 14 h 25"/>
                  <a:gd name="T94" fmla="*/ 36 w 61"/>
                  <a:gd name="T95" fmla="*/ 14 h 25"/>
                  <a:gd name="T96" fmla="*/ 38 w 61"/>
                  <a:gd name="T97" fmla="*/ 14 h 25"/>
                  <a:gd name="T98" fmla="*/ 47 w 61"/>
                  <a:gd name="T99" fmla="*/ 25 h 25"/>
                  <a:gd name="T100" fmla="*/ 48 w 61"/>
                  <a:gd name="T101" fmla="*/ 14 h 25"/>
                  <a:gd name="T102" fmla="*/ 49 w 61"/>
                  <a:gd name="T103" fmla="*/ 14 h 25"/>
                  <a:gd name="T104" fmla="*/ 50 w 61"/>
                  <a:gd name="T105" fmla="*/ 25 h 25"/>
                  <a:gd name="T106" fmla="*/ 59 w 61"/>
                  <a:gd name="T107" fmla="*/ 14 h 25"/>
                  <a:gd name="T108" fmla="*/ 61 w 61"/>
                  <a:gd name="T109" fmla="*/ 13 h 25"/>
                  <a:gd name="T110" fmla="*/ 61 w 61"/>
                  <a:gd name="T111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" h="25">
                    <a:moveTo>
                      <a:pt x="61" y="6"/>
                    </a:moveTo>
                    <a:cubicBezTo>
                      <a:pt x="61" y="3"/>
                      <a:pt x="61" y="3"/>
                      <a:pt x="61" y="3"/>
                    </a:cubicBezTo>
                    <a:cubicBezTo>
                      <a:pt x="61" y="1"/>
                      <a:pt x="59" y="0"/>
                      <a:pt x="58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4" y="0"/>
                    </a:cubicBezTo>
                    <a:cubicBezTo>
                      <a:pt x="54" y="0"/>
                      <a:pt x="54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0" y="0"/>
                      <a:pt x="49" y="1"/>
                      <a:pt x="48" y="2"/>
                    </a:cubicBezTo>
                    <a:cubicBezTo>
                      <a:pt x="48" y="1"/>
                      <a:pt x="47" y="0"/>
                      <a:pt x="46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3" y="0"/>
                      <a:pt x="42" y="0"/>
                    </a:cubicBezTo>
                    <a:cubicBezTo>
                      <a:pt x="42" y="0"/>
                      <a:pt x="42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8" y="0"/>
                      <a:pt x="37" y="1"/>
                      <a:pt x="36" y="2"/>
                    </a:cubicBezTo>
                    <a:cubicBezTo>
                      <a:pt x="36" y="1"/>
                      <a:pt x="35" y="0"/>
                      <a:pt x="34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0"/>
                      <a:pt x="30" y="0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5" y="1"/>
                      <a:pt x="25" y="2"/>
                    </a:cubicBezTo>
                    <a:cubicBezTo>
                      <a:pt x="24" y="1"/>
                      <a:pt x="23" y="0"/>
                      <a:pt x="22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4" y="0"/>
                      <a:pt x="13" y="1"/>
                      <a:pt x="13" y="2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4"/>
                      <a:pt x="12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4"/>
                      <a:pt x="24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60" y="14"/>
                      <a:pt x="60" y="14"/>
                      <a:pt x="60" y="14"/>
                    </a:cubicBezTo>
                    <a:cubicBezTo>
                      <a:pt x="60" y="14"/>
                      <a:pt x="61" y="13"/>
                      <a:pt x="61" y="13"/>
                    </a:cubicBezTo>
                    <a:cubicBezTo>
                      <a:pt x="61" y="6"/>
                      <a:pt x="61" y="6"/>
                      <a:pt x="61" y="6"/>
                    </a:cubicBezTo>
                    <a:cubicBezTo>
                      <a:pt x="61" y="6"/>
                      <a:pt x="61" y="6"/>
                      <a:pt x="6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0" name="Freeform 164"/>
              <p:cNvSpPr>
                <a:spLocks/>
              </p:cNvSpPr>
              <p:nvPr/>
            </p:nvSpPr>
            <p:spPr bwMode="auto">
              <a:xfrm>
                <a:off x="1897" y="607"/>
                <a:ext cx="10" cy="11"/>
              </a:xfrm>
              <a:custGeom>
                <a:avLst/>
                <a:gdLst>
                  <a:gd name="T0" fmla="*/ 1 w 7"/>
                  <a:gd name="T1" fmla="*/ 5 h 8"/>
                  <a:gd name="T2" fmla="*/ 1 w 7"/>
                  <a:gd name="T3" fmla="*/ 5 h 8"/>
                  <a:gd name="T4" fmla="*/ 4 w 7"/>
                  <a:gd name="T5" fmla="*/ 8 h 8"/>
                  <a:gd name="T6" fmla="*/ 7 w 7"/>
                  <a:gd name="T7" fmla="*/ 5 h 8"/>
                  <a:gd name="T8" fmla="*/ 7 w 7"/>
                  <a:gd name="T9" fmla="*/ 5 h 8"/>
                  <a:gd name="T10" fmla="*/ 7 w 7"/>
                  <a:gd name="T11" fmla="*/ 4 h 8"/>
                  <a:gd name="T12" fmla="*/ 7 w 7"/>
                  <a:gd name="T13" fmla="*/ 3 h 8"/>
                  <a:gd name="T14" fmla="*/ 4 w 7"/>
                  <a:gd name="T15" fmla="*/ 0 h 8"/>
                  <a:gd name="T16" fmla="*/ 0 w 7"/>
                  <a:gd name="T17" fmla="*/ 3 h 8"/>
                  <a:gd name="T18" fmla="*/ 0 w 7"/>
                  <a:gd name="T19" fmla="*/ 4 h 8"/>
                  <a:gd name="T20" fmla="*/ 1 w 7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1" name="Freeform 165"/>
              <p:cNvSpPr>
                <a:spLocks/>
              </p:cNvSpPr>
              <p:nvPr/>
            </p:nvSpPr>
            <p:spPr bwMode="auto">
              <a:xfrm>
                <a:off x="1914" y="607"/>
                <a:ext cx="9" cy="11"/>
              </a:xfrm>
              <a:custGeom>
                <a:avLst/>
                <a:gdLst>
                  <a:gd name="T0" fmla="*/ 1 w 7"/>
                  <a:gd name="T1" fmla="*/ 5 h 8"/>
                  <a:gd name="T2" fmla="*/ 1 w 7"/>
                  <a:gd name="T3" fmla="*/ 5 h 8"/>
                  <a:gd name="T4" fmla="*/ 4 w 7"/>
                  <a:gd name="T5" fmla="*/ 8 h 8"/>
                  <a:gd name="T6" fmla="*/ 6 w 7"/>
                  <a:gd name="T7" fmla="*/ 5 h 8"/>
                  <a:gd name="T8" fmla="*/ 7 w 7"/>
                  <a:gd name="T9" fmla="*/ 5 h 8"/>
                  <a:gd name="T10" fmla="*/ 7 w 7"/>
                  <a:gd name="T11" fmla="*/ 4 h 8"/>
                  <a:gd name="T12" fmla="*/ 7 w 7"/>
                  <a:gd name="T13" fmla="*/ 3 h 8"/>
                  <a:gd name="T14" fmla="*/ 4 w 7"/>
                  <a:gd name="T15" fmla="*/ 0 h 8"/>
                  <a:gd name="T16" fmla="*/ 0 w 7"/>
                  <a:gd name="T17" fmla="*/ 3 h 8"/>
                  <a:gd name="T18" fmla="*/ 0 w 7"/>
                  <a:gd name="T19" fmla="*/ 4 h 8"/>
                  <a:gd name="T20" fmla="*/ 1 w 7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2" name="Freeform 166"/>
              <p:cNvSpPr>
                <a:spLocks/>
              </p:cNvSpPr>
              <p:nvPr/>
            </p:nvSpPr>
            <p:spPr bwMode="auto">
              <a:xfrm>
                <a:off x="1930" y="607"/>
                <a:ext cx="10" cy="11"/>
              </a:xfrm>
              <a:custGeom>
                <a:avLst/>
                <a:gdLst>
                  <a:gd name="T0" fmla="*/ 1 w 7"/>
                  <a:gd name="T1" fmla="*/ 5 h 8"/>
                  <a:gd name="T2" fmla="*/ 1 w 7"/>
                  <a:gd name="T3" fmla="*/ 5 h 8"/>
                  <a:gd name="T4" fmla="*/ 3 w 7"/>
                  <a:gd name="T5" fmla="*/ 8 h 8"/>
                  <a:gd name="T6" fmla="*/ 6 w 7"/>
                  <a:gd name="T7" fmla="*/ 5 h 8"/>
                  <a:gd name="T8" fmla="*/ 6 w 7"/>
                  <a:gd name="T9" fmla="*/ 5 h 8"/>
                  <a:gd name="T10" fmla="*/ 7 w 7"/>
                  <a:gd name="T11" fmla="*/ 4 h 8"/>
                  <a:gd name="T12" fmla="*/ 7 w 7"/>
                  <a:gd name="T13" fmla="*/ 3 h 8"/>
                  <a:gd name="T14" fmla="*/ 3 w 7"/>
                  <a:gd name="T15" fmla="*/ 0 h 8"/>
                  <a:gd name="T16" fmla="*/ 0 w 7"/>
                  <a:gd name="T17" fmla="*/ 3 h 8"/>
                  <a:gd name="T18" fmla="*/ 0 w 7"/>
                  <a:gd name="T19" fmla="*/ 4 h 8"/>
                  <a:gd name="T20" fmla="*/ 1 w 7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3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3"/>
                      <a:pt x="7" y="3"/>
                    </a:cubicBezTo>
                    <a:cubicBezTo>
                      <a:pt x="7" y="1"/>
                      <a:pt x="5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3" name="Freeform 167"/>
              <p:cNvSpPr>
                <a:spLocks/>
              </p:cNvSpPr>
              <p:nvPr/>
            </p:nvSpPr>
            <p:spPr bwMode="auto">
              <a:xfrm>
                <a:off x="1947" y="607"/>
                <a:ext cx="9" cy="11"/>
              </a:xfrm>
              <a:custGeom>
                <a:avLst/>
                <a:gdLst>
                  <a:gd name="T0" fmla="*/ 0 w 7"/>
                  <a:gd name="T1" fmla="*/ 5 h 8"/>
                  <a:gd name="T2" fmla="*/ 1 w 7"/>
                  <a:gd name="T3" fmla="*/ 5 h 8"/>
                  <a:gd name="T4" fmla="*/ 3 w 7"/>
                  <a:gd name="T5" fmla="*/ 8 h 8"/>
                  <a:gd name="T6" fmla="*/ 6 w 7"/>
                  <a:gd name="T7" fmla="*/ 5 h 8"/>
                  <a:gd name="T8" fmla="*/ 6 w 7"/>
                  <a:gd name="T9" fmla="*/ 5 h 8"/>
                  <a:gd name="T10" fmla="*/ 7 w 7"/>
                  <a:gd name="T11" fmla="*/ 4 h 8"/>
                  <a:gd name="T12" fmla="*/ 7 w 7"/>
                  <a:gd name="T13" fmla="*/ 3 h 8"/>
                  <a:gd name="T14" fmla="*/ 3 w 7"/>
                  <a:gd name="T15" fmla="*/ 0 h 8"/>
                  <a:gd name="T16" fmla="*/ 0 w 7"/>
                  <a:gd name="T17" fmla="*/ 3 h 8"/>
                  <a:gd name="T18" fmla="*/ 0 w 7"/>
                  <a:gd name="T19" fmla="*/ 4 h 8"/>
                  <a:gd name="T20" fmla="*/ 0 w 7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8">
                    <a:moveTo>
                      <a:pt x="0" y="5"/>
                    </a:moveTo>
                    <a:cubicBezTo>
                      <a:pt x="0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3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3"/>
                      <a:pt x="7" y="3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4" name="Freeform 168"/>
              <p:cNvSpPr>
                <a:spLocks/>
              </p:cNvSpPr>
              <p:nvPr/>
            </p:nvSpPr>
            <p:spPr bwMode="auto">
              <a:xfrm>
                <a:off x="1905" y="596"/>
                <a:ext cx="10" cy="11"/>
              </a:xfrm>
              <a:custGeom>
                <a:avLst/>
                <a:gdLst>
                  <a:gd name="T0" fmla="*/ 1 w 7"/>
                  <a:gd name="T1" fmla="*/ 5 h 8"/>
                  <a:gd name="T2" fmla="*/ 1 w 7"/>
                  <a:gd name="T3" fmla="*/ 5 h 8"/>
                  <a:gd name="T4" fmla="*/ 4 w 7"/>
                  <a:gd name="T5" fmla="*/ 8 h 8"/>
                  <a:gd name="T6" fmla="*/ 6 w 7"/>
                  <a:gd name="T7" fmla="*/ 5 h 8"/>
                  <a:gd name="T8" fmla="*/ 7 w 7"/>
                  <a:gd name="T9" fmla="*/ 5 h 8"/>
                  <a:gd name="T10" fmla="*/ 7 w 7"/>
                  <a:gd name="T11" fmla="*/ 4 h 8"/>
                  <a:gd name="T12" fmla="*/ 7 w 7"/>
                  <a:gd name="T13" fmla="*/ 3 h 8"/>
                  <a:gd name="T14" fmla="*/ 4 w 7"/>
                  <a:gd name="T15" fmla="*/ 0 h 8"/>
                  <a:gd name="T16" fmla="*/ 0 w 7"/>
                  <a:gd name="T17" fmla="*/ 3 h 8"/>
                  <a:gd name="T18" fmla="*/ 0 w 7"/>
                  <a:gd name="T19" fmla="*/ 4 h 8"/>
                  <a:gd name="T20" fmla="*/ 1 w 7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5" name="Freeform 169"/>
              <p:cNvSpPr>
                <a:spLocks/>
              </p:cNvSpPr>
              <p:nvPr/>
            </p:nvSpPr>
            <p:spPr bwMode="auto">
              <a:xfrm>
                <a:off x="1922" y="596"/>
                <a:ext cx="10" cy="11"/>
              </a:xfrm>
              <a:custGeom>
                <a:avLst/>
                <a:gdLst>
                  <a:gd name="T0" fmla="*/ 1 w 7"/>
                  <a:gd name="T1" fmla="*/ 5 h 8"/>
                  <a:gd name="T2" fmla="*/ 1 w 7"/>
                  <a:gd name="T3" fmla="*/ 5 h 8"/>
                  <a:gd name="T4" fmla="*/ 4 w 7"/>
                  <a:gd name="T5" fmla="*/ 8 h 8"/>
                  <a:gd name="T6" fmla="*/ 6 w 7"/>
                  <a:gd name="T7" fmla="*/ 5 h 8"/>
                  <a:gd name="T8" fmla="*/ 6 w 7"/>
                  <a:gd name="T9" fmla="*/ 5 h 8"/>
                  <a:gd name="T10" fmla="*/ 7 w 7"/>
                  <a:gd name="T11" fmla="*/ 4 h 8"/>
                  <a:gd name="T12" fmla="*/ 7 w 7"/>
                  <a:gd name="T13" fmla="*/ 3 h 8"/>
                  <a:gd name="T14" fmla="*/ 4 w 7"/>
                  <a:gd name="T15" fmla="*/ 0 h 8"/>
                  <a:gd name="T16" fmla="*/ 0 w 7"/>
                  <a:gd name="T17" fmla="*/ 3 h 8"/>
                  <a:gd name="T18" fmla="*/ 0 w 7"/>
                  <a:gd name="T19" fmla="*/ 4 h 8"/>
                  <a:gd name="T20" fmla="*/ 1 w 7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6" name="Freeform 170"/>
              <p:cNvSpPr>
                <a:spLocks/>
              </p:cNvSpPr>
              <p:nvPr/>
            </p:nvSpPr>
            <p:spPr bwMode="auto">
              <a:xfrm>
                <a:off x="1939" y="596"/>
                <a:ext cx="9" cy="11"/>
              </a:xfrm>
              <a:custGeom>
                <a:avLst/>
                <a:gdLst>
                  <a:gd name="T0" fmla="*/ 0 w 7"/>
                  <a:gd name="T1" fmla="*/ 5 h 8"/>
                  <a:gd name="T2" fmla="*/ 1 w 7"/>
                  <a:gd name="T3" fmla="*/ 5 h 8"/>
                  <a:gd name="T4" fmla="*/ 3 w 7"/>
                  <a:gd name="T5" fmla="*/ 8 h 8"/>
                  <a:gd name="T6" fmla="*/ 6 w 7"/>
                  <a:gd name="T7" fmla="*/ 5 h 8"/>
                  <a:gd name="T8" fmla="*/ 6 w 7"/>
                  <a:gd name="T9" fmla="*/ 5 h 8"/>
                  <a:gd name="T10" fmla="*/ 7 w 7"/>
                  <a:gd name="T11" fmla="*/ 4 h 8"/>
                  <a:gd name="T12" fmla="*/ 7 w 7"/>
                  <a:gd name="T13" fmla="*/ 3 h 8"/>
                  <a:gd name="T14" fmla="*/ 3 w 7"/>
                  <a:gd name="T15" fmla="*/ 0 h 8"/>
                  <a:gd name="T16" fmla="*/ 0 w 7"/>
                  <a:gd name="T17" fmla="*/ 3 h 8"/>
                  <a:gd name="T18" fmla="*/ 0 w 7"/>
                  <a:gd name="T19" fmla="*/ 4 h 8"/>
                  <a:gd name="T20" fmla="*/ 0 w 7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8">
                    <a:moveTo>
                      <a:pt x="0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3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3"/>
                      <a:pt x="7" y="3"/>
                    </a:cubicBezTo>
                    <a:cubicBezTo>
                      <a:pt x="7" y="1"/>
                      <a:pt x="5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7" name="Freeform 171"/>
              <p:cNvSpPr>
                <a:spLocks noEditPoints="1"/>
              </p:cNvSpPr>
              <p:nvPr/>
            </p:nvSpPr>
            <p:spPr bwMode="auto">
              <a:xfrm>
                <a:off x="2189" y="665"/>
                <a:ext cx="59" cy="59"/>
              </a:xfrm>
              <a:custGeom>
                <a:avLst/>
                <a:gdLst>
                  <a:gd name="T0" fmla="*/ 21 w 43"/>
                  <a:gd name="T1" fmla="*/ 0 h 43"/>
                  <a:gd name="T2" fmla="*/ 20 w 43"/>
                  <a:gd name="T3" fmla="*/ 0 h 43"/>
                  <a:gd name="T4" fmla="*/ 21 w 43"/>
                  <a:gd name="T5" fmla="*/ 3 h 43"/>
                  <a:gd name="T6" fmla="*/ 21 w 43"/>
                  <a:gd name="T7" fmla="*/ 3 h 43"/>
                  <a:gd name="T8" fmla="*/ 29 w 43"/>
                  <a:gd name="T9" fmla="*/ 13 h 43"/>
                  <a:gd name="T10" fmla="*/ 20 w 43"/>
                  <a:gd name="T11" fmla="*/ 13 h 43"/>
                  <a:gd name="T12" fmla="*/ 18 w 43"/>
                  <a:gd name="T13" fmla="*/ 17 h 43"/>
                  <a:gd name="T14" fmla="*/ 30 w 43"/>
                  <a:gd name="T15" fmla="*/ 17 h 43"/>
                  <a:gd name="T16" fmla="*/ 30 w 43"/>
                  <a:gd name="T17" fmla="*/ 21 h 43"/>
                  <a:gd name="T18" fmla="*/ 30 w 43"/>
                  <a:gd name="T19" fmla="*/ 27 h 43"/>
                  <a:gd name="T20" fmla="*/ 13 w 43"/>
                  <a:gd name="T21" fmla="*/ 27 h 43"/>
                  <a:gd name="T22" fmla="*/ 13 w 43"/>
                  <a:gd name="T23" fmla="*/ 24 h 43"/>
                  <a:gd name="T24" fmla="*/ 13 w 43"/>
                  <a:gd name="T25" fmla="*/ 24 h 43"/>
                  <a:gd name="T26" fmla="*/ 11 w 43"/>
                  <a:gd name="T27" fmla="*/ 27 h 43"/>
                  <a:gd name="T28" fmla="*/ 10 w 43"/>
                  <a:gd name="T29" fmla="*/ 27 h 43"/>
                  <a:gd name="T30" fmla="*/ 10 w 43"/>
                  <a:gd name="T31" fmla="*/ 27 h 43"/>
                  <a:gd name="T32" fmla="*/ 4 w 43"/>
                  <a:gd name="T33" fmla="*/ 27 h 43"/>
                  <a:gd name="T34" fmla="*/ 3 w 43"/>
                  <a:gd name="T35" fmla="*/ 21 h 43"/>
                  <a:gd name="T36" fmla="*/ 4 w 43"/>
                  <a:gd name="T37" fmla="*/ 18 h 43"/>
                  <a:gd name="T38" fmla="*/ 2 w 43"/>
                  <a:gd name="T39" fmla="*/ 14 h 43"/>
                  <a:gd name="T40" fmla="*/ 0 w 43"/>
                  <a:gd name="T41" fmla="*/ 21 h 43"/>
                  <a:gd name="T42" fmla="*/ 21 w 43"/>
                  <a:gd name="T43" fmla="*/ 43 h 43"/>
                  <a:gd name="T44" fmla="*/ 41 w 43"/>
                  <a:gd name="T45" fmla="*/ 30 h 43"/>
                  <a:gd name="T46" fmla="*/ 41 w 43"/>
                  <a:gd name="T47" fmla="*/ 30 h 43"/>
                  <a:gd name="T48" fmla="*/ 41 w 43"/>
                  <a:gd name="T49" fmla="*/ 29 h 43"/>
                  <a:gd name="T50" fmla="*/ 43 w 43"/>
                  <a:gd name="T51" fmla="*/ 21 h 43"/>
                  <a:gd name="T52" fmla="*/ 21 w 43"/>
                  <a:gd name="T53" fmla="*/ 0 h 43"/>
                  <a:gd name="T54" fmla="*/ 29 w 43"/>
                  <a:gd name="T55" fmla="*/ 5 h 43"/>
                  <a:gd name="T56" fmla="*/ 38 w 43"/>
                  <a:gd name="T57" fmla="*/ 13 h 43"/>
                  <a:gd name="T58" fmla="*/ 32 w 43"/>
                  <a:gd name="T59" fmla="*/ 13 h 43"/>
                  <a:gd name="T60" fmla="*/ 29 w 43"/>
                  <a:gd name="T61" fmla="*/ 5 h 43"/>
                  <a:gd name="T62" fmla="*/ 6 w 43"/>
                  <a:gd name="T63" fmla="*/ 30 h 43"/>
                  <a:gd name="T64" fmla="*/ 11 w 43"/>
                  <a:gd name="T65" fmla="*/ 30 h 43"/>
                  <a:gd name="T66" fmla="*/ 14 w 43"/>
                  <a:gd name="T67" fmla="*/ 38 h 43"/>
                  <a:gd name="T68" fmla="*/ 6 w 43"/>
                  <a:gd name="T69" fmla="*/ 30 h 43"/>
                  <a:gd name="T70" fmla="*/ 21 w 43"/>
                  <a:gd name="T71" fmla="*/ 39 h 43"/>
                  <a:gd name="T72" fmla="*/ 14 w 43"/>
                  <a:gd name="T73" fmla="*/ 30 h 43"/>
                  <a:gd name="T74" fmla="*/ 29 w 43"/>
                  <a:gd name="T75" fmla="*/ 30 h 43"/>
                  <a:gd name="T76" fmla="*/ 21 w 43"/>
                  <a:gd name="T77" fmla="*/ 39 h 43"/>
                  <a:gd name="T78" fmla="*/ 29 w 43"/>
                  <a:gd name="T79" fmla="*/ 38 h 43"/>
                  <a:gd name="T80" fmla="*/ 32 w 43"/>
                  <a:gd name="T81" fmla="*/ 30 h 43"/>
                  <a:gd name="T82" fmla="*/ 37 w 43"/>
                  <a:gd name="T83" fmla="*/ 30 h 43"/>
                  <a:gd name="T84" fmla="*/ 29 w 43"/>
                  <a:gd name="T85" fmla="*/ 38 h 43"/>
                  <a:gd name="T86" fmla="*/ 39 w 43"/>
                  <a:gd name="T87" fmla="*/ 27 h 43"/>
                  <a:gd name="T88" fmla="*/ 33 w 43"/>
                  <a:gd name="T89" fmla="*/ 27 h 43"/>
                  <a:gd name="T90" fmla="*/ 33 w 43"/>
                  <a:gd name="T91" fmla="*/ 21 h 43"/>
                  <a:gd name="T92" fmla="*/ 33 w 43"/>
                  <a:gd name="T93" fmla="*/ 17 h 43"/>
                  <a:gd name="T94" fmla="*/ 39 w 43"/>
                  <a:gd name="T95" fmla="*/ 17 h 43"/>
                  <a:gd name="T96" fmla="*/ 39 w 43"/>
                  <a:gd name="T97" fmla="*/ 21 h 43"/>
                  <a:gd name="T98" fmla="*/ 39 w 43"/>
                  <a:gd name="T99" fmla="*/ 2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3" h="43">
                    <a:moveTo>
                      <a:pt x="21" y="0"/>
                    </a:moveTo>
                    <a:cubicBezTo>
                      <a:pt x="21" y="0"/>
                      <a:pt x="20" y="0"/>
                      <a:pt x="20" y="0"/>
                    </a:cubicBezTo>
                    <a:cubicBezTo>
                      <a:pt x="21" y="1"/>
                      <a:pt x="21" y="2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4" y="3"/>
                      <a:pt x="27" y="7"/>
                      <a:pt x="29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5"/>
                      <a:pt x="18" y="16"/>
                      <a:pt x="18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8"/>
                      <a:pt x="30" y="20"/>
                      <a:pt x="30" y="21"/>
                    </a:cubicBezTo>
                    <a:cubicBezTo>
                      <a:pt x="30" y="23"/>
                      <a:pt x="30" y="25"/>
                      <a:pt x="30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6"/>
                      <a:pt x="13" y="25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5"/>
                      <a:pt x="3" y="23"/>
                      <a:pt x="3" y="21"/>
                    </a:cubicBezTo>
                    <a:cubicBezTo>
                      <a:pt x="3" y="20"/>
                      <a:pt x="4" y="19"/>
                      <a:pt x="4" y="18"/>
                    </a:cubicBezTo>
                    <a:cubicBezTo>
                      <a:pt x="3" y="16"/>
                      <a:pt x="2" y="15"/>
                      <a:pt x="2" y="14"/>
                    </a:cubicBezTo>
                    <a:cubicBezTo>
                      <a:pt x="1" y="16"/>
                      <a:pt x="0" y="19"/>
                      <a:pt x="0" y="21"/>
                    </a:cubicBezTo>
                    <a:cubicBezTo>
                      <a:pt x="0" y="33"/>
                      <a:pt x="10" y="43"/>
                      <a:pt x="21" y="43"/>
                    </a:cubicBezTo>
                    <a:cubicBezTo>
                      <a:pt x="30" y="43"/>
                      <a:pt x="37" y="37"/>
                      <a:pt x="41" y="30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2" y="27"/>
                      <a:pt x="43" y="24"/>
                      <a:pt x="43" y="21"/>
                    </a:cubicBezTo>
                    <a:cubicBezTo>
                      <a:pt x="43" y="10"/>
                      <a:pt x="33" y="0"/>
                      <a:pt x="21" y="0"/>
                    </a:cubicBezTo>
                    <a:close/>
                    <a:moveTo>
                      <a:pt x="29" y="5"/>
                    </a:moveTo>
                    <a:cubicBezTo>
                      <a:pt x="33" y="7"/>
                      <a:pt x="36" y="10"/>
                      <a:pt x="38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10"/>
                      <a:pt x="30" y="7"/>
                      <a:pt x="29" y="5"/>
                    </a:cubicBezTo>
                    <a:close/>
                    <a:moveTo>
                      <a:pt x="6" y="30"/>
                    </a:move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3"/>
                      <a:pt x="13" y="36"/>
                      <a:pt x="14" y="38"/>
                    </a:cubicBezTo>
                    <a:cubicBezTo>
                      <a:pt x="10" y="36"/>
                      <a:pt x="7" y="33"/>
                      <a:pt x="6" y="30"/>
                    </a:cubicBezTo>
                    <a:close/>
                    <a:moveTo>
                      <a:pt x="21" y="39"/>
                    </a:moveTo>
                    <a:cubicBezTo>
                      <a:pt x="19" y="39"/>
                      <a:pt x="16" y="36"/>
                      <a:pt x="14" y="30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7" y="36"/>
                      <a:pt x="24" y="39"/>
                      <a:pt x="21" y="39"/>
                    </a:cubicBezTo>
                    <a:close/>
                    <a:moveTo>
                      <a:pt x="29" y="38"/>
                    </a:moveTo>
                    <a:cubicBezTo>
                      <a:pt x="30" y="36"/>
                      <a:pt x="31" y="33"/>
                      <a:pt x="32" y="30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5" y="33"/>
                      <a:pt x="32" y="36"/>
                      <a:pt x="29" y="38"/>
                    </a:cubicBezTo>
                    <a:close/>
                    <a:moveTo>
                      <a:pt x="39" y="27"/>
                    </a:moveTo>
                    <a:cubicBezTo>
                      <a:pt x="33" y="27"/>
                      <a:pt x="33" y="27"/>
                      <a:pt x="33" y="27"/>
                    </a:cubicBezTo>
                    <a:cubicBezTo>
                      <a:pt x="33" y="25"/>
                      <a:pt x="33" y="23"/>
                      <a:pt x="33" y="21"/>
                    </a:cubicBezTo>
                    <a:cubicBezTo>
                      <a:pt x="33" y="20"/>
                      <a:pt x="33" y="18"/>
                      <a:pt x="33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8"/>
                      <a:pt x="39" y="20"/>
                      <a:pt x="39" y="21"/>
                    </a:cubicBezTo>
                    <a:cubicBezTo>
                      <a:pt x="39" y="23"/>
                      <a:pt x="39" y="25"/>
                      <a:pt x="39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8" name="Freeform 172"/>
              <p:cNvSpPr>
                <a:spLocks noEditPoints="1"/>
              </p:cNvSpPr>
              <p:nvPr/>
            </p:nvSpPr>
            <p:spPr bwMode="auto">
              <a:xfrm>
                <a:off x="2192" y="662"/>
                <a:ext cx="23" cy="34"/>
              </a:xfrm>
              <a:custGeom>
                <a:avLst/>
                <a:gdLst>
                  <a:gd name="T0" fmla="*/ 9 w 17"/>
                  <a:gd name="T1" fmla="*/ 0 h 25"/>
                  <a:gd name="T2" fmla="*/ 0 w 17"/>
                  <a:gd name="T3" fmla="*/ 8 h 25"/>
                  <a:gd name="T4" fmla="*/ 9 w 17"/>
                  <a:gd name="T5" fmla="*/ 25 h 25"/>
                  <a:gd name="T6" fmla="*/ 17 w 17"/>
                  <a:gd name="T7" fmla="*/ 8 h 25"/>
                  <a:gd name="T8" fmla="*/ 9 w 17"/>
                  <a:gd name="T9" fmla="*/ 0 h 25"/>
                  <a:gd name="T10" fmla="*/ 9 w 17"/>
                  <a:gd name="T11" fmla="*/ 12 h 25"/>
                  <a:gd name="T12" fmla="*/ 4 w 17"/>
                  <a:gd name="T13" fmla="*/ 8 h 25"/>
                  <a:gd name="T14" fmla="*/ 9 w 17"/>
                  <a:gd name="T15" fmla="*/ 4 h 25"/>
                  <a:gd name="T16" fmla="*/ 13 w 17"/>
                  <a:gd name="T17" fmla="*/ 8 h 25"/>
                  <a:gd name="T18" fmla="*/ 9 w 17"/>
                  <a:gd name="T1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5">
                    <a:moveTo>
                      <a:pt x="9" y="0"/>
                    </a:moveTo>
                    <a:cubicBezTo>
                      <a:pt x="4" y="0"/>
                      <a:pt x="0" y="4"/>
                      <a:pt x="0" y="8"/>
                    </a:cubicBezTo>
                    <a:cubicBezTo>
                      <a:pt x="0" y="13"/>
                      <a:pt x="9" y="25"/>
                      <a:pt x="9" y="25"/>
                    </a:cubicBezTo>
                    <a:cubicBezTo>
                      <a:pt x="9" y="25"/>
                      <a:pt x="17" y="13"/>
                      <a:pt x="17" y="8"/>
                    </a:cubicBezTo>
                    <a:cubicBezTo>
                      <a:pt x="17" y="4"/>
                      <a:pt x="13" y="0"/>
                      <a:pt x="9" y="0"/>
                    </a:cubicBezTo>
                    <a:close/>
                    <a:moveTo>
                      <a:pt x="9" y="12"/>
                    </a:moveTo>
                    <a:cubicBezTo>
                      <a:pt x="6" y="12"/>
                      <a:pt x="4" y="10"/>
                      <a:pt x="4" y="8"/>
                    </a:cubicBezTo>
                    <a:cubicBezTo>
                      <a:pt x="4" y="5"/>
                      <a:pt x="6" y="4"/>
                      <a:pt x="9" y="4"/>
                    </a:cubicBezTo>
                    <a:cubicBezTo>
                      <a:pt x="11" y="4"/>
                      <a:pt x="13" y="5"/>
                      <a:pt x="13" y="8"/>
                    </a:cubicBezTo>
                    <a:cubicBezTo>
                      <a:pt x="13" y="10"/>
                      <a:pt x="11" y="12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9" name="Freeform 173"/>
              <p:cNvSpPr>
                <a:spLocks noEditPoints="1"/>
              </p:cNvSpPr>
              <p:nvPr/>
            </p:nvSpPr>
            <p:spPr bwMode="auto">
              <a:xfrm>
                <a:off x="2080" y="1310"/>
                <a:ext cx="97" cy="164"/>
              </a:xfrm>
              <a:custGeom>
                <a:avLst/>
                <a:gdLst>
                  <a:gd name="T0" fmla="*/ 63 w 70"/>
                  <a:gd name="T1" fmla="*/ 0 h 119"/>
                  <a:gd name="T2" fmla="*/ 6 w 70"/>
                  <a:gd name="T3" fmla="*/ 0 h 119"/>
                  <a:gd name="T4" fmla="*/ 0 w 70"/>
                  <a:gd name="T5" fmla="*/ 7 h 119"/>
                  <a:gd name="T6" fmla="*/ 0 w 70"/>
                  <a:gd name="T7" fmla="*/ 113 h 119"/>
                  <a:gd name="T8" fmla="*/ 6 w 70"/>
                  <a:gd name="T9" fmla="*/ 119 h 119"/>
                  <a:gd name="T10" fmla="*/ 63 w 70"/>
                  <a:gd name="T11" fmla="*/ 119 h 119"/>
                  <a:gd name="T12" fmla="*/ 70 w 70"/>
                  <a:gd name="T13" fmla="*/ 113 h 119"/>
                  <a:gd name="T14" fmla="*/ 70 w 70"/>
                  <a:gd name="T15" fmla="*/ 7 h 119"/>
                  <a:gd name="T16" fmla="*/ 63 w 70"/>
                  <a:gd name="T17" fmla="*/ 0 h 119"/>
                  <a:gd name="T18" fmla="*/ 29 w 70"/>
                  <a:gd name="T19" fmla="*/ 7 h 119"/>
                  <a:gd name="T20" fmla="*/ 40 w 70"/>
                  <a:gd name="T21" fmla="*/ 7 h 119"/>
                  <a:gd name="T22" fmla="*/ 42 w 70"/>
                  <a:gd name="T23" fmla="*/ 8 h 119"/>
                  <a:gd name="T24" fmla="*/ 40 w 70"/>
                  <a:gd name="T25" fmla="*/ 9 h 119"/>
                  <a:gd name="T26" fmla="*/ 29 w 70"/>
                  <a:gd name="T27" fmla="*/ 9 h 119"/>
                  <a:gd name="T28" fmla="*/ 28 w 70"/>
                  <a:gd name="T29" fmla="*/ 8 h 119"/>
                  <a:gd name="T30" fmla="*/ 29 w 70"/>
                  <a:gd name="T31" fmla="*/ 7 h 119"/>
                  <a:gd name="T32" fmla="*/ 35 w 70"/>
                  <a:gd name="T33" fmla="*/ 114 h 119"/>
                  <a:gd name="T34" fmla="*/ 31 w 70"/>
                  <a:gd name="T35" fmla="*/ 111 h 119"/>
                  <a:gd name="T36" fmla="*/ 35 w 70"/>
                  <a:gd name="T37" fmla="*/ 107 h 119"/>
                  <a:gd name="T38" fmla="*/ 38 w 70"/>
                  <a:gd name="T39" fmla="*/ 111 h 119"/>
                  <a:gd name="T40" fmla="*/ 35 w 70"/>
                  <a:gd name="T41" fmla="*/ 114 h 119"/>
                  <a:gd name="T42" fmla="*/ 62 w 70"/>
                  <a:gd name="T43" fmla="*/ 100 h 119"/>
                  <a:gd name="T44" fmla="*/ 59 w 70"/>
                  <a:gd name="T45" fmla="*/ 103 h 119"/>
                  <a:gd name="T46" fmla="*/ 10 w 70"/>
                  <a:gd name="T47" fmla="*/ 103 h 119"/>
                  <a:gd name="T48" fmla="*/ 7 w 70"/>
                  <a:gd name="T49" fmla="*/ 100 h 119"/>
                  <a:gd name="T50" fmla="*/ 7 w 70"/>
                  <a:gd name="T51" fmla="*/ 17 h 119"/>
                  <a:gd name="T52" fmla="*/ 10 w 70"/>
                  <a:gd name="T53" fmla="*/ 13 h 119"/>
                  <a:gd name="T54" fmla="*/ 59 w 70"/>
                  <a:gd name="T55" fmla="*/ 13 h 119"/>
                  <a:gd name="T56" fmla="*/ 62 w 70"/>
                  <a:gd name="T57" fmla="*/ 17 h 119"/>
                  <a:gd name="T58" fmla="*/ 62 w 70"/>
                  <a:gd name="T59" fmla="*/ 10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0" h="119">
                    <a:moveTo>
                      <a:pt x="63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16"/>
                      <a:pt x="3" y="119"/>
                      <a:pt x="6" y="119"/>
                    </a:cubicBezTo>
                    <a:cubicBezTo>
                      <a:pt x="63" y="119"/>
                      <a:pt x="63" y="119"/>
                      <a:pt x="63" y="119"/>
                    </a:cubicBezTo>
                    <a:cubicBezTo>
                      <a:pt x="67" y="119"/>
                      <a:pt x="70" y="116"/>
                      <a:pt x="70" y="113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0" y="3"/>
                      <a:pt x="67" y="0"/>
                      <a:pt x="63" y="0"/>
                    </a:cubicBezTo>
                    <a:close/>
                    <a:moveTo>
                      <a:pt x="29" y="7"/>
                    </a:moveTo>
                    <a:cubicBezTo>
                      <a:pt x="40" y="7"/>
                      <a:pt x="40" y="7"/>
                      <a:pt x="40" y="7"/>
                    </a:cubicBezTo>
                    <a:cubicBezTo>
                      <a:pt x="41" y="7"/>
                      <a:pt x="42" y="7"/>
                      <a:pt x="42" y="8"/>
                    </a:cubicBezTo>
                    <a:cubicBezTo>
                      <a:pt x="42" y="9"/>
                      <a:pt x="41" y="9"/>
                      <a:pt x="40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9"/>
                      <a:pt x="28" y="8"/>
                    </a:cubicBezTo>
                    <a:cubicBezTo>
                      <a:pt x="28" y="7"/>
                      <a:pt x="28" y="7"/>
                      <a:pt x="29" y="7"/>
                    </a:cubicBezTo>
                    <a:close/>
                    <a:moveTo>
                      <a:pt x="35" y="114"/>
                    </a:moveTo>
                    <a:cubicBezTo>
                      <a:pt x="33" y="114"/>
                      <a:pt x="31" y="113"/>
                      <a:pt x="31" y="111"/>
                    </a:cubicBezTo>
                    <a:cubicBezTo>
                      <a:pt x="31" y="109"/>
                      <a:pt x="33" y="107"/>
                      <a:pt x="35" y="107"/>
                    </a:cubicBezTo>
                    <a:cubicBezTo>
                      <a:pt x="37" y="107"/>
                      <a:pt x="38" y="109"/>
                      <a:pt x="38" y="111"/>
                    </a:cubicBezTo>
                    <a:cubicBezTo>
                      <a:pt x="38" y="113"/>
                      <a:pt x="37" y="114"/>
                      <a:pt x="35" y="114"/>
                    </a:cubicBezTo>
                    <a:close/>
                    <a:moveTo>
                      <a:pt x="62" y="100"/>
                    </a:moveTo>
                    <a:cubicBezTo>
                      <a:pt x="62" y="102"/>
                      <a:pt x="61" y="103"/>
                      <a:pt x="59" y="103"/>
                    </a:cubicBezTo>
                    <a:cubicBezTo>
                      <a:pt x="10" y="103"/>
                      <a:pt x="10" y="103"/>
                      <a:pt x="10" y="103"/>
                    </a:cubicBezTo>
                    <a:cubicBezTo>
                      <a:pt x="8" y="103"/>
                      <a:pt x="7" y="102"/>
                      <a:pt x="7" y="100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5"/>
                      <a:pt x="8" y="13"/>
                      <a:pt x="10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61" y="13"/>
                      <a:pt x="62" y="15"/>
                      <a:pt x="62" y="17"/>
                    </a:cubicBezTo>
                    <a:lnTo>
                      <a:pt x="62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0" name="Freeform 174"/>
              <p:cNvSpPr>
                <a:spLocks/>
              </p:cNvSpPr>
              <p:nvPr/>
            </p:nvSpPr>
            <p:spPr bwMode="auto">
              <a:xfrm>
                <a:off x="2097" y="1409"/>
                <a:ext cx="18" cy="35"/>
              </a:xfrm>
              <a:custGeom>
                <a:avLst/>
                <a:gdLst>
                  <a:gd name="T0" fmla="*/ 13 w 13"/>
                  <a:gd name="T1" fmla="*/ 25 h 25"/>
                  <a:gd name="T2" fmla="*/ 13 w 13"/>
                  <a:gd name="T3" fmla="*/ 4 h 25"/>
                  <a:gd name="T4" fmla="*/ 10 w 13"/>
                  <a:gd name="T5" fmla="*/ 0 h 25"/>
                  <a:gd name="T6" fmla="*/ 3 w 13"/>
                  <a:gd name="T7" fmla="*/ 0 h 25"/>
                  <a:gd name="T8" fmla="*/ 0 w 13"/>
                  <a:gd name="T9" fmla="*/ 4 h 25"/>
                  <a:gd name="T10" fmla="*/ 0 w 13"/>
                  <a:gd name="T11" fmla="*/ 25 h 25"/>
                  <a:gd name="T12" fmla="*/ 13 w 13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25">
                    <a:moveTo>
                      <a:pt x="13" y="25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2"/>
                      <a:pt x="12" y="0"/>
                      <a:pt x="1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1" name="Freeform 175"/>
              <p:cNvSpPr>
                <a:spLocks/>
              </p:cNvSpPr>
              <p:nvPr/>
            </p:nvSpPr>
            <p:spPr bwMode="auto">
              <a:xfrm>
                <a:off x="2119" y="1401"/>
                <a:ext cx="18" cy="43"/>
              </a:xfrm>
              <a:custGeom>
                <a:avLst/>
                <a:gdLst>
                  <a:gd name="T0" fmla="*/ 13 w 13"/>
                  <a:gd name="T1" fmla="*/ 31 h 31"/>
                  <a:gd name="T2" fmla="*/ 13 w 13"/>
                  <a:gd name="T3" fmla="*/ 3 h 31"/>
                  <a:gd name="T4" fmla="*/ 10 w 13"/>
                  <a:gd name="T5" fmla="*/ 0 h 31"/>
                  <a:gd name="T6" fmla="*/ 3 w 13"/>
                  <a:gd name="T7" fmla="*/ 0 h 31"/>
                  <a:gd name="T8" fmla="*/ 0 w 13"/>
                  <a:gd name="T9" fmla="*/ 3 h 31"/>
                  <a:gd name="T10" fmla="*/ 0 w 13"/>
                  <a:gd name="T11" fmla="*/ 31 h 31"/>
                  <a:gd name="T12" fmla="*/ 13 w 13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31">
                    <a:moveTo>
                      <a:pt x="13" y="31"/>
                    </a:moveTo>
                    <a:cubicBezTo>
                      <a:pt x="13" y="3"/>
                      <a:pt x="13" y="3"/>
                      <a:pt x="13" y="3"/>
                    </a:cubicBezTo>
                    <a:cubicBezTo>
                      <a:pt x="13" y="2"/>
                      <a:pt x="12" y="0"/>
                      <a:pt x="1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31"/>
                      <a:pt x="0" y="31"/>
                      <a:pt x="0" y="31"/>
                    </a:cubicBezTo>
                    <a:lnTo>
                      <a:pt x="1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2" name="Freeform 176"/>
              <p:cNvSpPr>
                <a:spLocks/>
              </p:cNvSpPr>
              <p:nvPr/>
            </p:nvSpPr>
            <p:spPr bwMode="auto">
              <a:xfrm>
                <a:off x="2141" y="1387"/>
                <a:ext cx="19" cy="57"/>
              </a:xfrm>
              <a:custGeom>
                <a:avLst/>
                <a:gdLst>
                  <a:gd name="T0" fmla="*/ 14 w 14"/>
                  <a:gd name="T1" fmla="*/ 41 h 41"/>
                  <a:gd name="T2" fmla="*/ 14 w 14"/>
                  <a:gd name="T3" fmla="*/ 3 h 41"/>
                  <a:gd name="T4" fmla="*/ 10 w 14"/>
                  <a:gd name="T5" fmla="*/ 0 h 41"/>
                  <a:gd name="T6" fmla="*/ 3 w 14"/>
                  <a:gd name="T7" fmla="*/ 0 h 41"/>
                  <a:gd name="T8" fmla="*/ 0 w 14"/>
                  <a:gd name="T9" fmla="*/ 3 h 41"/>
                  <a:gd name="T10" fmla="*/ 0 w 14"/>
                  <a:gd name="T11" fmla="*/ 41 h 41"/>
                  <a:gd name="T12" fmla="*/ 14 w 14"/>
                  <a:gd name="T13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1">
                    <a:moveTo>
                      <a:pt x="14" y="41"/>
                    </a:moveTo>
                    <a:cubicBezTo>
                      <a:pt x="14" y="3"/>
                      <a:pt x="14" y="3"/>
                      <a:pt x="14" y="3"/>
                    </a:cubicBezTo>
                    <a:cubicBezTo>
                      <a:pt x="14" y="1"/>
                      <a:pt x="12" y="0"/>
                      <a:pt x="1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1"/>
                      <a:pt x="0" y="41"/>
                      <a:pt x="0" y="41"/>
                    </a:cubicBezTo>
                    <a:lnTo>
                      <a:pt x="14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3" name="Freeform 177"/>
              <p:cNvSpPr>
                <a:spLocks/>
              </p:cNvSpPr>
              <p:nvPr/>
            </p:nvSpPr>
            <p:spPr bwMode="auto">
              <a:xfrm>
                <a:off x="2254" y="739"/>
                <a:ext cx="84" cy="114"/>
              </a:xfrm>
              <a:custGeom>
                <a:avLst/>
                <a:gdLst>
                  <a:gd name="T0" fmla="*/ 49 w 61"/>
                  <a:gd name="T1" fmla="*/ 77 h 83"/>
                  <a:gd name="T2" fmla="*/ 6 w 61"/>
                  <a:gd name="T3" fmla="*/ 77 h 83"/>
                  <a:gd name="T4" fmla="*/ 6 w 61"/>
                  <a:gd name="T5" fmla="*/ 22 h 83"/>
                  <a:gd name="T6" fmla="*/ 16 w 61"/>
                  <a:gd name="T7" fmla="*/ 22 h 83"/>
                  <a:gd name="T8" fmla="*/ 22 w 61"/>
                  <a:gd name="T9" fmla="*/ 16 h 83"/>
                  <a:gd name="T10" fmla="*/ 22 w 61"/>
                  <a:gd name="T11" fmla="*/ 6 h 83"/>
                  <a:gd name="T12" fmla="*/ 55 w 61"/>
                  <a:gd name="T13" fmla="*/ 6 h 83"/>
                  <a:gd name="T14" fmla="*/ 55 w 61"/>
                  <a:gd name="T15" fmla="*/ 55 h 83"/>
                  <a:gd name="T16" fmla="*/ 55 w 61"/>
                  <a:gd name="T17" fmla="*/ 54 h 83"/>
                  <a:gd name="T18" fmla="*/ 61 w 61"/>
                  <a:gd name="T19" fmla="*/ 61 h 83"/>
                  <a:gd name="T20" fmla="*/ 61 w 61"/>
                  <a:gd name="T21" fmla="*/ 4 h 83"/>
                  <a:gd name="T22" fmla="*/ 57 w 61"/>
                  <a:gd name="T23" fmla="*/ 0 h 83"/>
                  <a:gd name="T24" fmla="*/ 20 w 61"/>
                  <a:gd name="T25" fmla="*/ 0 h 83"/>
                  <a:gd name="T26" fmla="*/ 0 w 61"/>
                  <a:gd name="T27" fmla="*/ 20 h 83"/>
                  <a:gd name="T28" fmla="*/ 0 w 61"/>
                  <a:gd name="T29" fmla="*/ 22 h 83"/>
                  <a:gd name="T30" fmla="*/ 0 w 61"/>
                  <a:gd name="T31" fmla="*/ 22 h 83"/>
                  <a:gd name="T32" fmla="*/ 0 w 61"/>
                  <a:gd name="T33" fmla="*/ 22 h 83"/>
                  <a:gd name="T34" fmla="*/ 0 w 61"/>
                  <a:gd name="T35" fmla="*/ 79 h 83"/>
                  <a:gd name="T36" fmla="*/ 4 w 61"/>
                  <a:gd name="T37" fmla="*/ 83 h 83"/>
                  <a:gd name="T38" fmla="*/ 55 w 61"/>
                  <a:gd name="T39" fmla="*/ 83 h 83"/>
                  <a:gd name="T40" fmla="*/ 49 w 61"/>
                  <a:gd name="T41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1" h="83">
                    <a:moveTo>
                      <a:pt x="49" y="77"/>
                    </a:moveTo>
                    <a:cubicBezTo>
                      <a:pt x="6" y="77"/>
                      <a:pt x="6" y="77"/>
                      <a:pt x="6" y="77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9" y="22"/>
                      <a:pt x="22" y="19"/>
                      <a:pt x="22" y="1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1" y="2"/>
                      <a:pt x="59" y="0"/>
                      <a:pt x="57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1"/>
                      <a:pt x="2" y="83"/>
                      <a:pt x="4" y="83"/>
                    </a:cubicBezTo>
                    <a:cubicBezTo>
                      <a:pt x="55" y="83"/>
                      <a:pt x="55" y="83"/>
                      <a:pt x="55" y="83"/>
                    </a:cubicBezTo>
                    <a:lnTo>
                      <a:pt x="49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4" name="Freeform 178"/>
              <p:cNvSpPr>
                <a:spLocks noEditPoints="1"/>
              </p:cNvSpPr>
              <p:nvPr/>
            </p:nvSpPr>
            <p:spPr bwMode="auto">
              <a:xfrm>
                <a:off x="2262" y="767"/>
                <a:ext cx="87" cy="86"/>
              </a:xfrm>
              <a:custGeom>
                <a:avLst/>
                <a:gdLst>
                  <a:gd name="T0" fmla="*/ 62 w 63"/>
                  <a:gd name="T1" fmla="*/ 55 h 63"/>
                  <a:gd name="T2" fmla="*/ 43 w 63"/>
                  <a:gd name="T3" fmla="*/ 35 h 63"/>
                  <a:gd name="T4" fmla="*/ 43 w 63"/>
                  <a:gd name="T5" fmla="*/ 35 h 63"/>
                  <a:gd name="T6" fmla="*/ 45 w 63"/>
                  <a:gd name="T7" fmla="*/ 18 h 63"/>
                  <a:gd name="T8" fmla="*/ 18 w 63"/>
                  <a:gd name="T9" fmla="*/ 4 h 63"/>
                  <a:gd name="T10" fmla="*/ 4 w 63"/>
                  <a:gd name="T11" fmla="*/ 31 h 63"/>
                  <a:gd name="T12" fmla="*/ 31 w 63"/>
                  <a:gd name="T13" fmla="*/ 45 h 63"/>
                  <a:gd name="T14" fmla="*/ 36 w 63"/>
                  <a:gd name="T15" fmla="*/ 42 h 63"/>
                  <a:gd name="T16" fmla="*/ 54 w 63"/>
                  <a:gd name="T17" fmla="*/ 62 h 63"/>
                  <a:gd name="T18" fmla="*/ 57 w 63"/>
                  <a:gd name="T19" fmla="*/ 62 h 63"/>
                  <a:gd name="T20" fmla="*/ 61 w 63"/>
                  <a:gd name="T21" fmla="*/ 58 h 63"/>
                  <a:gd name="T22" fmla="*/ 62 w 63"/>
                  <a:gd name="T23" fmla="*/ 55 h 63"/>
                  <a:gd name="T24" fmla="*/ 10 w 63"/>
                  <a:gd name="T25" fmla="*/ 29 h 63"/>
                  <a:gd name="T26" fmla="*/ 20 w 63"/>
                  <a:gd name="T27" fmla="*/ 9 h 63"/>
                  <a:gd name="T28" fmla="*/ 40 w 63"/>
                  <a:gd name="T29" fmla="*/ 19 h 63"/>
                  <a:gd name="T30" fmla="*/ 29 w 63"/>
                  <a:gd name="T31" fmla="*/ 39 h 63"/>
                  <a:gd name="T32" fmla="*/ 10 w 63"/>
                  <a:gd name="T33" fmla="*/ 2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63">
                    <a:moveTo>
                      <a:pt x="62" y="55"/>
                    </a:moveTo>
                    <a:cubicBezTo>
                      <a:pt x="43" y="35"/>
                      <a:pt x="43" y="35"/>
                      <a:pt x="43" y="35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6" y="30"/>
                      <a:pt x="47" y="24"/>
                      <a:pt x="45" y="18"/>
                    </a:cubicBezTo>
                    <a:cubicBezTo>
                      <a:pt x="42" y="6"/>
                      <a:pt x="29" y="0"/>
                      <a:pt x="18" y="4"/>
                    </a:cubicBezTo>
                    <a:cubicBezTo>
                      <a:pt x="7" y="7"/>
                      <a:pt x="0" y="19"/>
                      <a:pt x="4" y="31"/>
                    </a:cubicBezTo>
                    <a:cubicBezTo>
                      <a:pt x="8" y="42"/>
                      <a:pt x="20" y="48"/>
                      <a:pt x="31" y="45"/>
                    </a:cubicBezTo>
                    <a:cubicBezTo>
                      <a:pt x="33" y="44"/>
                      <a:pt x="34" y="43"/>
                      <a:pt x="36" y="4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5" y="63"/>
                      <a:pt x="56" y="63"/>
                      <a:pt x="57" y="62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2" y="57"/>
                      <a:pt x="63" y="56"/>
                      <a:pt x="62" y="55"/>
                    </a:cubicBezTo>
                    <a:close/>
                    <a:moveTo>
                      <a:pt x="10" y="29"/>
                    </a:moveTo>
                    <a:cubicBezTo>
                      <a:pt x="7" y="21"/>
                      <a:pt x="12" y="12"/>
                      <a:pt x="20" y="9"/>
                    </a:cubicBezTo>
                    <a:cubicBezTo>
                      <a:pt x="28" y="7"/>
                      <a:pt x="37" y="11"/>
                      <a:pt x="40" y="19"/>
                    </a:cubicBezTo>
                    <a:cubicBezTo>
                      <a:pt x="42" y="28"/>
                      <a:pt x="38" y="37"/>
                      <a:pt x="29" y="39"/>
                    </a:cubicBezTo>
                    <a:cubicBezTo>
                      <a:pt x="21" y="42"/>
                      <a:pt x="12" y="37"/>
                      <a:pt x="1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5" name="Freeform 179"/>
              <p:cNvSpPr>
                <a:spLocks/>
              </p:cNvSpPr>
              <p:nvPr/>
            </p:nvSpPr>
            <p:spPr bwMode="auto">
              <a:xfrm>
                <a:off x="2279" y="779"/>
                <a:ext cx="37" cy="28"/>
              </a:xfrm>
              <a:custGeom>
                <a:avLst/>
                <a:gdLst>
                  <a:gd name="T0" fmla="*/ 5 w 27"/>
                  <a:gd name="T1" fmla="*/ 9 h 20"/>
                  <a:gd name="T2" fmla="*/ 25 w 27"/>
                  <a:gd name="T3" fmla="*/ 19 h 20"/>
                  <a:gd name="T4" fmla="*/ 25 w 27"/>
                  <a:gd name="T5" fmla="*/ 20 h 20"/>
                  <a:gd name="T6" fmla="*/ 26 w 27"/>
                  <a:gd name="T7" fmla="*/ 11 h 20"/>
                  <a:gd name="T8" fmla="*/ 9 w 27"/>
                  <a:gd name="T9" fmla="*/ 2 h 20"/>
                  <a:gd name="T10" fmla="*/ 0 w 27"/>
                  <a:gd name="T11" fmla="*/ 12 h 20"/>
                  <a:gd name="T12" fmla="*/ 5 w 27"/>
                  <a:gd name="T13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0">
                    <a:moveTo>
                      <a:pt x="5" y="9"/>
                    </a:moveTo>
                    <a:cubicBezTo>
                      <a:pt x="13" y="6"/>
                      <a:pt x="22" y="11"/>
                      <a:pt x="25" y="19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6" y="17"/>
                      <a:pt x="27" y="14"/>
                      <a:pt x="26" y="11"/>
                    </a:cubicBezTo>
                    <a:cubicBezTo>
                      <a:pt x="23" y="4"/>
                      <a:pt x="16" y="0"/>
                      <a:pt x="9" y="2"/>
                    </a:cubicBezTo>
                    <a:cubicBezTo>
                      <a:pt x="4" y="4"/>
                      <a:pt x="1" y="7"/>
                      <a:pt x="0" y="12"/>
                    </a:cubicBezTo>
                    <a:cubicBezTo>
                      <a:pt x="1" y="10"/>
                      <a:pt x="3" y="9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6" name="Freeform 180"/>
              <p:cNvSpPr>
                <a:spLocks/>
              </p:cNvSpPr>
              <p:nvPr/>
            </p:nvSpPr>
            <p:spPr bwMode="auto">
              <a:xfrm>
                <a:off x="1926" y="1248"/>
                <a:ext cx="84" cy="44"/>
              </a:xfrm>
              <a:custGeom>
                <a:avLst/>
                <a:gdLst>
                  <a:gd name="T0" fmla="*/ 46 w 61"/>
                  <a:gd name="T1" fmla="*/ 0 h 32"/>
                  <a:gd name="T2" fmla="*/ 40 w 61"/>
                  <a:gd name="T3" fmla="*/ 0 h 32"/>
                  <a:gd name="T4" fmla="*/ 35 w 61"/>
                  <a:gd name="T5" fmla="*/ 17 h 32"/>
                  <a:gd name="T6" fmla="*/ 32 w 61"/>
                  <a:gd name="T7" fmla="*/ 8 h 32"/>
                  <a:gd name="T8" fmla="*/ 36 w 61"/>
                  <a:gd name="T9" fmla="*/ 3 h 32"/>
                  <a:gd name="T10" fmla="*/ 35 w 61"/>
                  <a:gd name="T11" fmla="*/ 3 h 32"/>
                  <a:gd name="T12" fmla="*/ 30 w 61"/>
                  <a:gd name="T13" fmla="*/ 3 h 32"/>
                  <a:gd name="T14" fmla="*/ 26 w 61"/>
                  <a:gd name="T15" fmla="*/ 3 h 32"/>
                  <a:gd name="T16" fmla="*/ 26 w 61"/>
                  <a:gd name="T17" fmla="*/ 3 h 32"/>
                  <a:gd name="T18" fmla="*/ 30 w 61"/>
                  <a:gd name="T19" fmla="*/ 8 h 32"/>
                  <a:gd name="T20" fmla="*/ 26 w 61"/>
                  <a:gd name="T21" fmla="*/ 17 h 32"/>
                  <a:gd name="T22" fmla="*/ 21 w 61"/>
                  <a:gd name="T23" fmla="*/ 0 h 32"/>
                  <a:gd name="T24" fmla="*/ 15 w 61"/>
                  <a:gd name="T25" fmla="*/ 0 h 32"/>
                  <a:gd name="T26" fmla="*/ 0 w 61"/>
                  <a:gd name="T27" fmla="*/ 15 h 32"/>
                  <a:gd name="T28" fmla="*/ 0 w 61"/>
                  <a:gd name="T29" fmla="*/ 32 h 32"/>
                  <a:gd name="T30" fmla="*/ 61 w 61"/>
                  <a:gd name="T31" fmla="*/ 32 h 32"/>
                  <a:gd name="T32" fmla="*/ 61 w 61"/>
                  <a:gd name="T33" fmla="*/ 15 h 32"/>
                  <a:gd name="T34" fmla="*/ 46 w 61"/>
                  <a:gd name="T3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1" h="32">
                    <a:moveTo>
                      <a:pt x="46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4" y="3"/>
                      <a:pt x="32" y="3"/>
                      <a:pt x="30" y="3"/>
                    </a:cubicBezTo>
                    <a:cubicBezTo>
                      <a:pt x="29" y="3"/>
                      <a:pt x="27" y="3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1" y="7"/>
                      <a:pt x="55" y="0"/>
                      <a:pt x="4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7" name="Freeform 181"/>
              <p:cNvSpPr>
                <a:spLocks noEditPoints="1"/>
              </p:cNvSpPr>
              <p:nvPr/>
            </p:nvSpPr>
            <p:spPr bwMode="auto">
              <a:xfrm>
                <a:off x="1943" y="1195"/>
                <a:ext cx="51" cy="53"/>
              </a:xfrm>
              <a:custGeom>
                <a:avLst/>
                <a:gdLst>
                  <a:gd name="T0" fmla="*/ 34 w 37"/>
                  <a:gd name="T1" fmla="*/ 14 h 39"/>
                  <a:gd name="T2" fmla="*/ 19 w 37"/>
                  <a:gd name="T3" fmla="*/ 0 h 39"/>
                  <a:gd name="T4" fmla="*/ 3 w 37"/>
                  <a:gd name="T5" fmla="*/ 14 h 39"/>
                  <a:gd name="T6" fmla="*/ 0 w 37"/>
                  <a:gd name="T7" fmla="*/ 19 h 39"/>
                  <a:gd name="T8" fmla="*/ 4 w 37"/>
                  <a:gd name="T9" fmla="*/ 25 h 39"/>
                  <a:gd name="T10" fmla="*/ 5 w 37"/>
                  <a:gd name="T11" fmla="*/ 25 h 39"/>
                  <a:gd name="T12" fmla="*/ 19 w 37"/>
                  <a:gd name="T13" fmla="*/ 39 h 39"/>
                  <a:gd name="T14" fmla="*/ 33 w 37"/>
                  <a:gd name="T15" fmla="*/ 25 h 39"/>
                  <a:gd name="T16" fmla="*/ 33 w 37"/>
                  <a:gd name="T17" fmla="*/ 25 h 39"/>
                  <a:gd name="T18" fmla="*/ 37 w 37"/>
                  <a:gd name="T19" fmla="*/ 19 h 39"/>
                  <a:gd name="T20" fmla="*/ 34 w 37"/>
                  <a:gd name="T21" fmla="*/ 14 h 39"/>
                  <a:gd name="T22" fmla="*/ 29 w 37"/>
                  <a:gd name="T23" fmla="*/ 16 h 39"/>
                  <a:gd name="T24" fmla="*/ 27 w 37"/>
                  <a:gd name="T25" fmla="*/ 16 h 39"/>
                  <a:gd name="T26" fmla="*/ 27 w 37"/>
                  <a:gd name="T27" fmla="*/ 18 h 39"/>
                  <a:gd name="T28" fmla="*/ 28 w 37"/>
                  <a:gd name="T29" fmla="*/ 19 h 39"/>
                  <a:gd name="T30" fmla="*/ 29 w 37"/>
                  <a:gd name="T31" fmla="*/ 20 h 39"/>
                  <a:gd name="T32" fmla="*/ 27 w 37"/>
                  <a:gd name="T33" fmla="*/ 23 h 39"/>
                  <a:gd name="T34" fmla="*/ 26 w 37"/>
                  <a:gd name="T35" fmla="*/ 23 h 39"/>
                  <a:gd name="T36" fmla="*/ 25 w 37"/>
                  <a:gd name="T37" fmla="*/ 22 h 39"/>
                  <a:gd name="T38" fmla="*/ 23 w 37"/>
                  <a:gd name="T39" fmla="*/ 23 h 39"/>
                  <a:gd name="T40" fmla="*/ 24 w 37"/>
                  <a:gd name="T41" fmla="*/ 25 h 39"/>
                  <a:gd name="T42" fmla="*/ 23 w 37"/>
                  <a:gd name="T43" fmla="*/ 25 h 39"/>
                  <a:gd name="T44" fmla="*/ 20 w 37"/>
                  <a:gd name="T45" fmla="*/ 26 h 39"/>
                  <a:gd name="T46" fmla="*/ 19 w 37"/>
                  <a:gd name="T47" fmla="*/ 26 h 39"/>
                  <a:gd name="T48" fmla="*/ 19 w 37"/>
                  <a:gd name="T49" fmla="*/ 24 h 39"/>
                  <a:gd name="T50" fmla="*/ 17 w 37"/>
                  <a:gd name="T51" fmla="*/ 24 h 39"/>
                  <a:gd name="T52" fmla="*/ 16 w 37"/>
                  <a:gd name="T53" fmla="*/ 25 h 39"/>
                  <a:gd name="T54" fmla="*/ 15 w 37"/>
                  <a:gd name="T55" fmla="*/ 26 h 39"/>
                  <a:gd name="T56" fmla="*/ 12 w 37"/>
                  <a:gd name="T57" fmla="*/ 24 h 39"/>
                  <a:gd name="T58" fmla="*/ 12 w 37"/>
                  <a:gd name="T59" fmla="*/ 23 h 39"/>
                  <a:gd name="T60" fmla="*/ 13 w 37"/>
                  <a:gd name="T61" fmla="*/ 22 h 39"/>
                  <a:gd name="T62" fmla="*/ 12 w 37"/>
                  <a:gd name="T63" fmla="*/ 20 h 39"/>
                  <a:gd name="T64" fmla="*/ 10 w 37"/>
                  <a:gd name="T65" fmla="*/ 21 h 39"/>
                  <a:gd name="T66" fmla="*/ 9 w 37"/>
                  <a:gd name="T67" fmla="*/ 20 h 39"/>
                  <a:gd name="T68" fmla="*/ 8 w 37"/>
                  <a:gd name="T69" fmla="*/ 17 h 39"/>
                  <a:gd name="T70" fmla="*/ 9 w 37"/>
                  <a:gd name="T71" fmla="*/ 16 h 39"/>
                  <a:gd name="T72" fmla="*/ 10 w 37"/>
                  <a:gd name="T73" fmla="*/ 16 h 39"/>
                  <a:gd name="T74" fmla="*/ 11 w 37"/>
                  <a:gd name="T75" fmla="*/ 14 h 39"/>
                  <a:gd name="T76" fmla="*/ 9 w 37"/>
                  <a:gd name="T77" fmla="*/ 13 h 39"/>
                  <a:gd name="T78" fmla="*/ 9 w 37"/>
                  <a:gd name="T79" fmla="*/ 12 h 39"/>
                  <a:gd name="T80" fmla="*/ 11 w 37"/>
                  <a:gd name="T81" fmla="*/ 9 h 39"/>
                  <a:gd name="T82" fmla="*/ 12 w 37"/>
                  <a:gd name="T83" fmla="*/ 9 h 39"/>
                  <a:gd name="T84" fmla="*/ 13 w 37"/>
                  <a:gd name="T85" fmla="*/ 10 h 39"/>
                  <a:gd name="T86" fmla="*/ 15 w 37"/>
                  <a:gd name="T87" fmla="*/ 9 h 39"/>
                  <a:gd name="T88" fmla="*/ 14 w 37"/>
                  <a:gd name="T89" fmla="*/ 8 h 39"/>
                  <a:gd name="T90" fmla="*/ 14 w 37"/>
                  <a:gd name="T91" fmla="*/ 7 h 39"/>
                  <a:gd name="T92" fmla="*/ 18 w 37"/>
                  <a:gd name="T93" fmla="*/ 6 h 39"/>
                  <a:gd name="T94" fmla="*/ 19 w 37"/>
                  <a:gd name="T95" fmla="*/ 6 h 39"/>
                  <a:gd name="T96" fmla="*/ 19 w 37"/>
                  <a:gd name="T97" fmla="*/ 8 h 39"/>
                  <a:gd name="T98" fmla="*/ 21 w 37"/>
                  <a:gd name="T99" fmla="*/ 8 h 39"/>
                  <a:gd name="T100" fmla="*/ 21 w 37"/>
                  <a:gd name="T101" fmla="*/ 7 h 39"/>
                  <a:gd name="T102" fmla="*/ 22 w 37"/>
                  <a:gd name="T103" fmla="*/ 6 h 39"/>
                  <a:gd name="T104" fmla="*/ 25 w 37"/>
                  <a:gd name="T105" fmla="*/ 8 h 39"/>
                  <a:gd name="T106" fmla="*/ 26 w 37"/>
                  <a:gd name="T107" fmla="*/ 9 h 39"/>
                  <a:gd name="T108" fmla="*/ 25 w 37"/>
                  <a:gd name="T109" fmla="*/ 10 h 39"/>
                  <a:gd name="T110" fmla="*/ 26 w 37"/>
                  <a:gd name="T111" fmla="*/ 12 h 39"/>
                  <a:gd name="T112" fmla="*/ 27 w 37"/>
                  <a:gd name="T113" fmla="*/ 11 h 39"/>
                  <a:gd name="T114" fmla="*/ 28 w 37"/>
                  <a:gd name="T115" fmla="*/ 12 h 39"/>
                  <a:gd name="T116" fmla="*/ 29 w 37"/>
                  <a:gd name="T117" fmla="*/ 15 h 39"/>
                  <a:gd name="T118" fmla="*/ 29 w 37"/>
                  <a:gd name="T119" fmla="*/ 1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7" h="39">
                    <a:moveTo>
                      <a:pt x="34" y="14"/>
                    </a:moveTo>
                    <a:cubicBezTo>
                      <a:pt x="34" y="4"/>
                      <a:pt x="27" y="0"/>
                      <a:pt x="19" y="0"/>
                    </a:cubicBezTo>
                    <a:cubicBezTo>
                      <a:pt x="11" y="0"/>
                      <a:pt x="4" y="4"/>
                      <a:pt x="3" y="14"/>
                    </a:cubicBezTo>
                    <a:cubicBezTo>
                      <a:pt x="1" y="15"/>
                      <a:pt x="0" y="17"/>
                      <a:pt x="0" y="19"/>
                    </a:cubicBezTo>
                    <a:cubicBezTo>
                      <a:pt x="0" y="22"/>
                      <a:pt x="2" y="25"/>
                      <a:pt x="4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7" y="33"/>
                      <a:pt x="13" y="39"/>
                      <a:pt x="19" y="39"/>
                    </a:cubicBezTo>
                    <a:cubicBezTo>
                      <a:pt x="25" y="39"/>
                      <a:pt x="30" y="33"/>
                      <a:pt x="33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5" y="25"/>
                      <a:pt x="37" y="22"/>
                      <a:pt x="37" y="19"/>
                    </a:cubicBezTo>
                    <a:cubicBezTo>
                      <a:pt x="37" y="17"/>
                      <a:pt x="36" y="15"/>
                      <a:pt x="34" y="14"/>
                    </a:cubicBezTo>
                    <a:close/>
                    <a:moveTo>
                      <a:pt x="29" y="16"/>
                    </a:move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7"/>
                      <a:pt x="27" y="17"/>
                      <a:pt x="27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9" y="19"/>
                      <a:pt x="29" y="19"/>
                      <a:pt x="29" y="20"/>
                    </a:cubicBezTo>
                    <a:cubicBezTo>
                      <a:pt x="28" y="21"/>
                      <a:pt x="27" y="22"/>
                      <a:pt x="27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3" y="23"/>
                      <a:pt x="23" y="23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3" y="25"/>
                    </a:cubicBezTo>
                    <a:cubicBezTo>
                      <a:pt x="22" y="26"/>
                      <a:pt x="21" y="26"/>
                      <a:pt x="20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8" y="24"/>
                      <a:pt x="17" y="24"/>
                      <a:pt x="17" y="24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6"/>
                      <a:pt x="16" y="26"/>
                      <a:pt x="15" y="26"/>
                    </a:cubicBezTo>
                    <a:cubicBezTo>
                      <a:pt x="14" y="25"/>
                      <a:pt x="13" y="25"/>
                      <a:pt x="12" y="24"/>
                    </a:cubicBezTo>
                    <a:cubicBezTo>
                      <a:pt x="12" y="24"/>
                      <a:pt x="12" y="23"/>
                      <a:pt x="12" y="23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1"/>
                      <a:pt x="12" y="21"/>
                      <a:pt x="12" y="20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9" y="21"/>
                      <a:pt x="9" y="20"/>
                    </a:cubicBezTo>
                    <a:cubicBezTo>
                      <a:pt x="9" y="19"/>
                      <a:pt x="8" y="18"/>
                      <a:pt x="8" y="17"/>
                    </a:cubicBezTo>
                    <a:cubicBezTo>
                      <a:pt x="8" y="16"/>
                      <a:pt x="9" y="16"/>
                      <a:pt x="9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5"/>
                      <a:pt x="11" y="15"/>
                      <a:pt x="11" y="14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2"/>
                    </a:cubicBezTo>
                    <a:cubicBezTo>
                      <a:pt x="9" y="11"/>
                      <a:pt x="10" y="10"/>
                      <a:pt x="11" y="9"/>
                    </a:cubicBezTo>
                    <a:cubicBezTo>
                      <a:pt x="11" y="9"/>
                      <a:pt x="12" y="9"/>
                      <a:pt x="12" y="9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4" y="9"/>
                      <a:pt x="15" y="9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6"/>
                      <a:pt x="17" y="6"/>
                      <a:pt x="18" y="6"/>
                    </a:cubicBezTo>
                    <a:cubicBezTo>
                      <a:pt x="18" y="6"/>
                      <a:pt x="19" y="6"/>
                      <a:pt x="19" y="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20" y="8"/>
                      <a:pt x="21" y="8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6"/>
                      <a:pt x="22" y="6"/>
                      <a:pt x="22" y="6"/>
                    </a:cubicBezTo>
                    <a:cubicBezTo>
                      <a:pt x="23" y="7"/>
                      <a:pt x="24" y="7"/>
                      <a:pt x="25" y="8"/>
                    </a:cubicBezTo>
                    <a:cubicBezTo>
                      <a:pt x="26" y="8"/>
                      <a:pt x="26" y="9"/>
                      <a:pt x="26" y="9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11"/>
                      <a:pt x="25" y="11"/>
                      <a:pt x="26" y="12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11"/>
                      <a:pt x="28" y="11"/>
                      <a:pt x="28" y="12"/>
                    </a:cubicBezTo>
                    <a:cubicBezTo>
                      <a:pt x="29" y="13"/>
                      <a:pt x="29" y="14"/>
                      <a:pt x="29" y="15"/>
                    </a:cubicBezTo>
                    <a:cubicBezTo>
                      <a:pt x="29" y="16"/>
                      <a:pt x="29" y="16"/>
                      <a:pt x="2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8" name="Oval 182"/>
              <p:cNvSpPr>
                <a:spLocks noChangeArrowheads="1"/>
              </p:cNvSpPr>
              <p:nvPr/>
            </p:nvSpPr>
            <p:spPr bwMode="auto">
              <a:xfrm>
                <a:off x="1962" y="1211"/>
                <a:ext cx="12" cy="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9" name="Freeform 183"/>
              <p:cNvSpPr>
                <a:spLocks noEditPoints="1"/>
              </p:cNvSpPr>
              <p:nvPr/>
            </p:nvSpPr>
            <p:spPr bwMode="auto">
              <a:xfrm>
                <a:off x="2025" y="1927"/>
                <a:ext cx="112" cy="111"/>
              </a:xfrm>
              <a:custGeom>
                <a:avLst/>
                <a:gdLst>
                  <a:gd name="T0" fmla="*/ 61 w 81"/>
                  <a:gd name="T1" fmla="*/ 67 h 81"/>
                  <a:gd name="T2" fmla="*/ 54 w 81"/>
                  <a:gd name="T3" fmla="*/ 72 h 81"/>
                  <a:gd name="T4" fmla="*/ 57 w 81"/>
                  <a:gd name="T5" fmla="*/ 68 h 81"/>
                  <a:gd name="T6" fmla="*/ 53 w 81"/>
                  <a:gd name="T7" fmla="*/ 68 h 81"/>
                  <a:gd name="T8" fmla="*/ 50 w 81"/>
                  <a:gd name="T9" fmla="*/ 68 h 81"/>
                  <a:gd name="T10" fmla="*/ 40 w 81"/>
                  <a:gd name="T11" fmla="*/ 75 h 81"/>
                  <a:gd name="T12" fmla="*/ 26 w 81"/>
                  <a:gd name="T13" fmla="*/ 57 h 81"/>
                  <a:gd name="T14" fmla="*/ 33 w 81"/>
                  <a:gd name="T15" fmla="*/ 57 h 81"/>
                  <a:gd name="T16" fmla="*/ 31 w 81"/>
                  <a:gd name="T17" fmla="*/ 52 h 81"/>
                  <a:gd name="T18" fmla="*/ 31 w 81"/>
                  <a:gd name="T19" fmla="*/ 51 h 81"/>
                  <a:gd name="T20" fmla="*/ 25 w 81"/>
                  <a:gd name="T21" fmla="*/ 51 h 81"/>
                  <a:gd name="T22" fmla="*/ 24 w 81"/>
                  <a:gd name="T23" fmla="*/ 40 h 81"/>
                  <a:gd name="T24" fmla="*/ 25 w 81"/>
                  <a:gd name="T25" fmla="*/ 31 h 81"/>
                  <a:gd name="T26" fmla="*/ 35 w 81"/>
                  <a:gd name="T27" fmla="*/ 31 h 81"/>
                  <a:gd name="T28" fmla="*/ 42 w 81"/>
                  <a:gd name="T29" fmla="*/ 25 h 81"/>
                  <a:gd name="T30" fmla="*/ 26 w 81"/>
                  <a:gd name="T31" fmla="*/ 25 h 81"/>
                  <a:gd name="T32" fmla="*/ 40 w 81"/>
                  <a:gd name="T33" fmla="*/ 6 h 81"/>
                  <a:gd name="T34" fmla="*/ 54 w 81"/>
                  <a:gd name="T35" fmla="*/ 23 h 81"/>
                  <a:gd name="T36" fmla="*/ 61 w 81"/>
                  <a:gd name="T37" fmla="*/ 24 h 81"/>
                  <a:gd name="T38" fmla="*/ 54 w 81"/>
                  <a:gd name="T39" fmla="*/ 9 h 81"/>
                  <a:gd name="T40" fmla="*/ 71 w 81"/>
                  <a:gd name="T41" fmla="*/ 25 h 81"/>
                  <a:gd name="T42" fmla="*/ 63 w 81"/>
                  <a:gd name="T43" fmla="*/ 25 h 81"/>
                  <a:gd name="T44" fmla="*/ 70 w 81"/>
                  <a:gd name="T45" fmla="*/ 31 h 81"/>
                  <a:gd name="T46" fmla="*/ 73 w 81"/>
                  <a:gd name="T47" fmla="*/ 31 h 81"/>
                  <a:gd name="T48" fmla="*/ 75 w 81"/>
                  <a:gd name="T49" fmla="*/ 40 h 81"/>
                  <a:gd name="T50" fmla="*/ 75 w 81"/>
                  <a:gd name="T51" fmla="*/ 41 h 81"/>
                  <a:gd name="T52" fmla="*/ 74 w 81"/>
                  <a:gd name="T53" fmla="*/ 53 h 81"/>
                  <a:gd name="T54" fmla="*/ 77 w 81"/>
                  <a:gd name="T55" fmla="*/ 57 h 81"/>
                  <a:gd name="T56" fmla="*/ 77 w 81"/>
                  <a:gd name="T57" fmla="*/ 57 h 81"/>
                  <a:gd name="T58" fmla="*/ 78 w 81"/>
                  <a:gd name="T59" fmla="*/ 57 h 81"/>
                  <a:gd name="T60" fmla="*/ 78 w 81"/>
                  <a:gd name="T61" fmla="*/ 56 h 81"/>
                  <a:gd name="T62" fmla="*/ 81 w 81"/>
                  <a:gd name="T63" fmla="*/ 40 h 81"/>
                  <a:gd name="T64" fmla="*/ 40 w 81"/>
                  <a:gd name="T65" fmla="*/ 0 h 81"/>
                  <a:gd name="T66" fmla="*/ 0 w 81"/>
                  <a:gd name="T67" fmla="*/ 40 h 81"/>
                  <a:gd name="T68" fmla="*/ 40 w 81"/>
                  <a:gd name="T69" fmla="*/ 81 h 81"/>
                  <a:gd name="T70" fmla="*/ 66 w 81"/>
                  <a:gd name="T71" fmla="*/ 72 h 81"/>
                  <a:gd name="T72" fmla="*/ 61 w 81"/>
                  <a:gd name="T73" fmla="*/ 67 h 81"/>
                  <a:gd name="T74" fmla="*/ 26 w 81"/>
                  <a:gd name="T75" fmla="*/ 9 h 81"/>
                  <a:gd name="T76" fmla="*/ 20 w 81"/>
                  <a:gd name="T77" fmla="*/ 25 h 81"/>
                  <a:gd name="T78" fmla="*/ 10 w 81"/>
                  <a:gd name="T79" fmla="*/ 25 h 81"/>
                  <a:gd name="T80" fmla="*/ 26 w 81"/>
                  <a:gd name="T81" fmla="*/ 9 h 81"/>
                  <a:gd name="T82" fmla="*/ 6 w 81"/>
                  <a:gd name="T83" fmla="*/ 40 h 81"/>
                  <a:gd name="T84" fmla="*/ 7 w 81"/>
                  <a:gd name="T85" fmla="*/ 31 h 81"/>
                  <a:gd name="T86" fmla="*/ 19 w 81"/>
                  <a:gd name="T87" fmla="*/ 31 h 81"/>
                  <a:gd name="T88" fmla="*/ 18 w 81"/>
                  <a:gd name="T89" fmla="*/ 40 h 81"/>
                  <a:gd name="T90" fmla="*/ 19 w 81"/>
                  <a:gd name="T91" fmla="*/ 51 h 81"/>
                  <a:gd name="T92" fmla="*/ 8 w 81"/>
                  <a:gd name="T93" fmla="*/ 51 h 81"/>
                  <a:gd name="T94" fmla="*/ 6 w 81"/>
                  <a:gd name="T95" fmla="*/ 40 h 81"/>
                  <a:gd name="T96" fmla="*/ 10 w 81"/>
                  <a:gd name="T97" fmla="*/ 57 h 81"/>
                  <a:gd name="T98" fmla="*/ 20 w 81"/>
                  <a:gd name="T99" fmla="*/ 57 h 81"/>
                  <a:gd name="T100" fmla="*/ 26 w 81"/>
                  <a:gd name="T101" fmla="*/ 72 h 81"/>
                  <a:gd name="T102" fmla="*/ 10 w 81"/>
                  <a:gd name="T103" fmla="*/ 57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1" h="81">
                    <a:moveTo>
                      <a:pt x="61" y="67"/>
                    </a:moveTo>
                    <a:cubicBezTo>
                      <a:pt x="59" y="69"/>
                      <a:pt x="57" y="70"/>
                      <a:pt x="54" y="72"/>
                    </a:cubicBezTo>
                    <a:cubicBezTo>
                      <a:pt x="55" y="70"/>
                      <a:pt x="56" y="69"/>
                      <a:pt x="57" y="68"/>
                    </a:cubicBezTo>
                    <a:cubicBezTo>
                      <a:pt x="55" y="68"/>
                      <a:pt x="54" y="68"/>
                      <a:pt x="53" y="68"/>
                    </a:cubicBezTo>
                    <a:cubicBezTo>
                      <a:pt x="52" y="68"/>
                      <a:pt x="51" y="68"/>
                      <a:pt x="50" y="68"/>
                    </a:cubicBezTo>
                    <a:cubicBezTo>
                      <a:pt x="47" y="72"/>
                      <a:pt x="44" y="75"/>
                      <a:pt x="40" y="75"/>
                    </a:cubicBezTo>
                    <a:cubicBezTo>
                      <a:pt x="35" y="75"/>
                      <a:pt x="29" y="67"/>
                      <a:pt x="26" y="57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2" y="55"/>
                      <a:pt x="32" y="54"/>
                      <a:pt x="31" y="52"/>
                    </a:cubicBezTo>
                    <a:cubicBezTo>
                      <a:pt x="31" y="52"/>
                      <a:pt x="31" y="51"/>
                      <a:pt x="31" y="51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4" y="47"/>
                      <a:pt x="24" y="44"/>
                      <a:pt x="24" y="40"/>
                    </a:cubicBezTo>
                    <a:cubicBezTo>
                      <a:pt x="24" y="37"/>
                      <a:pt x="24" y="34"/>
                      <a:pt x="25" y="31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7" y="29"/>
                      <a:pt x="40" y="27"/>
                      <a:pt x="42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9" y="14"/>
                      <a:pt x="35" y="6"/>
                      <a:pt x="40" y="6"/>
                    </a:cubicBezTo>
                    <a:cubicBezTo>
                      <a:pt x="46" y="6"/>
                      <a:pt x="51" y="13"/>
                      <a:pt x="54" y="23"/>
                    </a:cubicBezTo>
                    <a:cubicBezTo>
                      <a:pt x="56" y="23"/>
                      <a:pt x="59" y="24"/>
                      <a:pt x="61" y="24"/>
                    </a:cubicBezTo>
                    <a:cubicBezTo>
                      <a:pt x="59" y="18"/>
                      <a:pt x="57" y="13"/>
                      <a:pt x="54" y="9"/>
                    </a:cubicBezTo>
                    <a:cubicBezTo>
                      <a:pt x="62" y="12"/>
                      <a:pt x="68" y="18"/>
                      <a:pt x="71" y="25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6" y="27"/>
                      <a:pt x="68" y="29"/>
                      <a:pt x="70" y="31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74" y="34"/>
                      <a:pt x="75" y="37"/>
                      <a:pt x="75" y="40"/>
                    </a:cubicBezTo>
                    <a:cubicBezTo>
                      <a:pt x="75" y="41"/>
                      <a:pt x="75" y="41"/>
                      <a:pt x="75" y="41"/>
                    </a:cubicBezTo>
                    <a:cubicBezTo>
                      <a:pt x="75" y="45"/>
                      <a:pt x="75" y="49"/>
                      <a:pt x="74" y="53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8" y="56"/>
                      <a:pt x="78" y="56"/>
                      <a:pt x="78" y="56"/>
                    </a:cubicBezTo>
                    <a:cubicBezTo>
                      <a:pt x="80" y="51"/>
                      <a:pt x="81" y="46"/>
                      <a:pt x="81" y="40"/>
                    </a:cubicBezTo>
                    <a:cubicBezTo>
                      <a:pt x="81" y="18"/>
                      <a:pt x="63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63"/>
                      <a:pt x="18" y="81"/>
                      <a:pt x="40" y="81"/>
                    </a:cubicBezTo>
                    <a:cubicBezTo>
                      <a:pt x="50" y="81"/>
                      <a:pt x="59" y="77"/>
                      <a:pt x="66" y="72"/>
                    </a:cubicBezTo>
                    <a:lnTo>
                      <a:pt x="61" y="67"/>
                    </a:lnTo>
                    <a:close/>
                    <a:moveTo>
                      <a:pt x="26" y="9"/>
                    </a:moveTo>
                    <a:cubicBezTo>
                      <a:pt x="23" y="13"/>
                      <a:pt x="21" y="19"/>
                      <a:pt x="2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3" y="18"/>
                      <a:pt x="19" y="12"/>
                      <a:pt x="26" y="9"/>
                    </a:cubicBezTo>
                    <a:close/>
                    <a:moveTo>
                      <a:pt x="6" y="40"/>
                    </a:moveTo>
                    <a:cubicBezTo>
                      <a:pt x="6" y="37"/>
                      <a:pt x="7" y="34"/>
                      <a:pt x="7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8" y="34"/>
                      <a:pt x="18" y="37"/>
                      <a:pt x="18" y="40"/>
                    </a:cubicBezTo>
                    <a:cubicBezTo>
                      <a:pt x="18" y="44"/>
                      <a:pt x="18" y="47"/>
                      <a:pt x="19" y="51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7" y="47"/>
                      <a:pt x="6" y="44"/>
                      <a:pt x="6" y="40"/>
                    </a:cubicBezTo>
                    <a:close/>
                    <a:moveTo>
                      <a:pt x="10" y="57"/>
                    </a:moveTo>
                    <a:cubicBezTo>
                      <a:pt x="20" y="57"/>
                      <a:pt x="20" y="57"/>
                      <a:pt x="20" y="57"/>
                    </a:cubicBezTo>
                    <a:cubicBezTo>
                      <a:pt x="21" y="62"/>
                      <a:pt x="24" y="68"/>
                      <a:pt x="26" y="72"/>
                    </a:cubicBezTo>
                    <a:cubicBezTo>
                      <a:pt x="20" y="68"/>
                      <a:pt x="14" y="63"/>
                      <a:pt x="1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0" name="Freeform 184"/>
              <p:cNvSpPr>
                <a:spLocks noEditPoints="1"/>
              </p:cNvSpPr>
              <p:nvPr/>
            </p:nvSpPr>
            <p:spPr bwMode="auto">
              <a:xfrm>
                <a:off x="2071" y="1963"/>
                <a:ext cx="69" cy="70"/>
              </a:xfrm>
              <a:custGeom>
                <a:avLst/>
                <a:gdLst>
                  <a:gd name="T0" fmla="*/ 50 w 50"/>
                  <a:gd name="T1" fmla="*/ 45 h 51"/>
                  <a:gd name="T2" fmla="*/ 35 w 50"/>
                  <a:gd name="T3" fmla="*/ 28 h 51"/>
                  <a:gd name="T4" fmla="*/ 35 w 50"/>
                  <a:gd name="T5" fmla="*/ 28 h 51"/>
                  <a:gd name="T6" fmla="*/ 36 w 50"/>
                  <a:gd name="T7" fmla="*/ 14 h 51"/>
                  <a:gd name="T8" fmla="*/ 14 w 50"/>
                  <a:gd name="T9" fmla="*/ 3 h 51"/>
                  <a:gd name="T10" fmla="*/ 3 w 50"/>
                  <a:gd name="T11" fmla="*/ 25 h 51"/>
                  <a:gd name="T12" fmla="*/ 25 w 50"/>
                  <a:gd name="T13" fmla="*/ 36 h 51"/>
                  <a:gd name="T14" fmla="*/ 29 w 50"/>
                  <a:gd name="T15" fmla="*/ 34 h 51"/>
                  <a:gd name="T16" fmla="*/ 44 w 50"/>
                  <a:gd name="T17" fmla="*/ 50 h 51"/>
                  <a:gd name="T18" fmla="*/ 46 w 50"/>
                  <a:gd name="T19" fmla="*/ 50 h 51"/>
                  <a:gd name="T20" fmla="*/ 49 w 50"/>
                  <a:gd name="T21" fmla="*/ 47 h 51"/>
                  <a:gd name="T22" fmla="*/ 50 w 50"/>
                  <a:gd name="T23" fmla="*/ 45 h 51"/>
                  <a:gd name="T24" fmla="*/ 7 w 50"/>
                  <a:gd name="T25" fmla="*/ 23 h 51"/>
                  <a:gd name="T26" fmla="*/ 16 w 50"/>
                  <a:gd name="T27" fmla="*/ 7 h 51"/>
                  <a:gd name="T28" fmla="*/ 32 w 50"/>
                  <a:gd name="T29" fmla="*/ 16 h 51"/>
                  <a:gd name="T30" fmla="*/ 23 w 50"/>
                  <a:gd name="T31" fmla="*/ 32 h 51"/>
                  <a:gd name="T32" fmla="*/ 7 w 50"/>
                  <a:gd name="T33" fmla="*/ 2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" h="51">
                    <a:moveTo>
                      <a:pt x="50" y="45"/>
                    </a:moveTo>
                    <a:cubicBezTo>
                      <a:pt x="35" y="28"/>
                      <a:pt x="35" y="28"/>
                      <a:pt x="35" y="28"/>
                    </a:cubicBezTo>
                    <a:cubicBezTo>
                      <a:pt x="35" y="28"/>
                      <a:pt x="35" y="28"/>
                      <a:pt x="35" y="28"/>
                    </a:cubicBezTo>
                    <a:cubicBezTo>
                      <a:pt x="37" y="24"/>
                      <a:pt x="38" y="19"/>
                      <a:pt x="36" y="14"/>
                    </a:cubicBezTo>
                    <a:cubicBezTo>
                      <a:pt x="33" y="5"/>
                      <a:pt x="24" y="0"/>
                      <a:pt x="14" y="3"/>
                    </a:cubicBezTo>
                    <a:cubicBezTo>
                      <a:pt x="5" y="6"/>
                      <a:pt x="0" y="15"/>
                      <a:pt x="3" y="25"/>
                    </a:cubicBezTo>
                    <a:cubicBezTo>
                      <a:pt x="6" y="34"/>
                      <a:pt x="16" y="39"/>
                      <a:pt x="25" y="36"/>
                    </a:cubicBezTo>
                    <a:cubicBezTo>
                      <a:pt x="26" y="36"/>
                      <a:pt x="28" y="35"/>
                      <a:pt x="29" y="34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51"/>
                      <a:pt x="45" y="51"/>
                      <a:pt x="46" y="50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50" y="46"/>
                      <a:pt x="50" y="45"/>
                      <a:pt x="50" y="45"/>
                    </a:cubicBezTo>
                    <a:close/>
                    <a:moveTo>
                      <a:pt x="7" y="23"/>
                    </a:moveTo>
                    <a:cubicBezTo>
                      <a:pt x="5" y="17"/>
                      <a:pt x="9" y="9"/>
                      <a:pt x="16" y="7"/>
                    </a:cubicBezTo>
                    <a:cubicBezTo>
                      <a:pt x="22" y="5"/>
                      <a:pt x="30" y="9"/>
                      <a:pt x="32" y="16"/>
                    </a:cubicBezTo>
                    <a:cubicBezTo>
                      <a:pt x="34" y="22"/>
                      <a:pt x="30" y="30"/>
                      <a:pt x="23" y="32"/>
                    </a:cubicBezTo>
                    <a:cubicBezTo>
                      <a:pt x="17" y="34"/>
                      <a:pt x="9" y="30"/>
                      <a:pt x="7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1" name="Freeform 185"/>
              <p:cNvSpPr>
                <a:spLocks/>
              </p:cNvSpPr>
              <p:nvPr/>
            </p:nvSpPr>
            <p:spPr bwMode="auto">
              <a:xfrm>
                <a:off x="2083" y="1972"/>
                <a:ext cx="30" cy="22"/>
              </a:xfrm>
              <a:custGeom>
                <a:avLst/>
                <a:gdLst>
                  <a:gd name="T0" fmla="*/ 4 w 22"/>
                  <a:gd name="T1" fmla="*/ 7 h 16"/>
                  <a:gd name="T2" fmla="*/ 21 w 22"/>
                  <a:gd name="T3" fmla="*/ 16 h 16"/>
                  <a:gd name="T4" fmla="*/ 21 w 22"/>
                  <a:gd name="T5" fmla="*/ 16 h 16"/>
                  <a:gd name="T6" fmla="*/ 21 w 22"/>
                  <a:gd name="T7" fmla="*/ 9 h 16"/>
                  <a:gd name="T8" fmla="*/ 7 w 22"/>
                  <a:gd name="T9" fmla="*/ 2 h 16"/>
                  <a:gd name="T10" fmla="*/ 0 w 22"/>
                  <a:gd name="T11" fmla="*/ 10 h 16"/>
                  <a:gd name="T12" fmla="*/ 4 w 22"/>
                  <a:gd name="T13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6">
                    <a:moveTo>
                      <a:pt x="4" y="7"/>
                    </a:moveTo>
                    <a:cubicBezTo>
                      <a:pt x="11" y="5"/>
                      <a:pt x="19" y="9"/>
                      <a:pt x="21" y="16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2" y="14"/>
                      <a:pt x="22" y="12"/>
                      <a:pt x="21" y="9"/>
                    </a:cubicBezTo>
                    <a:cubicBezTo>
                      <a:pt x="19" y="3"/>
                      <a:pt x="13" y="0"/>
                      <a:pt x="7" y="2"/>
                    </a:cubicBezTo>
                    <a:cubicBezTo>
                      <a:pt x="4" y="3"/>
                      <a:pt x="1" y="6"/>
                      <a:pt x="0" y="10"/>
                    </a:cubicBezTo>
                    <a:cubicBezTo>
                      <a:pt x="1" y="9"/>
                      <a:pt x="3" y="8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2" name="Freeform 186"/>
              <p:cNvSpPr>
                <a:spLocks/>
              </p:cNvSpPr>
              <p:nvPr/>
            </p:nvSpPr>
            <p:spPr bwMode="auto">
              <a:xfrm>
                <a:off x="2305" y="1672"/>
                <a:ext cx="23" cy="24"/>
              </a:xfrm>
              <a:custGeom>
                <a:avLst/>
                <a:gdLst>
                  <a:gd name="T0" fmla="*/ 15 w 17"/>
                  <a:gd name="T1" fmla="*/ 6 h 17"/>
                  <a:gd name="T2" fmla="*/ 9 w 17"/>
                  <a:gd name="T3" fmla="*/ 0 h 17"/>
                  <a:gd name="T4" fmla="*/ 2 w 17"/>
                  <a:gd name="T5" fmla="*/ 6 h 17"/>
                  <a:gd name="T6" fmla="*/ 0 w 17"/>
                  <a:gd name="T7" fmla="*/ 8 h 17"/>
                  <a:gd name="T8" fmla="*/ 2 w 17"/>
                  <a:gd name="T9" fmla="*/ 11 h 17"/>
                  <a:gd name="T10" fmla="*/ 2 w 17"/>
                  <a:gd name="T11" fmla="*/ 11 h 17"/>
                  <a:gd name="T12" fmla="*/ 9 w 17"/>
                  <a:gd name="T13" fmla="*/ 17 h 17"/>
                  <a:gd name="T14" fmla="*/ 15 w 17"/>
                  <a:gd name="T15" fmla="*/ 11 h 17"/>
                  <a:gd name="T16" fmla="*/ 15 w 17"/>
                  <a:gd name="T17" fmla="*/ 11 h 17"/>
                  <a:gd name="T18" fmla="*/ 17 w 17"/>
                  <a:gd name="T19" fmla="*/ 8 h 17"/>
                  <a:gd name="T20" fmla="*/ 15 w 17"/>
                  <a:gd name="T21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7">
                    <a:moveTo>
                      <a:pt x="15" y="6"/>
                    </a:moveTo>
                    <a:cubicBezTo>
                      <a:pt x="15" y="2"/>
                      <a:pt x="12" y="0"/>
                      <a:pt x="9" y="0"/>
                    </a:cubicBezTo>
                    <a:cubicBezTo>
                      <a:pt x="5" y="0"/>
                      <a:pt x="2" y="2"/>
                      <a:pt x="2" y="6"/>
                    </a:cubicBezTo>
                    <a:cubicBezTo>
                      <a:pt x="1" y="6"/>
                      <a:pt x="0" y="7"/>
                      <a:pt x="0" y="8"/>
                    </a:cubicBezTo>
                    <a:cubicBezTo>
                      <a:pt x="0" y="10"/>
                      <a:pt x="1" y="11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4" y="14"/>
                      <a:pt x="6" y="17"/>
                      <a:pt x="9" y="17"/>
                    </a:cubicBezTo>
                    <a:cubicBezTo>
                      <a:pt x="11" y="17"/>
                      <a:pt x="14" y="14"/>
                      <a:pt x="15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6" y="11"/>
                      <a:pt x="17" y="10"/>
                      <a:pt x="17" y="8"/>
                    </a:cubicBezTo>
                    <a:cubicBezTo>
                      <a:pt x="17" y="7"/>
                      <a:pt x="16" y="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3" name="Freeform 187"/>
              <p:cNvSpPr>
                <a:spLocks/>
              </p:cNvSpPr>
              <p:nvPr/>
            </p:nvSpPr>
            <p:spPr bwMode="auto">
              <a:xfrm>
                <a:off x="2298" y="1696"/>
                <a:ext cx="37" cy="19"/>
              </a:xfrm>
              <a:custGeom>
                <a:avLst/>
                <a:gdLst>
                  <a:gd name="T0" fmla="*/ 21 w 27"/>
                  <a:gd name="T1" fmla="*/ 0 h 14"/>
                  <a:gd name="T2" fmla="*/ 18 w 27"/>
                  <a:gd name="T3" fmla="*/ 0 h 14"/>
                  <a:gd name="T4" fmla="*/ 16 w 27"/>
                  <a:gd name="T5" fmla="*/ 7 h 14"/>
                  <a:gd name="T6" fmla="*/ 14 w 27"/>
                  <a:gd name="T7" fmla="*/ 4 h 14"/>
                  <a:gd name="T8" fmla="*/ 16 w 27"/>
                  <a:gd name="T9" fmla="*/ 1 h 14"/>
                  <a:gd name="T10" fmla="*/ 16 w 27"/>
                  <a:gd name="T11" fmla="*/ 1 h 14"/>
                  <a:gd name="T12" fmla="*/ 13 w 27"/>
                  <a:gd name="T13" fmla="*/ 1 h 14"/>
                  <a:gd name="T14" fmla="*/ 11 w 27"/>
                  <a:gd name="T15" fmla="*/ 1 h 14"/>
                  <a:gd name="T16" fmla="*/ 11 w 27"/>
                  <a:gd name="T17" fmla="*/ 1 h 14"/>
                  <a:gd name="T18" fmla="*/ 13 w 27"/>
                  <a:gd name="T19" fmla="*/ 4 h 14"/>
                  <a:gd name="T20" fmla="*/ 12 w 27"/>
                  <a:gd name="T21" fmla="*/ 7 h 14"/>
                  <a:gd name="T22" fmla="*/ 9 w 27"/>
                  <a:gd name="T23" fmla="*/ 0 h 14"/>
                  <a:gd name="T24" fmla="*/ 7 w 27"/>
                  <a:gd name="T25" fmla="*/ 0 h 14"/>
                  <a:gd name="T26" fmla="*/ 0 w 27"/>
                  <a:gd name="T27" fmla="*/ 7 h 14"/>
                  <a:gd name="T28" fmla="*/ 0 w 27"/>
                  <a:gd name="T29" fmla="*/ 14 h 14"/>
                  <a:gd name="T30" fmla="*/ 27 w 27"/>
                  <a:gd name="T31" fmla="*/ 14 h 14"/>
                  <a:gd name="T32" fmla="*/ 27 w 27"/>
                  <a:gd name="T33" fmla="*/ 7 h 14"/>
                  <a:gd name="T34" fmla="*/ 21 w 27"/>
                  <a:gd name="T3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" h="14">
                    <a:moveTo>
                      <a:pt x="21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4" y="1"/>
                      <a:pt x="13" y="1"/>
                    </a:cubicBezTo>
                    <a:cubicBezTo>
                      <a:pt x="13" y="1"/>
                      <a:pt x="12" y="1"/>
                      <a:pt x="11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3"/>
                      <a:pt x="24" y="0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4" name="Freeform 188"/>
              <p:cNvSpPr>
                <a:spLocks/>
              </p:cNvSpPr>
              <p:nvPr/>
            </p:nvSpPr>
            <p:spPr bwMode="auto">
              <a:xfrm>
                <a:off x="2287" y="1719"/>
                <a:ext cx="103" cy="26"/>
              </a:xfrm>
              <a:custGeom>
                <a:avLst/>
                <a:gdLst>
                  <a:gd name="T0" fmla="*/ 103 w 103"/>
                  <a:gd name="T1" fmla="*/ 26 h 26"/>
                  <a:gd name="T2" fmla="*/ 0 w 103"/>
                  <a:gd name="T3" fmla="*/ 26 h 26"/>
                  <a:gd name="T4" fmla="*/ 11 w 103"/>
                  <a:gd name="T5" fmla="*/ 0 h 26"/>
                  <a:gd name="T6" fmla="*/ 91 w 103"/>
                  <a:gd name="T7" fmla="*/ 0 h 26"/>
                  <a:gd name="T8" fmla="*/ 103 w 103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26">
                    <a:moveTo>
                      <a:pt x="103" y="26"/>
                    </a:moveTo>
                    <a:lnTo>
                      <a:pt x="0" y="26"/>
                    </a:lnTo>
                    <a:lnTo>
                      <a:pt x="11" y="0"/>
                    </a:lnTo>
                    <a:lnTo>
                      <a:pt x="91" y="0"/>
                    </a:lnTo>
                    <a:lnTo>
                      <a:pt x="103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5" name="Freeform 189"/>
              <p:cNvSpPr>
                <a:spLocks/>
              </p:cNvSpPr>
              <p:nvPr/>
            </p:nvSpPr>
            <p:spPr bwMode="auto">
              <a:xfrm>
                <a:off x="2347" y="1672"/>
                <a:ext cx="22" cy="24"/>
              </a:xfrm>
              <a:custGeom>
                <a:avLst/>
                <a:gdLst>
                  <a:gd name="T0" fmla="*/ 15 w 16"/>
                  <a:gd name="T1" fmla="*/ 6 h 17"/>
                  <a:gd name="T2" fmla="*/ 8 w 16"/>
                  <a:gd name="T3" fmla="*/ 0 h 17"/>
                  <a:gd name="T4" fmla="*/ 1 w 16"/>
                  <a:gd name="T5" fmla="*/ 6 h 17"/>
                  <a:gd name="T6" fmla="*/ 0 w 16"/>
                  <a:gd name="T7" fmla="*/ 8 h 17"/>
                  <a:gd name="T8" fmla="*/ 2 w 16"/>
                  <a:gd name="T9" fmla="*/ 11 h 17"/>
                  <a:gd name="T10" fmla="*/ 2 w 16"/>
                  <a:gd name="T11" fmla="*/ 11 h 17"/>
                  <a:gd name="T12" fmla="*/ 8 w 16"/>
                  <a:gd name="T13" fmla="*/ 17 h 17"/>
                  <a:gd name="T14" fmla="*/ 14 w 16"/>
                  <a:gd name="T15" fmla="*/ 11 h 17"/>
                  <a:gd name="T16" fmla="*/ 14 w 16"/>
                  <a:gd name="T17" fmla="*/ 11 h 17"/>
                  <a:gd name="T18" fmla="*/ 16 w 16"/>
                  <a:gd name="T19" fmla="*/ 8 h 17"/>
                  <a:gd name="T20" fmla="*/ 15 w 16"/>
                  <a:gd name="T21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7">
                    <a:moveTo>
                      <a:pt x="15" y="6"/>
                    </a:moveTo>
                    <a:cubicBezTo>
                      <a:pt x="15" y="2"/>
                      <a:pt x="12" y="0"/>
                      <a:pt x="8" y="0"/>
                    </a:cubicBezTo>
                    <a:cubicBezTo>
                      <a:pt x="4" y="0"/>
                      <a:pt x="1" y="2"/>
                      <a:pt x="1" y="6"/>
                    </a:cubicBezTo>
                    <a:cubicBezTo>
                      <a:pt x="0" y="6"/>
                      <a:pt x="0" y="7"/>
                      <a:pt x="0" y="8"/>
                    </a:cubicBezTo>
                    <a:cubicBezTo>
                      <a:pt x="0" y="10"/>
                      <a:pt x="1" y="11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14"/>
                      <a:pt x="5" y="17"/>
                      <a:pt x="8" y="17"/>
                    </a:cubicBezTo>
                    <a:cubicBezTo>
                      <a:pt x="11" y="17"/>
                      <a:pt x="13" y="14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1"/>
                      <a:pt x="16" y="10"/>
                      <a:pt x="16" y="8"/>
                    </a:cubicBezTo>
                    <a:cubicBezTo>
                      <a:pt x="16" y="7"/>
                      <a:pt x="16" y="6"/>
                      <a:pt x="1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6" name="Freeform 190"/>
              <p:cNvSpPr>
                <a:spLocks/>
              </p:cNvSpPr>
              <p:nvPr/>
            </p:nvSpPr>
            <p:spPr bwMode="auto">
              <a:xfrm>
                <a:off x="2339" y="1696"/>
                <a:ext cx="39" cy="19"/>
              </a:xfrm>
              <a:custGeom>
                <a:avLst/>
                <a:gdLst>
                  <a:gd name="T0" fmla="*/ 21 w 28"/>
                  <a:gd name="T1" fmla="*/ 0 h 14"/>
                  <a:gd name="T2" fmla="*/ 18 w 28"/>
                  <a:gd name="T3" fmla="*/ 0 h 14"/>
                  <a:gd name="T4" fmla="*/ 16 w 28"/>
                  <a:gd name="T5" fmla="*/ 7 h 14"/>
                  <a:gd name="T6" fmla="*/ 14 w 28"/>
                  <a:gd name="T7" fmla="*/ 4 h 14"/>
                  <a:gd name="T8" fmla="*/ 16 w 28"/>
                  <a:gd name="T9" fmla="*/ 1 h 14"/>
                  <a:gd name="T10" fmla="*/ 16 w 28"/>
                  <a:gd name="T11" fmla="*/ 1 h 14"/>
                  <a:gd name="T12" fmla="*/ 14 w 28"/>
                  <a:gd name="T13" fmla="*/ 1 h 14"/>
                  <a:gd name="T14" fmla="*/ 12 w 28"/>
                  <a:gd name="T15" fmla="*/ 1 h 14"/>
                  <a:gd name="T16" fmla="*/ 12 w 28"/>
                  <a:gd name="T17" fmla="*/ 1 h 14"/>
                  <a:gd name="T18" fmla="*/ 14 w 28"/>
                  <a:gd name="T19" fmla="*/ 4 h 14"/>
                  <a:gd name="T20" fmla="*/ 12 w 28"/>
                  <a:gd name="T21" fmla="*/ 7 h 14"/>
                  <a:gd name="T22" fmla="*/ 10 w 28"/>
                  <a:gd name="T23" fmla="*/ 0 h 14"/>
                  <a:gd name="T24" fmla="*/ 7 w 28"/>
                  <a:gd name="T25" fmla="*/ 0 h 14"/>
                  <a:gd name="T26" fmla="*/ 0 w 28"/>
                  <a:gd name="T27" fmla="*/ 7 h 14"/>
                  <a:gd name="T28" fmla="*/ 0 w 28"/>
                  <a:gd name="T29" fmla="*/ 14 h 14"/>
                  <a:gd name="T30" fmla="*/ 28 w 28"/>
                  <a:gd name="T31" fmla="*/ 14 h 14"/>
                  <a:gd name="T32" fmla="*/ 28 w 28"/>
                  <a:gd name="T33" fmla="*/ 7 h 14"/>
                  <a:gd name="T34" fmla="*/ 21 w 28"/>
                  <a:gd name="T3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4">
                    <a:moveTo>
                      <a:pt x="21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5" y="1"/>
                      <a:pt x="14" y="1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3"/>
                      <a:pt x="25" y="0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7" name="Freeform 191"/>
              <p:cNvSpPr>
                <a:spLocks/>
              </p:cNvSpPr>
              <p:nvPr/>
            </p:nvSpPr>
            <p:spPr bwMode="auto">
              <a:xfrm>
                <a:off x="2270" y="1719"/>
                <a:ext cx="20" cy="26"/>
              </a:xfrm>
              <a:custGeom>
                <a:avLst/>
                <a:gdLst>
                  <a:gd name="T0" fmla="*/ 9 w 14"/>
                  <a:gd name="T1" fmla="*/ 19 h 19"/>
                  <a:gd name="T2" fmla="*/ 14 w 14"/>
                  <a:gd name="T3" fmla="*/ 6 h 19"/>
                  <a:gd name="T4" fmla="*/ 8 w 14"/>
                  <a:gd name="T5" fmla="*/ 0 h 19"/>
                  <a:gd name="T6" fmla="*/ 0 w 14"/>
                  <a:gd name="T7" fmla="*/ 4 h 19"/>
                  <a:gd name="T8" fmla="*/ 0 w 14"/>
                  <a:gd name="T9" fmla="*/ 19 h 19"/>
                  <a:gd name="T10" fmla="*/ 9 w 14"/>
                  <a:gd name="T1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9">
                    <a:moveTo>
                      <a:pt x="9" y="19"/>
                    </a:moveTo>
                    <a:cubicBezTo>
                      <a:pt x="14" y="6"/>
                      <a:pt x="14" y="6"/>
                      <a:pt x="14" y="6"/>
                    </a:cubicBezTo>
                    <a:cubicBezTo>
                      <a:pt x="14" y="5"/>
                      <a:pt x="12" y="0"/>
                      <a:pt x="8" y="0"/>
                    </a:cubicBezTo>
                    <a:cubicBezTo>
                      <a:pt x="3" y="0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9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8" name="Freeform 192"/>
              <p:cNvSpPr>
                <a:spLocks/>
              </p:cNvSpPr>
              <p:nvPr/>
            </p:nvSpPr>
            <p:spPr bwMode="auto">
              <a:xfrm>
                <a:off x="2268" y="1691"/>
                <a:ext cx="22" cy="27"/>
              </a:xfrm>
              <a:custGeom>
                <a:avLst/>
                <a:gdLst>
                  <a:gd name="T0" fmla="*/ 15 w 16"/>
                  <a:gd name="T1" fmla="*/ 7 h 19"/>
                  <a:gd name="T2" fmla="*/ 10 w 16"/>
                  <a:gd name="T3" fmla="*/ 18 h 19"/>
                  <a:gd name="T4" fmla="*/ 1 w 16"/>
                  <a:gd name="T5" fmla="*/ 10 h 19"/>
                  <a:gd name="T6" fmla="*/ 7 w 16"/>
                  <a:gd name="T7" fmla="*/ 1 h 19"/>
                  <a:gd name="T8" fmla="*/ 15 w 16"/>
                  <a:gd name="T9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9">
                    <a:moveTo>
                      <a:pt x="15" y="7"/>
                    </a:moveTo>
                    <a:cubicBezTo>
                      <a:pt x="16" y="11"/>
                      <a:pt x="14" y="17"/>
                      <a:pt x="10" y="18"/>
                    </a:cubicBezTo>
                    <a:cubicBezTo>
                      <a:pt x="6" y="19"/>
                      <a:pt x="2" y="14"/>
                      <a:pt x="1" y="10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10" y="0"/>
                      <a:pt x="14" y="3"/>
                      <a:pt x="1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9" name="Freeform 193"/>
              <p:cNvSpPr>
                <a:spLocks/>
              </p:cNvSpPr>
              <p:nvPr/>
            </p:nvSpPr>
            <p:spPr bwMode="auto">
              <a:xfrm>
                <a:off x="2386" y="1719"/>
                <a:ext cx="21" cy="26"/>
              </a:xfrm>
              <a:custGeom>
                <a:avLst/>
                <a:gdLst>
                  <a:gd name="T0" fmla="*/ 6 w 15"/>
                  <a:gd name="T1" fmla="*/ 19 h 19"/>
                  <a:gd name="T2" fmla="*/ 0 w 15"/>
                  <a:gd name="T3" fmla="*/ 6 h 19"/>
                  <a:gd name="T4" fmla="*/ 7 w 15"/>
                  <a:gd name="T5" fmla="*/ 0 h 19"/>
                  <a:gd name="T6" fmla="*/ 15 w 15"/>
                  <a:gd name="T7" fmla="*/ 4 h 19"/>
                  <a:gd name="T8" fmla="*/ 15 w 15"/>
                  <a:gd name="T9" fmla="*/ 19 h 19"/>
                  <a:gd name="T10" fmla="*/ 6 w 15"/>
                  <a:gd name="T1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9">
                    <a:moveTo>
                      <a:pt x="6" y="19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5"/>
                      <a:pt x="3" y="0"/>
                      <a:pt x="7" y="0"/>
                    </a:cubicBezTo>
                    <a:cubicBezTo>
                      <a:pt x="11" y="0"/>
                      <a:pt x="15" y="3"/>
                      <a:pt x="15" y="4"/>
                    </a:cubicBezTo>
                    <a:cubicBezTo>
                      <a:pt x="15" y="19"/>
                      <a:pt x="15" y="19"/>
                      <a:pt x="15" y="19"/>
                    </a:cubicBezTo>
                    <a:lnTo>
                      <a:pt x="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0" name="Freeform 194"/>
              <p:cNvSpPr>
                <a:spLocks/>
              </p:cNvSpPr>
              <p:nvPr/>
            </p:nvSpPr>
            <p:spPr bwMode="auto">
              <a:xfrm>
                <a:off x="2387" y="1691"/>
                <a:ext cx="21" cy="27"/>
              </a:xfrm>
              <a:custGeom>
                <a:avLst/>
                <a:gdLst>
                  <a:gd name="T0" fmla="*/ 1 w 15"/>
                  <a:gd name="T1" fmla="*/ 7 h 19"/>
                  <a:gd name="T2" fmla="*/ 6 w 15"/>
                  <a:gd name="T3" fmla="*/ 18 h 19"/>
                  <a:gd name="T4" fmla="*/ 14 w 15"/>
                  <a:gd name="T5" fmla="*/ 10 h 19"/>
                  <a:gd name="T6" fmla="*/ 9 w 15"/>
                  <a:gd name="T7" fmla="*/ 1 h 19"/>
                  <a:gd name="T8" fmla="*/ 1 w 15"/>
                  <a:gd name="T9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9">
                    <a:moveTo>
                      <a:pt x="1" y="7"/>
                    </a:moveTo>
                    <a:cubicBezTo>
                      <a:pt x="0" y="11"/>
                      <a:pt x="2" y="17"/>
                      <a:pt x="6" y="18"/>
                    </a:cubicBezTo>
                    <a:cubicBezTo>
                      <a:pt x="9" y="19"/>
                      <a:pt x="14" y="14"/>
                      <a:pt x="14" y="10"/>
                    </a:cubicBezTo>
                    <a:cubicBezTo>
                      <a:pt x="15" y="5"/>
                      <a:pt x="13" y="1"/>
                      <a:pt x="9" y="1"/>
                    </a:cubicBezTo>
                    <a:cubicBezTo>
                      <a:pt x="5" y="0"/>
                      <a:pt x="1" y="3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1" name="Freeform 195"/>
              <p:cNvSpPr>
                <a:spLocks noEditPoints="1"/>
              </p:cNvSpPr>
              <p:nvPr/>
            </p:nvSpPr>
            <p:spPr bwMode="auto">
              <a:xfrm>
                <a:off x="2409" y="1080"/>
                <a:ext cx="21" cy="21"/>
              </a:xfrm>
              <a:custGeom>
                <a:avLst/>
                <a:gdLst>
                  <a:gd name="T0" fmla="*/ 7 w 15"/>
                  <a:gd name="T1" fmla="*/ 0 h 15"/>
                  <a:gd name="T2" fmla="*/ 0 w 15"/>
                  <a:gd name="T3" fmla="*/ 7 h 15"/>
                  <a:gd name="T4" fmla="*/ 7 w 15"/>
                  <a:gd name="T5" fmla="*/ 15 h 15"/>
                  <a:gd name="T6" fmla="*/ 15 w 15"/>
                  <a:gd name="T7" fmla="*/ 7 h 15"/>
                  <a:gd name="T8" fmla="*/ 7 w 15"/>
                  <a:gd name="T9" fmla="*/ 0 h 15"/>
                  <a:gd name="T10" fmla="*/ 7 w 15"/>
                  <a:gd name="T11" fmla="*/ 13 h 15"/>
                  <a:gd name="T12" fmla="*/ 2 w 15"/>
                  <a:gd name="T13" fmla="*/ 7 h 15"/>
                  <a:gd name="T14" fmla="*/ 7 w 15"/>
                  <a:gd name="T15" fmla="*/ 2 h 15"/>
                  <a:gd name="T16" fmla="*/ 13 w 15"/>
                  <a:gd name="T17" fmla="*/ 7 h 15"/>
                  <a:gd name="T18" fmla="*/ 7 w 15"/>
                  <a:gd name="T1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5" y="11"/>
                      <a:pt x="15" y="7"/>
                    </a:cubicBezTo>
                    <a:cubicBezTo>
                      <a:pt x="15" y="3"/>
                      <a:pt x="11" y="0"/>
                      <a:pt x="7" y="0"/>
                    </a:cubicBezTo>
                    <a:close/>
                    <a:moveTo>
                      <a:pt x="7" y="13"/>
                    </a:moveTo>
                    <a:cubicBezTo>
                      <a:pt x="4" y="13"/>
                      <a:pt x="2" y="10"/>
                      <a:pt x="2" y="7"/>
                    </a:cubicBezTo>
                    <a:cubicBezTo>
                      <a:pt x="2" y="4"/>
                      <a:pt x="4" y="2"/>
                      <a:pt x="7" y="2"/>
                    </a:cubicBezTo>
                    <a:cubicBezTo>
                      <a:pt x="10" y="2"/>
                      <a:pt x="13" y="4"/>
                      <a:pt x="13" y="7"/>
                    </a:cubicBezTo>
                    <a:cubicBezTo>
                      <a:pt x="13" y="10"/>
                      <a:pt x="10" y="13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2" name="Freeform 196"/>
              <p:cNvSpPr>
                <a:spLocks noEditPoints="1"/>
              </p:cNvSpPr>
              <p:nvPr/>
            </p:nvSpPr>
            <p:spPr bwMode="auto">
              <a:xfrm>
                <a:off x="2386" y="1057"/>
                <a:ext cx="66" cy="66"/>
              </a:xfrm>
              <a:custGeom>
                <a:avLst/>
                <a:gdLst>
                  <a:gd name="T0" fmla="*/ 48 w 48"/>
                  <a:gd name="T1" fmla="*/ 23 h 48"/>
                  <a:gd name="T2" fmla="*/ 42 w 48"/>
                  <a:gd name="T3" fmla="*/ 23 h 48"/>
                  <a:gd name="T4" fmla="*/ 26 w 48"/>
                  <a:gd name="T5" fmla="*/ 6 h 48"/>
                  <a:gd name="T6" fmla="*/ 26 w 48"/>
                  <a:gd name="T7" fmla="*/ 0 h 48"/>
                  <a:gd name="T8" fmla="*/ 23 w 48"/>
                  <a:gd name="T9" fmla="*/ 0 h 48"/>
                  <a:gd name="T10" fmla="*/ 23 w 48"/>
                  <a:gd name="T11" fmla="*/ 6 h 48"/>
                  <a:gd name="T12" fmla="*/ 6 w 48"/>
                  <a:gd name="T13" fmla="*/ 23 h 48"/>
                  <a:gd name="T14" fmla="*/ 0 w 48"/>
                  <a:gd name="T15" fmla="*/ 23 h 48"/>
                  <a:gd name="T16" fmla="*/ 0 w 48"/>
                  <a:gd name="T17" fmla="*/ 26 h 48"/>
                  <a:gd name="T18" fmla="*/ 6 w 48"/>
                  <a:gd name="T19" fmla="*/ 26 h 48"/>
                  <a:gd name="T20" fmla="*/ 23 w 48"/>
                  <a:gd name="T21" fmla="*/ 42 h 48"/>
                  <a:gd name="T22" fmla="*/ 23 w 48"/>
                  <a:gd name="T23" fmla="*/ 48 h 48"/>
                  <a:gd name="T24" fmla="*/ 26 w 48"/>
                  <a:gd name="T25" fmla="*/ 48 h 48"/>
                  <a:gd name="T26" fmla="*/ 26 w 48"/>
                  <a:gd name="T27" fmla="*/ 42 h 48"/>
                  <a:gd name="T28" fmla="*/ 42 w 48"/>
                  <a:gd name="T29" fmla="*/ 26 h 48"/>
                  <a:gd name="T30" fmla="*/ 48 w 48"/>
                  <a:gd name="T31" fmla="*/ 26 h 48"/>
                  <a:gd name="T32" fmla="*/ 48 w 48"/>
                  <a:gd name="T33" fmla="*/ 23 h 48"/>
                  <a:gd name="T34" fmla="*/ 26 w 48"/>
                  <a:gd name="T35" fmla="*/ 38 h 48"/>
                  <a:gd name="T36" fmla="*/ 26 w 48"/>
                  <a:gd name="T37" fmla="*/ 35 h 48"/>
                  <a:gd name="T38" fmla="*/ 24 w 48"/>
                  <a:gd name="T39" fmla="*/ 34 h 48"/>
                  <a:gd name="T40" fmla="*/ 24 w 48"/>
                  <a:gd name="T41" fmla="*/ 34 h 48"/>
                  <a:gd name="T42" fmla="*/ 23 w 48"/>
                  <a:gd name="T43" fmla="*/ 35 h 48"/>
                  <a:gd name="T44" fmla="*/ 23 w 48"/>
                  <a:gd name="T45" fmla="*/ 38 h 48"/>
                  <a:gd name="T46" fmla="*/ 10 w 48"/>
                  <a:gd name="T47" fmla="*/ 26 h 48"/>
                  <a:gd name="T48" fmla="*/ 13 w 48"/>
                  <a:gd name="T49" fmla="*/ 26 h 48"/>
                  <a:gd name="T50" fmla="*/ 15 w 48"/>
                  <a:gd name="T51" fmla="*/ 24 h 48"/>
                  <a:gd name="T52" fmla="*/ 15 w 48"/>
                  <a:gd name="T53" fmla="*/ 24 h 48"/>
                  <a:gd name="T54" fmla="*/ 13 w 48"/>
                  <a:gd name="T55" fmla="*/ 23 h 48"/>
                  <a:gd name="T56" fmla="*/ 10 w 48"/>
                  <a:gd name="T57" fmla="*/ 23 h 48"/>
                  <a:gd name="T58" fmla="*/ 23 w 48"/>
                  <a:gd name="T59" fmla="*/ 10 h 48"/>
                  <a:gd name="T60" fmla="*/ 23 w 48"/>
                  <a:gd name="T61" fmla="*/ 13 h 48"/>
                  <a:gd name="T62" fmla="*/ 24 w 48"/>
                  <a:gd name="T63" fmla="*/ 15 h 48"/>
                  <a:gd name="T64" fmla="*/ 24 w 48"/>
                  <a:gd name="T65" fmla="*/ 15 h 48"/>
                  <a:gd name="T66" fmla="*/ 26 w 48"/>
                  <a:gd name="T67" fmla="*/ 13 h 48"/>
                  <a:gd name="T68" fmla="*/ 26 w 48"/>
                  <a:gd name="T69" fmla="*/ 10 h 48"/>
                  <a:gd name="T70" fmla="*/ 38 w 48"/>
                  <a:gd name="T71" fmla="*/ 23 h 48"/>
                  <a:gd name="T72" fmla="*/ 35 w 48"/>
                  <a:gd name="T73" fmla="*/ 23 h 48"/>
                  <a:gd name="T74" fmla="*/ 34 w 48"/>
                  <a:gd name="T75" fmla="*/ 24 h 48"/>
                  <a:gd name="T76" fmla="*/ 34 w 48"/>
                  <a:gd name="T77" fmla="*/ 24 h 48"/>
                  <a:gd name="T78" fmla="*/ 35 w 48"/>
                  <a:gd name="T79" fmla="*/ 26 h 48"/>
                  <a:gd name="T80" fmla="*/ 38 w 48"/>
                  <a:gd name="T81" fmla="*/ 26 h 48"/>
                  <a:gd name="T82" fmla="*/ 26 w 48"/>
                  <a:gd name="T83" fmla="*/ 3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8" h="48">
                    <a:moveTo>
                      <a:pt x="48" y="23"/>
                    </a:moveTo>
                    <a:cubicBezTo>
                      <a:pt x="42" y="23"/>
                      <a:pt x="42" y="23"/>
                      <a:pt x="42" y="23"/>
                    </a:cubicBezTo>
                    <a:cubicBezTo>
                      <a:pt x="41" y="14"/>
                      <a:pt x="34" y="7"/>
                      <a:pt x="26" y="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14" y="7"/>
                      <a:pt x="7" y="14"/>
                      <a:pt x="6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7" y="35"/>
                      <a:pt x="14" y="41"/>
                      <a:pt x="23" y="42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34" y="41"/>
                      <a:pt x="41" y="35"/>
                      <a:pt x="42" y="26"/>
                    </a:cubicBezTo>
                    <a:cubicBezTo>
                      <a:pt x="48" y="26"/>
                      <a:pt x="48" y="26"/>
                      <a:pt x="48" y="26"/>
                    </a:cubicBezTo>
                    <a:lnTo>
                      <a:pt x="48" y="23"/>
                    </a:lnTo>
                    <a:close/>
                    <a:moveTo>
                      <a:pt x="26" y="38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5" y="34"/>
                      <a:pt x="24" y="34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3" y="34"/>
                      <a:pt x="23" y="35"/>
                      <a:pt x="23" y="35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16" y="37"/>
                      <a:pt x="11" y="32"/>
                      <a:pt x="10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4" y="26"/>
                      <a:pt x="15" y="25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3"/>
                      <a:pt x="14" y="23"/>
                      <a:pt x="13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1" y="16"/>
                      <a:pt x="16" y="11"/>
                      <a:pt x="23" y="10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4"/>
                      <a:pt x="23" y="15"/>
                      <a:pt x="2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5" y="15"/>
                      <a:pt x="26" y="14"/>
                      <a:pt x="26" y="13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32" y="11"/>
                      <a:pt x="37" y="16"/>
                      <a:pt x="38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4" y="23"/>
                      <a:pt x="34" y="24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34" y="25"/>
                      <a:pt x="35" y="26"/>
                      <a:pt x="35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7" y="32"/>
                      <a:pt x="32" y="37"/>
                      <a:pt x="26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3" name="Freeform 197"/>
              <p:cNvSpPr>
                <a:spLocks/>
              </p:cNvSpPr>
              <p:nvPr/>
            </p:nvSpPr>
            <p:spPr bwMode="auto">
              <a:xfrm>
                <a:off x="1981" y="1449"/>
                <a:ext cx="65" cy="61"/>
              </a:xfrm>
              <a:custGeom>
                <a:avLst/>
                <a:gdLst>
                  <a:gd name="T0" fmla="*/ 43 w 47"/>
                  <a:gd name="T1" fmla="*/ 41 h 44"/>
                  <a:gd name="T2" fmla="*/ 47 w 47"/>
                  <a:gd name="T3" fmla="*/ 0 h 44"/>
                  <a:gd name="T4" fmla="*/ 6 w 47"/>
                  <a:gd name="T5" fmla="*/ 0 h 44"/>
                  <a:gd name="T6" fmla="*/ 16 w 47"/>
                  <a:gd name="T7" fmla="*/ 11 h 44"/>
                  <a:gd name="T8" fmla="*/ 1 w 47"/>
                  <a:gd name="T9" fmla="*/ 24 h 44"/>
                  <a:gd name="T10" fmla="*/ 1 w 47"/>
                  <a:gd name="T11" fmla="*/ 27 h 44"/>
                  <a:gd name="T12" fmla="*/ 15 w 47"/>
                  <a:gd name="T13" fmla="*/ 43 h 44"/>
                  <a:gd name="T14" fmla="*/ 18 w 47"/>
                  <a:gd name="T15" fmla="*/ 43 h 44"/>
                  <a:gd name="T16" fmla="*/ 33 w 47"/>
                  <a:gd name="T17" fmla="*/ 30 h 44"/>
                  <a:gd name="T18" fmla="*/ 43 w 47"/>
                  <a:gd name="T19" fmla="*/ 4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44">
                    <a:moveTo>
                      <a:pt x="43" y="41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5"/>
                      <a:pt x="0" y="26"/>
                      <a:pt x="1" y="27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6" y="44"/>
                      <a:pt x="17" y="44"/>
                      <a:pt x="18" y="43"/>
                    </a:cubicBezTo>
                    <a:cubicBezTo>
                      <a:pt x="33" y="30"/>
                      <a:pt x="33" y="30"/>
                      <a:pt x="33" y="30"/>
                    </a:cubicBezTo>
                    <a:lnTo>
                      <a:pt x="43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4" name="Freeform 198"/>
              <p:cNvSpPr>
                <a:spLocks/>
              </p:cNvSpPr>
              <p:nvPr/>
            </p:nvSpPr>
            <p:spPr bwMode="auto">
              <a:xfrm>
                <a:off x="1984" y="1502"/>
                <a:ext cx="65" cy="61"/>
              </a:xfrm>
              <a:custGeom>
                <a:avLst/>
                <a:gdLst>
                  <a:gd name="T0" fmla="*/ 4 w 47"/>
                  <a:gd name="T1" fmla="*/ 3 h 45"/>
                  <a:gd name="T2" fmla="*/ 0 w 47"/>
                  <a:gd name="T3" fmla="*/ 44 h 45"/>
                  <a:gd name="T4" fmla="*/ 40 w 47"/>
                  <a:gd name="T5" fmla="*/ 45 h 45"/>
                  <a:gd name="T6" fmla="*/ 31 w 47"/>
                  <a:gd name="T7" fmla="*/ 34 h 45"/>
                  <a:gd name="T8" fmla="*/ 46 w 47"/>
                  <a:gd name="T9" fmla="*/ 20 h 45"/>
                  <a:gd name="T10" fmla="*/ 46 w 47"/>
                  <a:gd name="T11" fmla="*/ 17 h 45"/>
                  <a:gd name="T12" fmla="*/ 32 w 47"/>
                  <a:gd name="T13" fmla="*/ 1 h 45"/>
                  <a:gd name="T14" fmla="*/ 29 w 47"/>
                  <a:gd name="T15" fmla="*/ 1 h 45"/>
                  <a:gd name="T16" fmla="*/ 14 w 47"/>
                  <a:gd name="T17" fmla="*/ 14 h 45"/>
                  <a:gd name="T18" fmla="*/ 4 w 47"/>
                  <a:gd name="T19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45">
                    <a:moveTo>
                      <a:pt x="4" y="3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7" y="19"/>
                      <a:pt x="47" y="18"/>
                      <a:pt x="46" y="17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1" y="0"/>
                      <a:pt x="30" y="0"/>
                      <a:pt x="29" y="1"/>
                    </a:cubicBezTo>
                    <a:cubicBezTo>
                      <a:pt x="14" y="14"/>
                      <a:pt x="14" y="14"/>
                      <a:pt x="14" y="14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5" name="Freeform 199"/>
              <p:cNvSpPr>
                <a:spLocks/>
              </p:cNvSpPr>
              <p:nvPr/>
            </p:nvSpPr>
            <p:spPr bwMode="auto">
              <a:xfrm>
                <a:off x="2595" y="1046"/>
                <a:ext cx="105" cy="102"/>
              </a:xfrm>
              <a:custGeom>
                <a:avLst/>
                <a:gdLst>
                  <a:gd name="T0" fmla="*/ 40 w 76"/>
                  <a:gd name="T1" fmla="*/ 68 h 74"/>
                  <a:gd name="T2" fmla="*/ 39 w 76"/>
                  <a:gd name="T3" fmla="*/ 63 h 74"/>
                  <a:gd name="T4" fmla="*/ 31 w 76"/>
                  <a:gd name="T5" fmla="*/ 56 h 74"/>
                  <a:gd name="T6" fmla="*/ 38 w 76"/>
                  <a:gd name="T7" fmla="*/ 43 h 74"/>
                  <a:gd name="T8" fmla="*/ 51 w 76"/>
                  <a:gd name="T9" fmla="*/ 49 h 74"/>
                  <a:gd name="T10" fmla="*/ 49 w 76"/>
                  <a:gd name="T11" fmla="*/ 60 h 74"/>
                  <a:gd name="T12" fmla="*/ 51 w 76"/>
                  <a:gd name="T13" fmla="*/ 63 h 74"/>
                  <a:gd name="T14" fmla="*/ 59 w 76"/>
                  <a:gd name="T15" fmla="*/ 59 h 74"/>
                  <a:gd name="T16" fmla="*/ 61 w 76"/>
                  <a:gd name="T17" fmla="*/ 55 h 74"/>
                  <a:gd name="T18" fmla="*/ 55 w 76"/>
                  <a:gd name="T19" fmla="*/ 41 h 74"/>
                  <a:gd name="T20" fmla="*/ 57 w 76"/>
                  <a:gd name="T21" fmla="*/ 40 h 74"/>
                  <a:gd name="T22" fmla="*/ 68 w 76"/>
                  <a:gd name="T23" fmla="*/ 42 h 74"/>
                  <a:gd name="T24" fmla="*/ 74 w 76"/>
                  <a:gd name="T25" fmla="*/ 29 h 74"/>
                  <a:gd name="T26" fmla="*/ 61 w 76"/>
                  <a:gd name="T27" fmla="*/ 22 h 74"/>
                  <a:gd name="T28" fmla="*/ 54 w 76"/>
                  <a:gd name="T29" fmla="*/ 30 h 74"/>
                  <a:gd name="T30" fmla="*/ 52 w 76"/>
                  <a:gd name="T31" fmla="*/ 31 h 74"/>
                  <a:gd name="T32" fmla="*/ 48 w 76"/>
                  <a:gd name="T33" fmla="*/ 15 h 74"/>
                  <a:gd name="T34" fmla="*/ 44 w 76"/>
                  <a:gd name="T35" fmla="*/ 13 h 74"/>
                  <a:gd name="T36" fmla="*/ 28 w 76"/>
                  <a:gd name="T37" fmla="*/ 20 h 74"/>
                  <a:gd name="T38" fmla="*/ 27 w 76"/>
                  <a:gd name="T39" fmla="*/ 19 h 74"/>
                  <a:gd name="T40" fmla="*/ 30 w 76"/>
                  <a:gd name="T41" fmla="*/ 8 h 74"/>
                  <a:gd name="T42" fmla="*/ 17 w 76"/>
                  <a:gd name="T43" fmla="*/ 1 h 74"/>
                  <a:gd name="T44" fmla="*/ 10 w 76"/>
                  <a:gd name="T45" fmla="*/ 15 h 74"/>
                  <a:gd name="T46" fmla="*/ 18 w 76"/>
                  <a:gd name="T47" fmla="*/ 22 h 74"/>
                  <a:gd name="T48" fmla="*/ 18 w 76"/>
                  <a:gd name="T49" fmla="*/ 24 h 74"/>
                  <a:gd name="T50" fmla="*/ 2 w 76"/>
                  <a:gd name="T51" fmla="*/ 27 h 74"/>
                  <a:gd name="T52" fmla="*/ 0 w 76"/>
                  <a:gd name="T53" fmla="*/ 31 h 74"/>
                  <a:gd name="T54" fmla="*/ 3 w 76"/>
                  <a:gd name="T55" fmla="*/ 48 h 74"/>
                  <a:gd name="T56" fmla="*/ 7 w 76"/>
                  <a:gd name="T57" fmla="*/ 47 h 74"/>
                  <a:gd name="T58" fmla="*/ 14 w 76"/>
                  <a:gd name="T59" fmla="*/ 39 h 74"/>
                  <a:gd name="T60" fmla="*/ 27 w 76"/>
                  <a:gd name="T61" fmla="*/ 46 h 74"/>
                  <a:gd name="T62" fmla="*/ 20 w 76"/>
                  <a:gd name="T63" fmla="*/ 59 h 74"/>
                  <a:gd name="T64" fmla="*/ 10 w 76"/>
                  <a:gd name="T65" fmla="*/ 56 h 74"/>
                  <a:gd name="T66" fmla="*/ 7 w 76"/>
                  <a:gd name="T67" fmla="*/ 58 h 74"/>
                  <a:gd name="T68" fmla="*/ 13 w 76"/>
                  <a:gd name="T69" fmla="*/ 71 h 74"/>
                  <a:gd name="T70" fmla="*/ 17 w 76"/>
                  <a:gd name="T71" fmla="*/ 73 h 74"/>
                  <a:gd name="T72" fmla="*/ 40 w 76"/>
                  <a:gd name="T73" fmla="*/ 6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6" h="74">
                    <a:moveTo>
                      <a:pt x="40" y="68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36" y="62"/>
                      <a:pt x="33" y="60"/>
                      <a:pt x="31" y="56"/>
                    </a:cubicBezTo>
                    <a:cubicBezTo>
                      <a:pt x="30" y="50"/>
                      <a:pt x="33" y="45"/>
                      <a:pt x="38" y="43"/>
                    </a:cubicBezTo>
                    <a:cubicBezTo>
                      <a:pt x="43" y="41"/>
                      <a:pt x="49" y="44"/>
                      <a:pt x="51" y="49"/>
                    </a:cubicBezTo>
                    <a:cubicBezTo>
                      <a:pt x="52" y="53"/>
                      <a:pt x="51" y="57"/>
                      <a:pt x="49" y="60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6" y="61"/>
                      <a:pt x="59" y="59"/>
                      <a:pt x="59" y="59"/>
                    </a:cubicBezTo>
                    <a:cubicBezTo>
                      <a:pt x="61" y="58"/>
                      <a:pt x="62" y="57"/>
                      <a:pt x="61" y="55"/>
                    </a:cubicBezTo>
                    <a:cubicBezTo>
                      <a:pt x="61" y="55"/>
                      <a:pt x="58" y="49"/>
                      <a:pt x="55" y="41"/>
                    </a:cubicBezTo>
                    <a:cubicBezTo>
                      <a:pt x="57" y="40"/>
                      <a:pt x="57" y="40"/>
                      <a:pt x="57" y="40"/>
                    </a:cubicBezTo>
                    <a:cubicBezTo>
                      <a:pt x="60" y="42"/>
                      <a:pt x="64" y="43"/>
                      <a:pt x="68" y="42"/>
                    </a:cubicBezTo>
                    <a:cubicBezTo>
                      <a:pt x="73" y="40"/>
                      <a:pt x="76" y="35"/>
                      <a:pt x="74" y="29"/>
                    </a:cubicBezTo>
                    <a:cubicBezTo>
                      <a:pt x="73" y="24"/>
                      <a:pt x="67" y="21"/>
                      <a:pt x="61" y="22"/>
                    </a:cubicBezTo>
                    <a:cubicBezTo>
                      <a:pt x="57" y="24"/>
                      <a:pt x="55" y="27"/>
                      <a:pt x="54" y="30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0" y="25"/>
                      <a:pt x="48" y="19"/>
                      <a:pt x="48" y="15"/>
                    </a:cubicBezTo>
                    <a:cubicBezTo>
                      <a:pt x="47" y="14"/>
                      <a:pt x="46" y="13"/>
                      <a:pt x="44" y="13"/>
                    </a:cubicBezTo>
                    <a:cubicBezTo>
                      <a:pt x="44" y="13"/>
                      <a:pt x="37" y="17"/>
                      <a:pt x="28" y="20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30" y="16"/>
                      <a:pt x="31" y="12"/>
                      <a:pt x="30" y="8"/>
                    </a:cubicBezTo>
                    <a:cubicBezTo>
                      <a:pt x="28" y="3"/>
                      <a:pt x="22" y="0"/>
                      <a:pt x="17" y="1"/>
                    </a:cubicBezTo>
                    <a:cubicBezTo>
                      <a:pt x="11" y="3"/>
                      <a:pt x="8" y="9"/>
                      <a:pt x="10" y="15"/>
                    </a:cubicBezTo>
                    <a:cubicBezTo>
                      <a:pt x="11" y="18"/>
                      <a:pt x="14" y="21"/>
                      <a:pt x="18" y="22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1" y="26"/>
                      <a:pt x="5" y="28"/>
                      <a:pt x="2" y="27"/>
                    </a:cubicBezTo>
                    <a:cubicBezTo>
                      <a:pt x="0" y="28"/>
                      <a:pt x="0" y="30"/>
                      <a:pt x="0" y="31"/>
                    </a:cubicBezTo>
                    <a:cubicBezTo>
                      <a:pt x="0" y="35"/>
                      <a:pt x="1" y="41"/>
                      <a:pt x="3" y="48"/>
                    </a:cubicBezTo>
                    <a:cubicBezTo>
                      <a:pt x="7" y="47"/>
                      <a:pt x="7" y="47"/>
                      <a:pt x="7" y="47"/>
                    </a:cubicBezTo>
                    <a:cubicBezTo>
                      <a:pt x="8" y="44"/>
                      <a:pt x="10" y="40"/>
                      <a:pt x="14" y="39"/>
                    </a:cubicBezTo>
                    <a:cubicBezTo>
                      <a:pt x="19" y="37"/>
                      <a:pt x="25" y="40"/>
                      <a:pt x="27" y="46"/>
                    </a:cubicBezTo>
                    <a:cubicBezTo>
                      <a:pt x="29" y="51"/>
                      <a:pt x="26" y="57"/>
                      <a:pt x="20" y="59"/>
                    </a:cubicBezTo>
                    <a:cubicBezTo>
                      <a:pt x="17" y="60"/>
                      <a:pt x="13" y="59"/>
                      <a:pt x="10" y="56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10" y="65"/>
                      <a:pt x="13" y="71"/>
                      <a:pt x="13" y="71"/>
                    </a:cubicBezTo>
                    <a:cubicBezTo>
                      <a:pt x="13" y="72"/>
                      <a:pt x="13" y="72"/>
                      <a:pt x="17" y="73"/>
                    </a:cubicBezTo>
                    <a:cubicBezTo>
                      <a:pt x="22" y="74"/>
                      <a:pt x="31" y="71"/>
                      <a:pt x="40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6" name="Freeform 200"/>
              <p:cNvSpPr>
                <a:spLocks/>
              </p:cNvSpPr>
              <p:nvPr/>
            </p:nvSpPr>
            <p:spPr bwMode="auto">
              <a:xfrm>
                <a:off x="1930" y="1755"/>
                <a:ext cx="48" cy="26"/>
              </a:xfrm>
              <a:custGeom>
                <a:avLst/>
                <a:gdLst>
                  <a:gd name="T0" fmla="*/ 24 w 48"/>
                  <a:gd name="T1" fmla="*/ 0 h 26"/>
                  <a:gd name="T2" fmla="*/ 14 w 48"/>
                  <a:gd name="T3" fmla="*/ 9 h 26"/>
                  <a:gd name="T4" fmla="*/ 14 w 48"/>
                  <a:gd name="T5" fmla="*/ 5 h 26"/>
                  <a:gd name="T6" fmla="*/ 7 w 48"/>
                  <a:gd name="T7" fmla="*/ 5 h 26"/>
                  <a:gd name="T8" fmla="*/ 7 w 48"/>
                  <a:gd name="T9" fmla="*/ 18 h 26"/>
                  <a:gd name="T10" fmla="*/ 0 w 48"/>
                  <a:gd name="T11" fmla="*/ 25 h 26"/>
                  <a:gd name="T12" fmla="*/ 2 w 48"/>
                  <a:gd name="T13" fmla="*/ 26 h 26"/>
                  <a:gd name="T14" fmla="*/ 24 w 48"/>
                  <a:gd name="T15" fmla="*/ 3 h 26"/>
                  <a:gd name="T16" fmla="*/ 47 w 48"/>
                  <a:gd name="T17" fmla="*/ 26 h 26"/>
                  <a:gd name="T18" fmla="*/ 48 w 48"/>
                  <a:gd name="T19" fmla="*/ 25 h 26"/>
                  <a:gd name="T20" fmla="*/ 24 w 48"/>
                  <a:gd name="T2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26">
                    <a:moveTo>
                      <a:pt x="24" y="0"/>
                    </a:moveTo>
                    <a:lnTo>
                      <a:pt x="14" y="9"/>
                    </a:lnTo>
                    <a:lnTo>
                      <a:pt x="14" y="5"/>
                    </a:lnTo>
                    <a:lnTo>
                      <a:pt x="7" y="5"/>
                    </a:lnTo>
                    <a:lnTo>
                      <a:pt x="7" y="18"/>
                    </a:lnTo>
                    <a:lnTo>
                      <a:pt x="0" y="25"/>
                    </a:lnTo>
                    <a:lnTo>
                      <a:pt x="2" y="26"/>
                    </a:lnTo>
                    <a:lnTo>
                      <a:pt x="24" y="3"/>
                    </a:lnTo>
                    <a:lnTo>
                      <a:pt x="47" y="26"/>
                    </a:lnTo>
                    <a:lnTo>
                      <a:pt x="48" y="25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7" name="Freeform 201"/>
              <p:cNvSpPr>
                <a:spLocks/>
              </p:cNvSpPr>
              <p:nvPr/>
            </p:nvSpPr>
            <p:spPr bwMode="auto">
              <a:xfrm>
                <a:off x="1937" y="1763"/>
                <a:ext cx="35" cy="41"/>
              </a:xfrm>
              <a:custGeom>
                <a:avLst/>
                <a:gdLst>
                  <a:gd name="T0" fmla="*/ 0 w 35"/>
                  <a:gd name="T1" fmla="*/ 18 h 41"/>
                  <a:gd name="T2" fmla="*/ 0 w 35"/>
                  <a:gd name="T3" fmla="*/ 41 h 41"/>
                  <a:gd name="T4" fmla="*/ 14 w 35"/>
                  <a:gd name="T5" fmla="*/ 41 h 41"/>
                  <a:gd name="T6" fmla="*/ 14 w 35"/>
                  <a:gd name="T7" fmla="*/ 28 h 41"/>
                  <a:gd name="T8" fmla="*/ 21 w 35"/>
                  <a:gd name="T9" fmla="*/ 28 h 41"/>
                  <a:gd name="T10" fmla="*/ 21 w 35"/>
                  <a:gd name="T11" fmla="*/ 41 h 41"/>
                  <a:gd name="T12" fmla="*/ 35 w 35"/>
                  <a:gd name="T13" fmla="*/ 41 h 41"/>
                  <a:gd name="T14" fmla="*/ 35 w 35"/>
                  <a:gd name="T15" fmla="*/ 18 h 41"/>
                  <a:gd name="T16" fmla="*/ 17 w 35"/>
                  <a:gd name="T17" fmla="*/ 0 h 41"/>
                  <a:gd name="T18" fmla="*/ 0 w 35"/>
                  <a:gd name="T19" fmla="*/ 1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41">
                    <a:moveTo>
                      <a:pt x="0" y="18"/>
                    </a:moveTo>
                    <a:lnTo>
                      <a:pt x="0" y="41"/>
                    </a:lnTo>
                    <a:lnTo>
                      <a:pt x="14" y="41"/>
                    </a:lnTo>
                    <a:lnTo>
                      <a:pt x="14" y="28"/>
                    </a:lnTo>
                    <a:lnTo>
                      <a:pt x="21" y="28"/>
                    </a:lnTo>
                    <a:lnTo>
                      <a:pt x="21" y="41"/>
                    </a:lnTo>
                    <a:lnTo>
                      <a:pt x="35" y="41"/>
                    </a:lnTo>
                    <a:lnTo>
                      <a:pt x="35" y="18"/>
                    </a:lnTo>
                    <a:lnTo>
                      <a:pt x="17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8" name="Freeform 202"/>
              <p:cNvSpPr>
                <a:spLocks/>
              </p:cNvSpPr>
              <p:nvPr/>
            </p:nvSpPr>
            <p:spPr bwMode="auto">
              <a:xfrm>
                <a:off x="2345" y="1818"/>
                <a:ext cx="48" cy="26"/>
              </a:xfrm>
              <a:custGeom>
                <a:avLst/>
                <a:gdLst>
                  <a:gd name="T0" fmla="*/ 23 w 48"/>
                  <a:gd name="T1" fmla="*/ 0 h 26"/>
                  <a:gd name="T2" fmla="*/ 13 w 48"/>
                  <a:gd name="T3" fmla="*/ 10 h 26"/>
                  <a:gd name="T4" fmla="*/ 13 w 48"/>
                  <a:gd name="T5" fmla="*/ 6 h 26"/>
                  <a:gd name="T6" fmla="*/ 7 w 48"/>
                  <a:gd name="T7" fmla="*/ 6 h 26"/>
                  <a:gd name="T8" fmla="*/ 7 w 48"/>
                  <a:gd name="T9" fmla="*/ 18 h 26"/>
                  <a:gd name="T10" fmla="*/ 0 w 48"/>
                  <a:gd name="T11" fmla="*/ 25 h 26"/>
                  <a:gd name="T12" fmla="*/ 1 w 48"/>
                  <a:gd name="T13" fmla="*/ 26 h 26"/>
                  <a:gd name="T14" fmla="*/ 23 w 48"/>
                  <a:gd name="T15" fmla="*/ 3 h 26"/>
                  <a:gd name="T16" fmla="*/ 46 w 48"/>
                  <a:gd name="T17" fmla="*/ 26 h 26"/>
                  <a:gd name="T18" fmla="*/ 48 w 48"/>
                  <a:gd name="T19" fmla="*/ 25 h 26"/>
                  <a:gd name="T20" fmla="*/ 23 w 48"/>
                  <a:gd name="T2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26">
                    <a:moveTo>
                      <a:pt x="23" y="0"/>
                    </a:moveTo>
                    <a:lnTo>
                      <a:pt x="13" y="10"/>
                    </a:lnTo>
                    <a:lnTo>
                      <a:pt x="13" y="6"/>
                    </a:lnTo>
                    <a:lnTo>
                      <a:pt x="7" y="6"/>
                    </a:lnTo>
                    <a:lnTo>
                      <a:pt x="7" y="18"/>
                    </a:lnTo>
                    <a:lnTo>
                      <a:pt x="0" y="25"/>
                    </a:lnTo>
                    <a:lnTo>
                      <a:pt x="1" y="26"/>
                    </a:lnTo>
                    <a:lnTo>
                      <a:pt x="23" y="3"/>
                    </a:lnTo>
                    <a:lnTo>
                      <a:pt x="46" y="26"/>
                    </a:lnTo>
                    <a:lnTo>
                      <a:pt x="48" y="2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9" name="Freeform 203"/>
              <p:cNvSpPr>
                <a:spLocks/>
              </p:cNvSpPr>
              <p:nvPr/>
            </p:nvSpPr>
            <p:spPr bwMode="auto">
              <a:xfrm>
                <a:off x="2352" y="1826"/>
                <a:ext cx="34" cy="40"/>
              </a:xfrm>
              <a:custGeom>
                <a:avLst/>
                <a:gdLst>
                  <a:gd name="T0" fmla="*/ 0 w 34"/>
                  <a:gd name="T1" fmla="*/ 17 h 40"/>
                  <a:gd name="T2" fmla="*/ 0 w 34"/>
                  <a:gd name="T3" fmla="*/ 40 h 40"/>
                  <a:gd name="T4" fmla="*/ 13 w 34"/>
                  <a:gd name="T5" fmla="*/ 40 h 40"/>
                  <a:gd name="T6" fmla="*/ 13 w 34"/>
                  <a:gd name="T7" fmla="*/ 26 h 40"/>
                  <a:gd name="T8" fmla="*/ 20 w 34"/>
                  <a:gd name="T9" fmla="*/ 26 h 40"/>
                  <a:gd name="T10" fmla="*/ 20 w 34"/>
                  <a:gd name="T11" fmla="*/ 40 h 40"/>
                  <a:gd name="T12" fmla="*/ 34 w 34"/>
                  <a:gd name="T13" fmla="*/ 40 h 40"/>
                  <a:gd name="T14" fmla="*/ 34 w 34"/>
                  <a:gd name="T15" fmla="*/ 17 h 40"/>
                  <a:gd name="T16" fmla="*/ 16 w 34"/>
                  <a:gd name="T17" fmla="*/ 0 h 40"/>
                  <a:gd name="T18" fmla="*/ 0 w 34"/>
                  <a:gd name="T19" fmla="*/ 1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40">
                    <a:moveTo>
                      <a:pt x="0" y="17"/>
                    </a:moveTo>
                    <a:lnTo>
                      <a:pt x="0" y="40"/>
                    </a:lnTo>
                    <a:lnTo>
                      <a:pt x="13" y="40"/>
                    </a:lnTo>
                    <a:lnTo>
                      <a:pt x="13" y="26"/>
                    </a:lnTo>
                    <a:lnTo>
                      <a:pt x="20" y="26"/>
                    </a:lnTo>
                    <a:lnTo>
                      <a:pt x="20" y="40"/>
                    </a:lnTo>
                    <a:lnTo>
                      <a:pt x="34" y="40"/>
                    </a:lnTo>
                    <a:lnTo>
                      <a:pt x="34" y="17"/>
                    </a:lnTo>
                    <a:lnTo>
                      <a:pt x="16" y="0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0" name="Freeform 204"/>
              <p:cNvSpPr>
                <a:spLocks/>
              </p:cNvSpPr>
              <p:nvPr/>
            </p:nvSpPr>
            <p:spPr bwMode="auto">
              <a:xfrm>
                <a:off x="2606" y="2191"/>
                <a:ext cx="73" cy="58"/>
              </a:xfrm>
              <a:custGeom>
                <a:avLst/>
                <a:gdLst>
                  <a:gd name="T0" fmla="*/ 23 w 53"/>
                  <a:gd name="T1" fmla="*/ 36 h 42"/>
                  <a:gd name="T2" fmla="*/ 26 w 53"/>
                  <a:gd name="T3" fmla="*/ 35 h 42"/>
                  <a:gd name="T4" fmla="*/ 30 w 53"/>
                  <a:gd name="T5" fmla="*/ 36 h 42"/>
                  <a:gd name="T6" fmla="*/ 31 w 53"/>
                  <a:gd name="T7" fmla="*/ 37 h 42"/>
                  <a:gd name="T8" fmla="*/ 36 w 53"/>
                  <a:gd name="T9" fmla="*/ 42 h 42"/>
                  <a:gd name="T10" fmla="*/ 53 w 53"/>
                  <a:gd name="T11" fmla="*/ 25 h 42"/>
                  <a:gd name="T12" fmla="*/ 28 w 53"/>
                  <a:gd name="T13" fmla="*/ 1 h 42"/>
                  <a:gd name="T14" fmla="*/ 24 w 53"/>
                  <a:gd name="T15" fmla="*/ 1 h 42"/>
                  <a:gd name="T16" fmla="*/ 1 w 53"/>
                  <a:gd name="T17" fmla="*/ 24 h 42"/>
                  <a:gd name="T18" fmla="*/ 0 w 53"/>
                  <a:gd name="T19" fmla="*/ 26 h 42"/>
                  <a:gd name="T20" fmla="*/ 16 w 53"/>
                  <a:gd name="T21" fmla="*/ 42 h 42"/>
                  <a:gd name="T22" fmla="*/ 23 w 53"/>
                  <a:gd name="T23" fmla="*/ 3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" h="42">
                    <a:moveTo>
                      <a:pt x="23" y="36"/>
                    </a:moveTo>
                    <a:cubicBezTo>
                      <a:pt x="24" y="35"/>
                      <a:pt x="25" y="35"/>
                      <a:pt x="26" y="35"/>
                    </a:cubicBezTo>
                    <a:cubicBezTo>
                      <a:pt x="28" y="35"/>
                      <a:pt x="29" y="35"/>
                      <a:pt x="30" y="36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6" y="42"/>
                      <a:pt x="36" y="42"/>
                      <a:pt x="36" y="42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7" y="0"/>
                      <a:pt x="25" y="0"/>
                      <a:pt x="24" y="1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6" y="42"/>
                      <a:pt x="16" y="42"/>
                      <a:pt x="16" y="42"/>
                    </a:cubicBezTo>
                    <a:lnTo>
                      <a:pt x="23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4" name="Group 406"/>
            <p:cNvGrpSpPr>
              <a:grpSpLocks/>
            </p:cNvGrpSpPr>
            <p:nvPr/>
          </p:nvGrpSpPr>
          <p:grpSpPr bwMode="auto">
            <a:xfrm>
              <a:off x="679" y="596"/>
              <a:ext cx="2906" cy="1789"/>
              <a:chOff x="679" y="596"/>
              <a:chExt cx="2906" cy="1789"/>
            </a:xfrm>
            <a:grpFill/>
          </p:grpSpPr>
          <p:sp>
            <p:nvSpPr>
              <p:cNvPr id="821" name="Freeform 206"/>
              <p:cNvSpPr>
                <a:spLocks/>
              </p:cNvSpPr>
              <p:nvPr/>
            </p:nvSpPr>
            <p:spPr bwMode="auto">
              <a:xfrm>
                <a:off x="2605" y="2231"/>
                <a:ext cx="22" cy="41"/>
              </a:xfrm>
              <a:custGeom>
                <a:avLst/>
                <a:gdLst>
                  <a:gd name="T0" fmla="*/ 22 w 22"/>
                  <a:gd name="T1" fmla="*/ 21 h 41"/>
                  <a:gd name="T2" fmla="*/ 22 w 22"/>
                  <a:gd name="T3" fmla="*/ 21 h 41"/>
                  <a:gd name="T4" fmla="*/ 0 w 22"/>
                  <a:gd name="T5" fmla="*/ 0 h 41"/>
                  <a:gd name="T6" fmla="*/ 0 w 22"/>
                  <a:gd name="T7" fmla="*/ 0 h 41"/>
                  <a:gd name="T8" fmla="*/ 0 w 22"/>
                  <a:gd name="T9" fmla="*/ 0 h 41"/>
                  <a:gd name="T10" fmla="*/ 0 w 22"/>
                  <a:gd name="T11" fmla="*/ 3 h 41"/>
                  <a:gd name="T12" fmla="*/ 0 w 22"/>
                  <a:gd name="T13" fmla="*/ 41 h 41"/>
                  <a:gd name="T14" fmla="*/ 22 w 22"/>
                  <a:gd name="T15" fmla="*/ 21 h 41"/>
                  <a:gd name="T16" fmla="*/ 22 w 22"/>
                  <a:gd name="T17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41">
                    <a:moveTo>
                      <a:pt x="22" y="21"/>
                    </a:moveTo>
                    <a:lnTo>
                      <a:pt x="22" y="2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1"/>
                    </a:lnTo>
                    <a:lnTo>
                      <a:pt x="22" y="21"/>
                    </a:lnTo>
                    <a:lnTo>
                      <a:pt x="22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Freeform 207"/>
              <p:cNvSpPr>
                <a:spLocks/>
              </p:cNvSpPr>
              <p:nvPr/>
            </p:nvSpPr>
            <p:spPr bwMode="auto">
              <a:xfrm>
                <a:off x="2608" y="2242"/>
                <a:ext cx="68" cy="33"/>
              </a:xfrm>
              <a:custGeom>
                <a:avLst/>
                <a:gdLst>
                  <a:gd name="T0" fmla="*/ 49 w 50"/>
                  <a:gd name="T1" fmla="*/ 22 h 24"/>
                  <a:gd name="T2" fmla="*/ 49 w 50"/>
                  <a:gd name="T3" fmla="*/ 22 h 24"/>
                  <a:gd name="T4" fmla="*/ 27 w 50"/>
                  <a:gd name="T5" fmla="*/ 1 h 24"/>
                  <a:gd name="T6" fmla="*/ 23 w 50"/>
                  <a:gd name="T7" fmla="*/ 1 h 24"/>
                  <a:gd name="T8" fmla="*/ 1 w 50"/>
                  <a:gd name="T9" fmla="*/ 23 h 24"/>
                  <a:gd name="T10" fmla="*/ 1 w 50"/>
                  <a:gd name="T11" fmla="*/ 23 h 24"/>
                  <a:gd name="T12" fmla="*/ 0 w 50"/>
                  <a:gd name="T13" fmla="*/ 24 h 24"/>
                  <a:gd name="T14" fmla="*/ 50 w 50"/>
                  <a:gd name="T15" fmla="*/ 24 h 24"/>
                  <a:gd name="T16" fmla="*/ 50 w 50"/>
                  <a:gd name="T17" fmla="*/ 23 h 24"/>
                  <a:gd name="T18" fmla="*/ 49 w 50"/>
                  <a:gd name="T19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24">
                    <a:moveTo>
                      <a:pt x="49" y="22"/>
                    </a:moveTo>
                    <a:cubicBezTo>
                      <a:pt x="49" y="22"/>
                      <a:pt x="49" y="22"/>
                      <a:pt x="49" y="2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4" y="0"/>
                      <a:pt x="23" y="1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3"/>
                      <a:pt x="50" y="23"/>
                      <a:pt x="50" y="23"/>
                    </a:cubicBezTo>
                    <a:lnTo>
                      <a:pt x="4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Freeform 208"/>
              <p:cNvSpPr>
                <a:spLocks/>
              </p:cNvSpPr>
              <p:nvPr/>
            </p:nvSpPr>
            <p:spPr bwMode="auto">
              <a:xfrm>
                <a:off x="2658" y="2230"/>
                <a:ext cx="21" cy="42"/>
              </a:xfrm>
              <a:custGeom>
                <a:avLst/>
                <a:gdLst>
                  <a:gd name="T0" fmla="*/ 0 w 21"/>
                  <a:gd name="T1" fmla="*/ 22 h 42"/>
                  <a:gd name="T2" fmla="*/ 0 w 21"/>
                  <a:gd name="T3" fmla="*/ 22 h 42"/>
                  <a:gd name="T4" fmla="*/ 0 w 21"/>
                  <a:gd name="T5" fmla="*/ 22 h 42"/>
                  <a:gd name="T6" fmla="*/ 21 w 21"/>
                  <a:gd name="T7" fmla="*/ 42 h 42"/>
                  <a:gd name="T8" fmla="*/ 21 w 21"/>
                  <a:gd name="T9" fmla="*/ 1 h 42"/>
                  <a:gd name="T10" fmla="*/ 21 w 21"/>
                  <a:gd name="T11" fmla="*/ 1 h 42"/>
                  <a:gd name="T12" fmla="*/ 21 w 21"/>
                  <a:gd name="T13" fmla="*/ 0 h 42"/>
                  <a:gd name="T14" fmla="*/ 0 w 21"/>
                  <a:gd name="T15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42">
                    <a:moveTo>
                      <a:pt x="0" y="22"/>
                    </a:moveTo>
                    <a:lnTo>
                      <a:pt x="0" y="22"/>
                    </a:lnTo>
                    <a:lnTo>
                      <a:pt x="0" y="22"/>
                    </a:lnTo>
                    <a:lnTo>
                      <a:pt x="21" y="42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21" y="0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Freeform 209"/>
              <p:cNvSpPr>
                <a:spLocks noEditPoints="1"/>
              </p:cNvSpPr>
              <p:nvPr/>
            </p:nvSpPr>
            <p:spPr bwMode="auto">
              <a:xfrm>
                <a:off x="3080" y="1492"/>
                <a:ext cx="53" cy="66"/>
              </a:xfrm>
              <a:custGeom>
                <a:avLst/>
                <a:gdLst>
                  <a:gd name="T0" fmla="*/ 0 w 53"/>
                  <a:gd name="T1" fmla="*/ 0 h 66"/>
                  <a:gd name="T2" fmla="*/ 0 w 53"/>
                  <a:gd name="T3" fmla="*/ 66 h 66"/>
                  <a:gd name="T4" fmla="*/ 27 w 53"/>
                  <a:gd name="T5" fmla="*/ 47 h 66"/>
                  <a:gd name="T6" fmla="*/ 53 w 53"/>
                  <a:gd name="T7" fmla="*/ 66 h 66"/>
                  <a:gd name="T8" fmla="*/ 53 w 53"/>
                  <a:gd name="T9" fmla="*/ 0 h 66"/>
                  <a:gd name="T10" fmla="*/ 0 w 53"/>
                  <a:gd name="T11" fmla="*/ 0 h 66"/>
                  <a:gd name="T12" fmla="*/ 41 w 53"/>
                  <a:gd name="T13" fmla="*/ 30 h 66"/>
                  <a:gd name="T14" fmla="*/ 12 w 53"/>
                  <a:gd name="T15" fmla="*/ 30 h 66"/>
                  <a:gd name="T16" fmla="*/ 12 w 53"/>
                  <a:gd name="T17" fmla="*/ 27 h 66"/>
                  <a:gd name="T18" fmla="*/ 41 w 53"/>
                  <a:gd name="T19" fmla="*/ 27 h 66"/>
                  <a:gd name="T20" fmla="*/ 41 w 53"/>
                  <a:gd name="T21" fmla="*/ 30 h 66"/>
                  <a:gd name="T22" fmla="*/ 41 w 53"/>
                  <a:gd name="T23" fmla="*/ 19 h 66"/>
                  <a:gd name="T24" fmla="*/ 12 w 53"/>
                  <a:gd name="T25" fmla="*/ 19 h 66"/>
                  <a:gd name="T26" fmla="*/ 12 w 53"/>
                  <a:gd name="T27" fmla="*/ 16 h 66"/>
                  <a:gd name="T28" fmla="*/ 41 w 53"/>
                  <a:gd name="T29" fmla="*/ 16 h 66"/>
                  <a:gd name="T30" fmla="*/ 41 w 53"/>
                  <a:gd name="T31" fmla="*/ 1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3" h="66">
                    <a:moveTo>
                      <a:pt x="0" y="0"/>
                    </a:moveTo>
                    <a:lnTo>
                      <a:pt x="0" y="66"/>
                    </a:lnTo>
                    <a:lnTo>
                      <a:pt x="27" y="47"/>
                    </a:lnTo>
                    <a:lnTo>
                      <a:pt x="53" y="66"/>
                    </a:lnTo>
                    <a:lnTo>
                      <a:pt x="53" y="0"/>
                    </a:lnTo>
                    <a:lnTo>
                      <a:pt x="0" y="0"/>
                    </a:lnTo>
                    <a:close/>
                    <a:moveTo>
                      <a:pt x="41" y="30"/>
                    </a:moveTo>
                    <a:lnTo>
                      <a:pt x="12" y="30"/>
                    </a:lnTo>
                    <a:lnTo>
                      <a:pt x="12" y="27"/>
                    </a:lnTo>
                    <a:lnTo>
                      <a:pt x="41" y="27"/>
                    </a:lnTo>
                    <a:lnTo>
                      <a:pt x="41" y="30"/>
                    </a:lnTo>
                    <a:close/>
                    <a:moveTo>
                      <a:pt x="41" y="19"/>
                    </a:moveTo>
                    <a:lnTo>
                      <a:pt x="12" y="19"/>
                    </a:lnTo>
                    <a:lnTo>
                      <a:pt x="12" y="16"/>
                    </a:lnTo>
                    <a:lnTo>
                      <a:pt x="41" y="16"/>
                    </a:lnTo>
                    <a:lnTo>
                      <a:pt x="41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Freeform 210"/>
              <p:cNvSpPr>
                <a:spLocks noEditPoints="1"/>
              </p:cNvSpPr>
              <p:nvPr/>
            </p:nvSpPr>
            <p:spPr bwMode="auto">
              <a:xfrm>
                <a:off x="2583" y="1811"/>
                <a:ext cx="64" cy="58"/>
              </a:xfrm>
              <a:custGeom>
                <a:avLst/>
                <a:gdLst>
                  <a:gd name="T0" fmla="*/ 43 w 47"/>
                  <a:gd name="T1" fmla="*/ 0 h 42"/>
                  <a:gd name="T2" fmla="*/ 43 w 47"/>
                  <a:gd name="T3" fmla="*/ 0 h 42"/>
                  <a:gd name="T4" fmla="*/ 38 w 47"/>
                  <a:gd name="T5" fmla="*/ 0 h 42"/>
                  <a:gd name="T6" fmla="*/ 9 w 47"/>
                  <a:gd name="T7" fmla="*/ 0 h 42"/>
                  <a:gd name="T8" fmla="*/ 4 w 47"/>
                  <a:gd name="T9" fmla="*/ 0 h 42"/>
                  <a:gd name="T10" fmla="*/ 4 w 47"/>
                  <a:gd name="T11" fmla="*/ 0 h 42"/>
                  <a:gd name="T12" fmla="*/ 0 w 47"/>
                  <a:gd name="T13" fmla="*/ 3 h 42"/>
                  <a:gd name="T14" fmla="*/ 1 w 47"/>
                  <a:gd name="T15" fmla="*/ 6 h 42"/>
                  <a:gd name="T16" fmla="*/ 9 w 47"/>
                  <a:gd name="T17" fmla="*/ 13 h 42"/>
                  <a:gd name="T18" fmla="*/ 9 w 47"/>
                  <a:gd name="T19" fmla="*/ 13 h 42"/>
                  <a:gd name="T20" fmla="*/ 23 w 47"/>
                  <a:gd name="T21" fmla="*/ 27 h 42"/>
                  <a:gd name="T22" fmla="*/ 23 w 47"/>
                  <a:gd name="T23" fmla="*/ 41 h 42"/>
                  <a:gd name="T24" fmla="*/ 16 w 47"/>
                  <a:gd name="T25" fmla="*/ 41 h 42"/>
                  <a:gd name="T26" fmla="*/ 16 w 47"/>
                  <a:gd name="T27" fmla="*/ 42 h 42"/>
                  <a:gd name="T28" fmla="*/ 31 w 47"/>
                  <a:gd name="T29" fmla="*/ 42 h 42"/>
                  <a:gd name="T30" fmla="*/ 31 w 47"/>
                  <a:gd name="T31" fmla="*/ 41 h 42"/>
                  <a:gd name="T32" fmla="*/ 24 w 47"/>
                  <a:gd name="T33" fmla="*/ 41 h 42"/>
                  <a:gd name="T34" fmla="*/ 24 w 47"/>
                  <a:gd name="T35" fmla="*/ 27 h 42"/>
                  <a:gd name="T36" fmla="*/ 38 w 47"/>
                  <a:gd name="T37" fmla="*/ 13 h 42"/>
                  <a:gd name="T38" fmla="*/ 38 w 47"/>
                  <a:gd name="T39" fmla="*/ 13 h 42"/>
                  <a:gd name="T40" fmla="*/ 46 w 47"/>
                  <a:gd name="T41" fmla="*/ 6 h 42"/>
                  <a:gd name="T42" fmla="*/ 47 w 47"/>
                  <a:gd name="T43" fmla="*/ 3 h 42"/>
                  <a:gd name="T44" fmla="*/ 43 w 47"/>
                  <a:gd name="T45" fmla="*/ 0 h 42"/>
                  <a:gd name="T46" fmla="*/ 9 w 47"/>
                  <a:gd name="T47" fmla="*/ 11 h 42"/>
                  <a:gd name="T48" fmla="*/ 3 w 47"/>
                  <a:gd name="T49" fmla="*/ 4 h 42"/>
                  <a:gd name="T50" fmla="*/ 2 w 47"/>
                  <a:gd name="T51" fmla="*/ 3 h 42"/>
                  <a:gd name="T52" fmla="*/ 4 w 47"/>
                  <a:gd name="T53" fmla="*/ 1 h 42"/>
                  <a:gd name="T54" fmla="*/ 4 w 47"/>
                  <a:gd name="T55" fmla="*/ 1 h 42"/>
                  <a:gd name="T56" fmla="*/ 4 w 47"/>
                  <a:gd name="T57" fmla="*/ 1 h 42"/>
                  <a:gd name="T58" fmla="*/ 4 w 47"/>
                  <a:gd name="T59" fmla="*/ 1 h 42"/>
                  <a:gd name="T60" fmla="*/ 9 w 47"/>
                  <a:gd name="T61" fmla="*/ 1 h 42"/>
                  <a:gd name="T62" fmla="*/ 9 w 47"/>
                  <a:gd name="T63" fmla="*/ 11 h 42"/>
                  <a:gd name="T64" fmla="*/ 44 w 47"/>
                  <a:gd name="T65" fmla="*/ 4 h 42"/>
                  <a:gd name="T66" fmla="*/ 38 w 47"/>
                  <a:gd name="T67" fmla="*/ 11 h 42"/>
                  <a:gd name="T68" fmla="*/ 38 w 47"/>
                  <a:gd name="T69" fmla="*/ 1 h 42"/>
                  <a:gd name="T70" fmla="*/ 43 w 47"/>
                  <a:gd name="T71" fmla="*/ 1 h 42"/>
                  <a:gd name="T72" fmla="*/ 43 w 47"/>
                  <a:gd name="T73" fmla="*/ 1 h 42"/>
                  <a:gd name="T74" fmla="*/ 43 w 47"/>
                  <a:gd name="T75" fmla="*/ 1 h 42"/>
                  <a:gd name="T76" fmla="*/ 43 w 47"/>
                  <a:gd name="T77" fmla="*/ 1 h 42"/>
                  <a:gd name="T78" fmla="*/ 45 w 47"/>
                  <a:gd name="T79" fmla="*/ 3 h 42"/>
                  <a:gd name="T80" fmla="*/ 44 w 47"/>
                  <a:gd name="T81" fmla="*/ 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" h="42">
                    <a:moveTo>
                      <a:pt x="43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1" y="6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20"/>
                      <a:pt x="15" y="27"/>
                      <a:pt x="23" y="27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2"/>
                      <a:pt x="16" y="42"/>
                      <a:pt x="16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32" y="27"/>
                      <a:pt x="38" y="20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6" y="5"/>
                      <a:pt x="47" y="4"/>
                      <a:pt x="47" y="3"/>
                    </a:cubicBezTo>
                    <a:cubicBezTo>
                      <a:pt x="47" y="1"/>
                      <a:pt x="45" y="0"/>
                      <a:pt x="43" y="0"/>
                    </a:cubicBezTo>
                    <a:close/>
                    <a:moveTo>
                      <a:pt x="9" y="11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4"/>
                      <a:pt x="2" y="3"/>
                    </a:cubicBezTo>
                    <a:cubicBezTo>
                      <a:pt x="2" y="2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9" y="1"/>
                      <a:pt x="9" y="1"/>
                      <a:pt x="9" y="1"/>
                    </a:cubicBezTo>
                    <a:lnTo>
                      <a:pt x="9" y="11"/>
                    </a:lnTo>
                    <a:close/>
                    <a:moveTo>
                      <a:pt x="44" y="4"/>
                    </a:move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4" y="1"/>
                      <a:pt x="45" y="2"/>
                      <a:pt x="45" y="3"/>
                    </a:cubicBezTo>
                    <a:cubicBezTo>
                      <a:pt x="45" y="4"/>
                      <a:pt x="45" y="4"/>
                      <a:pt x="4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Freeform 211"/>
              <p:cNvSpPr>
                <a:spLocks noEditPoints="1"/>
              </p:cNvSpPr>
              <p:nvPr/>
            </p:nvSpPr>
            <p:spPr bwMode="auto">
              <a:xfrm>
                <a:off x="2160" y="1939"/>
                <a:ext cx="63" cy="59"/>
              </a:xfrm>
              <a:custGeom>
                <a:avLst/>
                <a:gdLst>
                  <a:gd name="T0" fmla="*/ 43 w 46"/>
                  <a:gd name="T1" fmla="*/ 0 h 43"/>
                  <a:gd name="T2" fmla="*/ 43 w 46"/>
                  <a:gd name="T3" fmla="*/ 0 h 43"/>
                  <a:gd name="T4" fmla="*/ 38 w 46"/>
                  <a:gd name="T5" fmla="*/ 0 h 43"/>
                  <a:gd name="T6" fmla="*/ 9 w 46"/>
                  <a:gd name="T7" fmla="*/ 0 h 43"/>
                  <a:gd name="T8" fmla="*/ 4 w 46"/>
                  <a:gd name="T9" fmla="*/ 0 h 43"/>
                  <a:gd name="T10" fmla="*/ 4 w 46"/>
                  <a:gd name="T11" fmla="*/ 0 h 43"/>
                  <a:gd name="T12" fmla="*/ 0 w 46"/>
                  <a:gd name="T13" fmla="*/ 3 h 43"/>
                  <a:gd name="T14" fmla="*/ 1 w 46"/>
                  <a:gd name="T15" fmla="*/ 6 h 43"/>
                  <a:gd name="T16" fmla="*/ 9 w 46"/>
                  <a:gd name="T17" fmla="*/ 13 h 43"/>
                  <a:gd name="T18" fmla="*/ 9 w 46"/>
                  <a:gd name="T19" fmla="*/ 13 h 43"/>
                  <a:gd name="T20" fmla="*/ 22 w 46"/>
                  <a:gd name="T21" fmla="*/ 27 h 43"/>
                  <a:gd name="T22" fmla="*/ 22 w 46"/>
                  <a:gd name="T23" fmla="*/ 41 h 43"/>
                  <a:gd name="T24" fmla="*/ 16 w 46"/>
                  <a:gd name="T25" fmla="*/ 41 h 43"/>
                  <a:gd name="T26" fmla="*/ 16 w 46"/>
                  <a:gd name="T27" fmla="*/ 43 h 43"/>
                  <a:gd name="T28" fmla="*/ 31 w 46"/>
                  <a:gd name="T29" fmla="*/ 43 h 43"/>
                  <a:gd name="T30" fmla="*/ 31 w 46"/>
                  <a:gd name="T31" fmla="*/ 41 h 43"/>
                  <a:gd name="T32" fmla="*/ 24 w 46"/>
                  <a:gd name="T33" fmla="*/ 41 h 43"/>
                  <a:gd name="T34" fmla="*/ 24 w 46"/>
                  <a:gd name="T35" fmla="*/ 27 h 43"/>
                  <a:gd name="T36" fmla="*/ 38 w 46"/>
                  <a:gd name="T37" fmla="*/ 13 h 43"/>
                  <a:gd name="T38" fmla="*/ 38 w 46"/>
                  <a:gd name="T39" fmla="*/ 13 h 43"/>
                  <a:gd name="T40" fmla="*/ 45 w 46"/>
                  <a:gd name="T41" fmla="*/ 6 h 43"/>
                  <a:gd name="T42" fmla="*/ 46 w 46"/>
                  <a:gd name="T43" fmla="*/ 3 h 43"/>
                  <a:gd name="T44" fmla="*/ 43 w 46"/>
                  <a:gd name="T45" fmla="*/ 0 h 43"/>
                  <a:gd name="T46" fmla="*/ 9 w 46"/>
                  <a:gd name="T47" fmla="*/ 11 h 43"/>
                  <a:gd name="T48" fmla="*/ 2 w 46"/>
                  <a:gd name="T49" fmla="*/ 4 h 43"/>
                  <a:gd name="T50" fmla="*/ 2 w 46"/>
                  <a:gd name="T51" fmla="*/ 3 h 43"/>
                  <a:gd name="T52" fmla="*/ 4 w 46"/>
                  <a:gd name="T53" fmla="*/ 2 h 43"/>
                  <a:gd name="T54" fmla="*/ 4 w 46"/>
                  <a:gd name="T55" fmla="*/ 2 h 43"/>
                  <a:gd name="T56" fmla="*/ 4 w 46"/>
                  <a:gd name="T57" fmla="*/ 2 h 43"/>
                  <a:gd name="T58" fmla="*/ 4 w 46"/>
                  <a:gd name="T59" fmla="*/ 2 h 43"/>
                  <a:gd name="T60" fmla="*/ 9 w 46"/>
                  <a:gd name="T61" fmla="*/ 2 h 43"/>
                  <a:gd name="T62" fmla="*/ 9 w 46"/>
                  <a:gd name="T63" fmla="*/ 11 h 43"/>
                  <a:gd name="T64" fmla="*/ 44 w 46"/>
                  <a:gd name="T65" fmla="*/ 4 h 43"/>
                  <a:gd name="T66" fmla="*/ 38 w 46"/>
                  <a:gd name="T67" fmla="*/ 11 h 43"/>
                  <a:gd name="T68" fmla="*/ 38 w 46"/>
                  <a:gd name="T69" fmla="*/ 2 h 43"/>
                  <a:gd name="T70" fmla="*/ 43 w 46"/>
                  <a:gd name="T71" fmla="*/ 2 h 43"/>
                  <a:gd name="T72" fmla="*/ 43 w 46"/>
                  <a:gd name="T73" fmla="*/ 2 h 43"/>
                  <a:gd name="T74" fmla="*/ 43 w 46"/>
                  <a:gd name="T75" fmla="*/ 2 h 43"/>
                  <a:gd name="T76" fmla="*/ 43 w 46"/>
                  <a:gd name="T77" fmla="*/ 2 h 43"/>
                  <a:gd name="T78" fmla="*/ 45 w 46"/>
                  <a:gd name="T79" fmla="*/ 3 h 43"/>
                  <a:gd name="T80" fmla="*/ 44 w 46"/>
                  <a:gd name="T81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" h="43">
                    <a:moveTo>
                      <a:pt x="43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1" y="6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20"/>
                      <a:pt x="15" y="27"/>
                      <a:pt x="22" y="27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32" y="27"/>
                      <a:pt x="38" y="20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45" y="6"/>
                      <a:pt x="45" y="6"/>
                      <a:pt x="45" y="6"/>
                    </a:cubicBezTo>
                    <a:cubicBezTo>
                      <a:pt x="46" y="5"/>
                      <a:pt x="46" y="4"/>
                      <a:pt x="46" y="3"/>
                    </a:cubicBezTo>
                    <a:cubicBezTo>
                      <a:pt x="46" y="1"/>
                      <a:pt x="45" y="0"/>
                      <a:pt x="43" y="0"/>
                    </a:cubicBezTo>
                    <a:close/>
                    <a:moveTo>
                      <a:pt x="9" y="11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3"/>
                    </a:cubicBezTo>
                    <a:cubicBezTo>
                      <a:pt x="2" y="2"/>
                      <a:pt x="3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lnTo>
                      <a:pt x="9" y="11"/>
                    </a:lnTo>
                    <a:close/>
                    <a:moveTo>
                      <a:pt x="44" y="4"/>
                    </a:move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4" y="2"/>
                      <a:pt x="45" y="2"/>
                      <a:pt x="45" y="3"/>
                    </a:cubicBezTo>
                    <a:cubicBezTo>
                      <a:pt x="45" y="4"/>
                      <a:pt x="45" y="4"/>
                      <a:pt x="4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Freeform 212"/>
              <p:cNvSpPr>
                <a:spLocks noEditPoints="1"/>
              </p:cNvSpPr>
              <p:nvPr/>
            </p:nvSpPr>
            <p:spPr bwMode="auto">
              <a:xfrm>
                <a:off x="1794" y="2132"/>
                <a:ext cx="63" cy="59"/>
              </a:xfrm>
              <a:custGeom>
                <a:avLst/>
                <a:gdLst>
                  <a:gd name="T0" fmla="*/ 43 w 46"/>
                  <a:gd name="T1" fmla="*/ 0 h 43"/>
                  <a:gd name="T2" fmla="*/ 43 w 46"/>
                  <a:gd name="T3" fmla="*/ 0 h 43"/>
                  <a:gd name="T4" fmla="*/ 38 w 46"/>
                  <a:gd name="T5" fmla="*/ 0 h 43"/>
                  <a:gd name="T6" fmla="*/ 9 w 46"/>
                  <a:gd name="T7" fmla="*/ 0 h 43"/>
                  <a:gd name="T8" fmla="*/ 4 w 46"/>
                  <a:gd name="T9" fmla="*/ 0 h 43"/>
                  <a:gd name="T10" fmla="*/ 3 w 46"/>
                  <a:gd name="T11" fmla="*/ 0 h 43"/>
                  <a:gd name="T12" fmla="*/ 0 w 46"/>
                  <a:gd name="T13" fmla="*/ 3 h 43"/>
                  <a:gd name="T14" fmla="*/ 1 w 46"/>
                  <a:gd name="T15" fmla="*/ 6 h 43"/>
                  <a:gd name="T16" fmla="*/ 9 w 46"/>
                  <a:gd name="T17" fmla="*/ 13 h 43"/>
                  <a:gd name="T18" fmla="*/ 9 w 46"/>
                  <a:gd name="T19" fmla="*/ 13 h 43"/>
                  <a:gd name="T20" fmla="*/ 22 w 46"/>
                  <a:gd name="T21" fmla="*/ 27 h 43"/>
                  <a:gd name="T22" fmla="*/ 22 w 46"/>
                  <a:gd name="T23" fmla="*/ 41 h 43"/>
                  <a:gd name="T24" fmla="*/ 15 w 46"/>
                  <a:gd name="T25" fmla="*/ 41 h 43"/>
                  <a:gd name="T26" fmla="*/ 15 w 46"/>
                  <a:gd name="T27" fmla="*/ 43 h 43"/>
                  <a:gd name="T28" fmla="*/ 31 w 46"/>
                  <a:gd name="T29" fmla="*/ 43 h 43"/>
                  <a:gd name="T30" fmla="*/ 31 w 46"/>
                  <a:gd name="T31" fmla="*/ 41 h 43"/>
                  <a:gd name="T32" fmla="*/ 24 w 46"/>
                  <a:gd name="T33" fmla="*/ 41 h 43"/>
                  <a:gd name="T34" fmla="*/ 24 w 46"/>
                  <a:gd name="T35" fmla="*/ 27 h 43"/>
                  <a:gd name="T36" fmla="*/ 38 w 46"/>
                  <a:gd name="T37" fmla="*/ 13 h 43"/>
                  <a:gd name="T38" fmla="*/ 38 w 46"/>
                  <a:gd name="T39" fmla="*/ 13 h 43"/>
                  <a:gd name="T40" fmla="*/ 45 w 46"/>
                  <a:gd name="T41" fmla="*/ 6 h 43"/>
                  <a:gd name="T42" fmla="*/ 46 w 46"/>
                  <a:gd name="T43" fmla="*/ 3 h 43"/>
                  <a:gd name="T44" fmla="*/ 43 w 46"/>
                  <a:gd name="T45" fmla="*/ 0 h 43"/>
                  <a:gd name="T46" fmla="*/ 9 w 46"/>
                  <a:gd name="T47" fmla="*/ 11 h 43"/>
                  <a:gd name="T48" fmla="*/ 2 w 46"/>
                  <a:gd name="T49" fmla="*/ 5 h 43"/>
                  <a:gd name="T50" fmla="*/ 2 w 46"/>
                  <a:gd name="T51" fmla="*/ 3 h 43"/>
                  <a:gd name="T52" fmla="*/ 3 w 46"/>
                  <a:gd name="T53" fmla="*/ 2 h 43"/>
                  <a:gd name="T54" fmla="*/ 3 w 46"/>
                  <a:gd name="T55" fmla="*/ 2 h 43"/>
                  <a:gd name="T56" fmla="*/ 4 w 46"/>
                  <a:gd name="T57" fmla="*/ 2 h 43"/>
                  <a:gd name="T58" fmla="*/ 4 w 46"/>
                  <a:gd name="T59" fmla="*/ 2 h 43"/>
                  <a:gd name="T60" fmla="*/ 9 w 46"/>
                  <a:gd name="T61" fmla="*/ 2 h 43"/>
                  <a:gd name="T62" fmla="*/ 9 w 46"/>
                  <a:gd name="T63" fmla="*/ 11 h 43"/>
                  <a:gd name="T64" fmla="*/ 44 w 46"/>
                  <a:gd name="T65" fmla="*/ 5 h 43"/>
                  <a:gd name="T66" fmla="*/ 38 w 46"/>
                  <a:gd name="T67" fmla="*/ 11 h 43"/>
                  <a:gd name="T68" fmla="*/ 38 w 46"/>
                  <a:gd name="T69" fmla="*/ 2 h 43"/>
                  <a:gd name="T70" fmla="*/ 43 w 46"/>
                  <a:gd name="T71" fmla="*/ 2 h 43"/>
                  <a:gd name="T72" fmla="*/ 43 w 46"/>
                  <a:gd name="T73" fmla="*/ 2 h 43"/>
                  <a:gd name="T74" fmla="*/ 43 w 46"/>
                  <a:gd name="T75" fmla="*/ 2 h 43"/>
                  <a:gd name="T76" fmla="*/ 43 w 46"/>
                  <a:gd name="T77" fmla="*/ 2 h 43"/>
                  <a:gd name="T78" fmla="*/ 44 w 46"/>
                  <a:gd name="T79" fmla="*/ 3 h 43"/>
                  <a:gd name="T80" fmla="*/ 44 w 46"/>
                  <a:gd name="T81" fmla="*/ 5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" h="43">
                    <a:moveTo>
                      <a:pt x="43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21"/>
                      <a:pt x="15" y="27"/>
                      <a:pt x="22" y="27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32" y="27"/>
                      <a:pt x="38" y="21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45" y="6"/>
                      <a:pt x="45" y="6"/>
                      <a:pt x="45" y="6"/>
                    </a:cubicBezTo>
                    <a:cubicBezTo>
                      <a:pt x="46" y="5"/>
                      <a:pt x="46" y="4"/>
                      <a:pt x="46" y="3"/>
                    </a:cubicBezTo>
                    <a:cubicBezTo>
                      <a:pt x="46" y="2"/>
                      <a:pt x="45" y="0"/>
                      <a:pt x="43" y="0"/>
                    </a:cubicBezTo>
                    <a:close/>
                    <a:moveTo>
                      <a:pt x="9" y="11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4"/>
                      <a:pt x="2" y="4"/>
                      <a:pt x="2" y="3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lnTo>
                      <a:pt x="9" y="11"/>
                    </a:lnTo>
                    <a:close/>
                    <a:moveTo>
                      <a:pt x="44" y="5"/>
                    </a:move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4" y="2"/>
                      <a:pt x="44" y="2"/>
                      <a:pt x="44" y="3"/>
                    </a:cubicBezTo>
                    <a:cubicBezTo>
                      <a:pt x="44" y="4"/>
                      <a:pt x="44" y="4"/>
                      <a:pt x="4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Freeform 213"/>
              <p:cNvSpPr>
                <a:spLocks noEditPoints="1"/>
              </p:cNvSpPr>
              <p:nvPr/>
            </p:nvSpPr>
            <p:spPr bwMode="auto">
              <a:xfrm>
                <a:off x="1952" y="1619"/>
                <a:ext cx="64" cy="59"/>
              </a:xfrm>
              <a:custGeom>
                <a:avLst/>
                <a:gdLst>
                  <a:gd name="T0" fmla="*/ 43 w 46"/>
                  <a:gd name="T1" fmla="*/ 0 h 43"/>
                  <a:gd name="T2" fmla="*/ 43 w 46"/>
                  <a:gd name="T3" fmla="*/ 0 h 43"/>
                  <a:gd name="T4" fmla="*/ 38 w 46"/>
                  <a:gd name="T5" fmla="*/ 0 h 43"/>
                  <a:gd name="T6" fmla="*/ 9 w 46"/>
                  <a:gd name="T7" fmla="*/ 0 h 43"/>
                  <a:gd name="T8" fmla="*/ 4 w 46"/>
                  <a:gd name="T9" fmla="*/ 0 h 43"/>
                  <a:gd name="T10" fmla="*/ 4 w 46"/>
                  <a:gd name="T11" fmla="*/ 0 h 43"/>
                  <a:gd name="T12" fmla="*/ 0 w 46"/>
                  <a:gd name="T13" fmla="*/ 3 h 43"/>
                  <a:gd name="T14" fmla="*/ 1 w 46"/>
                  <a:gd name="T15" fmla="*/ 6 h 43"/>
                  <a:gd name="T16" fmla="*/ 9 w 46"/>
                  <a:gd name="T17" fmla="*/ 13 h 43"/>
                  <a:gd name="T18" fmla="*/ 9 w 46"/>
                  <a:gd name="T19" fmla="*/ 13 h 43"/>
                  <a:gd name="T20" fmla="*/ 22 w 46"/>
                  <a:gd name="T21" fmla="*/ 27 h 43"/>
                  <a:gd name="T22" fmla="*/ 22 w 46"/>
                  <a:gd name="T23" fmla="*/ 41 h 43"/>
                  <a:gd name="T24" fmla="*/ 16 w 46"/>
                  <a:gd name="T25" fmla="*/ 41 h 43"/>
                  <a:gd name="T26" fmla="*/ 16 w 46"/>
                  <a:gd name="T27" fmla="*/ 43 h 43"/>
                  <a:gd name="T28" fmla="*/ 31 w 46"/>
                  <a:gd name="T29" fmla="*/ 43 h 43"/>
                  <a:gd name="T30" fmla="*/ 31 w 46"/>
                  <a:gd name="T31" fmla="*/ 41 h 43"/>
                  <a:gd name="T32" fmla="*/ 24 w 46"/>
                  <a:gd name="T33" fmla="*/ 41 h 43"/>
                  <a:gd name="T34" fmla="*/ 24 w 46"/>
                  <a:gd name="T35" fmla="*/ 27 h 43"/>
                  <a:gd name="T36" fmla="*/ 38 w 46"/>
                  <a:gd name="T37" fmla="*/ 13 h 43"/>
                  <a:gd name="T38" fmla="*/ 38 w 46"/>
                  <a:gd name="T39" fmla="*/ 13 h 43"/>
                  <a:gd name="T40" fmla="*/ 45 w 46"/>
                  <a:gd name="T41" fmla="*/ 6 h 43"/>
                  <a:gd name="T42" fmla="*/ 46 w 46"/>
                  <a:gd name="T43" fmla="*/ 3 h 43"/>
                  <a:gd name="T44" fmla="*/ 43 w 46"/>
                  <a:gd name="T45" fmla="*/ 0 h 43"/>
                  <a:gd name="T46" fmla="*/ 9 w 46"/>
                  <a:gd name="T47" fmla="*/ 11 h 43"/>
                  <a:gd name="T48" fmla="*/ 2 w 46"/>
                  <a:gd name="T49" fmla="*/ 5 h 43"/>
                  <a:gd name="T50" fmla="*/ 2 w 46"/>
                  <a:gd name="T51" fmla="*/ 3 h 43"/>
                  <a:gd name="T52" fmla="*/ 3 w 46"/>
                  <a:gd name="T53" fmla="*/ 2 h 43"/>
                  <a:gd name="T54" fmla="*/ 4 w 46"/>
                  <a:gd name="T55" fmla="*/ 2 h 43"/>
                  <a:gd name="T56" fmla="*/ 4 w 46"/>
                  <a:gd name="T57" fmla="*/ 2 h 43"/>
                  <a:gd name="T58" fmla="*/ 4 w 46"/>
                  <a:gd name="T59" fmla="*/ 2 h 43"/>
                  <a:gd name="T60" fmla="*/ 9 w 46"/>
                  <a:gd name="T61" fmla="*/ 2 h 43"/>
                  <a:gd name="T62" fmla="*/ 9 w 46"/>
                  <a:gd name="T63" fmla="*/ 11 h 43"/>
                  <a:gd name="T64" fmla="*/ 44 w 46"/>
                  <a:gd name="T65" fmla="*/ 5 h 43"/>
                  <a:gd name="T66" fmla="*/ 38 w 46"/>
                  <a:gd name="T67" fmla="*/ 11 h 43"/>
                  <a:gd name="T68" fmla="*/ 38 w 46"/>
                  <a:gd name="T69" fmla="*/ 2 h 43"/>
                  <a:gd name="T70" fmla="*/ 43 w 46"/>
                  <a:gd name="T71" fmla="*/ 2 h 43"/>
                  <a:gd name="T72" fmla="*/ 43 w 46"/>
                  <a:gd name="T73" fmla="*/ 2 h 43"/>
                  <a:gd name="T74" fmla="*/ 43 w 46"/>
                  <a:gd name="T75" fmla="*/ 2 h 43"/>
                  <a:gd name="T76" fmla="*/ 43 w 46"/>
                  <a:gd name="T77" fmla="*/ 2 h 43"/>
                  <a:gd name="T78" fmla="*/ 45 w 46"/>
                  <a:gd name="T79" fmla="*/ 3 h 43"/>
                  <a:gd name="T80" fmla="*/ 44 w 46"/>
                  <a:gd name="T81" fmla="*/ 5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" h="43">
                    <a:moveTo>
                      <a:pt x="43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4"/>
                      <a:pt x="1" y="5"/>
                      <a:pt x="1" y="6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21"/>
                      <a:pt x="15" y="27"/>
                      <a:pt x="22" y="27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32" y="27"/>
                      <a:pt x="38" y="21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45" y="6"/>
                      <a:pt x="45" y="6"/>
                      <a:pt x="45" y="6"/>
                    </a:cubicBezTo>
                    <a:cubicBezTo>
                      <a:pt x="46" y="5"/>
                      <a:pt x="46" y="4"/>
                      <a:pt x="46" y="3"/>
                    </a:cubicBezTo>
                    <a:cubicBezTo>
                      <a:pt x="46" y="2"/>
                      <a:pt x="45" y="0"/>
                      <a:pt x="43" y="0"/>
                    </a:cubicBezTo>
                    <a:close/>
                    <a:moveTo>
                      <a:pt x="9" y="11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4"/>
                      <a:pt x="2" y="4"/>
                      <a:pt x="2" y="3"/>
                    </a:cubicBezTo>
                    <a:cubicBezTo>
                      <a:pt x="2" y="3"/>
                      <a:pt x="3" y="2"/>
                      <a:pt x="3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9" y="2"/>
                      <a:pt x="9" y="2"/>
                      <a:pt x="9" y="2"/>
                    </a:cubicBezTo>
                    <a:lnTo>
                      <a:pt x="9" y="11"/>
                    </a:lnTo>
                    <a:close/>
                    <a:moveTo>
                      <a:pt x="44" y="5"/>
                    </a:move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4" y="2"/>
                      <a:pt x="45" y="3"/>
                      <a:pt x="45" y="3"/>
                    </a:cubicBezTo>
                    <a:cubicBezTo>
                      <a:pt x="45" y="4"/>
                      <a:pt x="44" y="4"/>
                      <a:pt x="4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Freeform 214"/>
              <p:cNvSpPr>
                <a:spLocks/>
              </p:cNvSpPr>
              <p:nvPr/>
            </p:nvSpPr>
            <p:spPr bwMode="auto">
              <a:xfrm>
                <a:off x="2711" y="1950"/>
                <a:ext cx="96" cy="86"/>
              </a:xfrm>
              <a:custGeom>
                <a:avLst/>
                <a:gdLst>
                  <a:gd name="T0" fmla="*/ 96 w 96"/>
                  <a:gd name="T1" fmla="*/ 66 h 86"/>
                  <a:gd name="T2" fmla="*/ 96 w 96"/>
                  <a:gd name="T3" fmla="*/ 0 h 86"/>
                  <a:gd name="T4" fmla="*/ 0 w 96"/>
                  <a:gd name="T5" fmla="*/ 0 h 86"/>
                  <a:gd name="T6" fmla="*/ 0 w 96"/>
                  <a:gd name="T7" fmla="*/ 66 h 86"/>
                  <a:gd name="T8" fmla="*/ 47 w 96"/>
                  <a:gd name="T9" fmla="*/ 66 h 86"/>
                  <a:gd name="T10" fmla="*/ 47 w 96"/>
                  <a:gd name="T11" fmla="*/ 81 h 86"/>
                  <a:gd name="T12" fmla="*/ 33 w 96"/>
                  <a:gd name="T13" fmla="*/ 81 h 86"/>
                  <a:gd name="T14" fmla="*/ 33 w 96"/>
                  <a:gd name="T15" fmla="*/ 86 h 86"/>
                  <a:gd name="T16" fmla="*/ 63 w 96"/>
                  <a:gd name="T17" fmla="*/ 86 h 86"/>
                  <a:gd name="T18" fmla="*/ 63 w 96"/>
                  <a:gd name="T19" fmla="*/ 81 h 86"/>
                  <a:gd name="T20" fmla="*/ 49 w 96"/>
                  <a:gd name="T21" fmla="*/ 81 h 86"/>
                  <a:gd name="T22" fmla="*/ 49 w 96"/>
                  <a:gd name="T23" fmla="*/ 66 h 86"/>
                  <a:gd name="T24" fmla="*/ 96 w 96"/>
                  <a:gd name="T25" fmla="*/ 6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86">
                    <a:moveTo>
                      <a:pt x="96" y="66"/>
                    </a:moveTo>
                    <a:lnTo>
                      <a:pt x="96" y="0"/>
                    </a:lnTo>
                    <a:lnTo>
                      <a:pt x="0" y="0"/>
                    </a:lnTo>
                    <a:lnTo>
                      <a:pt x="0" y="66"/>
                    </a:lnTo>
                    <a:lnTo>
                      <a:pt x="47" y="66"/>
                    </a:lnTo>
                    <a:lnTo>
                      <a:pt x="47" y="81"/>
                    </a:lnTo>
                    <a:lnTo>
                      <a:pt x="33" y="81"/>
                    </a:lnTo>
                    <a:lnTo>
                      <a:pt x="33" y="86"/>
                    </a:lnTo>
                    <a:lnTo>
                      <a:pt x="63" y="86"/>
                    </a:lnTo>
                    <a:lnTo>
                      <a:pt x="63" y="81"/>
                    </a:lnTo>
                    <a:lnTo>
                      <a:pt x="49" y="81"/>
                    </a:lnTo>
                    <a:lnTo>
                      <a:pt x="49" y="66"/>
                    </a:lnTo>
                    <a:lnTo>
                      <a:pt x="96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Oval 215"/>
              <p:cNvSpPr>
                <a:spLocks noChangeArrowheads="1"/>
              </p:cNvSpPr>
              <p:nvPr/>
            </p:nvSpPr>
            <p:spPr bwMode="auto">
              <a:xfrm>
                <a:off x="3248" y="1802"/>
                <a:ext cx="20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Oval 216"/>
              <p:cNvSpPr>
                <a:spLocks noChangeArrowheads="1"/>
              </p:cNvSpPr>
              <p:nvPr/>
            </p:nvSpPr>
            <p:spPr bwMode="auto">
              <a:xfrm>
                <a:off x="3330" y="1802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Oval 217"/>
              <p:cNvSpPr>
                <a:spLocks noChangeArrowheads="1"/>
              </p:cNvSpPr>
              <p:nvPr/>
            </p:nvSpPr>
            <p:spPr bwMode="auto">
              <a:xfrm>
                <a:off x="3289" y="1802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Freeform 218"/>
              <p:cNvSpPr>
                <a:spLocks noEditPoints="1"/>
              </p:cNvSpPr>
              <p:nvPr/>
            </p:nvSpPr>
            <p:spPr bwMode="auto">
              <a:xfrm>
                <a:off x="3036" y="1312"/>
                <a:ext cx="69" cy="66"/>
              </a:xfrm>
              <a:custGeom>
                <a:avLst/>
                <a:gdLst>
                  <a:gd name="T0" fmla="*/ 50 w 50"/>
                  <a:gd name="T1" fmla="*/ 13 h 48"/>
                  <a:gd name="T2" fmla="*/ 12 w 50"/>
                  <a:gd name="T3" fmla="*/ 13 h 48"/>
                  <a:gd name="T4" fmla="*/ 9 w 50"/>
                  <a:gd name="T5" fmla="*/ 0 h 48"/>
                  <a:gd name="T6" fmla="*/ 0 w 50"/>
                  <a:gd name="T7" fmla="*/ 0 h 48"/>
                  <a:gd name="T8" fmla="*/ 0 w 50"/>
                  <a:gd name="T9" fmla="*/ 2 h 48"/>
                  <a:gd name="T10" fmla="*/ 8 w 50"/>
                  <a:gd name="T11" fmla="*/ 2 h 48"/>
                  <a:gd name="T12" fmla="*/ 16 w 50"/>
                  <a:gd name="T13" fmla="*/ 39 h 48"/>
                  <a:gd name="T14" fmla="*/ 13 w 50"/>
                  <a:gd name="T15" fmla="*/ 43 h 48"/>
                  <a:gd name="T16" fmla="*/ 18 w 50"/>
                  <a:gd name="T17" fmla="*/ 48 h 48"/>
                  <a:gd name="T18" fmla="*/ 22 w 50"/>
                  <a:gd name="T19" fmla="*/ 43 h 48"/>
                  <a:gd name="T20" fmla="*/ 21 w 50"/>
                  <a:gd name="T21" fmla="*/ 40 h 48"/>
                  <a:gd name="T22" fmla="*/ 34 w 50"/>
                  <a:gd name="T23" fmla="*/ 40 h 48"/>
                  <a:gd name="T24" fmla="*/ 33 w 50"/>
                  <a:gd name="T25" fmla="*/ 43 h 48"/>
                  <a:gd name="T26" fmla="*/ 38 w 50"/>
                  <a:gd name="T27" fmla="*/ 48 h 48"/>
                  <a:gd name="T28" fmla="*/ 42 w 50"/>
                  <a:gd name="T29" fmla="*/ 43 h 48"/>
                  <a:gd name="T30" fmla="*/ 38 w 50"/>
                  <a:gd name="T31" fmla="*/ 38 h 48"/>
                  <a:gd name="T32" fmla="*/ 18 w 50"/>
                  <a:gd name="T33" fmla="*/ 38 h 48"/>
                  <a:gd name="T34" fmla="*/ 17 w 50"/>
                  <a:gd name="T35" fmla="*/ 35 h 48"/>
                  <a:gd name="T36" fmla="*/ 43 w 50"/>
                  <a:gd name="T37" fmla="*/ 35 h 48"/>
                  <a:gd name="T38" fmla="*/ 50 w 50"/>
                  <a:gd name="T39" fmla="*/ 13 h 48"/>
                  <a:gd name="T40" fmla="*/ 38 w 50"/>
                  <a:gd name="T41" fmla="*/ 40 h 48"/>
                  <a:gd name="T42" fmla="*/ 40 w 50"/>
                  <a:gd name="T43" fmla="*/ 43 h 48"/>
                  <a:gd name="T44" fmla="*/ 38 w 50"/>
                  <a:gd name="T45" fmla="*/ 46 h 48"/>
                  <a:gd name="T46" fmla="*/ 35 w 50"/>
                  <a:gd name="T47" fmla="*/ 43 h 48"/>
                  <a:gd name="T48" fmla="*/ 38 w 50"/>
                  <a:gd name="T49" fmla="*/ 40 h 48"/>
                  <a:gd name="T50" fmla="*/ 18 w 50"/>
                  <a:gd name="T51" fmla="*/ 40 h 48"/>
                  <a:gd name="T52" fmla="*/ 20 w 50"/>
                  <a:gd name="T53" fmla="*/ 43 h 48"/>
                  <a:gd name="T54" fmla="*/ 18 w 50"/>
                  <a:gd name="T55" fmla="*/ 46 h 48"/>
                  <a:gd name="T56" fmla="*/ 15 w 50"/>
                  <a:gd name="T57" fmla="*/ 43 h 48"/>
                  <a:gd name="T58" fmla="*/ 18 w 50"/>
                  <a:gd name="T59" fmla="*/ 4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0" h="48">
                    <a:moveTo>
                      <a:pt x="50" y="13"/>
                    </a:moveTo>
                    <a:cubicBezTo>
                      <a:pt x="12" y="13"/>
                      <a:pt x="12" y="13"/>
                      <a:pt x="12" y="1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3" y="41"/>
                      <a:pt x="13" y="43"/>
                    </a:cubicBezTo>
                    <a:cubicBezTo>
                      <a:pt x="13" y="45"/>
                      <a:pt x="15" y="48"/>
                      <a:pt x="18" y="48"/>
                    </a:cubicBezTo>
                    <a:cubicBezTo>
                      <a:pt x="20" y="48"/>
                      <a:pt x="22" y="45"/>
                      <a:pt x="22" y="43"/>
                    </a:cubicBezTo>
                    <a:cubicBezTo>
                      <a:pt x="22" y="42"/>
                      <a:pt x="22" y="41"/>
                      <a:pt x="21" y="40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33" y="41"/>
                      <a:pt x="33" y="42"/>
                      <a:pt x="33" y="43"/>
                    </a:cubicBezTo>
                    <a:cubicBezTo>
                      <a:pt x="33" y="45"/>
                      <a:pt x="35" y="48"/>
                      <a:pt x="38" y="48"/>
                    </a:cubicBezTo>
                    <a:cubicBezTo>
                      <a:pt x="40" y="48"/>
                      <a:pt x="42" y="45"/>
                      <a:pt x="42" y="43"/>
                    </a:cubicBezTo>
                    <a:cubicBezTo>
                      <a:pt x="42" y="40"/>
                      <a:pt x="40" y="38"/>
                      <a:pt x="3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43" y="35"/>
                      <a:pt x="43" y="35"/>
                      <a:pt x="43" y="35"/>
                    </a:cubicBezTo>
                    <a:lnTo>
                      <a:pt x="50" y="13"/>
                    </a:lnTo>
                    <a:close/>
                    <a:moveTo>
                      <a:pt x="38" y="40"/>
                    </a:moveTo>
                    <a:cubicBezTo>
                      <a:pt x="39" y="40"/>
                      <a:pt x="40" y="41"/>
                      <a:pt x="40" y="43"/>
                    </a:cubicBezTo>
                    <a:cubicBezTo>
                      <a:pt x="40" y="44"/>
                      <a:pt x="39" y="46"/>
                      <a:pt x="38" y="46"/>
                    </a:cubicBezTo>
                    <a:cubicBezTo>
                      <a:pt x="36" y="46"/>
                      <a:pt x="35" y="44"/>
                      <a:pt x="35" y="43"/>
                    </a:cubicBezTo>
                    <a:cubicBezTo>
                      <a:pt x="35" y="41"/>
                      <a:pt x="36" y="40"/>
                      <a:pt x="38" y="40"/>
                    </a:cubicBezTo>
                    <a:close/>
                    <a:moveTo>
                      <a:pt x="18" y="40"/>
                    </a:moveTo>
                    <a:cubicBezTo>
                      <a:pt x="19" y="40"/>
                      <a:pt x="20" y="41"/>
                      <a:pt x="20" y="43"/>
                    </a:cubicBezTo>
                    <a:cubicBezTo>
                      <a:pt x="20" y="44"/>
                      <a:pt x="19" y="46"/>
                      <a:pt x="18" y="46"/>
                    </a:cubicBezTo>
                    <a:cubicBezTo>
                      <a:pt x="16" y="46"/>
                      <a:pt x="15" y="44"/>
                      <a:pt x="15" y="43"/>
                    </a:cubicBezTo>
                    <a:cubicBezTo>
                      <a:pt x="15" y="41"/>
                      <a:pt x="16" y="40"/>
                      <a:pt x="18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Oval 219"/>
              <p:cNvSpPr>
                <a:spLocks noChangeArrowheads="1"/>
              </p:cNvSpPr>
              <p:nvPr/>
            </p:nvSpPr>
            <p:spPr bwMode="auto">
              <a:xfrm>
                <a:off x="3464" y="1687"/>
                <a:ext cx="45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Freeform 220"/>
              <p:cNvSpPr>
                <a:spLocks/>
              </p:cNvSpPr>
              <p:nvPr/>
            </p:nvSpPr>
            <p:spPr bwMode="auto">
              <a:xfrm>
                <a:off x="3464" y="1723"/>
                <a:ext cx="45" cy="15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3 h 11"/>
                  <a:gd name="T4" fmla="*/ 0 w 33"/>
                  <a:gd name="T5" fmla="*/ 4 h 11"/>
                  <a:gd name="T6" fmla="*/ 17 w 33"/>
                  <a:gd name="T7" fmla="*/ 11 h 11"/>
                  <a:gd name="T8" fmla="*/ 33 w 33"/>
                  <a:gd name="T9" fmla="*/ 4 h 11"/>
                  <a:gd name="T10" fmla="*/ 33 w 33"/>
                  <a:gd name="T11" fmla="*/ 3 h 11"/>
                  <a:gd name="T12" fmla="*/ 33 w 33"/>
                  <a:gd name="T13" fmla="*/ 0 h 11"/>
                  <a:gd name="T14" fmla="*/ 17 w 33"/>
                  <a:gd name="T15" fmla="*/ 5 h 11"/>
                  <a:gd name="T16" fmla="*/ 0 w 33"/>
                  <a:gd name="T1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11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7" y="11"/>
                      <a:pt x="17" y="11"/>
                    </a:cubicBezTo>
                    <a:cubicBezTo>
                      <a:pt x="26" y="11"/>
                      <a:pt x="33" y="8"/>
                      <a:pt x="33" y="4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0" y="3"/>
                      <a:pt x="24" y="5"/>
                      <a:pt x="17" y="5"/>
                    </a:cubicBezTo>
                    <a:cubicBezTo>
                      <a:pt x="9" y="5"/>
                      <a:pt x="3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Freeform 221"/>
              <p:cNvSpPr>
                <a:spLocks/>
              </p:cNvSpPr>
              <p:nvPr/>
            </p:nvSpPr>
            <p:spPr bwMode="auto">
              <a:xfrm>
                <a:off x="3464" y="1712"/>
                <a:ext cx="45" cy="17"/>
              </a:xfrm>
              <a:custGeom>
                <a:avLst/>
                <a:gdLst>
                  <a:gd name="T0" fmla="*/ 0 w 33"/>
                  <a:gd name="T1" fmla="*/ 0 h 12"/>
                  <a:gd name="T2" fmla="*/ 0 w 33"/>
                  <a:gd name="T3" fmla="*/ 2 h 12"/>
                  <a:gd name="T4" fmla="*/ 0 w 33"/>
                  <a:gd name="T5" fmla="*/ 5 h 12"/>
                  <a:gd name="T6" fmla="*/ 17 w 33"/>
                  <a:gd name="T7" fmla="*/ 12 h 12"/>
                  <a:gd name="T8" fmla="*/ 33 w 33"/>
                  <a:gd name="T9" fmla="*/ 5 h 12"/>
                  <a:gd name="T10" fmla="*/ 33 w 33"/>
                  <a:gd name="T11" fmla="*/ 0 h 12"/>
                  <a:gd name="T12" fmla="*/ 17 w 33"/>
                  <a:gd name="T13" fmla="*/ 5 h 12"/>
                  <a:gd name="T14" fmla="*/ 0 w 33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1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8"/>
                      <a:pt x="7" y="12"/>
                      <a:pt x="17" y="12"/>
                    </a:cubicBezTo>
                    <a:cubicBezTo>
                      <a:pt x="26" y="12"/>
                      <a:pt x="33" y="8"/>
                      <a:pt x="33" y="5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0" y="3"/>
                      <a:pt x="24" y="5"/>
                      <a:pt x="17" y="5"/>
                    </a:cubicBezTo>
                    <a:cubicBezTo>
                      <a:pt x="9" y="5"/>
                      <a:pt x="3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Freeform 222"/>
              <p:cNvSpPr>
                <a:spLocks/>
              </p:cNvSpPr>
              <p:nvPr/>
            </p:nvSpPr>
            <p:spPr bwMode="auto">
              <a:xfrm>
                <a:off x="3464" y="1702"/>
                <a:ext cx="45" cy="16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4 h 11"/>
                  <a:gd name="T4" fmla="*/ 17 w 33"/>
                  <a:gd name="T5" fmla="*/ 11 h 11"/>
                  <a:gd name="T6" fmla="*/ 33 w 33"/>
                  <a:gd name="T7" fmla="*/ 4 h 11"/>
                  <a:gd name="T8" fmla="*/ 33 w 33"/>
                  <a:gd name="T9" fmla="*/ 0 h 11"/>
                  <a:gd name="T10" fmla="*/ 17 w 33"/>
                  <a:gd name="T11" fmla="*/ 5 h 11"/>
                  <a:gd name="T12" fmla="*/ 0 w 33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1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7"/>
                      <a:pt x="7" y="11"/>
                      <a:pt x="17" y="11"/>
                    </a:cubicBezTo>
                    <a:cubicBezTo>
                      <a:pt x="26" y="11"/>
                      <a:pt x="33" y="7"/>
                      <a:pt x="33" y="4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0" y="3"/>
                      <a:pt x="24" y="5"/>
                      <a:pt x="17" y="5"/>
                    </a:cubicBezTo>
                    <a:cubicBezTo>
                      <a:pt x="9" y="5"/>
                      <a:pt x="3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Freeform 223"/>
              <p:cNvSpPr>
                <a:spLocks/>
              </p:cNvSpPr>
              <p:nvPr/>
            </p:nvSpPr>
            <p:spPr bwMode="auto">
              <a:xfrm>
                <a:off x="3423" y="2158"/>
                <a:ext cx="35" cy="61"/>
              </a:xfrm>
              <a:custGeom>
                <a:avLst/>
                <a:gdLst>
                  <a:gd name="T0" fmla="*/ 26 w 35"/>
                  <a:gd name="T1" fmla="*/ 10 h 61"/>
                  <a:gd name="T2" fmla="*/ 0 w 35"/>
                  <a:gd name="T3" fmla="*/ 0 h 61"/>
                  <a:gd name="T4" fmla="*/ 0 w 35"/>
                  <a:gd name="T5" fmla="*/ 1 h 61"/>
                  <a:gd name="T6" fmla="*/ 0 w 35"/>
                  <a:gd name="T7" fmla="*/ 48 h 61"/>
                  <a:gd name="T8" fmla="*/ 35 w 35"/>
                  <a:gd name="T9" fmla="*/ 61 h 61"/>
                  <a:gd name="T10" fmla="*/ 35 w 35"/>
                  <a:gd name="T11" fmla="*/ 14 h 61"/>
                  <a:gd name="T12" fmla="*/ 26 w 35"/>
                  <a:gd name="T13" fmla="*/ 1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61">
                    <a:moveTo>
                      <a:pt x="26" y="1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48"/>
                    </a:lnTo>
                    <a:lnTo>
                      <a:pt x="35" y="61"/>
                    </a:lnTo>
                    <a:lnTo>
                      <a:pt x="35" y="14"/>
                    </a:lnTo>
                    <a:lnTo>
                      <a:pt x="2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Freeform 224"/>
              <p:cNvSpPr>
                <a:spLocks/>
              </p:cNvSpPr>
              <p:nvPr/>
            </p:nvSpPr>
            <p:spPr bwMode="auto">
              <a:xfrm>
                <a:off x="3424" y="2143"/>
                <a:ext cx="70" cy="26"/>
              </a:xfrm>
              <a:custGeom>
                <a:avLst/>
                <a:gdLst>
                  <a:gd name="T0" fmla="*/ 36 w 70"/>
                  <a:gd name="T1" fmla="*/ 26 h 26"/>
                  <a:gd name="T2" fmla="*/ 70 w 70"/>
                  <a:gd name="T3" fmla="*/ 12 h 26"/>
                  <a:gd name="T4" fmla="*/ 36 w 70"/>
                  <a:gd name="T5" fmla="*/ 0 h 26"/>
                  <a:gd name="T6" fmla="*/ 0 w 70"/>
                  <a:gd name="T7" fmla="*/ 14 h 26"/>
                  <a:gd name="T8" fmla="*/ 0 w 70"/>
                  <a:gd name="T9" fmla="*/ 14 h 26"/>
                  <a:gd name="T10" fmla="*/ 19 w 70"/>
                  <a:gd name="T11" fmla="*/ 19 h 26"/>
                  <a:gd name="T12" fmla="*/ 36 w 70"/>
                  <a:gd name="T1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26">
                    <a:moveTo>
                      <a:pt x="36" y="26"/>
                    </a:moveTo>
                    <a:lnTo>
                      <a:pt x="70" y="12"/>
                    </a:lnTo>
                    <a:lnTo>
                      <a:pt x="36" y="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9" y="19"/>
                    </a:lnTo>
                    <a:lnTo>
                      <a:pt x="36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Freeform 225"/>
              <p:cNvSpPr>
                <a:spLocks/>
              </p:cNvSpPr>
              <p:nvPr/>
            </p:nvSpPr>
            <p:spPr bwMode="auto">
              <a:xfrm>
                <a:off x="3461" y="2158"/>
                <a:ext cx="34" cy="61"/>
              </a:xfrm>
              <a:custGeom>
                <a:avLst/>
                <a:gdLst>
                  <a:gd name="T0" fmla="*/ 34 w 34"/>
                  <a:gd name="T1" fmla="*/ 1 h 61"/>
                  <a:gd name="T2" fmla="*/ 34 w 34"/>
                  <a:gd name="T3" fmla="*/ 0 h 61"/>
                  <a:gd name="T4" fmla="*/ 34 w 34"/>
                  <a:gd name="T5" fmla="*/ 0 h 61"/>
                  <a:gd name="T6" fmla="*/ 0 w 34"/>
                  <a:gd name="T7" fmla="*/ 14 h 61"/>
                  <a:gd name="T8" fmla="*/ 0 w 34"/>
                  <a:gd name="T9" fmla="*/ 61 h 61"/>
                  <a:gd name="T10" fmla="*/ 34 w 34"/>
                  <a:gd name="T11" fmla="*/ 48 h 61"/>
                  <a:gd name="T12" fmla="*/ 34 w 34"/>
                  <a:gd name="T13" fmla="*/ 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61">
                    <a:moveTo>
                      <a:pt x="34" y="1"/>
                    </a:moveTo>
                    <a:lnTo>
                      <a:pt x="34" y="0"/>
                    </a:lnTo>
                    <a:lnTo>
                      <a:pt x="34" y="0"/>
                    </a:lnTo>
                    <a:lnTo>
                      <a:pt x="0" y="14"/>
                    </a:lnTo>
                    <a:lnTo>
                      <a:pt x="0" y="61"/>
                    </a:lnTo>
                    <a:lnTo>
                      <a:pt x="34" y="48"/>
                    </a:lnTo>
                    <a:lnTo>
                      <a:pt x="3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Freeform 226"/>
              <p:cNvSpPr>
                <a:spLocks/>
              </p:cNvSpPr>
              <p:nvPr/>
            </p:nvSpPr>
            <p:spPr bwMode="auto">
              <a:xfrm>
                <a:off x="2716" y="2333"/>
                <a:ext cx="54" cy="52"/>
              </a:xfrm>
              <a:custGeom>
                <a:avLst/>
                <a:gdLst>
                  <a:gd name="T0" fmla="*/ 38 w 39"/>
                  <a:gd name="T1" fmla="*/ 32 h 38"/>
                  <a:gd name="T2" fmla="*/ 30 w 39"/>
                  <a:gd name="T3" fmla="*/ 24 h 38"/>
                  <a:gd name="T4" fmla="*/ 31 w 39"/>
                  <a:gd name="T5" fmla="*/ 23 h 38"/>
                  <a:gd name="T6" fmla="*/ 30 w 39"/>
                  <a:gd name="T7" fmla="*/ 22 h 38"/>
                  <a:gd name="T8" fmla="*/ 27 w 39"/>
                  <a:gd name="T9" fmla="*/ 25 h 38"/>
                  <a:gd name="T10" fmla="*/ 22 w 39"/>
                  <a:gd name="T11" fmla="*/ 20 h 38"/>
                  <a:gd name="T12" fmla="*/ 28 w 39"/>
                  <a:gd name="T13" fmla="*/ 14 h 38"/>
                  <a:gd name="T14" fmla="*/ 31 w 39"/>
                  <a:gd name="T15" fmla="*/ 14 h 38"/>
                  <a:gd name="T16" fmla="*/ 36 w 39"/>
                  <a:gd name="T17" fmla="*/ 12 h 38"/>
                  <a:gd name="T18" fmla="*/ 37 w 39"/>
                  <a:gd name="T19" fmla="*/ 4 h 38"/>
                  <a:gd name="T20" fmla="*/ 37 w 39"/>
                  <a:gd name="T21" fmla="*/ 3 h 38"/>
                  <a:gd name="T22" fmla="*/ 34 w 39"/>
                  <a:gd name="T23" fmla="*/ 6 h 38"/>
                  <a:gd name="T24" fmla="*/ 31 w 39"/>
                  <a:gd name="T25" fmla="*/ 6 h 38"/>
                  <a:gd name="T26" fmla="*/ 31 w 39"/>
                  <a:gd name="T27" fmla="*/ 4 h 38"/>
                  <a:gd name="T28" fmla="*/ 35 w 39"/>
                  <a:gd name="T29" fmla="*/ 1 h 38"/>
                  <a:gd name="T30" fmla="*/ 34 w 39"/>
                  <a:gd name="T31" fmla="*/ 0 h 38"/>
                  <a:gd name="T32" fmla="*/ 31 w 39"/>
                  <a:gd name="T33" fmla="*/ 0 h 38"/>
                  <a:gd name="T34" fmla="*/ 25 w 39"/>
                  <a:gd name="T35" fmla="*/ 2 h 38"/>
                  <a:gd name="T36" fmla="*/ 24 w 39"/>
                  <a:gd name="T37" fmla="*/ 10 h 38"/>
                  <a:gd name="T38" fmla="*/ 18 w 39"/>
                  <a:gd name="T39" fmla="*/ 16 h 38"/>
                  <a:gd name="T40" fmla="*/ 9 w 39"/>
                  <a:gd name="T41" fmla="*/ 7 h 38"/>
                  <a:gd name="T42" fmla="*/ 10 w 39"/>
                  <a:gd name="T43" fmla="*/ 6 h 38"/>
                  <a:gd name="T44" fmla="*/ 5 w 39"/>
                  <a:gd name="T45" fmla="*/ 1 h 38"/>
                  <a:gd name="T46" fmla="*/ 2 w 39"/>
                  <a:gd name="T47" fmla="*/ 4 h 38"/>
                  <a:gd name="T48" fmla="*/ 7 w 39"/>
                  <a:gd name="T49" fmla="*/ 9 h 38"/>
                  <a:gd name="T50" fmla="*/ 8 w 39"/>
                  <a:gd name="T51" fmla="*/ 8 h 38"/>
                  <a:gd name="T52" fmla="*/ 17 w 39"/>
                  <a:gd name="T53" fmla="*/ 17 h 38"/>
                  <a:gd name="T54" fmla="*/ 11 w 39"/>
                  <a:gd name="T55" fmla="*/ 23 h 38"/>
                  <a:gd name="T56" fmla="*/ 8 w 39"/>
                  <a:gd name="T57" fmla="*/ 22 h 38"/>
                  <a:gd name="T58" fmla="*/ 3 w 39"/>
                  <a:gd name="T59" fmla="*/ 24 h 38"/>
                  <a:gd name="T60" fmla="*/ 1 w 39"/>
                  <a:gd name="T61" fmla="*/ 33 h 38"/>
                  <a:gd name="T62" fmla="*/ 2 w 39"/>
                  <a:gd name="T63" fmla="*/ 34 h 38"/>
                  <a:gd name="T64" fmla="*/ 5 w 39"/>
                  <a:gd name="T65" fmla="*/ 30 h 38"/>
                  <a:gd name="T66" fmla="*/ 7 w 39"/>
                  <a:gd name="T67" fmla="*/ 30 h 38"/>
                  <a:gd name="T68" fmla="*/ 7 w 39"/>
                  <a:gd name="T69" fmla="*/ 33 h 38"/>
                  <a:gd name="T70" fmla="*/ 4 w 39"/>
                  <a:gd name="T71" fmla="*/ 36 h 38"/>
                  <a:gd name="T72" fmla="*/ 5 w 39"/>
                  <a:gd name="T73" fmla="*/ 36 h 38"/>
                  <a:gd name="T74" fmla="*/ 8 w 39"/>
                  <a:gd name="T75" fmla="*/ 37 h 38"/>
                  <a:gd name="T76" fmla="*/ 13 w 39"/>
                  <a:gd name="T77" fmla="*/ 35 h 38"/>
                  <a:gd name="T78" fmla="*/ 15 w 39"/>
                  <a:gd name="T79" fmla="*/ 27 h 38"/>
                  <a:gd name="T80" fmla="*/ 21 w 39"/>
                  <a:gd name="T81" fmla="*/ 21 h 38"/>
                  <a:gd name="T82" fmla="*/ 26 w 39"/>
                  <a:gd name="T83" fmla="*/ 26 h 38"/>
                  <a:gd name="T84" fmla="*/ 23 w 39"/>
                  <a:gd name="T85" fmla="*/ 29 h 38"/>
                  <a:gd name="T86" fmla="*/ 24 w 39"/>
                  <a:gd name="T87" fmla="*/ 30 h 38"/>
                  <a:gd name="T88" fmla="*/ 25 w 39"/>
                  <a:gd name="T89" fmla="*/ 29 h 38"/>
                  <a:gd name="T90" fmla="*/ 33 w 39"/>
                  <a:gd name="T91" fmla="*/ 37 h 38"/>
                  <a:gd name="T92" fmla="*/ 35 w 39"/>
                  <a:gd name="T93" fmla="*/ 38 h 38"/>
                  <a:gd name="T94" fmla="*/ 38 w 39"/>
                  <a:gd name="T95" fmla="*/ 37 h 38"/>
                  <a:gd name="T96" fmla="*/ 38 w 39"/>
                  <a:gd name="T97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9" h="38">
                    <a:moveTo>
                      <a:pt x="38" y="32"/>
                    </a:moveTo>
                    <a:cubicBezTo>
                      <a:pt x="30" y="24"/>
                      <a:pt x="30" y="24"/>
                      <a:pt x="30" y="24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9" y="14"/>
                      <a:pt x="30" y="14"/>
                      <a:pt x="31" y="14"/>
                    </a:cubicBezTo>
                    <a:cubicBezTo>
                      <a:pt x="33" y="14"/>
                      <a:pt x="34" y="14"/>
                      <a:pt x="36" y="12"/>
                    </a:cubicBezTo>
                    <a:cubicBezTo>
                      <a:pt x="38" y="10"/>
                      <a:pt x="39" y="7"/>
                      <a:pt x="37" y="4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1" y="6"/>
                      <a:pt x="31" y="6"/>
                      <a:pt x="31" y="6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2" y="0"/>
                      <a:pt x="31" y="0"/>
                    </a:cubicBezTo>
                    <a:cubicBezTo>
                      <a:pt x="29" y="0"/>
                      <a:pt x="27" y="0"/>
                      <a:pt x="25" y="2"/>
                    </a:cubicBezTo>
                    <a:cubicBezTo>
                      <a:pt x="23" y="4"/>
                      <a:pt x="23" y="7"/>
                      <a:pt x="24" y="10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22"/>
                      <a:pt x="9" y="22"/>
                      <a:pt x="8" y="22"/>
                    </a:cubicBezTo>
                    <a:cubicBezTo>
                      <a:pt x="6" y="22"/>
                      <a:pt x="4" y="23"/>
                      <a:pt x="3" y="24"/>
                    </a:cubicBezTo>
                    <a:cubicBezTo>
                      <a:pt x="1" y="27"/>
                      <a:pt x="0" y="30"/>
                      <a:pt x="1" y="33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6" y="37"/>
                      <a:pt x="7" y="37"/>
                      <a:pt x="8" y="37"/>
                    </a:cubicBezTo>
                    <a:cubicBezTo>
                      <a:pt x="10" y="37"/>
                      <a:pt x="12" y="36"/>
                      <a:pt x="13" y="35"/>
                    </a:cubicBezTo>
                    <a:cubicBezTo>
                      <a:pt x="15" y="33"/>
                      <a:pt x="16" y="30"/>
                      <a:pt x="15" y="27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37"/>
                      <a:pt x="34" y="38"/>
                      <a:pt x="35" y="38"/>
                    </a:cubicBezTo>
                    <a:cubicBezTo>
                      <a:pt x="36" y="38"/>
                      <a:pt x="37" y="37"/>
                      <a:pt x="38" y="37"/>
                    </a:cubicBezTo>
                    <a:cubicBezTo>
                      <a:pt x="39" y="35"/>
                      <a:pt x="39" y="33"/>
                      <a:pt x="3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Freeform 227"/>
              <p:cNvSpPr>
                <a:spLocks/>
              </p:cNvSpPr>
              <p:nvPr/>
            </p:nvSpPr>
            <p:spPr bwMode="auto">
              <a:xfrm>
                <a:off x="2974" y="2254"/>
                <a:ext cx="16" cy="77"/>
              </a:xfrm>
              <a:custGeom>
                <a:avLst/>
                <a:gdLst>
                  <a:gd name="T0" fmla="*/ 16 w 16"/>
                  <a:gd name="T1" fmla="*/ 9 h 77"/>
                  <a:gd name="T2" fmla="*/ 0 w 16"/>
                  <a:gd name="T3" fmla="*/ 0 h 77"/>
                  <a:gd name="T4" fmla="*/ 0 w 16"/>
                  <a:gd name="T5" fmla="*/ 0 h 77"/>
                  <a:gd name="T6" fmla="*/ 0 w 16"/>
                  <a:gd name="T7" fmla="*/ 69 h 77"/>
                  <a:gd name="T8" fmla="*/ 15 w 16"/>
                  <a:gd name="T9" fmla="*/ 77 h 77"/>
                  <a:gd name="T10" fmla="*/ 16 w 16"/>
                  <a:gd name="T11" fmla="*/ 77 h 77"/>
                  <a:gd name="T12" fmla="*/ 16 w 16"/>
                  <a:gd name="T13" fmla="*/ 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77">
                    <a:moveTo>
                      <a:pt x="16" y="9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69"/>
                    </a:lnTo>
                    <a:lnTo>
                      <a:pt x="15" y="77"/>
                    </a:lnTo>
                    <a:lnTo>
                      <a:pt x="16" y="77"/>
                    </a:lnTo>
                    <a:lnTo>
                      <a:pt x="1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Freeform 228"/>
              <p:cNvSpPr>
                <a:spLocks/>
              </p:cNvSpPr>
              <p:nvPr/>
            </p:nvSpPr>
            <p:spPr bwMode="auto">
              <a:xfrm>
                <a:off x="2950" y="2254"/>
                <a:ext cx="20" cy="79"/>
              </a:xfrm>
              <a:custGeom>
                <a:avLst/>
                <a:gdLst>
                  <a:gd name="T0" fmla="*/ 20 w 20"/>
                  <a:gd name="T1" fmla="*/ 0 h 79"/>
                  <a:gd name="T2" fmla="*/ 0 w 20"/>
                  <a:gd name="T3" fmla="*/ 10 h 79"/>
                  <a:gd name="T4" fmla="*/ 0 w 20"/>
                  <a:gd name="T5" fmla="*/ 79 h 79"/>
                  <a:gd name="T6" fmla="*/ 20 w 20"/>
                  <a:gd name="T7" fmla="*/ 69 h 79"/>
                  <a:gd name="T8" fmla="*/ 20 w 20"/>
                  <a:gd name="T9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9">
                    <a:moveTo>
                      <a:pt x="20" y="0"/>
                    </a:moveTo>
                    <a:lnTo>
                      <a:pt x="0" y="10"/>
                    </a:lnTo>
                    <a:lnTo>
                      <a:pt x="0" y="79"/>
                    </a:lnTo>
                    <a:lnTo>
                      <a:pt x="20" y="69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Freeform 229"/>
              <p:cNvSpPr>
                <a:spLocks/>
              </p:cNvSpPr>
              <p:nvPr/>
            </p:nvSpPr>
            <p:spPr bwMode="auto">
              <a:xfrm>
                <a:off x="3012" y="2254"/>
                <a:ext cx="21" cy="79"/>
              </a:xfrm>
              <a:custGeom>
                <a:avLst/>
                <a:gdLst>
                  <a:gd name="T0" fmla="*/ 2 w 21"/>
                  <a:gd name="T1" fmla="*/ 0 h 79"/>
                  <a:gd name="T2" fmla="*/ 0 w 21"/>
                  <a:gd name="T3" fmla="*/ 0 h 79"/>
                  <a:gd name="T4" fmla="*/ 0 w 21"/>
                  <a:gd name="T5" fmla="*/ 69 h 79"/>
                  <a:gd name="T6" fmla="*/ 21 w 21"/>
                  <a:gd name="T7" fmla="*/ 79 h 79"/>
                  <a:gd name="T8" fmla="*/ 21 w 21"/>
                  <a:gd name="T9" fmla="*/ 10 h 79"/>
                  <a:gd name="T10" fmla="*/ 2 w 21"/>
                  <a:gd name="T1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79">
                    <a:moveTo>
                      <a:pt x="2" y="0"/>
                    </a:moveTo>
                    <a:lnTo>
                      <a:pt x="0" y="0"/>
                    </a:lnTo>
                    <a:lnTo>
                      <a:pt x="0" y="69"/>
                    </a:lnTo>
                    <a:lnTo>
                      <a:pt x="21" y="79"/>
                    </a:lnTo>
                    <a:lnTo>
                      <a:pt x="21" y="1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Freeform 230"/>
              <p:cNvSpPr>
                <a:spLocks/>
              </p:cNvSpPr>
              <p:nvPr/>
            </p:nvSpPr>
            <p:spPr bwMode="auto">
              <a:xfrm>
                <a:off x="2993" y="2254"/>
                <a:ext cx="17" cy="77"/>
              </a:xfrm>
              <a:custGeom>
                <a:avLst/>
                <a:gdLst>
                  <a:gd name="T0" fmla="*/ 17 w 17"/>
                  <a:gd name="T1" fmla="*/ 0 h 77"/>
                  <a:gd name="T2" fmla="*/ 0 w 17"/>
                  <a:gd name="T3" fmla="*/ 9 h 77"/>
                  <a:gd name="T4" fmla="*/ 0 w 17"/>
                  <a:gd name="T5" fmla="*/ 77 h 77"/>
                  <a:gd name="T6" fmla="*/ 1 w 17"/>
                  <a:gd name="T7" fmla="*/ 76 h 77"/>
                  <a:gd name="T8" fmla="*/ 17 w 17"/>
                  <a:gd name="T9" fmla="*/ 69 h 77"/>
                  <a:gd name="T10" fmla="*/ 17 w 1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77">
                    <a:moveTo>
                      <a:pt x="17" y="0"/>
                    </a:moveTo>
                    <a:lnTo>
                      <a:pt x="0" y="9"/>
                    </a:lnTo>
                    <a:lnTo>
                      <a:pt x="0" y="77"/>
                    </a:lnTo>
                    <a:lnTo>
                      <a:pt x="1" y="76"/>
                    </a:lnTo>
                    <a:lnTo>
                      <a:pt x="17" y="69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Rectangle 231"/>
              <p:cNvSpPr>
                <a:spLocks noChangeArrowheads="1"/>
              </p:cNvSpPr>
              <p:nvPr/>
            </p:nvSpPr>
            <p:spPr bwMode="auto">
              <a:xfrm>
                <a:off x="3149" y="1976"/>
                <a:ext cx="33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Rectangle 232"/>
              <p:cNvSpPr>
                <a:spLocks noChangeArrowheads="1"/>
              </p:cNvSpPr>
              <p:nvPr/>
            </p:nvSpPr>
            <p:spPr bwMode="auto">
              <a:xfrm>
                <a:off x="3151" y="2011"/>
                <a:ext cx="28" cy="2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Freeform 233"/>
              <p:cNvSpPr>
                <a:spLocks noEditPoints="1"/>
              </p:cNvSpPr>
              <p:nvPr/>
            </p:nvSpPr>
            <p:spPr bwMode="auto">
              <a:xfrm>
                <a:off x="3135" y="1987"/>
                <a:ext cx="60" cy="37"/>
              </a:xfrm>
              <a:custGeom>
                <a:avLst/>
                <a:gdLst>
                  <a:gd name="T0" fmla="*/ 43 w 44"/>
                  <a:gd name="T1" fmla="*/ 0 h 27"/>
                  <a:gd name="T2" fmla="*/ 40 w 44"/>
                  <a:gd name="T3" fmla="*/ 0 h 27"/>
                  <a:gd name="T4" fmla="*/ 34 w 44"/>
                  <a:gd name="T5" fmla="*/ 0 h 27"/>
                  <a:gd name="T6" fmla="*/ 10 w 44"/>
                  <a:gd name="T7" fmla="*/ 0 h 27"/>
                  <a:gd name="T8" fmla="*/ 8 w 44"/>
                  <a:gd name="T9" fmla="*/ 0 h 27"/>
                  <a:gd name="T10" fmla="*/ 1 w 44"/>
                  <a:gd name="T11" fmla="*/ 0 h 27"/>
                  <a:gd name="T12" fmla="*/ 0 w 44"/>
                  <a:gd name="T13" fmla="*/ 1 h 27"/>
                  <a:gd name="T14" fmla="*/ 0 w 44"/>
                  <a:gd name="T15" fmla="*/ 27 h 27"/>
                  <a:gd name="T16" fmla="*/ 1 w 44"/>
                  <a:gd name="T17" fmla="*/ 27 h 27"/>
                  <a:gd name="T18" fmla="*/ 10 w 44"/>
                  <a:gd name="T19" fmla="*/ 27 h 27"/>
                  <a:gd name="T20" fmla="*/ 10 w 44"/>
                  <a:gd name="T21" fmla="*/ 17 h 27"/>
                  <a:gd name="T22" fmla="*/ 10 w 44"/>
                  <a:gd name="T23" fmla="*/ 16 h 27"/>
                  <a:gd name="T24" fmla="*/ 12 w 44"/>
                  <a:gd name="T25" fmla="*/ 16 h 27"/>
                  <a:gd name="T26" fmla="*/ 32 w 44"/>
                  <a:gd name="T27" fmla="*/ 16 h 27"/>
                  <a:gd name="T28" fmla="*/ 34 w 44"/>
                  <a:gd name="T29" fmla="*/ 16 h 27"/>
                  <a:gd name="T30" fmla="*/ 34 w 44"/>
                  <a:gd name="T31" fmla="*/ 17 h 27"/>
                  <a:gd name="T32" fmla="*/ 34 w 44"/>
                  <a:gd name="T33" fmla="*/ 27 h 27"/>
                  <a:gd name="T34" fmla="*/ 43 w 44"/>
                  <a:gd name="T35" fmla="*/ 27 h 27"/>
                  <a:gd name="T36" fmla="*/ 44 w 44"/>
                  <a:gd name="T37" fmla="*/ 27 h 27"/>
                  <a:gd name="T38" fmla="*/ 44 w 44"/>
                  <a:gd name="T39" fmla="*/ 1 h 27"/>
                  <a:gd name="T40" fmla="*/ 43 w 44"/>
                  <a:gd name="T41" fmla="*/ 0 h 27"/>
                  <a:gd name="T42" fmla="*/ 8 w 44"/>
                  <a:gd name="T43" fmla="*/ 10 h 27"/>
                  <a:gd name="T44" fmla="*/ 6 w 44"/>
                  <a:gd name="T45" fmla="*/ 9 h 27"/>
                  <a:gd name="T46" fmla="*/ 8 w 44"/>
                  <a:gd name="T47" fmla="*/ 7 h 27"/>
                  <a:gd name="T48" fmla="*/ 10 w 44"/>
                  <a:gd name="T49" fmla="*/ 9 h 27"/>
                  <a:gd name="T50" fmla="*/ 8 w 44"/>
                  <a:gd name="T51" fmla="*/ 10 h 27"/>
                  <a:gd name="T52" fmla="*/ 13 w 44"/>
                  <a:gd name="T53" fmla="*/ 10 h 27"/>
                  <a:gd name="T54" fmla="*/ 12 w 44"/>
                  <a:gd name="T55" fmla="*/ 9 h 27"/>
                  <a:gd name="T56" fmla="*/ 13 w 44"/>
                  <a:gd name="T57" fmla="*/ 7 h 27"/>
                  <a:gd name="T58" fmla="*/ 15 w 44"/>
                  <a:gd name="T59" fmla="*/ 9 h 27"/>
                  <a:gd name="T60" fmla="*/ 13 w 44"/>
                  <a:gd name="T61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4" h="27">
                    <a:moveTo>
                      <a:pt x="43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1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4" y="27"/>
                      <a:pt x="44" y="27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4" y="1"/>
                      <a:pt x="43" y="0"/>
                      <a:pt x="43" y="0"/>
                    </a:cubicBezTo>
                    <a:close/>
                    <a:moveTo>
                      <a:pt x="8" y="10"/>
                    </a:moveTo>
                    <a:cubicBezTo>
                      <a:pt x="7" y="10"/>
                      <a:pt x="6" y="10"/>
                      <a:pt x="6" y="9"/>
                    </a:cubicBezTo>
                    <a:cubicBezTo>
                      <a:pt x="6" y="8"/>
                      <a:pt x="7" y="7"/>
                      <a:pt x="8" y="7"/>
                    </a:cubicBezTo>
                    <a:cubicBezTo>
                      <a:pt x="9" y="7"/>
                      <a:pt x="10" y="8"/>
                      <a:pt x="10" y="9"/>
                    </a:cubicBezTo>
                    <a:cubicBezTo>
                      <a:pt x="10" y="10"/>
                      <a:pt x="9" y="10"/>
                      <a:pt x="8" y="10"/>
                    </a:cubicBezTo>
                    <a:close/>
                    <a:moveTo>
                      <a:pt x="13" y="10"/>
                    </a:moveTo>
                    <a:cubicBezTo>
                      <a:pt x="12" y="10"/>
                      <a:pt x="12" y="10"/>
                      <a:pt x="12" y="9"/>
                    </a:cubicBezTo>
                    <a:cubicBezTo>
                      <a:pt x="12" y="8"/>
                      <a:pt x="12" y="7"/>
                      <a:pt x="13" y="7"/>
                    </a:cubicBezTo>
                    <a:cubicBezTo>
                      <a:pt x="14" y="7"/>
                      <a:pt x="15" y="8"/>
                      <a:pt x="15" y="9"/>
                    </a:cubicBezTo>
                    <a:cubicBezTo>
                      <a:pt x="15" y="10"/>
                      <a:pt x="14" y="10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Freeform 234"/>
              <p:cNvSpPr>
                <a:spLocks/>
              </p:cNvSpPr>
              <p:nvPr/>
            </p:nvSpPr>
            <p:spPr bwMode="auto">
              <a:xfrm>
                <a:off x="3212" y="1991"/>
                <a:ext cx="59" cy="45"/>
              </a:xfrm>
              <a:custGeom>
                <a:avLst/>
                <a:gdLst>
                  <a:gd name="T0" fmla="*/ 1 w 43"/>
                  <a:gd name="T1" fmla="*/ 26 h 32"/>
                  <a:gd name="T2" fmla="*/ 2 w 43"/>
                  <a:gd name="T3" fmla="*/ 25 h 32"/>
                  <a:gd name="T4" fmla="*/ 24 w 43"/>
                  <a:gd name="T5" fmla="*/ 4 h 32"/>
                  <a:gd name="T6" fmla="*/ 27 w 43"/>
                  <a:gd name="T7" fmla="*/ 6 h 32"/>
                  <a:gd name="T8" fmla="*/ 13 w 43"/>
                  <a:gd name="T9" fmla="*/ 20 h 32"/>
                  <a:gd name="T10" fmla="*/ 24 w 43"/>
                  <a:gd name="T11" fmla="*/ 32 h 32"/>
                  <a:gd name="T12" fmla="*/ 43 w 43"/>
                  <a:gd name="T13" fmla="*/ 13 h 32"/>
                  <a:gd name="T14" fmla="*/ 32 w 43"/>
                  <a:gd name="T15" fmla="*/ 2 h 32"/>
                  <a:gd name="T16" fmla="*/ 29 w 43"/>
                  <a:gd name="T17" fmla="*/ 4 h 32"/>
                  <a:gd name="T18" fmla="*/ 25 w 43"/>
                  <a:gd name="T19" fmla="*/ 1 h 32"/>
                  <a:gd name="T20" fmla="*/ 23 w 43"/>
                  <a:gd name="T21" fmla="*/ 1 h 32"/>
                  <a:gd name="T22" fmla="*/ 0 w 43"/>
                  <a:gd name="T23" fmla="*/ 23 h 32"/>
                  <a:gd name="T24" fmla="*/ 0 w 43"/>
                  <a:gd name="T25" fmla="*/ 25 h 32"/>
                  <a:gd name="T26" fmla="*/ 1 w 43"/>
                  <a:gd name="T27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" h="32">
                    <a:moveTo>
                      <a:pt x="1" y="26"/>
                    </a:moveTo>
                    <a:cubicBezTo>
                      <a:pt x="2" y="26"/>
                      <a:pt x="2" y="26"/>
                      <a:pt x="2" y="25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0"/>
                      <a:pt x="24" y="0"/>
                      <a:pt x="23" y="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5"/>
                      <a:pt x="0" y="25"/>
                    </a:cubicBezTo>
                    <a:cubicBezTo>
                      <a:pt x="1" y="26"/>
                      <a:pt x="1" y="26"/>
                      <a:pt x="1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Freeform 235"/>
              <p:cNvSpPr>
                <a:spLocks/>
              </p:cNvSpPr>
              <p:nvPr/>
            </p:nvSpPr>
            <p:spPr bwMode="auto">
              <a:xfrm>
                <a:off x="3164" y="2022"/>
                <a:ext cx="78" cy="80"/>
              </a:xfrm>
              <a:custGeom>
                <a:avLst/>
                <a:gdLst>
                  <a:gd name="T0" fmla="*/ 57 w 57"/>
                  <a:gd name="T1" fmla="*/ 12 h 58"/>
                  <a:gd name="T2" fmla="*/ 46 w 57"/>
                  <a:gd name="T3" fmla="*/ 0 h 58"/>
                  <a:gd name="T4" fmla="*/ 14 w 57"/>
                  <a:gd name="T5" fmla="*/ 33 h 58"/>
                  <a:gd name="T6" fmla="*/ 17 w 57"/>
                  <a:gd name="T7" fmla="*/ 36 h 58"/>
                  <a:gd name="T8" fmla="*/ 12 w 57"/>
                  <a:gd name="T9" fmla="*/ 35 h 58"/>
                  <a:gd name="T10" fmla="*/ 5 w 57"/>
                  <a:gd name="T11" fmla="*/ 38 h 58"/>
                  <a:gd name="T12" fmla="*/ 5 w 57"/>
                  <a:gd name="T13" fmla="*/ 39 h 58"/>
                  <a:gd name="T14" fmla="*/ 5 w 57"/>
                  <a:gd name="T15" fmla="*/ 39 h 58"/>
                  <a:gd name="T16" fmla="*/ 4 w 57"/>
                  <a:gd name="T17" fmla="*/ 39 h 58"/>
                  <a:gd name="T18" fmla="*/ 4 w 57"/>
                  <a:gd name="T19" fmla="*/ 40 h 58"/>
                  <a:gd name="T20" fmla="*/ 0 w 57"/>
                  <a:gd name="T21" fmla="*/ 55 h 58"/>
                  <a:gd name="T22" fmla="*/ 9 w 57"/>
                  <a:gd name="T23" fmla="*/ 46 h 58"/>
                  <a:gd name="T24" fmla="*/ 11 w 57"/>
                  <a:gd name="T25" fmla="*/ 48 h 58"/>
                  <a:gd name="T26" fmla="*/ 2 w 57"/>
                  <a:gd name="T27" fmla="*/ 58 h 58"/>
                  <a:gd name="T28" fmla="*/ 19 w 57"/>
                  <a:gd name="T29" fmla="*/ 52 h 58"/>
                  <a:gd name="T30" fmla="*/ 21 w 57"/>
                  <a:gd name="T31" fmla="*/ 41 h 58"/>
                  <a:gd name="T32" fmla="*/ 25 w 57"/>
                  <a:gd name="T33" fmla="*/ 44 h 58"/>
                  <a:gd name="T34" fmla="*/ 57 w 57"/>
                  <a:gd name="T35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58">
                    <a:moveTo>
                      <a:pt x="57" y="12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5" y="35"/>
                      <a:pt x="14" y="35"/>
                      <a:pt x="12" y="35"/>
                    </a:cubicBezTo>
                    <a:cubicBezTo>
                      <a:pt x="10" y="35"/>
                      <a:pt x="7" y="36"/>
                      <a:pt x="5" y="38"/>
                    </a:cubicBezTo>
                    <a:cubicBezTo>
                      <a:pt x="5" y="38"/>
                      <a:pt x="5" y="38"/>
                      <a:pt x="5" y="39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39"/>
                      <a:pt x="4" y="40"/>
                      <a:pt x="4" y="40"/>
                    </a:cubicBezTo>
                    <a:cubicBezTo>
                      <a:pt x="1" y="44"/>
                      <a:pt x="0" y="52"/>
                      <a:pt x="0" y="55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6" y="58"/>
                      <a:pt x="15" y="57"/>
                      <a:pt x="19" y="52"/>
                    </a:cubicBezTo>
                    <a:cubicBezTo>
                      <a:pt x="22" y="49"/>
                      <a:pt x="23" y="44"/>
                      <a:pt x="21" y="41"/>
                    </a:cubicBezTo>
                    <a:cubicBezTo>
                      <a:pt x="25" y="44"/>
                      <a:pt x="25" y="44"/>
                      <a:pt x="25" y="44"/>
                    </a:cubicBezTo>
                    <a:lnTo>
                      <a:pt x="57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Rectangle 236"/>
              <p:cNvSpPr>
                <a:spLocks noChangeArrowheads="1"/>
              </p:cNvSpPr>
              <p:nvPr/>
            </p:nvSpPr>
            <p:spPr bwMode="auto">
              <a:xfrm>
                <a:off x="3059" y="2309"/>
                <a:ext cx="47" cy="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Freeform 237"/>
              <p:cNvSpPr>
                <a:spLocks/>
              </p:cNvSpPr>
              <p:nvPr/>
            </p:nvSpPr>
            <p:spPr bwMode="auto">
              <a:xfrm>
                <a:off x="3059" y="2298"/>
                <a:ext cx="47" cy="9"/>
              </a:xfrm>
              <a:custGeom>
                <a:avLst/>
                <a:gdLst>
                  <a:gd name="T0" fmla="*/ 31 w 34"/>
                  <a:gd name="T1" fmla="*/ 0 h 6"/>
                  <a:gd name="T2" fmla="*/ 3 w 34"/>
                  <a:gd name="T3" fmla="*/ 0 h 6"/>
                  <a:gd name="T4" fmla="*/ 0 w 34"/>
                  <a:gd name="T5" fmla="*/ 2 h 6"/>
                  <a:gd name="T6" fmla="*/ 0 w 34"/>
                  <a:gd name="T7" fmla="*/ 6 h 6"/>
                  <a:gd name="T8" fmla="*/ 34 w 34"/>
                  <a:gd name="T9" fmla="*/ 6 h 6"/>
                  <a:gd name="T10" fmla="*/ 34 w 34"/>
                  <a:gd name="T11" fmla="*/ 2 h 6"/>
                  <a:gd name="T12" fmla="*/ 31 w 34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6">
                    <a:moveTo>
                      <a:pt x="31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1"/>
                      <a:pt x="33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Freeform 238"/>
              <p:cNvSpPr>
                <a:spLocks noEditPoints="1"/>
              </p:cNvSpPr>
              <p:nvPr/>
            </p:nvSpPr>
            <p:spPr bwMode="auto">
              <a:xfrm>
                <a:off x="3059" y="2360"/>
                <a:ext cx="47" cy="18"/>
              </a:xfrm>
              <a:custGeom>
                <a:avLst/>
                <a:gdLst>
                  <a:gd name="T0" fmla="*/ 0 w 34"/>
                  <a:gd name="T1" fmla="*/ 10 h 13"/>
                  <a:gd name="T2" fmla="*/ 3 w 34"/>
                  <a:gd name="T3" fmla="*/ 13 h 13"/>
                  <a:gd name="T4" fmla="*/ 31 w 34"/>
                  <a:gd name="T5" fmla="*/ 13 h 13"/>
                  <a:gd name="T6" fmla="*/ 34 w 34"/>
                  <a:gd name="T7" fmla="*/ 10 h 13"/>
                  <a:gd name="T8" fmla="*/ 34 w 34"/>
                  <a:gd name="T9" fmla="*/ 0 h 13"/>
                  <a:gd name="T10" fmla="*/ 0 w 34"/>
                  <a:gd name="T11" fmla="*/ 0 h 13"/>
                  <a:gd name="T12" fmla="*/ 0 w 34"/>
                  <a:gd name="T13" fmla="*/ 10 h 13"/>
                  <a:gd name="T14" fmla="*/ 14 w 34"/>
                  <a:gd name="T15" fmla="*/ 4 h 13"/>
                  <a:gd name="T16" fmla="*/ 20 w 34"/>
                  <a:gd name="T17" fmla="*/ 4 h 13"/>
                  <a:gd name="T18" fmla="*/ 20 w 34"/>
                  <a:gd name="T19" fmla="*/ 6 h 13"/>
                  <a:gd name="T20" fmla="*/ 14 w 34"/>
                  <a:gd name="T21" fmla="*/ 6 h 13"/>
                  <a:gd name="T22" fmla="*/ 14 w 34"/>
                  <a:gd name="T23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13">
                    <a:moveTo>
                      <a:pt x="0" y="10"/>
                    </a:moveTo>
                    <a:cubicBezTo>
                      <a:pt x="0" y="12"/>
                      <a:pt x="1" y="13"/>
                      <a:pt x="3" y="13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3" y="13"/>
                      <a:pt x="34" y="12"/>
                      <a:pt x="34" y="1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0"/>
                    </a:lnTo>
                    <a:close/>
                    <a:moveTo>
                      <a:pt x="14" y="4"/>
                    </a:moveTo>
                    <a:cubicBezTo>
                      <a:pt x="20" y="4"/>
                      <a:pt x="20" y="4"/>
                      <a:pt x="20" y="4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4" y="6"/>
                      <a:pt x="14" y="6"/>
                      <a:pt x="14" y="6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Freeform 239"/>
              <p:cNvSpPr>
                <a:spLocks/>
              </p:cNvSpPr>
              <p:nvPr/>
            </p:nvSpPr>
            <p:spPr bwMode="auto">
              <a:xfrm>
                <a:off x="2291" y="889"/>
                <a:ext cx="72" cy="14"/>
              </a:xfrm>
              <a:custGeom>
                <a:avLst/>
                <a:gdLst>
                  <a:gd name="T0" fmla="*/ 52 w 52"/>
                  <a:gd name="T1" fmla="*/ 6 h 10"/>
                  <a:gd name="T2" fmla="*/ 46 w 52"/>
                  <a:gd name="T3" fmla="*/ 0 h 10"/>
                  <a:gd name="T4" fmla="*/ 6 w 52"/>
                  <a:gd name="T5" fmla="*/ 0 h 10"/>
                  <a:gd name="T6" fmla="*/ 0 w 52"/>
                  <a:gd name="T7" fmla="*/ 6 h 10"/>
                  <a:gd name="T8" fmla="*/ 0 w 52"/>
                  <a:gd name="T9" fmla="*/ 10 h 10"/>
                  <a:gd name="T10" fmla="*/ 52 w 52"/>
                  <a:gd name="T11" fmla="*/ 10 h 10"/>
                  <a:gd name="T12" fmla="*/ 52 w 52"/>
                  <a:gd name="T1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0">
                    <a:moveTo>
                      <a:pt x="52" y="6"/>
                    </a:moveTo>
                    <a:cubicBezTo>
                      <a:pt x="52" y="2"/>
                      <a:pt x="49" y="0"/>
                      <a:pt x="4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6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52" y="10"/>
                      <a:pt x="52" y="10"/>
                      <a:pt x="52" y="10"/>
                    </a:cubicBezTo>
                    <a:lnTo>
                      <a:pt x="5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Freeform 240"/>
              <p:cNvSpPr>
                <a:spLocks noEditPoints="1"/>
              </p:cNvSpPr>
              <p:nvPr/>
            </p:nvSpPr>
            <p:spPr bwMode="auto">
              <a:xfrm>
                <a:off x="2291" y="907"/>
                <a:ext cx="85" cy="66"/>
              </a:xfrm>
              <a:custGeom>
                <a:avLst/>
                <a:gdLst>
                  <a:gd name="T0" fmla="*/ 60 w 62"/>
                  <a:gd name="T1" fmla="*/ 0 h 48"/>
                  <a:gd name="T2" fmla="*/ 54 w 62"/>
                  <a:gd name="T3" fmla="*/ 0 h 48"/>
                  <a:gd name="T4" fmla="*/ 52 w 62"/>
                  <a:gd name="T5" fmla="*/ 0 h 48"/>
                  <a:gd name="T6" fmla="*/ 0 w 62"/>
                  <a:gd name="T7" fmla="*/ 0 h 48"/>
                  <a:gd name="T8" fmla="*/ 0 w 62"/>
                  <a:gd name="T9" fmla="*/ 2 h 48"/>
                  <a:gd name="T10" fmla="*/ 0 w 62"/>
                  <a:gd name="T11" fmla="*/ 2 h 48"/>
                  <a:gd name="T12" fmla="*/ 0 w 62"/>
                  <a:gd name="T13" fmla="*/ 46 h 48"/>
                  <a:gd name="T14" fmla="*/ 2 w 62"/>
                  <a:gd name="T15" fmla="*/ 48 h 48"/>
                  <a:gd name="T16" fmla="*/ 60 w 62"/>
                  <a:gd name="T17" fmla="*/ 48 h 48"/>
                  <a:gd name="T18" fmla="*/ 62 w 62"/>
                  <a:gd name="T19" fmla="*/ 46 h 48"/>
                  <a:gd name="T20" fmla="*/ 62 w 62"/>
                  <a:gd name="T21" fmla="*/ 2 h 48"/>
                  <a:gd name="T22" fmla="*/ 60 w 62"/>
                  <a:gd name="T23" fmla="*/ 0 h 48"/>
                  <a:gd name="T24" fmla="*/ 48 w 62"/>
                  <a:gd name="T25" fmla="*/ 29 h 48"/>
                  <a:gd name="T26" fmla="*/ 43 w 62"/>
                  <a:gd name="T27" fmla="*/ 24 h 48"/>
                  <a:gd name="T28" fmla="*/ 48 w 62"/>
                  <a:gd name="T29" fmla="*/ 19 h 48"/>
                  <a:gd name="T30" fmla="*/ 53 w 62"/>
                  <a:gd name="T31" fmla="*/ 24 h 48"/>
                  <a:gd name="T32" fmla="*/ 48 w 62"/>
                  <a:gd name="T33" fmla="*/ 2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48">
                    <a:moveTo>
                      <a:pt x="60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1" y="48"/>
                      <a:pt x="2" y="48"/>
                    </a:cubicBezTo>
                    <a:cubicBezTo>
                      <a:pt x="60" y="48"/>
                      <a:pt x="60" y="48"/>
                      <a:pt x="60" y="48"/>
                    </a:cubicBezTo>
                    <a:cubicBezTo>
                      <a:pt x="61" y="48"/>
                      <a:pt x="62" y="47"/>
                      <a:pt x="62" y="46"/>
                    </a:cubicBezTo>
                    <a:cubicBezTo>
                      <a:pt x="62" y="2"/>
                      <a:pt x="62" y="2"/>
                      <a:pt x="62" y="2"/>
                    </a:cubicBezTo>
                    <a:cubicBezTo>
                      <a:pt x="62" y="1"/>
                      <a:pt x="61" y="0"/>
                      <a:pt x="60" y="0"/>
                    </a:cubicBezTo>
                    <a:close/>
                    <a:moveTo>
                      <a:pt x="48" y="29"/>
                    </a:moveTo>
                    <a:cubicBezTo>
                      <a:pt x="45" y="29"/>
                      <a:pt x="43" y="27"/>
                      <a:pt x="43" y="24"/>
                    </a:cubicBezTo>
                    <a:cubicBezTo>
                      <a:pt x="43" y="21"/>
                      <a:pt x="45" y="19"/>
                      <a:pt x="48" y="19"/>
                    </a:cubicBezTo>
                    <a:cubicBezTo>
                      <a:pt x="51" y="19"/>
                      <a:pt x="53" y="21"/>
                      <a:pt x="53" y="24"/>
                    </a:cubicBezTo>
                    <a:cubicBezTo>
                      <a:pt x="53" y="27"/>
                      <a:pt x="51" y="29"/>
                      <a:pt x="48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Freeform 241"/>
              <p:cNvSpPr>
                <a:spLocks/>
              </p:cNvSpPr>
              <p:nvPr/>
            </p:nvSpPr>
            <p:spPr bwMode="auto">
              <a:xfrm>
                <a:off x="2196" y="1346"/>
                <a:ext cx="109" cy="132"/>
              </a:xfrm>
              <a:custGeom>
                <a:avLst/>
                <a:gdLst>
                  <a:gd name="T0" fmla="*/ 15 w 79"/>
                  <a:gd name="T1" fmla="*/ 72 h 96"/>
                  <a:gd name="T2" fmla="*/ 16 w 79"/>
                  <a:gd name="T3" fmla="*/ 72 h 96"/>
                  <a:gd name="T4" fmla="*/ 16 w 79"/>
                  <a:gd name="T5" fmla="*/ 72 h 96"/>
                  <a:gd name="T6" fmla="*/ 24 w 79"/>
                  <a:gd name="T7" fmla="*/ 88 h 96"/>
                  <a:gd name="T8" fmla="*/ 24 w 79"/>
                  <a:gd name="T9" fmla="*/ 96 h 96"/>
                  <a:gd name="T10" fmla="*/ 37 w 79"/>
                  <a:gd name="T11" fmla="*/ 96 h 96"/>
                  <a:gd name="T12" fmla="*/ 37 w 79"/>
                  <a:gd name="T13" fmla="*/ 48 h 96"/>
                  <a:gd name="T14" fmla="*/ 32 w 79"/>
                  <a:gd name="T15" fmla="*/ 40 h 96"/>
                  <a:gd name="T16" fmla="*/ 39 w 79"/>
                  <a:gd name="T17" fmla="*/ 32 h 96"/>
                  <a:gd name="T18" fmla="*/ 47 w 79"/>
                  <a:gd name="T19" fmla="*/ 40 h 96"/>
                  <a:gd name="T20" fmla="*/ 41 w 79"/>
                  <a:gd name="T21" fmla="*/ 48 h 96"/>
                  <a:gd name="T22" fmla="*/ 41 w 79"/>
                  <a:gd name="T23" fmla="*/ 96 h 96"/>
                  <a:gd name="T24" fmla="*/ 55 w 79"/>
                  <a:gd name="T25" fmla="*/ 96 h 96"/>
                  <a:gd name="T26" fmla="*/ 55 w 79"/>
                  <a:gd name="T27" fmla="*/ 88 h 96"/>
                  <a:gd name="T28" fmla="*/ 63 w 79"/>
                  <a:gd name="T29" fmla="*/ 72 h 96"/>
                  <a:gd name="T30" fmla="*/ 63 w 79"/>
                  <a:gd name="T31" fmla="*/ 72 h 96"/>
                  <a:gd name="T32" fmla="*/ 79 w 79"/>
                  <a:gd name="T33" fmla="*/ 40 h 96"/>
                  <a:gd name="T34" fmla="*/ 39 w 79"/>
                  <a:gd name="T35" fmla="*/ 0 h 96"/>
                  <a:gd name="T36" fmla="*/ 0 w 79"/>
                  <a:gd name="T37" fmla="*/ 40 h 96"/>
                  <a:gd name="T38" fmla="*/ 15 w 79"/>
                  <a:gd name="T39" fmla="*/ 7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9" h="96">
                    <a:moveTo>
                      <a:pt x="15" y="72"/>
                    </a:move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9" y="75"/>
                      <a:pt x="24" y="81"/>
                      <a:pt x="24" y="88"/>
                    </a:cubicBezTo>
                    <a:cubicBezTo>
                      <a:pt x="24" y="96"/>
                      <a:pt x="24" y="96"/>
                      <a:pt x="24" y="96"/>
                    </a:cubicBezTo>
                    <a:cubicBezTo>
                      <a:pt x="37" y="96"/>
                      <a:pt x="37" y="96"/>
                      <a:pt x="37" y="96"/>
                    </a:cubicBezTo>
                    <a:cubicBezTo>
                      <a:pt x="37" y="48"/>
                      <a:pt x="37" y="48"/>
                      <a:pt x="37" y="48"/>
                    </a:cubicBezTo>
                    <a:cubicBezTo>
                      <a:pt x="34" y="47"/>
                      <a:pt x="32" y="44"/>
                      <a:pt x="32" y="40"/>
                    </a:cubicBezTo>
                    <a:cubicBezTo>
                      <a:pt x="32" y="36"/>
                      <a:pt x="35" y="32"/>
                      <a:pt x="39" y="32"/>
                    </a:cubicBezTo>
                    <a:cubicBezTo>
                      <a:pt x="44" y="32"/>
                      <a:pt x="47" y="36"/>
                      <a:pt x="47" y="40"/>
                    </a:cubicBezTo>
                    <a:cubicBezTo>
                      <a:pt x="47" y="44"/>
                      <a:pt x="45" y="47"/>
                      <a:pt x="41" y="48"/>
                    </a:cubicBezTo>
                    <a:cubicBezTo>
                      <a:pt x="41" y="96"/>
                      <a:pt x="41" y="96"/>
                      <a:pt x="41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88"/>
                      <a:pt x="55" y="88"/>
                      <a:pt x="55" y="88"/>
                    </a:cubicBezTo>
                    <a:cubicBezTo>
                      <a:pt x="55" y="80"/>
                      <a:pt x="60" y="74"/>
                      <a:pt x="63" y="72"/>
                    </a:cubicBezTo>
                    <a:cubicBezTo>
                      <a:pt x="63" y="72"/>
                      <a:pt x="63" y="72"/>
                      <a:pt x="63" y="72"/>
                    </a:cubicBezTo>
                    <a:cubicBezTo>
                      <a:pt x="73" y="65"/>
                      <a:pt x="79" y="53"/>
                      <a:pt x="79" y="40"/>
                    </a:cubicBezTo>
                    <a:cubicBezTo>
                      <a:pt x="79" y="18"/>
                      <a:pt x="61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0" y="53"/>
                      <a:pt x="6" y="65"/>
                      <a:pt x="15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Rectangle 242"/>
              <p:cNvSpPr>
                <a:spLocks noChangeArrowheads="1"/>
              </p:cNvSpPr>
              <p:nvPr/>
            </p:nvSpPr>
            <p:spPr bwMode="auto">
              <a:xfrm>
                <a:off x="2229" y="1484"/>
                <a:ext cx="43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Freeform 243"/>
              <p:cNvSpPr>
                <a:spLocks/>
              </p:cNvSpPr>
              <p:nvPr/>
            </p:nvSpPr>
            <p:spPr bwMode="auto">
              <a:xfrm>
                <a:off x="2469" y="1021"/>
                <a:ext cx="19" cy="19"/>
              </a:xfrm>
              <a:custGeom>
                <a:avLst/>
                <a:gdLst>
                  <a:gd name="T0" fmla="*/ 9 w 14"/>
                  <a:gd name="T1" fmla="*/ 13 h 14"/>
                  <a:gd name="T2" fmla="*/ 14 w 14"/>
                  <a:gd name="T3" fmla="*/ 0 h 14"/>
                  <a:gd name="T4" fmla="*/ 0 w 14"/>
                  <a:gd name="T5" fmla="*/ 0 h 14"/>
                  <a:gd name="T6" fmla="*/ 8 w 14"/>
                  <a:gd name="T7" fmla="*/ 14 h 14"/>
                  <a:gd name="T8" fmla="*/ 9 w 14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9" y="13"/>
                    </a:moveTo>
                    <a:cubicBezTo>
                      <a:pt x="12" y="9"/>
                      <a:pt x="14" y="5"/>
                      <a:pt x="1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3" y="11"/>
                      <a:pt x="8" y="14"/>
                    </a:cubicBezTo>
                    <a:cubicBezTo>
                      <a:pt x="8" y="14"/>
                      <a:pt x="9" y="14"/>
                      <a:pt x="9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Freeform 244"/>
              <p:cNvSpPr>
                <a:spLocks/>
              </p:cNvSpPr>
              <p:nvPr/>
            </p:nvSpPr>
            <p:spPr bwMode="auto">
              <a:xfrm>
                <a:off x="2480" y="995"/>
                <a:ext cx="24" cy="23"/>
              </a:xfrm>
              <a:custGeom>
                <a:avLst/>
                <a:gdLst>
                  <a:gd name="T0" fmla="*/ 2 w 18"/>
                  <a:gd name="T1" fmla="*/ 2 h 17"/>
                  <a:gd name="T2" fmla="*/ 3 w 18"/>
                  <a:gd name="T3" fmla="*/ 3 h 17"/>
                  <a:gd name="T4" fmla="*/ 7 w 18"/>
                  <a:gd name="T5" fmla="*/ 17 h 17"/>
                  <a:gd name="T6" fmla="*/ 11 w 18"/>
                  <a:gd name="T7" fmla="*/ 17 h 17"/>
                  <a:gd name="T8" fmla="*/ 16 w 18"/>
                  <a:gd name="T9" fmla="*/ 3 h 17"/>
                  <a:gd name="T10" fmla="*/ 17 w 18"/>
                  <a:gd name="T11" fmla="*/ 2 h 17"/>
                  <a:gd name="T12" fmla="*/ 18 w 18"/>
                  <a:gd name="T13" fmla="*/ 3 h 17"/>
                  <a:gd name="T14" fmla="*/ 9 w 18"/>
                  <a:gd name="T15" fmla="*/ 0 h 17"/>
                  <a:gd name="T16" fmla="*/ 0 w 18"/>
                  <a:gd name="T17" fmla="*/ 3 h 17"/>
                  <a:gd name="T18" fmla="*/ 2 w 18"/>
                  <a:gd name="T1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7">
                    <a:moveTo>
                      <a:pt x="2" y="2"/>
                    </a:moveTo>
                    <a:cubicBezTo>
                      <a:pt x="2" y="2"/>
                      <a:pt x="3" y="3"/>
                      <a:pt x="3" y="3"/>
                    </a:cubicBezTo>
                    <a:cubicBezTo>
                      <a:pt x="5" y="7"/>
                      <a:pt x="7" y="12"/>
                      <a:pt x="7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2" y="12"/>
                      <a:pt x="13" y="7"/>
                      <a:pt x="16" y="3"/>
                    </a:cubicBezTo>
                    <a:cubicBezTo>
                      <a:pt x="16" y="3"/>
                      <a:pt x="17" y="2"/>
                      <a:pt x="17" y="2"/>
                    </a:cubicBezTo>
                    <a:cubicBezTo>
                      <a:pt x="17" y="2"/>
                      <a:pt x="18" y="2"/>
                      <a:pt x="18" y="3"/>
                    </a:cubicBezTo>
                    <a:cubicBezTo>
                      <a:pt x="16" y="1"/>
                      <a:pt x="12" y="0"/>
                      <a:pt x="9" y="0"/>
                    </a:cubicBezTo>
                    <a:cubicBezTo>
                      <a:pt x="6" y="0"/>
                      <a:pt x="3" y="1"/>
                      <a:pt x="0" y="3"/>
                    </a:cubicBezTo>
                    <a:cubicBezTo>
                      <a:pt x="1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Freeform 245"/>
              <p:cNvSpPr>
                <a:spLocks/>
              </p:cNvSpPr>
              <p:nvPr/>
            </p:nvSpPr>
            <p:spPr bwMode="auto">
              <a:xfrm>
                <a:off x="2497" y="999"/>
                <a:ext cx="20" cy="19"/>
              </a:xfrm>
              <a:custGeom>
                <a:avLst/>
                <a:gdLst>
                  <a:gd name="T0" fmla="*/ 4 w 14"/>
                  <a:gd name="T1" fmla="*/ 1 h 14"/>
                  <a:gd name="T2" fmla="*/ 0 w 14"/>
                  <a:gd name="T3" fmla="*/ 14 h 14"/>
                  <a:gd name="T4" fmla="*/ 14 w 14"/>
                  <a:gd name="T5" fmla="*/ 14 h 14"/>
                  <a:gd name="T6" fmla="*/ 5 w 14"/>
                  <a:gd name="T7" fmla="*/ 0 h 14"/>
                  <a:gd name="T8" fmla="*/ 4 w 14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4" y="1"/>
                    </a:moveTo>
                    <a:cubicBezTo>
                      <a:pt x="1" y="5"/>
                      <a:pt x="0" y="9"/>
                      <a:pt x="0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8"/>
                      <a:pt x="10" y="3"/>
                      <a:pt x="5" y="0"/>
                    </a:cubicBezTo>
                    <a:cubicBezTo>
                      <a:pt x="5" y="0"/>
                      <a:pt x="5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Freeform 246"/>
              <p:cNvSpPr>
                <a:spLocks/>
              </p:cNvSpPr>
              <p:nvPr/>
            </p:nvSpPr>
            <p:spPr bwMode="auto">
              <a:xfrm>
                <a:off x="2469" y="999"/>
                <a:ext cx="19" cy="19"/>
              </a:xfrm>
              <a:custGeom>
                <a:avLst/>
                <a:gdLst>
                  <a:gd name="T0" fmla="*/ 14 w 14"/>
                  <a:gd name="T1" fmla="*/ 14 h 14"/>
                  <a:gd name="T2" fmla="*/ 9 w 14"/>
                  <a:gd name="T3" fmla="*/ 1 h 14"/>
                  <a:gd name="T4" fmla="*/ 8 w 14"/>
                  <a:gd name="T5" fmla="*/ 0 h 14"/>
                  <a:gd name="T6" fmla="*/ 0 w 14"/>
                  <a:gd name="T7" fmla="*/ 14 h 14"/>
                  <a:gd name="T8" fmla="*/ 14 w 14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4" y="14"/>
                    </a:moveTo>
                    <a:cubicBezTo>
                      <a:pt x="14" y="9"/>
                      <a:pt x="12" y="5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3" y="3"/>
                      <a:pt x="0" y="8"/>
                      <a:pt x="0" y="14"/>
                    </a:cubicBezTo>
                    <a:lnTo>
                      <a:pt x="1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Freeform 247"/>
              <p:cNvSpPr>
                <a:spLocks/>
              </p:cNvSpPr>
              <p:nvPr/>
            </p:nvSpPr>
            <p:spPr bwMode="auto">
              <a:xfrm>
                <a:off x="2497" y="1021"/>
                <a:ext cx="20" cy="21"/>
              </a:xfrm>
              <a:custGeom>
                <a:avLst/>
                <a:gdLst>
                  <a:gd name="T0" fmla="*/ 0 w 14"/>
                  <a:gd name="T1" fmla="*/ 0 h 15"/>
                  <a:gd name="T2" fmla="*/ 4 w 14"/>
                  <a:gd name="T3" fmla="*/ 13 h 15"/>
                  <a:gd name="T4" fmla="*/ 5 w 14"/>
                  <a:gd name="T5" fmla="*/ 14 h 15"/>
                  <a:gd name="T6" fmla="*/ 4 w 14"/>
                  <a:gd name="T7" fmla="*/ 15 h 15"/>
                  <a:gd name="T8" fmla="*/ 14 w 14"/>
                  <a:gd name="T9" fmla="*/ 0 h 15"/>
                  <a:gd name="T10" fmla="*/ 0 w 14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5">
                    <a:moveTo>
                      <a:pt x="0" y="0"/>
                    </a:moveTo>
                    <a:cubicBezTo>
                      <a:pt x="0" y="5"/>
                      <a:pt x="1" y="9"/>
                      <a:pt x="4" y="13"/>
                    </a:cubicBezTo>
                    <a:cubicBezTo>
                      <a:pt x="4" y="13"/>
                      <a:pt x="5" y="14"/>
                      <a:pt x="5" y="14"/>
                    </a:cubicBezTo>
                    <a:cubicBezTo>
                      <a:pt x="5" y="14"/>
                      <a:pt x="4" y="15"/>
                      <a:pt x="4" y="15"/>
                    </a:cubicBezTo>
                    <a:cubicBezTo>
                      <a:pt x="10" y="12"/>
                      <a:pt x="14" y="6"/>
                      <a:pt x="1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Freeform 248"/>
              <p:cNvSpPr>
                <a:spLocks/>
              </p:cNvSpPr>
              <p:nvPr/>
            </p:nvSpPr>
            <p:spPr bwMode="auto">
              <a:xfrm>
                <a:off x="2480" y="1021"/>
                <a:ext cx="23" cy="24"/>
              </a:xfrm>
              <a:custGeom>
                <a:avLst/>
                <a:gdLst>
                  <a:gd name="T0" fmla="*/ 16 w 17"/>
                  <a:gd name="T1" fmla="*/ 14 h 17"/>
                  <a:gd name="T2" fmla="*/ 11 w 17"/>
                  <a:gd name="T3" fmla="*/ 0 h 17"/>
                  <a:gd name="T4" fmla="*/ 7 w 17"/>
                  <a:gd name="T5" fmla="*/ 0 h 17"/>
                  <a:gd name="T6" fmla="*/ 3 w 17"/>
                  <a:gd name="T7" fmla="*/ 14 h 17"/>
                  <a:gd name="T8" fmla="*/ 2 w 17"/>
                  <a:gd name="T9" fmla="*/ 15 h 17"/>
                  <a:gd name="T10" fmla="*/ 0 w 17"/>
                  <a:gd name="T11" fmla="*/ 14 h 17"/>
                  <a:gd name="T12" fmla="*/ 9 w 17"/>
                  <a:gd name="T13" fmla="*/ 17 h 17"/>
                  <a:gd name="T14" fmla="*/ 17 w 17"/>
                  <a:gd name="T15" fmla="*/ 15 h 17"/>
                  <a:gd name="T16" fmla="*/ 16 w 17"/>
                  <a:gd name="T17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6" y="14"/>
                    </a:moveTo>
                    <a:cubicBezTo>
                      <a:pt x="13" y="10"/>
                      <a:pt x="12" y="5"/>
                      <a:pt x="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5"/>
                      <a:pt x="5" y="10"/>
                      <a:pt x="3" y="14"/>
                    </a:cubicBezTo>
                    <a:cubicBezTo>
                      <a:pt x="3" y="14"/>
                      <a:pt x="2" y="14"/>
                      <a:pt x="2" y="15"/>
                    </a:cubicBezTo>
                    <a:cubicBezTo>
                      <a:pt x="1" y="15"/>
                      <a:pt x="1" y="15"/>
                      <a:pt x="0" y="14"/>
                    </a:cubicBezTo>
                    <a:cubicBezTo>
                      <a:pt x="3" y="16"/>
                      <a:pt x="6" y="17"/>
                      <a:pt x="9" y="17"/>
                    </a:cubicBezTo>
                    <a:cubicBezTo>
                      <a:pt x="12" y="17"/>
                      <a:pt x="15" y="16"/>
                      <a:pt x="17" y="15"/>
                    </a:cubicBezTo>
                    <a:cubicBezTo>
                      <a:pt x="16" y="14"/>
                      <a:pt x="16" y="14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Freeform 249"/>
              <p:cNvSpPr>
                <a:spLocks/>
              </p:cNvSpPr>
              <p:nvPr/>
            </p:nvSpPr>
            <p:spPr bwMode="auto">
              <a:xfrm>
                <a:off x="2109" y="1252"/>
                <a:ext cx="19" cy="20"/>
              </a:xfrm>
              <a:custGeom>
                <a:avLst/>
                <a:gdLst>
                  <a:gd name="T0" fmla="*/ 10 w 14"/>
                  <a:gd name="T1" fmla="*/ 13 h 14"/>
                  <a:gd name="T2" fmla="*/ 14 w 14"/>
                  <a:gd name="T3" fmla="*/ 0 h 14"/>
                  <a:gd name="T4" fmla="*/ 0 w 14"/>
                  <a:gd name="T5" fmla="*/ 0 h 14"/>
                  <a:gd name="T6" fmla="*/ 9 w 14"/>
                  <a:gd name="T7" fmla="*/ 14 h 14"/>
                  <a:gd name="T8" fmla="*/ 10 w 14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0" y="13"/>
                    </a:moveTo>
                    <a:cubicBezTo>
                      <a:pt x="13" y="9"/>
                      <a:pt x="14" y="5"/>
                      <a:pt x="1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4" y="12"/>
                      <a:pt x="9" y="14"/>
                    </a:cubicBezTo>
                    <a:cubicBezTo>
                      <a:pt x="9" y="14"/>
                      <a:pt x="9" y="14"/>
                      <a:pt x="1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Freeform 250"/>
              <p:cNvSpPr>
                <a:spLocks/>
              </p:cNvSpPr>
              <p:nvPr/>
            </p:nvSpPr>
            <p:spPr bwMode="auto">
              <a:xfrm>
                <a:off x="2122" y="1226"/>
                <a:ext cx="24" cy="24"/>
              </a:xfrm>
              <a:custGeom>
                <a:avLst/>
                <a:gdLst>
                  <a:gd name="T0" fmla="*/ 1 w 18"/>
                  <a:gd name="T1" fmla="*/ 2 h 17"/>
                  <a:gd name="T2" fmla="*/ 2 w 18"/>
                  <a:gd name="T3" fmla="*/ 3 h 17"/>
                  <a:gd name="T4" fmla="*/ 7 w 18"/>
                  <a:gd name="T5" fmla="*/ 17 h 17"/>
                  <a:gd name="T6" fmla="*/ 11 w 18"/>
                  <a:gd name="T7" fmla="*/ 17 h 17"/>
                  <a:gd name="T8" fmla="*/ 15 w 18"/>
                  <a:gd name="T9" fmla="*/ 3 h 17"/>
                  <a:gd name="T10" fmla="*/ 16 w 18"/>
                  <a:gd name="T11" fmla="*/ 2 h 17"/>
                  <a:gd name="T12" fmla="*/ 18 w 18"/>
                  <a:gd name="T13" fmla="*/ 3 h 17"/>
                  <a:gd name="T14" fmla="*/ 9 w 18"/>
                  <a:gd name="T15" fmla="*/ 0 h 17"/>
                  <a:gd name="T16" fmla="*/ 0 w 18"/>
                  <a:gd name="T17" fmla="*/ 3 h 17"/>
                  <a:gd name="T18" fmla="*/ 1 w 18"/>
                  <a:gd name="T1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7">
                    <a:moveTo>
                      <a:pt x="1" y="2"/>
                    </a:moveTo>
                    <a:cubicBezTo>
                      <a:pt x="2" y="2"/>
                      <a:pt x="2" y="3"/>
                      <a:pt x="2" y="3"/>
                    </a:cubicBezTo>
                    <a:cubicBezTo>
                      <a:pt x="5" y="7"/>
                      <a:pt x="6" y="12"/>
                      <a:pt x="7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2"/>
                      <a:pt x="13" y="7"/>
                      <a:pt x="15" y="3"/>
                    </a:cubicBezTo>
                    <a:cubicBezTo>
                      <a:pt x="15" y="3"/>
                      <a:pt x="16" y="3"/>
                      <a:pt x="16" y="2"/>
                    </a:cubicBezTo>
                    <a:cubicBezTo>
                      <a:pt x="17" y="2"/>
                      <a:pt x="17" y="3"/>
                      <a:pt x="18" y="3"/>
                    </a:cubicBezTo>
                    <a:cubicBezTo>
                      <a:pt x="15" y="1"/>
                      <a:pt x="12" y="0"/>
                      <a:pt x="9" y="0"/>
                    </a:cubicBezTo>
                    <a:cubicBezTo>
                      <a:pt x="6" y="0"/>
                      <a:pt x="2" y="1"/>
                      <a:pt x="0" y="3"/>
                    </a:cubicBezTo>
                    <a:cubicBezTo>
                      <a:pt x="0" y="3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Freeform 251"/>
              <p:cNvSpPr>
                <a:spLocks/>
              </p:cNvSpPr>
              <p:nvPr/>
            </p:nvSpPr>
            <p:spPr bwMode="auto">
              <a:xfrm>
                <a:off x="2138" y="1230"/>
                <a:ext cx="19" cy="20"/>
              </a:xfrm>
              <a:custGeom>
                <a:avLst/>
                <a:gdLst>
                  <a:gd name="T0" fmla="*/ 5 w 14"/>
                  <a:gd name="T1" fmla="*/ 1 h 14"/>
                  <a:gd name="T2" fmla="*/ 0 w 14"/>
                  <a:gd name="T3" fmla="*/ 14 h 14"/>
                  <a:gd name="T4" fmla="*/ 14 w 14"/>
                  <a:gd name="T5" fmla="*/ 14 h 14"/>
                  <a:gd name="T6" fmla="*/ 6 w 14"/>
                  <a:gd name="T7" fmla="*/ 0 h 14"/>
                  <a:gd name="T8" fmla="*/ 5 w 14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5" y="1"/>
                    </a:moveTo>
                    <a:cubicBezTo>
                      <a:pt x="2" y="5"/>
                      <a:pt x="0" y="10"/>
                      <a:pt x="0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8"/>
                      <a:pt x="11" y="3"/>
                      <a:pt x="6" y="0"/>
                    </a:cubicBezTo>
                    <a:cubicBezTo>
                      <a:pt x="6" y="0"/>
                      <a:pt x="5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Freeform 252"/>
              <p:cNvSpPr>
                <a:spLocks/>
              </p:cNvSpPr>
              <p:nvPr/>
            </p:nvSpPr>
            <p:spPr bwMode="auto">
              <a:xfrm>
                <a:off x="2109" y="1230"/>
                <a:ext cx="19" cy="20"/>
              </a:xfrm>
              <a:custGeom>
                <a:avLst/>
                <a:gdLst>
                  <a:gd name="T0" fmla="*/ 14 w 14"/>
                  <a:gd name="T1" fmla="*/ 14 h 14"/>
                  <a:gd name="T2" fmla="*/ 10 w 14"/>
                  <a:gd name="T3" fmla="*/ 1 h 14"/>
                  <a:gd name="T4" fmla="*/ 9 w 14"/>
                  <a:gd name="T5" fmla="*/ 0 h 14"/>
                  <a:gd name="T6" fmla="*/ 0 w 14"/>
                  <a:gd name="T7" fmla="*/ 14 h 14"/>
                  <a:gd name="T8" fmla="*/ 14 w 14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4" y="14"/>
                    </a:moveTo>
                    <a:cubicBezTo>
                      <a:pt x="14" y="10"/>
                      <a:pt x="13" y="5"/>
                      <a:pt x="10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4" y="3"/>
                      <a:pt x="0" y="8"/>
                      <a:pt x="0" y="14"/>
                    </a:cubicBezTo>
                    <a:lnTo>
                      <a:pt x="1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Freeform 253"/>
              <p:cNvSpPr>
                <a:spLocks/>
              </p:cNvSpPr>
              <p:nvPr/>
            </p:nvSpPr>
            <p:spPr bwMode="auto">
              <a:xfrm>
                <a:off x="2138" y="1252"/>
                <a:ext cx="19" cy="21"/>
              </a:xfrm>
              <a:custGeom>
                <a:avLst/>
                <a:gdLst>
                  <a:gd name="T0" fmla="*/ 0 w 14"/>
                  <a:gd name="T1" fmla="*/ 0 h 15"/>
                  <a:gd name="T2" fmla="*/ 5 w 14"/>
                  <a:gd name="T3" fmla="*/ 13 h 15"/>
                  <a:gd name="T4" fmla="*/ 6 w 14"/>
                  <a:gd name="T5" fmla="*/ 14 h 15"/>
                  <a:gd name="T6" fmla="*/ 4 w 14"/>
                  <a:gd name="T7" fmla="*/ 15 h 15"/>
                  <a:gd name="T8" fmla="*/ 14 w 14"/>
                  <a:gd name="T9" fmla="*/ 0 h 15"/>
                  <a:gd name="T10" fmla="*/ 0 w 14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5">
                    <a:moveTo>
                      <a:pt x="0" y="0"/>
                    </a:moveTo>
                    <a:cubicBezTo>
                      <a:pt x="0" y="5"/>
                      <a:pt x="2" y="9"/>
                      <a:pt x="5" y="13"/>
                    </a:cubicBezTo>
                    <a:cubicBezTo>
                      <a:pt x="5" y="14"/>
                      <a:pt x="6" y="14"/>
                      <a:pt x="6" y="14"/>
                    </a:cubicBezTo>
                    <a:cubicBezTo>
                      <a:pt x="5" y="15"/>
                      <a:pt x="5" y="15"/>
                      <a:pt x="4" y="15"/>
                    </a:cubicBezTo>
                    <a:cubicBezTo>
                      <a:pt x="10" y="12"/>
                      <a:pt x="14" y="7"/>
                      <a:pt x="1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Freeform 254"/>
              <p:cNvSpPr>
                <a:spLocks/>
              </p:cNvSpPr>
              <p:nvPr/>
            </p:nvSpPr>
            <p:spPr bwMode="auto">
              <a:xfrm>
                <a:off x="2122" y="1252"/>
                <a:ext cx="22" cy="24"/>
              </a:xfrm>
              <a:custGeom>
                <a:avLst/>
                <a:gdLst>
                  <a:gd name="T0" fmla="*/ 15 w 16"/>
                  <a:gd name="T1" fmla="*/ 14 h 17"/>
                  <a:gd name="T2" fmla="*/ 11 w 16"/>
                  <a:gd name="T3" fmla="*/ 0 h 17"/>
                  <a:gd name="T4" fmla="*/ 7 w 16"/>
                  <a:gd name="T5" fmla="*/ 0 h 17"/>
                  <a:gd name="T6" fmla="*/ 2 w 16"/>
                  <a:gd name="T7" fmla="*/ 14 h 17"/>
                  <a:gd name="T8" fmla="*/ 1 w 16"/>
                  <a:gd name="T9" fmla="*/ 15 h 17"/>
                  <a:gd name="T10" fmla="*/ 0 w 16"/>
                  <a:gd name="T11" fmla="*/ 14 h 17"/>
                  <a:gd name="T12" fmla="*/ 9 w 16"/>
                  <a:gd name="T13" fmla="*/ 17 h 17"/>
                  <a:gd name="T14" fmla="*/ 16 w 16"/>
                  <a:gd name="T15" fmla="*/ 15 h 17"/>
                  <a:gd name="T16" fmla="*/ 15 w 16"/>
                  <a:gd name="T17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7">
                    <a:moveTo>
                      <a:pt x="15" y="14"/>
                    </a:moveTo>
                    <a:cubicBezTo>
                      <a:pt x="13" y="10"/>
                      <a:pt x="11" y="5"/>
                      <a:pt x="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5"/>
                      <a:pt x="5" y="10"/>
                      <a:pt x="2" y="14"/>
                    </a:cubicBezTo>
                    <a:cubicBezTo>
                      <a:pt x="2" y="14"/>
                      <a:pt x="1" y="15"/>
                      <a:pt x="1" y="15"/>
                    </a:cubicBezTo>
                    <a:cubicBezTo>
                      <a:pt x="1" y="15"/>
                      <a:pt x="0" y="15"/>
                      <a:pt x="0" y="14"/>
                    </a:cubicBezTo>
                    <a:cubicBezTo>
                      <a:pt x="3" y="16"/>
                      <a:pt x="6" y="17"/>
                      <a:pt x="9" y="17"/>
                    </a:cubicBezTo>
                    <a:cubicBezTo>
                      <a:pt x="11" y="17"/>
                      <a:pt x="14" y="16"/>
                      <a:pt x="16" y="15"/>
                    </a:cubicBezTo>
                    <a:cubicBezTo>
                      <a:pt x="16" y="15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Freeform 255"/>
              <p:cNvSpPr>
                <a:spLocks/>
              </p:cNvSpPr>
              <p:nvPr/>
            </p:nvSpPr>
            <p:spPr bwMode="auto">
              <a:xfrm>
                <a:off x="1974" y="690"/>
                <a:ext cx="15" cy="16"/>
              </a:xfrm>
              <a:custGeom>
                <a:avLst/>
                <a:gdLst>
                  <a:gd name="T0" fmla="*/ 8 w 11"/>
                  <a:gd name="T1" fmla="*/ 11 h 12"/>
                  <a:gd name="T2" fmla="*/ 11 w 11"/>
                  <a:gd name="T3" fmla="*/ 0 h 12"/>
                  <a:gd name="T4" fmla="*/ 0 w 11"/>
                  <a:gd name="T5" fmla="*/ 0 h 12"/>
                  <a:gd name="T6" fmla="*/ 7 w 11"/>
                  <a:gd name="T7" fmla="*/ 12 h 12"/>
                  <a:gd name="T8" fmla="*/ 8 w 11"/>
                  <a:gd name="T9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8" y="11"/>
                    </a:moveTo>
                    <a:cubicBezTo>
                      <a:pt x="10" y="7"/>
                      <a:pt x="11" y="4"/>
                      <a:pt x="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3" y="9"/>
                      <a:pt x="7" y="12"/>
                    </a:cubicBezTo>
                    <a:cubicBezTo>
                      <a:pt x="7" y="11"/>
                      <a:pt x="7" y="11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Freeform 256"/>
              <p:cNvSpPr>
                <a:spLocks/>
              </p:cNvSpPr>
              <p:nvPr/>
            </p:nvSpPr>
            <p:spPr bwMode="auto">
              <a:xfrm>
                <a:off x="1984" y="669"/>
                <a:ext cx="19" cy="18"/>
              </a:xfrm>
              <a:custGeom>
                <a:avLst/>
                <a:gdLst>
                  <a:gd name="T0" fmla="*/ 1 w 14"/>
                  <a:gd name="T1" fmla="*/ 1 h 13"/>
                  <a:gd name="T2" fmla="*/ 2 w 14"/>
                  <a:gd name="T3" fmla="*/ 2 h 13"/>
                  <a:gd name="T4" fmla="*/ 5 w 14"/>
                  <a:gd name="T5" fmla="*/ 13 h 13"/>
                  <a:gd name="T6" fmla="*/ 9 w 14"/>
                  <a:gd name="T7" fmla="*/ 13 h 13"/>
                  <a:gd name="T8" fmla="*/ 13 w 14"/>
                  <a:gd name="T9" fmla="*/ 2 h 13"/>
                  <a:gd name="T10" fmla="*/ 13 w 14"/>
                  <a:gd name="T11" fmla="*/ 1 h 13"/>
                  <a:gd name="T12" fmla="*/ 14 w 14"/>
                  <a:gd name="T13" fmla="*/ 2 h 13"/>
                  <a:gd name="T14" fmla="*/ 7 w 14"/>
                  <a:gd name="T15" fmla="*/ 0 h 13"/>
                  <a:gd name="T16" fmla="*/ 0 w 14"/>
                  <a:gd name="T17" fmla="*/ 2 h 13"/>
                  <a:gd name="T18" fmla="*/ 1 w 14"/>
                  <a:gd name="T1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3">
                    <a:moveTo>
                      <a:pt x="1" y="1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4" y="5"/>
                      <a:pt x="5" y="9"/>
                      <a:pt x="5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9"/>
                      <a:pt x="10" y="5"/>
                      <a:pt x="13" y="2"/>
                    </a:cubicBezTo>
                    <a:cubicBezTo>
                      <a:pt x="13" y="2"/>
                      <a:pt x="13" y="1"/>
                      <a:pt x="13" y="1"/>
                    </a:cubicBezTo>
                    <a:cubicBezTo>
                      <a:pt x="14" y="1"/>
                      <a:pt x="14" y="1"/>
                      <a:pt x="14" y="2"/>
                    </a:cubicBezTo>
                    <a:cubicBezTo>
                      <a:pt x="12" y="0"/>
                      <a:pt x="10" y="0"/>
                      <a:pt x="7" y="0"/>
                    </a:cubicBezTo>
                    <a:cubicBezTo>
                      <a:pt x="5" y="0"/>
                      <a:pt x="2" y="0"/>
                      <a:pt x="0" y="2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Freeform 257"/>
              <p:cNvSpPr>
                <a:spLocks/>
              </p:cNvSpPr>
              <p:nvPr/>
            </p:nvSpPr>
            <p:spPr bwMode="auto">
              <a:xfrm>
                <a:off x="1998" y="672"/>
                <a:ext cx="16" cy="15"/>
              </a:xfrm>
              <a:custGeom>
                <a:avLst/>
                <a:gdLst>
                  <a:gd name="T0" fmla="*/ 4 w 12"/>
                  <a:gd name="T1" fmla="*/ 1 h 11"/>
                  <a:gd name="T2" fmla="*/ 0 w 12"/>
                  <a:gd name="T3" fmla="*/ 11 h 11"/>
                  <a:gd name="T4" fmla="*/ 12 w 12"/>
                  <a:gd name="T5" fmla="*/ 11 h 11"/>
                  <a:gd name="T6" fmla="*/ 4 w 12"/>
                  <a:gd name="T7" fmla="*/ 0 h 11"/>
                  <a:gd name="T8" fmla="*/ 4 w 12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4" y="1"/>
                    </a:moveTo>
                    <a:cubicBezTo>
                      <a:pt x="1" y="4"/>
                      <a:pt x="0" y="8"/>
                      <a:pt x="0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1" y="6"/>
                      <a:pt x="9" y="2"/>
                      <a:pt x="4" y="0"/>
                    </a:cubicBezTo>
                    <a:cubicBezTo>
                      <a:pt x="4" y="0"/>
                      <a:pt x="4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Freeform 258"/>
              <p:cNvSpPr>
                <a:spLocks/>
              </p:cNvSpPr>
              <p:nvPr/>
            </p:nvSpPr>
            <p:spPr bwMode="auto">
              <a:xfrm>
                <a:off x="1974" y="672"/>
                <a:ext cx="15" cy="15"/>
              </a:xfrm>
              <a:custGeom>
                <a:avLst/>
                <a:gdLst>
                  <a:gd name="T0" fmla="*/ 11 w 11"/>
                  <a:gd name="T1" fmla="*/ 11 h 11"/>
                  <a:gd name="T2" fmla="*/ 8 w 11"/>
                  <a:gd name="T3" fmla="*/ 1 h 11"/>
                  <a:gd name="T4" fmla="*/ 7 w 11"/>
                  <a:gd name="T5" fmla="*/ 0 h 11"/>
                  <a:gd name="T6" fmla="*/ 0 w 11"/>
                  <a:gd name="T7" fmla="*/ 11 h 11"/>
                  <a:gd name="T8" fmla="*/ 11 w 11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1" y="11"/>
                    </a:moveTo>
                    <a:cubicBezTo>
                      <a:pt x="11" y="8"/>
                      <a:pt x="10" y="4"/>
                      <a:pt x="8" y="1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3" y="2"/>
                      <a:pt x="0" y="6"/>
                      <a:pt x="0" y="11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Freeform 259"/>
              <p:cNvSpPr>
                <a:spLocks/>
              </p:cNvSpPr>
              <p:nvPr/>
            </p:nvSpPr>
            <p:spPr bwMode="auto">
              <a:xfrm>
                <a:off x="1998" y="690"/>
                <a:ext cx="16" cy="16"/>
              </a:xfrm>
              <a:custGeom>
                <a:avLst/>
                <a:gdLst>
                  <a:gd name="T0" fmla="*/ 0 w 12"/>
                  <a:gd name="T1" fmla="*/ 0 h 12"/>
                  <a:gd name="T2" fmla="*/ 4 w 12"/>
                  <a:gd name="T3" fmla="*/ 11 h 12"/>
                  <a:gd name="T4" fmla="*/ 4 w 12"/>
                  <a:gd name="T5" fmla="*/ 12 h 12"/>
                  <a:gd name="T6" fmla="*/ 3 w 12"/>
                  <a:gd name="T7" fmla="*/ 12 h 12"/>
                  <a:gd name="T8" fmla="*/ 12 w 12"/>
                  <a:gd name="T9" fmla="*/ 0 h 12"/>
                  <a:gd name="T10" fmla="*/ 0 w 12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cubicBezTo>
                      <a:pt x="0" y="4"/>
                      <a:pt x="1" y="7"/>
                      <a:pt x="4" y="11"/>
                    </a:cubicBezTo>
                    <a:cubicBezTo>
                      <a:pt x="4" y="11"/>
                      <a:pt x="4" y="11"/>
                      <a:pt x="4" y="12"/>
                    </a:cubicBezTo>
                    <a:cubicBezTo>
                      <a:pt x="4" y="12"/>
                      <a:pt x="4" y="12"/>
                      <a:pt x="3" y="12"/>
                    </a:cubicBezTo>
                    <a:cubicBezTo>
                      <a:pt x="8" y="10"/>
                      <a:pt x="11" y="5"/>
                      <a:pt x="1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Freeform 260"/>
              <p:cNvSpPr>
                <a:spLocks/>
              </p:cNvSpPr>
              <p:nvPr/>
            </p:nvSpPr>
            <p:spPr bwMode="auto">
              <a:xfrm>
                <a:off x="1984" y="690"/>
                <a:ext cx="18" cy="17"/>
              </a:xfrm>
              <a:custGeom>
                <a:avLst/>
                <a:gdLst>
                  <a:gd name="T0" fmla="*/ 13 w 13"/>
                  <a:gd name="T1" fmla="*/ 11 h 13"/>
                  <a:gd name="T2" fmla="*/ 9 w 13"/>
                  <a:gd name="T3" fmla="*/ 0 h 13"/>
                  <a:gd name="T4" fmla="*/ 5 w 13"/>
                  <a:gd name="T5" fmla="*/ 0 h 13"/>
                  <a:gd name="T6" fmla="*/ 2 w 13"/>
                  <a:gd name="T7" fmla="*/ 11 h 13"/>
                  <a:gd name="T8" fmla="*/ 1 w 13"/>
                  <a:gd name="T9" fmla="*/ 12 h 13"/>
                  <a:gd name="T10" fmla="*/ 0 w 13"/>
                  <a:gd name="T11" fmla="*/ 12 h 13"/>
                  <a:gd name="T12" fmla="*/ 7 w 13"/>
                  <a:gd name="T13" fmla="*/ 13 h 13"/>
                  <a:gd name="T14" fmla="*/ 13 w 13"/>
                  <a:gd name="T15" fmla="*/ 12 h 13"/>
                  <a:gd name="T16" fmla="*/ 13 w 13"/>
                  <a:gd name="T17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3">
                    <a:moveTo>
                      <a:pt x="13" y="11"/>
                    </a:moveTo>
                    <a:cubicBezTo>
                      <a:pt x="10" y="8"/>
                      <a:pt x="9" y="4"/>
                      <a:pt x="9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4"/>
                      <a:pt x="4" y="8"/>
                      <a:pt x="2" y="11"/>
                    </a:cubicBezTo>
                    <a:cubicBezTo>
                      <a:pt x="2" y="11"/>
                      <a:pt x="1" y="12"/>
                      <a:pt x="1" y="12"/>
                    </a:cubicBezTo>
                    <a:cubicBezTo>
                      <a:pt x="1" y="12"/>
                      <a:pt x="0" y="12"/>
                      <a:pt x="0" y="12"/>
                    </a:cubicBezTo>
                    <a:cubicBezTo>
                      <a:pt x="2" y="13"/>
                      <a:pt x="5" y="13"/>
                      <a:pt x="7" y="13"/>
                    </a:cubicBezTo>
                    <a:cubicBezTo>
                      <a:pt x="9" y="13"/>
                      <a:pt x="12" y="13"/>
                      <a:pt x="13" y="12"/>
                    </a:cubicBezTo>
                    <a:cubicBezTo>
                      <a:pt x="13" y="12"/>
                      <a:pt x="13" y="11"/>
                      <a:pt x="1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Freeform 261"/>
              <p:cNvSpPr>
                <a:spLocks/>
              </p:cNvSpPr>
              <p:nvPr/>
            </p:nvSpPr>
            <p:spPr bwMode="auto">
              <a:xfrm>
                <a:off x="3154" y="2107"/>
                <a:ext cx="88" cy="87"/>
              </a:xfrm>
              <a:custGeom>
                <a:avLst/>
                <a:gdLst>
                  <a:gd name="T0" fmla="*/ 56 w 64"/>
                  <a:gd name="T1" fmla="*/ 51 h 63"/>
                  <a:gd name="T2" fmla="*/ 56 w 64"/>
                  <a:gd name="T3" fmla="*/ 29 h 63"/>
                  <a:gd name="T4" fmla="*/ 36 w 64"/>
                  <a:gd name="T5" fmla="*/ 5 h 63"/>
                  <a:gd name="T6" fmla="*/ 36 w 64"/>
                  <a:gd name="T7" fmla="*/ 2 h 63"/>
                  <a:gd name="T8" fmla="*/ 33 w 64"/>
                  <a:gd name="T9" fmla="*/ 0 h 63"/>
                  <a:gd name="T10" fmla="*/ 31 w 64"/>
                  <a:gd name="T11" fmla="*/ 0 h 63"/>
                  <a:gd name="T12" fmla="*/ 28 w 64"/>
                  <a:gd name="T13" fmla="*/ 2 h 63"/>
                  <a:gd name="T14" fmla="*/ 28 w 64"/>
                  <a:gd name="T15" fmla="*/ 5 h 63"/>
                  <a:gd name="T16" fmla="*/ 9 w 64"/>
                  <a:gd name="T17" fmla="*/ 29 h 63"/>
                  <a:gd name="T18" fmla="*/ 9 w 64"/>
                  <a:gd name="T19" fmla="*/ 51 h 63"/>
                  <a:gd name="T20" fmla="*/ 0 w 64"/>
                  <a:gd name="T21" fmla="*/ 59 h 63"/>
                  <a:gd name="T22" fmla="*/ 0 w 64"/>
                  <a:gd name="T23" fmla="*/ 63 h 63"/>
                  <a:gd name="T24" fmla="*/ 64 w 64"/>
                  <a:gd name="T25" fmla="*/ 63 h 63"/>
                  <a:gd name="T26" fmla="*/ 64 w 64"/>
                  <a:gd name="T27" fmla="*/ 59 h 63"/>
                  <a:gd name="T28" fmla="*/ 56 w 64"/>
                  <a:gd name="T29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4" h="63">
                    <a:moveTo>
                      <a:pt x="56" y="51"/>
                    </a:move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17"/>
                      <a:pt x="47" y="7"/>
                      <a:pt x="36" y="5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1"/>
                      <a:pt x="35" y="0"/>
                      <a:pt x="33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9" y="0"/>
                      <a:pt x="28" y="1"/>
                      <a:pt x="28" y="2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7"/>
                      <a:pt x="9" y="17"/>
                      <a:pt x="9" y="29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64" y="63"/>
                      <a:pt x="64" y="63"/>
                      <a:pt x="64" y="63"/>
                    </a:cubicBezTo>
                    <a:cubicBezTo>
                      <a:pt x="64" y="59"/>
                      <a:pt x="64" y="59"/>
                      <a:pt x="64" y="59"/>
                    </a:cubicBezTo>
                    <a:lnTo>
                      <a:pt x="56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Freeform 262"/>
              <p:cNvSpPr>
                <a:spLocks/>
              </p:cNvSpPr>
              <p:nvPr/>
            </p:nvSpPr>
            <p:spPr bwMode="auto">
              <a:xfrm>
                <a:off x="3191" y="2198"/>
                <a:ext cx="15" cy="7"/>
              </a:xfrm>
              <a:custGeom>
                <a:avLst/>
                <a:gdLst>
                  <a:gd name="T0" fmla="*/ 5 w 11"/>
                  <a:gd name="T1" fmla="*/ 5 h 5"/>
                  <a:gd name="T2" fmla="*/ 11 w 11"/>
                  <a:gd name="T3" fmla="*/ 0 h 5"/>
                  <a:gd name="T4" fmla="*/ 0 w 11"/>
                  <a:gd name="T5" fmla="*/ 0 h 5"/>
                  <a:gd name="T6" fmla="*/ 5 w 1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5">
                    <a:moveTo>
                      <a:pt x="5" y="5"/>
                    </a:moveTo>
                    <a:cubicBezTo>
                      <a:pt x="8" y="5"/>
                      <a:pt x="11" y="3"/>
                      <a:pt x="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2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Freeform 263"/>
              <p:cNvSpPr>
                <a:spLocks/>
              </p:cNvSpPr>
              <p:nvPr/>
            </p:nvSpPr>
            <p:spPr bwMode="auto">
              <a:xfrm>
                <a:off x="2744" y="2059"/>
                <a:ext cx="162" cy="99"/>
              </a:xfrm>
              <a:custGeom>
                <a:avLst/>
                <a:gdLst>
                  <a:gd name="T0" fmla="*/ 107 w 118"/>
                  <a:gd name="T1" fmla="*/ 9 h 72"/>
                  <a:gd name="T2" fmla="*/ 80 w 118"/>
                  <a:gd name="T3" fmla="*/ 25 h 72"/>
                  <a:gd name="T4" fmla="*/ 80 w 118"/>
                  <a:gd name="T5" fmla="*/ 6 h 72"/>
                  <a:gd name="T6" fmla="*/ 73 w 118"/>
                  <a:gd name="T7" fmla="*/ 0 h 72"/>
                  <a:gd name="T8" fmla="*/ 6 w 118"/>
                  <a:gd name="T9" fmla="*/ 0 h 72"/>
                  <a:gd name="T10" fmla="*/ 0 w 118"/>
                  <a:gd name="T11" fmla="*/ 6 h 72"/>
                  <a:gd name="T12" fmla="*/ 0 w 118"/>
                  <a:gd name="T13" fmla="*/ 65 h 72"/>
                  <a:gd name="T14" fmla="*/ 6 w 118"/>
                  <a:gd name="T15" fmla="*/ 72 h 72"/>
                  <a:gd name="T16" fmla="*/ 73 w 118"/>
                  <a:gd name="T17" fmla="*/ 72 h 72"/>
                  <a:gd name="T18" fmla="*/ 80 w 118"/>
                  <a:gd name="T19" fmla="*/ 65 h 72"/>
                  <a:gd name="T20" fmla="*/ 80 w 118"/>
                  <a:gd name="T21" fmla="*/ 47 h 72"/>
                  <a:gd name="T22" fmla="*/ 107 w 118"/>
                  <a:gd name="T23" fmla="*/ 63 h 72"/>
                  <a:gd name="T24" fmla="*/ 118 w 118"/>
                  <a:gd name="T25" fmla="*/ 63 h 72"/>
                  <a:gd name="T26" fmla="*/ 118 w 118"/>
                  <a:gd name="T27" fmla="*/ 9 h 72"/>
                  <a:gd name="T28" fmla="*/ 107 w 118"/>
                  <a:gd name="T29" fmla="*/ 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8" h="72">
                    <a:moveTo>
                      <a:pt x="107" y="9"/>
                    </a:move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3"/>
                      <a:pt x="77" y="0"/>
                      <a:pt x="7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9"/>
                      <a:pt x="2" y="72"/>
                      <a:pt x="6" y="72"/>
                    </a:cubicBezTo>
                    <a:cubicBezTo>
                      <a:pt x="73" y="72"/>
                      <a:pt x="73" y="72"/>
                      <a:pt x="73" y="72"/>
                    </a:cubicBezTo>
                    <a:cubicBezTo>
                      <a:pt x="77" y="72"/>
                      <a:pt x="80" y="69"/>
                      <a:pt x="80" y="65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107" y="63"/>
                      <a:pt x="107" y="63"/>
                      <a:pt x="107" y="63"/>
                    </a:cubicBezTo>
                    <a:cubicBezTo>
                      <a:pt x="118" y="63"/>
                      <a:pt x="118" y="63"/>
                      <a:pt x="118" y="63"/>
                    </a:cubicBezTo>
                    <a:cubicBezTo>
                      <a:pt x="118" y="9"/>
                      <a:pt x="118" y="9"/>
                      <a:pt x="118" y="9"/>
                    </a:cubicBezTo>
                    <a:lnTo>
                      <a:pt x="10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Freeform 264"/>
              <p:cNvSpPr>
                <a:spLocks/>
              </p:cNvSpPr>
              <p:nvPr/>
            </p:nvSpPr>
            <p:spPr bwMode="auto">
              <a:xfrm>
                <a:off x="2036" y="659"/>
                <a:ext cx="55" cy="54"/>
              </a:xfrm>
              <a:custGeom>
                <a:avLst/>
                <a:gdLst>
                  <a:gd name="T0" fmla="*/ 21 w 40"/>
                  <a:gd name="T1" fmla="*/ 3 h 39"/>
                  <a:gd name="T2" fmla="*/ 21 w 40"/>
                  <a:gd name="T3" fmla="*/ 0 h 39"/>
                  <a:gd name="T4" fmla="*/ 19 w 40"/>
                  <a:gd name="T5" fmla="*/ 0 h 39"/>
                  <a:gd name="T6" fmla="*/ 19 w 40"/>
                  <a:gd name="T7" fmla="*/ 3 h 39"/>
                  <a:gd name="T8" fmla="*/ 0 w 40"/>
                  <a:gd name="T9" fmla="*/ 23 h 39"/>
                  <a:gd name="T10" fmla="*/ 0 w 40"/>
                  <a:gd name="T11" fmla="*/ 25 h 39"/>
                  <a:gd name="T12" fmla="*/ 1 w 40"/>
                  <a:gd name="T13" fmla="*/ 25 h 39"/>
                  <a:gd name="T14" fmla="*/ 5 w 40"/>
                  <a:gd name="T15" fmla="*/ 21 h 39"/>
                  <a:gd name="T16" fmla="*/ 10 w 40"/>
                  <a:gd name="T17" fmla="*/ 26 h 39"/>
                  <a:gd name="T18" fmla="*/ 11 w 40"/>
                  <a:gd name="T19" fmla="*/ 26 h 39"/>
                  <a:gd name="T20" fmla="*/ 15 w 40"/>
                  <a:gd name="T21" fmla="*/ 21 h 39"/>
                  <a:gd name="T22" fmla="*/ 19 w 40"/>
                  <a:gd name="T23" fmla="*/ 25 h 39"/>
                  <a:gd name="T24" fmla="*/ 19 w 40"/>
                  <a:gd name="T25" fmla="*/ 36 h 39"/>
                  <a:gd name="T26" fmla="*/ 22 w 40"/>
                  <a:gd name="T27" fmla="*/ 39 h 39"/>
                  <a:gd name="T28" fmla="*/ 25 w 40"/>
                  <a:gd name="T29" fmla="*/ 36 h 39"/>
                  <a:gd name="T30" fmla="*/ 24 w 40"/>
                  <a:gd name="T31" fmla="*/ 36 h 39"/>
                  <a:gd name="T32" fmla="*/ 22 w 40"/>
                  <a:gd name="T33" fmla="*/ 38 h 39"/>
                  <a:gd name="T34" fmla="*/ 21 w 40"/>
                  <a:gd name="T35" fmla="*/ 36 h 39"/>
                  <a:gd name="T36" fmla="*/ 21 w 40"/>
                  <a:gd name="T37" fmla="*/ 25 h 39"/>
                  <a:gd name="T38" fmla="*/ 25 w 40"/>
                  <a:gd name="T39" fmla="*/ 21 h 39"/>
                  <a:gd name="T40" fmla="*/ 29 w 40"/>
                  <a:gd name="T41" fmla="*/ 26 h 39"/>
                  <a:gd name="T42" fmla="*/ 30 w 40"/>
                  <a:gd name="T43" fmla="*/ 26 h 39"/>
                  <a:gd name="T44" fmla="*/ 35 w 40"/>
                  <a:gd name="T45" fmla="*/ 21 h 39"/>
                  <a:gd name="T46" fmla="*/ 39 w 40"/>
                  <a:gd name="T47" fmla="*/ 25 h 39"/>
                  <a:gd name="T48" fmla="*/ 40 w 40"/>
                  <a:gd name="T49" fmla="*/ 25 h 39"/>
                  <a:gd name="T50" fmla="*/ 40 w 40"/>
                  <a:gd name="T51" fmla="*/ 23 h 39"/>
                  <a:gd name="T52" fmla="*/ 21 w 40"/>
                  <a:gd name="T5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0" h="39">
                    <a:moveTo>
                      <a:pt x="21" y="3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8" y="3"/>
                      <a:pt x="0" y="12"/>
                      <a:pt x="0" y="23"/>
                    </a:cubicBezTo>
                    <a:cubicBezTo>
                      <a:pt x="0" y="24"/>
                      <a:pt x="0" y="25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1" y="23"/>
                      <a:pt x="3" y="21"/>
                      <a:pt x="5" y="21"/>
                    </a:cubicBezTo>
                    <a:cubicBezTo>
                      <a:pt x="8" y="21"/>
                      <a:pt x="10" y="23"/>
                      <a:pt x="10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3"/>
                      <a:pt x="13" y="21"/>
                      <a:pt x="15" y="21"/>
                    </a:cubicBezTo>
                    <a:cubicBezTo>
                      <a:pt x="17" y="21"/>
                      <a:pt x="19" y="23"/>
                      <a:pt x="19" y="25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8"/>
                      <a:pt x="21" y="39"/>
                      <a:pt x="22" y="39"/>
                    </a:cubicBezTo>
                    <a:cubicBezTo>
                      <a:pt x="24" y="39"/>
                      <a:pt x="25" y="38"/>
                      <a:pt x="25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7"/>
                      <a:pt x="23" y="38"/>
                      <a:pt x="22" y="38"/>
                    </a:cubicBezTo>
                    <a:cubicBezTo>
                      <a:pt x="21" y="38"/>
                      <a:pt x="21" y="37"/>
                      <a:pt x="21" y="36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3"/>
                      <a:pt x="23" y="21"/>
                      <a:pt x="25" y="21"/>
                    </a:cubicBezTo>
                    <a:cubicBezTo>
                      <a:pt x="27" y="21"/>
                      <a:pt x="29" y="23"/>
                      <a:pt x="29" y="26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0" y="23"/>
                      <a:pt x="32" y="21"/>
                      <a:pt x="35" y="21"/>
                    </a:cubicBezTo>
                    <a:cubicBezTo>
                      <a:pt x="37" y="21"/>
                      <a:pt x="39" y="23"/>
                      <a:pt x="39" y="25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40" y="25"/>
                      <a:pt x="40" y="24"/>
                      <a:pt x="40" y="23"/>
                    </a:cubicBezTo>
                    <a:cubicBezTo>
                      <a:pt x="40" y="12"/>
                      <a:pt x="32" y="3"/>
                      <a:pt x="2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" name="Freeform 265"/>
              <p:cNvSpPr>
                <a:spLocks noEditPoints="1"/>
              </p:cNvSpPr>
              <p:nvPr/>
            </p:nvSpPr>
            <p:spPr bwMode="auto">
              <a:xfrm>
                <a:off x="2499" y="1085"/>
                <a:ext cx="80" cy="34"/>
              </a:xfrm>
              <a:custGeom>
                <a:avLst/>
                <a:gdLst>
                  <a:gd name="T0" fmla="*/ 2 w 58"/>
                  <a:gd name="T1" fmla="*/ 0 h 25"/>
                  <a:gd name="T2" fmla="*/ 0 w 58"/>
                  <a:gd name="T3" fmla="*/ 0 h 25"/>
                  <a:gd name="T4" fmla="*/ 0 w 58"/>
                  <a:gd name="T5" fmla="*/ 2 h 25"/>
                  <a:gd name="T6" fmla="*/ 0 w 58"/>
                  <a:gd name="T7" fmla="*/ 22 h 25"/>
                  <a:gd name="T8" fmla="*/ 3 w 58"/>
                  <a:gd name="T9" fmla="*/ 25 h 25"/>
                  <a:gd name="T10" fmla="*/ 55 w 58"/>
                  <a:gd name="T11" fmla="*/ 25 h 25"/>
                  <a:gd name="T12" fmla="*/ 58 w 58"/>
                  <a:gd name="T13" fmla="*/ 22 h 25"/>
                  <a:gd name="T14" fmla="*/ 58 w 58"/>
                  <a:gd name="T15" fmla="*/ 2 h 25"/>
                  <a:gd name="T16" fmla="*/ 58 w 58"/>
                  <a:gd name="T17" fmla="*/ 0 h 25"/>
                  <a:gd name="T18" fmla="*/ 56 w 58"/>
                  <a:gd name="T19" fmla="*/ 0 h 25"/>
                  <a:gd name="T20" fmla="*/ 2 w 58"/>
                  <a:gd name="T21" fmla="*/ 0 h 25"/>
                  <a:gd name="T22" fmla="*/ 6 w 58"/>
                  <a:gd name="T23" fmla="*/ 10 h 25"/>
                  <a:gd name="T24" fmla="*/ 19 w 58"/>
                  <a:gd name="T25" fmla="*/ 10 h 25"/>
                  <a:gd name="T26" fmla="*/ 19 w 58"/>
                  <a:gd name="T27" fmla="*/ 12 h 25"/>
                  <a:gd name="T28" fmla="*/ 6 w 58"/>
                  <a:gd name="T29" fmla="*/ 12 h 25"/>
                  <a:gd name="T30" fmla="*/ 6 w 58"/>
                  <a:gd name="T31" fmla="*/ 10 h 25"/>
                  <a:gd name="T32" fmla="*/ 28 w 58"/>
                  <a:gd name="T33" fmla="*/ 19 h 25"/>
                  <a:gd name="T34" fmla="*/ 6 w 58"/>
                  <a:gd name="T35" fmla="*/ 19 h 25"/>
                  <a:gd name="T36" fmla="*/ 6 w 58"/>
                  <a:gd name="T37" fmla="*/ 17 h 25"/>
                  <a:gd name="T38" fmla="*/ 28 w 58"/>
                  <a:gd name="T39" fmla="*/ 17 h 25"/>
                  <a:gd name="T40" fmla="*/ 28 w 58"/>
                  <a:gd name="T41" fmla="*/ 19 h 25"/>
                  <a:gd name="T42" fmla="*/ 51 w 58"/>
                  <a:gd name="T43" fmla="*/ 17 h 25"/>
                  <a:gd name="T44" fmla="*/ 49 w 58"/>
                  <a:gd name="T45" fmla="*/ 19 h 25"/>
                  <a:gd name="T46" fmla="*/ 45 w 58"/>
                  <a:gd name="T47" fmla="*/ 19 h 25"/>
                  <a:gd name="T48" fmla="*/ 43 w 58"/>
                  <a:gd name="T49" fmla="*/ 17 h 25"/>
                  <a:gd name="T50" fmla="*/ 43 w 58"/>
                  <a:gd name="T51" fmla="*/ 17 h 25"/>
                  <a:gd name="T52" fmla="*/ 45 w 58"/>
                  <a:gd name="T53" fmla="*/ 14 h 25"/>
                  <a:gd name="T54" fmla="*/ 49 w 58"/>
                  <a:gd name="T55" fmla="*/ 14 h 25"/>
                  <a:gd name="T56" fmla="*/ 51 w 58"/>
                  <a:gd name="T57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" h="25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5"/>
                      <a:pt x="3" y="25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6" y="25"/>
                      <a:pt x="58" y="24"/>
                      <a:pt x="58" y="22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6" y="0"/>
                      <a:pt x="56" y="0"/>
                      <a:pt x="56" y="0"/>
                    </a:cubicBezTo>
                    <a:lnTo>
                      <a:pt x="2" y="0"/>
                    </a:lnTo>
                    <a:close/>
                    <a:moveTo>
                      <a:pt x="6" y="10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6" y="12"/>
                      <a:pt x="6" y="12"/>
                      <a:pt x="6" y="12"/>
                    </a:cubicBezTo>
                    <a:lnTo>
                      <a:pt x="6" y="10"/>
                    </a:lnTo>
                    <a:close/>
                    <a:moveTo>
                      <a:pt x="28" y="19"/>
                    </a:moveTo>
                    <a:cubicBezTo>
                      <a:pt x="6" y="19"/>
                      <a:pt x="6" y="19"/>
                      <a:pt x="6" y="19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28" y="17"/>
                      <a:pt x="28" y="17"/>
                      <a:pt x="28" y="17"/>
                    </a:cubicBezTo>
                    <a:lnTo>
                      <a:pt x="28" y="19"/>
                    </a:lnTo>
                    <a:close/>
                    <a:moveTo>
                      <a:pt x="51" y="17"/>
                    </a:moveTo>
                    <a:cubicBezTo>
                      <a:pt x="51" y="18"/>
                      <a:pt x="50" y="19"/>
                      <a:pt x="49" y="19"/>
                    </a:cubicBezTo>
                    <a:cubicBezTo>
                      <a:pt x="45" y="19"/>
                      <a:pt x="45" y="19"/>
                      <a:pt x="45" y="19"/>
                    </a:cubicBezTo>
                    <a:cubicBezTo>
                      <a:pt x="44" y="19"/>
                      <a:pt x="43" y="18"/>
                      <a:pt x="43" y="17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3" y="15"/>
                      <a:pt x="44" y="14"/>
                      <a:pt x="45" y="14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50" y="14"/>
                      <a:pt x="51" y="15"/>
                      <a:pt x="5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1" name="Freeform 266"/>
              <p:cNvSpPr>
                <a:spLocks/>
              </p:cNvSpPr>
              <p:nvPr/>
            </p:nvSpPr>
            <p:spPr bwMode="auto">
              <a:xfrm>
                <a:off x="2499" y="1065"/>
                <a:ext cx="80" cy="11"/>
              </a:xfrm>
              <a:custGeom>
                <a:avLst/>
                <a:gdLst>
                  <a:gd name="T0" fmla="*/ 55 w 58"/>
                  <a:gd name="T1" fmla="*/ 0 h 8"/>
                  <a:gd name="T2" fmla="*/ 3 w 58"/>
                  <a:gd name="T3" fmla="*/ 0 h 8"/>
                  <a:gd name="T4" fmla="*/ 0 w 58"/>
                  <a:gd name="T5" fmla="*/ 4 h 8"/>
                  <a:gd name="T6" fmla="*/ 0 w 58"/>
                  <a:gd name="T7" fmla="*/ 7 h 8"/>
                  <a:gd name="T8" fmla="*/ 0 w 58"/>
                  <a:gd name="T9" fmla="*/ 8 h 8"/>
                  <a:gd name="T10" fmla="*/ 2 w 58"/>
                  <a:gd name="T11" fmla="*/ 8 h 8"/>
                  <a:gd name="T12" fmla="*/ 56 w 58"/>
                  <a:gd name="T13" fmla="*/ 8 h 8"/>
                  <a:gd name="T14" fmla="*/ 58 w 58"/>
                  <a:gd name="T15" fmla="*/ 8 h 8"/>
                  <a:gd name="T16" fmla="*/ 58 w 58"/>
                  <a:gd name="T17" fmla="*/ 7 h 8"/>
                  <a:gd name="T18" fmla="*/ 58 w 58"/>
                  <a:gd name="T19" fmla="*/ 4 h 8"/>
                  <a:gd name="T20" fmla="*/ 55 w 58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" h="8">
                    <a:moveTo>
                      <a:pt x="5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2"/>
                      <a:pt x="56" y="0"/>
                      <a:pt x="5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2" name="Rectangle 267"/>
              <p:cNvSpPr>
                <a:spLocks noChangeArrowheads="1"/>
              </p:cNvSpPr>
              <p:nvPr/>
            </p:nvSpPr>
            <p:spPr bwMode="auto">
              <a:xfrm>
                <a:off x="3026" y="1819"/>
                <a:ext cx="69" cy="4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3" name="Freeform 268"/>
              <p:cNvSpPr>
                <a:spLocks noEditPoints="1"/>
              </p:cNvSpPr>
              <p:nvPr/>
            </p:nvSpPr>
            <p:spPr bwMode="auto">
              <a:xfrm>
                <a:off x="3026" y="1797"/>
                <a:ext cx="69" cy="20"/>
              </a:xfrm>
              <a:custGeom>
                <a:avLst/>
                <a:gdLst>
                  <a:gd name="T0" fmla="*/ 0 w 69"/>
                  <a:gd name="T1" fmla="*/ 0 h 20"/>
                  <a:gd name="T2" fmla="*/ 0 w 69"/>
                  <a:gd name="T3" fmla="*/ 20 h 20"/>
                  <a:gd name="T4" fmla="*/ 69 w 69"/>
                  <a:gd name="T5" fmla="*/ 20 h 20"/>
                  <a:gd name="T6" fmla="*/ 69 w 69"/>
                  <a:gd name="T7" fmla="*/ 0 h 20"/>
                  <a:gd name="T8" fmla="*/ 0 w 69"/>
                  <a:gd name="T9" fmla="*/ 0 h 20"/>
                  <a:gd name="T10" fmla="*/ 11 w 69"/>
                  <a:gd name="T11" fmla="*/ 11 h 20"/>
                  <a:gd name="T12" fmla="*/ 8 w 69"/>
                  <a:gd name="T13" fmla="*/ 11 h 20"/>
                  <a:gd name="T14" fmla="*/ 8 w 69"/>
                  <a:gd name="T15" fmla="*/ 9 h 20"/>
                  <a:gd name="T16" fmla="*/ 11 w 69"/>
                  <a:gd name="T17" fmla="*/ 9 h 20"/>
                  <a:gd name="T18" fmla="*/ 11 w 69"/>
                  <a:gd name="T19" fmla="*/ 11 h 20"/>
                  <a:gd name="T20" fmla="*/ 17 w 69"/>
                  <a:gd name="T21" fmla="*/ 11 h 20"/>
                  <a:gd name="T22" fmla="*/ 14 w 69"/>
                  <a:gd name="T23" fmla="*/ 11 h 20"/>
                  <a:gd name="T24" fmla="*/ 14 w 69"/>
                  <a:gd name="T25" fmla="*/ 9 h 20"/>
                  <a:gd name="T26" fmla="*/ 17 w 69"/>
                  <a:gd name="T27" fmla="*/ 9 h 20"/>
                  <a:gd name="T28" fmla="*/ 17 w 69"/>
                  <a:gd name="T29" fmla="*/ 11 h 20"/>
                  <a:gd name="T30" fmla="*/ 61 w 69"/>
                  <a:gd name="T31" fmla="*/ 11 h 20"/>
                  <a:gd name="T32" fmla="*/ 19 w 69"/>
                  <a:gd name="T33" fmla="*/ 11 h 20"/>
                  <a:gd name="T34" fmla="*/ 19 w 69"/>
                  <a:gd name="T35" fmla="*/ 9 h 20"/>
                  <a:gd name="T36" fmla="*/ 61 w 69"/>
                  <a:gd name="T37" fmla="*/ 9 h 20"/>
                  <a:gd name="T38" fmla="*/ 61 w 69"/>
                  <a:gd name="T39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9" h="20">
                    <a:moveTo>
                      <a:pt x="0" y="0"/>
                    </a:moveTo>
                    <a:lnTo>
                      <a:pt x="0" y="20"/>
                    </a:lnTo>
                    <a:lnTo>
                      <a:pt x="69" y="20"/>
                    </a:lnTo>
                    <a:lnTo>
                      <a:pt x="69" y="0"/>
                    </a:lnTo>
                    <a:lnTo>
                      <a:pt x="0" y="0"/>
                    </a:lnTo>
                    <a:close/>
                    <a:moveTo>
                      <a:pt x="11" y="11"/>
                    </a:moveTo>
                    <a:lnTo>
                      <a:pt x="8" y="11"/>
                    </a:lnTo>
                    <a:lnTo>
                      <a:pt x="8" y="9"/>
                    </a:lnTo>
                    <a:lnTo>
                      <a:pt x="11" y="9"/>
                    </a:lnTo>
                    <a:lnTo>
                      <a:pt x="11" y="11"/>
                    </a:lnTo>
                    <a:close/>
                    <a:moveTo>
                      <a:pt x="17" y="11"/>
                    </a:moveTo>
                    <a:lnTo>
                      <a:pt x="14" y="11"/>
                    </a:lnTo>
                    <a:lnTo>
                      <a:pt x="14" y="9"/>
                    </a:lnTo>
                    <a:lnTo>
                      <a:pt x="17" y="9"/>
                    </a:lnTo>
                    <a:lnTo>
                      <a:pt x="17" y="11"/>
                    </a:lnTo>
                    <a:close/>
                    <a:moveTo>
                      <a:pt x="61" y="11"/>
                    </a:moveTo>
                    <a:lnTo>
                      <a:pt x="19" y="11"/>
                    </a:lnTo>
                    <a:lnTo>
                      <a:pt x="19" y="9"/>
                    </a:lnTo>
                    <a:lnTo>
                      <a:pt x="61" y="9"/>
                    </a:lnTo>
                    <a:lnTo>
                      <a:pt x="6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4" name="Freeform 269"/>
              <p:cNvSpPr>
                <a:spLocks/>
              </p:cNvSpPr>
              <p:nvPr/>
            </p:nvSpPr>
            <p:spPr bwMode="auto">
              <a:xfrm>
                <a:off x="3040" y="1244"/>
                <a:ext cx="36" cy="59"/>
              </a:xfrm>
              <a:custGeom>
                <a:avLst/>
                <a:gdLst>
                  <a:gd name="T0" fmla="*/ 36 w 36"/>
                  <a:gd name="T1" fmla="*/ 26 h 59"/>
                  <a:gd name="T2" fmla="*/ 22 w 36"/>
                  <a:gd name="T3" fmla="*/ 26 h 59"/>
                  <a:gd name="T4" fmla="*/ 26 w 36"/>
                  <a:gd name="T5" fmla="*/ 0 h 59"/>
                  <a:gd name="T6" fmla="*/ 0 w 36"/>
                  <a:gd name="T7" fmla="*/ 33 h 59"/>
                  <a:gd name="T8" fmla="*/ 14 w 36"/>
                  <a:gd name="T9" fmla="*/ 33 h 59"/>
                  <a:gd name="T10" fmla="*/ 9 w 36"/>
                  <a:gd name="T11" fmla="*/ 59 h 59"/>
                  <a:gd name="T12" fmla="*/ 36 w 36"/>
                  <a:gd name="T13" fmla="*/ 2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59">
                    <a:moveTo>
                      <a:pt x="36" y="26"/>
                    </a:moveTo>
                    <a:lnTo>
                      <a:pt x="22" y="26"/>
                    </a:lnTo>
                    <a:lnTo>
                      <a:pt x="26" y="0"/>
                    </a:lnTo>
                    <a:lnTo>
                      <a:pt x="0" y="33"/>
                    </a:lnTo>
                    <a:lnTo>
                      <a:pt x="14" y="33"/>
                    </a:lnTo>
                    <a:lnTo>
                      <a:pt x="9" y="59"/>
                    </a:lnTo>
                    <a:lnTo>
                      <a:pt x="36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5" name="Freeform 270"/>
              <p:cNvSpPr>
                <a:spLocks noEditPoints="1"/>
              </p:cNvSpPr>
              <p:nvPr/>
            </p:nvSpPr>
            <p:spPr bwMode="auto">
              <a:xfrm>
                <a:off x="1480" y="765"/>
                <a:ext cx="62" cy="64"/>
              </a:xfrm>
              <a:custGeom>
                <a:avLst/>
                <a:gdLst>
                  <a:gd name="T0" fmla="*/ 45 w 45"/>
                  <a:gd name="T1" fmla="*/ 23 h 46"/>
                  <a:gd name="T2" fmla="*/ 43 w 45"/>
                  <a:gd name="T3" fmla="*/ 20 h 46"/>
                  <a:gd name="T4" fmla="*/ 43 w 45"/>
                  <a:gd name="T5" fmla="*/ 14 h 46"/>
                  <a:gd name="T6" fmla="*/ 38 w 45"/>
                  <a:gd name="T7" fmla="*/ 10 h 46"/>
                  <a:gd name="T8" fmla="*/ 36 w 45"/>
                  <a:gd name="T9" fmla="*/ 4 h 46"/>
                  <a:gd name="T10" fmla="*/ 30 w 45"/>
                  <a:gd name="T11" fmla="*/ 4 h 46"/>
                  <a:gd name="T12" fmla="*/ 25 w 45"/>
                  <a:gd name="T13" fmla="*/ 0 h 46"/>
                  <a:gd name="T14" fmla="*/ 22 w 45"/>
                  <a:gd name="T15" fmla="*/ 10 h 46"/>
                  <a:gd name="T16" fmla="*/ 22 w 45"/>
                  <a:gd name="T17" fmla="*/ 36 h 46"/>
                  <a:gd name="T18" fmla="*/ 25 w 45"/>
                  <a:gd name="T19" fmla="*/ 46 h 46"/>
                  <a:gd name="T20" fmla="*/ 30 w 45"/>
                  <a:gd name="T21" fmla="*/ 42 h 46"/>
                  <a:gd name="T22" fmla="*/ 36 w 45"/>
                  <a:gd name="T23" fmla="*/ 42 h 46"/>
                  <a:gd name="T24" fmla="*/ 38 w 45"/>
                  <a:gd name="T25" fmla="*/ 36 h 46"/>
                  <a:gd name="T26" fmla="*/ 43 w 45"/>
                  <a:gd name="T27" fmla="*/ 32 h 46"/>
                  <a:gd name="T28" fmla="*/ 43 w 45"/>
                  <a:gd name="T29" fmla="*/ 26 h 46"/>
                  <a:gd name="T30" fmla="*/ 22 w 45"/>
                  <a:gd name="T31" fmla="*/ 0 h 46"/>
                  <a:gd name="T32" fmla="*/ 20 w 45"/>
                  <a:gd name="T33" fmla="*/ 0 h 46"/>
                  <a:gd name="T34" fmla="*/ 15 w 45"/>
                  <a:gd name="T35" fmla="*/ 4 h 46"/>
                  <a:gd name="T36" fmla="*/ 9 w 45"/>
                  <a:gd name="T37" fmla="*/ 4 h 46"/>
                  <a:gd name="T38" fmla="*/ 7 w 45"/>
                  <a:gd name="T39" fmla="*/ 10 h 46"/>
                  <a:gd name="T40" fmla="*/ 2 w 45"/>
                  <a:gd name="T41" fmla="*/ 14 h 46"/>
                  <a:gd name="T42" fmla="*/ 2 w 45"/>
                  <a:gd name="T43" fmla="*/ 20 h 46"/>
                  <a:gd name="T44" fmla="*/ 0 w 45"/>
                  <a:gd name="T45" fmla="*/ 23 h 46"/>
                  <a:gd name="T46" fmla="*/ 2 w 45"/>
                  <a:gd name="T47" fmla="*/ 26 h 46"/>
                  <a:gd name="T48" fmla="*/ 2 w 45"/>
                  <a:gd name="T49" fmla="*/ 32 h 46"/>
                  <a:gd name="T50" fmla="*/ 7 w 45"/>
                  <a:gd name="T51" fmla="*/ 36 h 46"/>
                  <a:gd name="T52" fmla="*/ 9 w 45"/>
                  <a:gd name="T53" fmla="*/ 42 h 46"/>
                  <a:gd name="T54" fmla="*/ 15 w 45"/>
                  <a:gd name="T55" fmla="*/ 42 h 46"/>
                  <a:gd name="T56" fmla="*/ 20 w 45"/>
                  <a:gd name="T57" fmla="*/ 46 h 46"/>
                  <a:gd name="T58" fmla="*/ 22 w 45"/>
                  <a:gd name="T59" fmla="*/ 46 h 46"/>
                  <a:gd name="T60" fmla="*/ 10 w 45"/>
                  <a:gd name="T61" fmla="*/ 23 h 46"/>
                  <a:gd name="T62" fmla="*/ 22 w 45"/>
                  <a:gd name="T6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" h="46">
                    <a:moveTo>
                      <a:pt x="45" y="25"/>
                    </a:moveTo>
                    <a:cubicBezTo>
                      <a:pt x="45" y="25"/>
                      <a:pt x="45" y="24"/>
                      <a:pt x="45" y="23"/>
                    </a:cubicBezTo>
                    <a:cubicBezTo>
                      <a:pt x="45" y="22"/>
                      <a:pt x="45" y="21"/>
                      <a:pt x="45" y="21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2" y="18"/>
                      <a:pt x="42" y="17"/>
                      <a:pt x="41" y="16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3" y="12"/>
                      <a:pt x="42" y="11"/>
                      <a:pt x="41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9"/>
                      <a:pt x="36" y="8"/>
                      <a:pt x="35" y="7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5" y="3"/>
                      <a:pt x="33" y="3"/>
                      <a:pt x="32" y="2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29" y="3"/>
                      <a:pt x="27" y="3"/>
                      <a:pt x="26" y="3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4" y="0"/>
                      <a:pt x="23" y="0"/>
                      <a:pt x="22" y="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9" y="10"/>
                      <a:pt x="35" y="16"/>
                      <a:pt x="35" y="23"/>
                    </a:cubicBezTo>
                    <a:cubicBezTo>
                      <a:pt x="35" y="30"/>
                      <a:pt x="29" y="36"/>
                      <a:pt x="22" y="3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3" y="46"/>
                      <a:pt x="24" y="46"/>
                      <a:pt x="25" y="46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27" y="43"/>
                      <a:pt x="28" y="42"/>
                      <a:pt x="30" y="42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3" y="43"/>
                      <a:pt x="35" y="42"/>
                      <a:pt x="36" y="42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6" y="38"/>
                      <a:pt x="37" y="37"/>
                      <a:pt x="38" y="36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2" y="35"/>
                      <a:pt x="43" y="34"/>
                      <a:pt x="43" y="32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2" y="29"/>
                      <a:pt x="42" y="28"/>
                      <a:pt x="43" y="26"/>
                    </a:cubicBezTo>
                    <a:lnTo>
                      <a:pt x="45" y="25"/>
                    </a:lnTo>
                    <a:close/>
                    <a:moveTo>
                      <a:pt x="22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0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8" y="3"/>
                      <a:pt x="16" y="3"/>
                      <a:pt x="15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3"/>
                      <a:pt x="10" y="3"/>
                      <a:pt x="9" y="4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8"/>
                      <a:pt x="8" y="9"/>
                      <a:pt x="7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11"/>
                      <a:pt x="2" y="12"/>
                      <a:pt x="2" y="14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3" y="17"/>
                      <a:pt x="3" y="18"/>
                      <a:pt x="2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2"/>
                      <a:pt x="0" y="23"/>
                    </a:cubicBezTo>
                    <a:cubicBezTo>
                      <a:pt x="0" y="24"/>
                      <a:pt x="0" y="25"/>
                      <a:pt x="0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3" y="28"/>
                      <a:pt x="3" y="29"/>
                      <a:pt x="4" y="30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2" y="34"/>
                      <a:pt x="3" y="35"/>
                      <a:pt x="4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8" y="37"/>
                      <a:pt x="9" y="38"/>
                      <a:pt x="10" y="39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10" y="42"/>
                      <a:pt x="12" y="43"/>
                      <a:pt x="13" y="44"/>
                    </a:cubicBezTo>
                    <a:cubicBezTo>
                      <a:pt x="15" y="42"/>
                      <a:pt x="15" y="42"/>
                      <a:pt x="15" y="42"/>
                    </a:cubicBezTo>
                    <a:cubicBezTo>
                      <a:pt x="16" y="42"/>
                      <a:pt x="18" y="43"/>
                      <a:pt x="19" y="43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1" y="46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16" y="36"/>
                      <a:pt x="10" y="30"/>
                      <a:pt x="10" y="23"/>
                    </a:cubicBezTo>
                    <a:cubicBezTo>
                      <a:pt x="10" y="16"/>
                      <a:pt x="16" y="10"/>
                      <a:pt x="22" y="10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6" name="Freeform 271"/>
              <p:cNvSpPr>
                <a:spLocks noEditPoints="1"/>
              </p:cNvSpPr>
              <p:nvPr/>
            </p:nvSpPr>
            <p:spPr bwMode="auto">
              <a:xfrm>
                <a:off x="1520" y="807"/>
                <a:ext cx="77" cy="77"/>
              </a:xfrm>
              <a:custGeom>
                <a:avLst/>
                <a:gdLst>
                  <a:gd name="T0" fmla="*/ 56 w 56"/>
                  <a:gd name="T1" fmla="*/ 21 h 56"/>
                  <a:gd name="T2" fmla="*/ 53 w 56"/>
                  <a:gd name="T3" fmla="*/ 26 h 56"/>
                  <a:gd name="T4" fmla="*/ 56 w 56"/>
                  <a:gd name="T5" fmla="*/ 33 h 56"/>
                  <a:gd name="T6" fmla="*/ 51 w 56"/>
                  <a:gd name="T7" fmla="*/ 39 h 56"/>
                  <a:gd name="T8" fmla="*/ 50 w 56"/>
                  <a:gd name="T9" fmla="*/ 46 h 56"/>
                  <a:gd name="T10" fmla="*/ 43 w 56"/>
                  <a:gd name="T11" fmla="*/ 49 h 56"/>
                  <a:gd name="T12" fmla="*/ 38 w 56"/>
                  <a:gd name="T13" fmla="*/ 55 h 56"/>
                  <a:gd name="T14" fmla="*/ 32 w 56"/>
                  <a:gd name="T15" fmla="*/ 56 h 56"/>
                  <a:gd name="T16" fmla="*/ 28 w 56"/>
                  <a:gd name="T17" fmla="*/ 53 h 56"/>
                  <a:gd name="T18" fmla="*/ 32 w 56"/>
                  <a:gd name="T19" fmla="*/ 43 h 56"/>
                  <a:gd name="T20" fmla="*/ 28 w 56"/>
                  <a:gd name="T21" fmla="*/ 13 h 56"/>
                  <a:gd name="T22" fmla="*/ 31 w 56"/>
                  <a:gd name="T23" fmla="*/ 3 h 56"/>
                  <a:gd name="T24" fmla="*/ 39 w 56"/>
                  <a:gd name="T25" fmla="*/ 2 h 56"/>
                  <a:gd name="T26" fmla="*/ 43 w 56"/>
                  <a:gd name="T27" fmla="*/ 8 h 56"/>
                  <a:gd name="T28" fmla="*/ 50 w 56"/>
                  <a:gd name="T29" fmla="*/ 11 h 56"/>
                  <a:gd name="T30" fmla="*/ 51 w 56"/>
                  <a:gd name="T31" fmla="*/ 18 h 56"/>
                  <a:gd name="T32" fmla="*/ 28 w 56"/>
                  <a:gd name="T33" fmla="*/ 53 h 56"/>
                  <a:gd name="T34" fmla="*/ 23 w 56"/>
                  <a:gd name="T35" fmla="*/ 56 h 56"/>
                  <a:gd name="T36" fmla="*/ 18 w 56"/>
                  <a:gd name="T37" fmla="*/ 51 h 56"/>
                  <a:gd name="T38" fmla="*/ 10 w 56"/>
                  <a:gd name="T39" fmla="*/ 50 h 56"/>
                  <a:gd name="T40" fmla="*/ 8 w 56"/>
                  <a:gd name="T41" fmla="*/ 43 h 56"/>
                  <a:gd name="T42" fmla="*/ 2 w 56"/>
                  <a:gd name="T43" fmla="*/ 38 h 56"/>
                  <a:gd name="T44" fmla="*/ 0 w 56"/>
                  <a:gd name="T45" fmla="*/ 32 h 56"/>
                  <a:gd name="T46" fmla="*/ 3 w 56"/>
                  <a:gd name="T47" fmla="*/ 25 h 56"/>
                  <a:gd name="T48" fmla="*/ 2 w 56"/>
                  <a:gd name="T49" fmla="*/ 18 h 56"/>
                  <a:gd name="T50" fmla="*/ 8 w 56"/>
                  <a:gd name="T51" fmla="*/ 13 h 56"/>
                  <a:gd name="T52" fmla="*/ 11 w 56"/>
                  <a:gd name="T53" fmla="*/ 6 h 56"/>
                  <a:gd name="T54" fmla="*/ 18 w 56"/>
                  <a:gd name="T55" fmla="*/ 5 h 56"/>
                  <a:gd name="T56" fmla="*/ 21 w 56"/>
                  <a:gd name="T57" fmla="*/ 1 h 56"/>
                  <a:gd name="T58" fmla="*/ 26 w 56"/>
                  <a:gd name="T59" fmla="*/ 3 h 56"/>
                  <a:gd name="T60" fmla="*/ 28 w 56"/>
                  <a:gd name="T61" fmla="*/ 13 h 56"/>
                  <a:gd name="T62" fmla="*/ 13 w 56"/>
                  <a:gd name="T63" fmla="*/ 32 h 56"/>
                  <a:gd name="T64" fmla="*/ 28 w 56"/>
                  <a:gd name="T65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6" h="56">
                    <a:moveTo>
                      <a:pt x="55" y="19"/>
                    </a:moveTo>
                    <a:cubicBezTo>
                      <a:pt x="55" y="19"/>
                      <a:pt x="55" y="20"/>
                      <a:pt x="56" y="21"/>
                    </a:cubicBezTo>
                    <a:cubicBezTo>
                      <a:pt x="56" y="22"/>
                      <a:pt x="56" y="23"/>
                      <a:pt x="56" y="24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3" y="28"/>
                      <a:pt x="53" y="29"/>
                      <a:pt x="53" y="31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56" y="35"/>
                      <a:pt x="55" y="37"/>
                      <a:pt x="54" y="39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0" y="40"/>
                      <a:pt x="49" y="42"/>
                      <a:pt x="48" y="43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49" y="48"/>
                      <a:pt x="47" y="49"/>
                      <a:pt x="46" y="50"/>
                    </a:cubicBezTo>
                    <a:cubicBezTo>
                      <a:pt x="43" y="49"/>
                      <a:pt x="43" y="49"/>
                      <a:pt x="43" y="49"/>
                    </a:cubicBezTo>
                    <a:cubicBezTo>
                      <a:pt x="41" y="50"/>
                      <a:pt x="40" y="50"/>
                      <a:pt x="38" y="51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7" y="55"/>
                      <a:pt x="36" y="55"/>
                      <a:pt x="35" y="56"/>
                    </a:cubicBezTo>
                    <a:cubicBezTo>
                      <a:pt x="34" y="56"/>
                      <a:pt x="33" y="56"/>
                      <a:pt x="32" y="56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30" y="53"/>
                      <a:pt x="29" y="53"/>
                      <a:pt x="28" y="53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30" y="44"/>
                      <a:pt x="31" y="44"/>
                      <a:pt x="32" y="43"/>
                    </a:cubicBezTo>
                    <a:cubicBezTo>
                      <a:pt x="40" y="41"/>
                      <a:pt x="45" y="33"/>
                      <a:pt x="43" y="24"/>
                    </a:cubicBezTo>
                    <a:cubicBezTo>
                      <a:pt x="41" y="17"/>
                      <a:pt x="35" y="13"/>
                      <a:pt x="28" y="1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9" y="3"/>
                      <a:pt x="30" y="3"/>
                      <a:pt x="31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5" y="1"/>
                      <a:pt x="37" y="1"/>
                      <a:pt x="39" y="2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40" y="6"/>
                      <a:pt x="42" y="7"/>
                      <a:pt x="43" y="8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8" y="8"/>
                      <a:pt x="49" y="9"/>
                      <a:pt x="50" y="11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50" y="15"/>
                      <a:pt x="50" y="17"/>
                      <a:pt x="51" y="18"/>
                    </a:cubicBezTo>
                    <a:lnTo>
                      <a:pt x="55" y="19"/>
                    </a:lnTo>
                    <a:close/>
                    <a:moveTo>
                      <a:pt x="28" y="53"/>
                    </a:moveTo>
                    <a:cubicBezTo>
                      <a:pt x="27" y="53"/>
                      <a:pt x="26" y="53"/>
                      <a:pt x="25" y="53"/>
                    </a:cubicBezTo>
                    <a:cubicBezTo>
                      <a:pt x="23" y="56"/>
                      <a:pt x="23" y="56"/>
                      <a:pt x="23" y="56"/>
                    </a:cubicBezTo>
                    <a:cubicBezTo>
                      <a:pt x="22" y="56"/>
                      <a:pt x="20" y="55"/>
                      <a:pt x="18" y="54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6" y="50"/>
                      <a:pt x="15" y="49"/>
                      <a:pt x="13" y="48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9" y="49"/>
                      <a:pt x="7" y="47"/>
                      <a:pt x="6" y="46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7" y="41"/>
                      <a:pt x="6" y="40"/>
                      <a:pt x="5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1" y="37"/>
                      <a:pt x="1" y="36"/>
                      <a:pt x="1" y="35"/>
                    </a:cubicBezTo>
                    <a:cubicBezTo>
                      <a:pt x="1" y="34"/>
                      <a:pt x="1" y="33"/>
                      <a:pt x="0" y="32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29"/>
                      <a:pt x="3" y="27"/>
                      <a:pt x="3" y="2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2"/>
                      <a:pt x="1" y="20"/>
                      <a:pt x="2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6"/>
                      <a:pt x="7" y="15"/>
                      <a:pt x="8" y="13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9"/>
                      <a:pt x="9" y="7"/>
                      <a:pt x="11" y="6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5" y="7"/>
                      <a:pt x="17" y="6"/>
                      <a:pt x="18" y="5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20" y="1"/>
                      <a:pt x="21" y="1"/>
                    </a:cubicBezTo>
                    <a:cubicBezTo>
                      <a:pt x="22" y="1"/>
                      <a:pt x="23" y="1"/>
                      <a:pt x="24" y="0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7" y="3"/>
                      <a:pt x="27" y="3"/>
                      <a:pt x="28" y="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7" y="13"/>
                      <a:pt x="26" y="13"/>
                      <a:pt x="24" y="13"/>
                    </a:cubicBezTo>
                    <a:cubicBezTo>
                      <a:pt x="16" y="15"/>
                      <a:pt x="11" y="24"/>
                      <a:pt x="13" y="32"/>
                    </a:cubicBezTo>
                    <a:cubicBezTo>
                      <a:pt x="15" y="39"/>
                      <a:pt x="21" y="44"/>
                      <a:pt x="28" y="44"/>
                    </a:cubicBezTo>
                    <a:lnTo>
                      <a:pt x="28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7" name="Freeform 272"/>
              <p:cNvSpPr>
                <a:spLocks noEditPoints="1"/>
              </p:cNvSpPr>
              <p:nvPr/>
            </p:nvSpPr>
            <p:spPr bwMode="auto">
              <a:xfrm>
                <a:off x="837" y="1207"/>
                <a:ext cx="108" cy="106"/>
              </a:xfrm>
              <a:custGeom>
                <a:avLst/>
                <a:gdLst>
                  <a:gd name="T0" fmla="*/ 18 w 78"/>
                  <a:gd name="T1" fmla="*/ 0 h 77"/>
                  <a:gd name="T2" fmla="*/ 60 w 78"/>
                  <a:gd name="T3" fmla="*/ 18 h 77"/>
                  <a:gd name="T4" fmla="*/ 78 w 78"/>
                  <a:gd name="T5" fmla="*/ 60 h 77"/>
                  <a:gd name="T6" fmla="*/ 78 w 78"/>
                  <a:gd name="T7" fmla="*/ 60 h 77"/>
                  <a:gd name="T8" fmla="*/ 77 w 78"/>
                  <a:gd name="T9" fmla="*/ 68 h 77"/>
                  <a:gd name="T10" fmla="*/ 77 w 78"/>
                  <a:gd name="T11" fmla="*/ 69 h 77"/>
                  <a:gd name="T12" fmla="*/ 64 w 78"/>
                  <a:gd name="T13" fmla="*/ 68 h 77"/>
                  <a:gd name="T14" fmla="*/ 65 w 78"/>
                  <a:gd name="T15" fmla="*/ 60 h 77"/>
                  <a:gd name="T16" fmla="*/ 51 w 78"/>
                  <a:gd name="T17" fmla="*/ 27 h 77"/>
                  <a:gd name="T18" fmla="*/ 18 w 78"/>
                  <a:gd name="T19" fmla="*/ 14 h 77"/>
                  <a:gd name="T20" fmla="*/ 18 w 78"/>
                  <a:gd name="T21" fmla="*/ 14 h 77"/>
                  <a:gd name="T22" fmla="*/ 18 w 78"/>
                  <a:gd name="T23" fmla="*/ 75 h 77"/>
                  <a:gd name="T24" fmla="*/ 18 w 78"/>
                  <a:gd name="T25" fmla="*/ 46 h 77"/>
                  <a:gd name="T26" fmla="*/ 18 w 78"/>
                  <a:gd name="T27" fmla="*/ 33 h 77"/>
                  <a:gd name="T28" fmla="*/ 45 w 78"/>
                  <a:gd name="T29" fmla="*/ 68 h 77"/>
                  <a:gd name="T30" fmla="*/ 54 w 78"/>
                  <a:gd name="T31" fmla="*/ 74 h 77"/>
                  <a:gd name="T32" fmla="*/ 57 w 78"/>
                  <a:gd name="T33" fmla="*/ 60 h 77"/>
                  <a:gd name="T34" fmla="*/ 57 w 78"/>
                  <a:gd name="T35" fmla="*/ 60 h 77"/>
                  <a:gd name="T36" fmla="*/ 46 w 78"/>
                  <a:gd name="T37" fmla="*/ 33 h 77"/>
                  <a:gd name="T38" fmla="*/ 18 w 78"/>
                  <a:gd name="T39" fmla="*/ 21 h 77"/>
                  <a:gd name="T40" fmla="*/ 18 w 78"/>
                  <a:gd name="T41" fmla="*/ 0 h 77"/>
                  <a:gd name="T42" fmla="*/ 18 w 78"/>
                  <a:gd name="T43" fmla="*/ 14 h 77"/>
                  <a:gd name="T44" fmla="*/ 18 w 78"/>
                  <a:gd name="T45" fmla="*/ 14 h 77"/>
                  <a:gd name="T46" fmla="*/ 7 w 78"/>
                  <a:gd name="T47" fmla="*/ 16 h 77"/>
                  <a:gd name="T48" fmla="*/ 0 w 78"/>
                  <a:gd name="T49" fmla="*/ 8 h 77"/>
                  <a:gd name="T50" fmla="*/ 18 w 78"/>
                  <a:gd name="T51" fmla="*/ 0 h 77"/>
                  <a:gd name="T52" fmla="*/ 18 w 78"/>
                  <a:gd name="T53" fmla="*/ 33 h 77"/>
                  <a:gd name="T54" fmla="*/ 9 w 78"/>
                  <a:gd name="T55" fmla="*/ 34 h 77"/>
                  <a:gd name="T56" fmla="*/ 7 w 78"/>
                  <a:gd name="T57" fmla="*/ 23 h 77"/>
                  <a:gd name="T58" fmla="*/ 18 w 78"/>
                  <a:gd name="T59" fmla="*/ 46 h 77"/>
                  <a:gd name="T60" fmla="*/ 18 w 78"/>
                  <a:gd name="T61" fmla="*/ 75 h 77"/>
                  <a:gd name="T62" fmla="*/ 18 w 78"/>
                  <a:gd name="T63" fmla="*/ 46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8" h="77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5" y="0"/>
                      <a:pt x="50" y="7"/>
                      <a:pt x="60" y="18"/>
                    </a:cubicBezTo>
                    <a:cubicBezTo>
                      <a:pt x="71" y="29"/>
                      <a:pt x="78" y="44"/>
                      <a:pt x="78" y="60"/>
                    </a:cubicBezTo>
                    <a:cubicBezTo>
                      <a:pt x="78" y="60"/>
                      <a:pt x="78" y="60"/>
                      <a:pt x="78" y="60"/>
                    </a:cubicBezTo>
                    <a:cubicBezTo>
                      <a:pt x="78" y="60"/>
                      <a:pt x="78" y="60"/>
                      <a:pt x="78" y="60"/>
                    </a:cubicBezTo>
                    <a:cubicBezTo>
                      <a:pt x="78" y="60"/>
                      <a:pt x="78" y="60"/>
                      <a:pt x="78" y="60"/>
                    </a:cubicBezTo>
                    <a:cubicBezTo>
                      <a:pt x="78" y="60"/>
                      <a:pt x="78" y="60"/>
                      <a:pt x="78" y="60"/>
                    </a:cubicBezTo>
                    <a:cubicBezTo>
                      <a:pt x="78" y="63"/>
                      <a:pt x="78" y="65"/>
                      <a:pt x="77" y="68"/>
                    </a:cubicBezTo>
                    <a:cubicBezTo>
                      <a:pt x="77" y="68"/>
                      <a:pt x="77" y="69"/>
                      <a:pt x="77" y="69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6" y="75"/>
                      <a:pt x="77" y="77"/>
                      <a:pt x="70" y="77"/>
                    </a:cubicBezTo>
                    <a:cubicBezTo>
                      <a:pt x="62" y="77"/>
                      <a:pt x="63" y="75"/>
                      <a:pt x="64" y="68"/>
                    </a:cubicBezTo>
                    <a:cubicBezTo>
                      <a:pt x="64" y="65"/>
                      <a:pt x="65" y="63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47"/>
                      <a:pt x="59" y="36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43" y="19"/>
                      <a:pt x="31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0"/>
                      <a:pt x="18" y="0"/>
                      <a:pt x="18" y="0"/>
                    </a:cubicBezTo>
                    <a:close/>
                    <a:moveTo>
                      <a:pt x="18" y="75"/>
                    </a:moveTo>
                    <a:cubicBezTo>
                      <a:pt x="26" y="75"/>
                      <a:pt x="33" y="68"/>
                      <a:pt x="33" y="60"/>
                    </a:cubicBezTo>
                    <a:cubicBezTo>
                      <a:pt x="33" y="52"/>
                      <a:pt x="26" y="46"/>
                      <a:pt x="18" y="46"/>
                    </a:cubicBezTo>
                    <a:cubicBezTo>
                      <a:pt x="18" y="75"/>
                      <a:pt x="18" y="75"/>
                      <a:pt x="18" y="75"/>
                    </a:cubicBezTo>
                    <a:close/>
                    <a:moveTo>
                      <a:pt x="18" y="33"/>
                    </a:moveTo>
                    <a:cubicBezTo>
                      <a:pt x="25" y="33"/>
                      <a:pt x="32" y="36"/>
                      <a:pt x="37" y="41"/>
                    </a:cubicBezTo>
                    <a:cubicBezTo>
                      <a:pt x="44" y="48"/>
                      <a:pt x="47" y="58"/>
                      <a:pt x="45" y="68"/>
                    </a:cubicBezTo>
                    <a:cubicBezTo>
                      <a:pt x="44" y="72"/>
                      <a:pt x="43" y="75"/>
                      <a:pt x="49" y="75"/>
                    </a:cubicBezTo>
                    <a:cubicBezTo>
                      <a:pt x="51" y="75"/>
                      <a:pt x="53" y="75"/>
                      <a:pt x="54" y="74"/>
                    </a:cubicBezTo>
                    <a:cubicBezTo>
                      <a:pt x="58" y="71"/>
                      <a:pt x="57" y="65"/>
                      <a:pt x="57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9"/>
                      <a:pt x="53" y="40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38" y="25"/>
                      <a:pt x="28" y="21"/>
                      <a:pt x="18" y="21"/>
                    </a:cubicBezTo>
                    <a:lnTo>
                      <a:pt x="18" y="33"/>
                    </a:lnTo>
                    <a:close/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4" y="14"/>
                      <a:pt x="11" y="14"/>
                      <a:pt x="7" y="16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4" y="2"/>
                      <a:pt x="11" y="0"/>
                      <a:pt x="18" y="0"/>
                    </a:cubicBezTo>
                    <a:close/>
                    <a:moveTo>
                      <a:pt x="18" y="21"/>
                    </a:moveTo>
                    <a:cubicBezTo>
                      <a:pt x="18" y="33"/>
                      <a:pt x="18" y="33"/>
                      <a:pt x="18" y="33"/>
                    </a:cubicBezTo>
                    <a:cubicBezTo>
                      <a:pt x="16" y="33"/>
                      <a:pt x="13" y="33"/>
                      <a:pt x="11" y="34"/>
                    </a:cubicBezTo>
                    <a:cubicBezTo>
                      <a:pt x="10" y="34"/>
                      <a:pt x="10" y="34"/>
                      <a:pt x="9" y="34"/>
                    </a:cubicBezTo>
                    <a:cubicBezTo>
                      <a:pt x="3" y="37"/>
                      <a:pt x="3" y="33"/>
                      <a:pt x="3" y="29"/>
                    </a:cubicBezTo>
                    <a:cubicBezTo>
                      <a:pt x="3" y="25"/>
                      <a:pt x="4" y="24"/>
                      <a:pt x="7" y="23"/>
                    </a:cubicBezTo>
                    <a:cubicBezTo>
                      <a:pt x="11" y="22"/>
                      <a:pt x="15" y="21"/>
                      <a:pt x="18" y="21"/>
                    </a:cubicBezTo>
                    <a:close/>
                    <a:moveTo>
                      <a:pt x="18" y="46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18" y="75"/>
                      <a:pt x="18" y="75"/>
                    </a:cubicBezTo>
                    <a:cubicBezTo>
                      <a:pt x="10" y="75"/>
                      <a:pt x="4" y="68"/>
                      <a:pt x="4" y="60"/>
                    </a:cubicBezTo>
                    <a:cubicBezTo>
                      <a:pt x="4" y="52"/>
                      <a:pt x="10" y="46"/>
                      <a:pt x="18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8" name="Freeform 273"/>
              <p:cNvSpPr>
                <a:spLocks noEditPoints="1"/>
              </p:cNvSpPr>
              <p:nvPr/>
            </p:nvSpPr>
            <p:spPr bwMode="auto">
              <a:xfrm>
                <a:off x="1236" y="1365"/>
                <a:ext cx="123" cy="116"/>
              </a:xfrm>
              <a:custGeom>
                <a:avLst/>
                <a:gdLst>
                  <a:gd name="T0" fmla="*/ 77 w 89"/>
                  <a:gd name="T1" fmla="*/ 12 h 84"/>
                  <a:gd name="T2" fmla="*/ 89 w 89"/>
                  <a:gd name="T3" fmla="*/ 38 h 84"/>
                  <a:gd name="T4" fmla="*/ 89 w 89"/>
                  <a:gd name="T5" fmla="*/ 38 h 84"/>
                  <a:gd name="T6" fmla="*/ 88 w 89"/>
                  <a:gd name="T7" fmla="*/ 47 h 84"/>
                  <a:gd name="T8" fmla="*/ 85 w 89"/>
                  <a:gd name="T9" fmla="*/ 55 h 84"/>
                  <a:gd name="T10" fmla="*/ 65 w 89"/>
                  <a:gd name="T11" fmla="*/ 71 h 84"/>
                  <a:gd name="T12" fmla="*/ 84 w 89"/>
                  <a:gd name="T13" fmla="*/ 46 h 84"/>
                  <a:gd name="T14" fmla="*/ 85 w 89"/>
                  <a:gd name="T15" fmla="*/ 38 h 84"/>
                  <a:gd name="T16" fmla="*/ 85 w 89"/>
                  <a:gd name="T17" fmla="*/ 38 h 84"/>
                  <a:gd name="T18" fmla="*/ 85 w 89"/>
                  <a:gd name="T19" fmla="*/ 38 h 84"/>
                  <a:gd name="T20" fmla="*/ 65 w 89"/>
                  <a:gd name="T21" fmla="*/ 10 h 84"/>
                  <a:gd name="T22" fmla="*/ 65 w 89"/>
                  <a:gd name="T23" fmla="*/ 63 h 84"/>
                  <a:gd name="T24" fmla="*/ 79 w 89"/>
                  <a:gd name="T25" fmla="*/ 47 h 84"/>
                  <a:gd name="T26" fmla="*/ 77 w 89"/>
                  <a:gd name="T27" fmla="*/ 30 h 84"/>
                  <a:gd name="T28" fmla="*/ 65 w 89"/>
                  <a:gd name="T29" fmla="*/ 63 h 84"/>
                  <a:gd name="T30" fmla="*/ 48 w 89"/>
                  <a:gd name="T31" fmla="*/ 1 h 84"/>
                  <a:gd name="T32" fmla="*/ 65 w 89"/>
                  <a:gd name="T33" fmla="*/ 5 h 84"/>
                  <a:gd name="T34" fmla="*/ 8 w 89"/>
                  <a:gd name="T35" fmla="*/ 45 h 84"/>
                  <a:gd name="T36" fmla="*/ 36 w 89"/>
                  <a:gd name="T37" fmla="*/ 67 h 84"/>
                  <a:gd name="T38" fmla="*/ 36 w 89"/>
                  <a:gd name="T39" fmla="*/ 67 h 84"/>
                  <a:gd name="T40" fmla="*/ 30 w 89"/>
                  <a:gd name="T41" fmla="*/ 80 h 84"/>
                  <a:gd name="T42" fmla="*/ 65 w 89"/>
                  <a:gd name="T43" fmla="*/ 75 h 84"/>
                  <a:gd name="T44" fmla="*/ 53 w 89"/>
                  <a:gd name="T45" fmla="*/ 81 h 84"/>
                  <a:gd name="T46" fmla="*/ 53 w 89"/>
                  <a:gd name="T47" fmla="*/ 81 h 84"/>
                  <a:gd name="T48" fmla="*/ 45 w 89"/>
                  <a:gd name="T49" fmla="*/ 82 h 84"/>
                  <a:gd name="T50" fmla="*/ 24 w 89"/>
                  <a:gd name="T51" fmla="*/ 78 h 84"/>
                  <a:gd name="T52" fmla="*/ 33 w 89"/>
                  <a:gd name="T53" fmla="*/ 71 h 84"/>
                  <a:gd name="T54" fmla="*/ 33 w 89"/>
                  <a:gd name="T55" fmla="*/ 71 h 84"/>
                  <a:gd name="T56" fmla="*/ 10 w 89"/>
                  <a:gd name="T57" fmla="*/ 55 h 84"/>
                  <a:gd name="T58" fmla="*/ 5 w 89"/>
                  <a:gd name="T59" fmla="*/ 38 h 84"/>
                  <a:gd name="T60" fmla="*/ 48 w 89"/>
                  <a:gd name="T61" fmla="*/ 1 h 84"/>
                  <a:gd name="T62" fmla="*/ 48 w 89"/>
                  <a:gd name="T63" fmla="*/ 1 h 84"/>
                  <a:gd name="T64" fmla="*/ 51 w 89"/>
                  <a:gd name="T65" fmla="*/ 66 h 84"/>
                  <a:gd name="T66" fmla="*/ 57 w 89"/>
                  <a:gd name="T67" fmla="*/ 66 h 84"/>
                  <a:gd name="T68" fmla="*/ 65 w 89"/>
                  <a:gd name="T69" fmla="*/ 5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9" h="84">
                    <a:moveTo>
                      <a:pt x="65" y="5"/>
                    </a:moveTo>
                    <a:cubicBezTo>
                      <a:pt x="70" y="7"/>
                      <a:pt x="74" y="9"/>
                      <a:pt x="77" y="12"/>
                    </a:cubicBezTo>
                    <a:cubicBezTo>
                      <a:pt x="85" y="19"/>
                      <a:pt x="89" y="28"/>
                      <a:pt x="89" y="38"/>
                    </a:cubicBezTo>
                    <a:cubicBezTo>
                      <a:pt x="89" y="38"/>
                      <a:pt x="89" y="38"/>
                      <a:pt x="89" y="38"/>
                    </a:cubicBezTo>
                    <a:cubicBezTo>
                      <a:pt x="89" y="38"/>
                      <a:pt x="89" y="38"/>
                      <a:pt x="89" y="38"/>
                    </a:cubicBezTo>
                    <a:cubicBezTo>
                      <a:pt x="89" y="38"/>
                      <a:pt x="89" y="38"/>
                      <a:pt x="89" y="38"/>
                    </a:cubicBezTo>
                    <a:cubicBezTo>
                      <a:pt x="89" y="38"/>
                      <a:pt x="89" y="38"/>
                      <a:pt x="89" y="38"/>
                    </a:cubicBezTo>
                    <a:cubicBezTo>
                      <a:pt x="89" y="41"/>
                      <a:pt x="89" y="44"/>
                      <a:pt x="88" y="47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7" y="50"/>
                      <a:pt x="86" y="52"/>
                      <a:pt x="85" y="55"/>
                    </a:cubicBezTo>
                    <a:cubicBezTo>
                      <a:pt x="81" y="63"/>
                      <a:pt x="74" y="70"/>
                      <a:pt x="65" y="75"/>
                    </a:cubicBezTo>
                    <a:cubicBezTo>
                      <a:pt x="65" y="71"/>
                      <a:pt x="65" y="71"/>
                      <a:pt x="65" y="71"/>
                    </a:cubicBezTo>
                    <a:cubicBezTo>
                      <a:pt x="72" y="67"/>
                      <a:pt x="77" y="61"/>
                      <a:pt x="81" y="53"/>
                    </a:cubicBezTo>
                    <a:cubicBezTo>
                      <a:pt x="82" y="51"/>
                      <a:pt x="83" y="48"/>
                      <a:pt x="84" y="46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4" y="43"/>
                      <a:pt x="85" y="41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29"/>
                      <a:pt x="81" y="21"/>
                      <a:pt x="74" y="15"/>
                    </a:cubicBezTo>
                    <a:cubicBezTo>
                      <a:pt x="72" y="13"/>
                      <a:pt x="69" y="12"/>
                      <a:pt x="65" y="10"/>
                    </a:cubicBezTo>
                    <a:cubicBezTo>
                      <a:pt x="65" y="5"/>
                      <a:pt x="65" y="5"/>
                      <a:pt x="65" y="5"/>
                    </a:cubicBezTo>
                    <a:close/>
                    <a:moveTo>
                      <a:pt x="65" y="63"/>
                    </a:moveTo>
                    <a:cubicBezTo>
                      <a:pt x="70" y="60"/>
                      <a:pt x="75" y="56"/>
                      <a:pt x="77" y="51"/>
                    </a:cubicBezTo>
                    <a:cubicBezTo>
                      <a:pt x="78" y="50"/>
                      <a:pt x="78" y="48"/>
                      <a:pt x="79" y="47"/>
                    </a:cubicBezTo>
                    <a:cubicBezTo>
                      <a:pt x="79" y="47"/>
                      <a:pt x="79" y="47"/>
                      <a:pt x="79" y="47"/>
                    </a:cubicBezTo>
                    <a:cubicBezTo>
                      <a:pt x="80" y="42"/>
                      <a:pt x="80" y="34"/>
                      <a:pt x="77" y="30"/>
                    </a:cubicBezTo>
                    <a:cubicBezTo>
                      <a:pt x="80" y="43"/>
                      <a:pt x="74" y="52"/>
                      <a:pt x="65" y="59"/>
                    </a:cubicBezTo>
                    <a:lnTo>
                      <a:pt x="65" y="63"/>
                    </a:lnTo>
                    <a:close/>
                    <a:moveTo>
                      <a:pt x="48" y="1"/>
                    </a:moveTo>
                    <a:cubicBezTo>
                      <a:pt x="48" y="1"/>
                      <a:pt x="48" y="1"/>
                      <a:pt x="48" y="1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4" y="1"/>
                      <a:pt x="60" y="3"/>
                      <a:pt x="65" y="5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41" y="0"/>
                      <a:pt x="0" y="12"/>
                      <a:pt x="8" y="45"/>
                    </a:cubicBezTo>
                    <a:cubicBezTo>
                      <a:pt x="10" y="55"/>
                      <a:pt x="23" y="61"/>
                      <a:pt x="31" y="65"/>
                    </a:cubicBezTo>
                    <a:cubicBezTo>
                      <a:pt x="33" y="66"/>
                      <a:pt x="34" y="67"/>
                      <a:pt x="36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8" y="69"/>
                      <a:pt x="39" y="70"/>
                      <a:pt x="40" y="72"/>
                    </a:cubicBezTo>
                    <a:cubicBezTo>
                      <a:pt x="40" y="74"/>
                      <a:pt x="37" y="78"/>
                      <a:pt x="30" y="80"/>
                    </a:cubicBezTo>
                    <a:cubicBezTo>
                      <a:pt x="42" y="81"/>
                      <a:pt x="55" y="79"/>
                      <a:pt x="65" y="71"/>
                    </a:cubicBezTo>
                    <a:cubicBezTo>
                      <a:pt x="65" y="75"/>
                      <a:pt x="65" y="75"/>
                      <a:pt x="65" y="75"/>
                    </a:cubicBezTo>
                    <a:cubicBezTo>
                      <a:pt x="61" y="78"/>
                      <a:pt x="57" y="80"/>
                      <a:pt x="53" y="81"/>
                    </a:cubicBezTo>
                    <a:cubicBezTo>
                      <a:pt x="53" y="81"/>
                      <a:pt x="53" y="81"/>
                      <a:pt x="53" y="81"/>
                    </a:cubicBezTo>
                    <a:cubicBezTo>
                      <a:pt x="53" y="81"/>
                      <a:pt x="53" y="81"/>
                      <a:pt x="53" y="81"/>
                    </a:cubicBezTo>
                    <a:cubicBezTo>
                      <a:pt x="53" y="81"/>
                      <a:pt x="53" y="81"/>
                      <a:pt x="53" y="81"/>
                    </a:cubicBezTo>
                    <a:cubicBezTo>
                      <a:pt x="51" y="81"/>
                      <a:pt x="50" y="81"/>
                      <a:pt x="49" y="82"/>
                    </a:cubicBezTo>
                    <a:cubicBezTo>
                      <a:pt x="48" y="82"/>
                      <a:pt x="47" y="82"/>
                      <a:pt x="45" y="82"/>
                    </a:cubicBezTo>
                    <a:cubicBezTo>
                      <a:pt x="33" y="84"/>
                      <a:pt x="23" y="82"/>
                      <a:pt x="12" y="79"/>
                    </a:cubicBezTo>
                    <a:cubicBezTo>
                      <a:pt x="12" y="79"/>
                      <a:pt x="19" y="79"/>
                      <a:pt x="24" y="78"/>
                    </a:cubicBezTo>
                    <a:cubicBezTo>
                      <a:pt x="25" y="78"/>
                      <a:pt x="36" y="77"/>
                      <a:pt x="35" y="73"/>
                    </a:cubicBezTo>
                    <a:cubicBezTo>
                      <a:pt x="35" y="73"/>
                      <a:pt x="34" y="72"/>
                      <a:pt x="33" y="71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2" y="71"/>
                      <a:pt x="30" y="70"/>
                      <a:pt x="29" y="69"/>
                    </a:cubicBezTo>
                    <a:cubicBezTo>
                      <a:pt x="22" y="65"/>
                      <a:pt x="14" y="61"/>
                      <a:pt x="10" y="55"/>
                    </a:cubicBezTo>
                    <a:cubicBezTo>
                      <a:pt x="7" y="51"/>
                      <a:pt x="5" y="45"/>
                      <a:pt x="5" y="40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29"/>
                      <a:pt x="9" y="20"/>
                      <a:pt x="18" y="12"/>
                    </a:cubicBezTo>
                    <a:cubicBezTo>
                      <a:pt x="26" y="6"/>
                      <a:pt x="36" y="1"/>
                      <a:pt x="48" y="1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1"/>
                      <a:pt x="48" y="1"/>
                      <a:pt x="48" y="1"/>
                    </a:cubicBezTo>
                    <a:close/>
                    <a:moveTo>
                      <a:pt x="65" y="59"/>
                    </a:moveTo>
                    <a:cubicBezTo>
                      <a:pt x="61" y="62"/>
                      <a:pt x="56" y="64"/>
                      <a:pt x="51" y="66"/>
                    </a:cubicBezTo>
                    <a:cubicBezTo>
                      <a:pt x="51" y="66"/>
                      <a:pt x="55" y="66"/>
                      <a:pt x="55" y="66"/>
                    </a:cubicBezTo>
                    <a:cubicBezTo>
                      <a:pt x="56" y="66"/>
                      <a:pt x="57" y="66"/>
                      <a:pt x="57" y="66"/>
                    </a:cubicBezTo>
                    <a:cubicBezTo>
                      <a:pt x="60" y="65"/>
                      <a:pt x="63" y="64"/>
                      <a:pt x="65" y="63"/>
                    </a:cubicBezTo>
                    <a:lnTo>
                      <a:pt x="65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9" name="Freeform 274"/>
              <p:cNvSpPr>
                <a:spLocks/>
              </p:cNvSpPr>
              <p:nvPr/>
            </p:nvSpPr>
            <p:spPr bwMode="auto">
              <a:xfrm>
                <a:off x="679" y="1416"/>
                <a:ext cx="131" cy="97"/>
              </a:xfrm>
              <a:custGeom>
                <a:avLst/>
                <a:gdLst>
                  <a:gd name="T0" fmla="*/ 9 w 95"/>
                  <a:gd name="T1" fmla="*/ 0 h 70"/>
                  <a:gd name="T2" fmla="*/ 86 w 95"/>
                  <a:gd name="T3" fmla="*/ 0 h 70"/>
                  <a:gd name="T4" fmla="*/ 95 w 95"/>
                  <a:gd name="T5" fmla="*/ 9 h 70"/>
                  <a:gd name="T6" fmla="*/ 95 w 95"/>
                  <a:gd name="T7" fmla="*/ 36 h 70"/>
                  <a:gd name="T8" fmla="*/ 86 w 95"/>
                  <a:gd name="T9" fmla="*/ 45 h 70"/>
                  <a:gd name="T10" fmla="*/ 58 w 95"/>
                  <a:gd name="T11" fmla="*/ 45 h 70"/>
                  <a:gd name="T12" fmla="*/ 42 w 95"/>
                  <a:gd name="T13" fmla="*/ 63 h 70"/>
                  <a:gd name="T14" fmla="*/ 16 w 95"/>
                  <a:gd name="T15" fmla="*/ 67 h 70"/>
                  <a:gd name="T16" fmla="*/ 24 w 95"/>
                  <a:gd name="T17" fmla="*/ 65 h 70"/>
                  <a:gd name="T18" fmla="*/ 24 w 95"/>
                  <a:gd name="T19" fmla="*/ 45 h 70"/>
                  <a:gd name="T20" fmla="*/ 9 w 95"/>
                  <a:gd name="T21" fmla="*/ 45 h 70"/>
                  <a:gd name="T22" fmla="*/ 0 w 95"/>
                  <a:gd name="T23" fmla="*/ 36 h 70"/>
                  <a:gd name="T24" fmla="*/ 0 w 95"/>
                  <a:gd name="T25" fmla="*/ 9 h 70"/>
                  <a:gd name="T26" fmla="*/ 9 w 95"/>
                  <a:gd name="T2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5" h="70">
                    <a:moveTo>
                      <a:pt x="9" y="0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91" y="0"/>
                      <a:pt x="95" y="4"/>
                      <a:pt x="95" y="9"/>
                    </a:cubicBezTo>
                    <a:cubicBezTo>
                      <a:pt x="95" y="36"/>
                      <a:pt x="95" y="36"/>
                      <a:pt x="95" y="36"/>
                    </a:cubicBezTo>
                    <a:cubicBezTo>
                      <a:pt x="95" y="41"/>
                      <a:pt x="91" y="45"/>
                      <a:pt x="86" y="45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3" y="47"/>
                      <a:pt x="53" y="56"/>
                      <a:pt x="42" y="63"/>
                    </a:cubicBezTo>
                    <a:cubicBezTo>
                      <a:pt x="30" y="70"/>
                      <a:pt x="16" y="67"/>
                      <a:pt x="16" y="67"/>
                    </a:cubicBezTo>
                    <a:cubicBezTo>
                      <a:pt x="18" y="67"/>
                      <a:pt x="21" y="66"/>
                      <a:pt x="24" y="65"/>
                    </a:cubicBezTo>
                    <a:cubicBezTo>
                      <a:pt x="39" y="60"/>
                      <a:pt x="38" y="47"/>
                      <a:pt x="24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4" y="45"/>
                      <a:pt x="0" y="41"/>
                      <a:pt x="0" y="3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0" name="Freeform 275"/>
              <p:cNvSpPr>
                <a:spLocks noEditPoints="1"/>
              </p:cNvSpPr>
              <p:nvPr/>
            </p:nvSpPr>
            <p:spPr bwMode="auto">
              <a:xfrm>
                <a:off x="1961" y="1299"/>
                <a:ext cx="42" cy="138"/>
              </a:xfrm>
              <a:custGeom>
                <a:avLst/>
                <a:gdLst>
                  <a:gd name="T0" fmla="*/ 20 w 42"/>
                  <a:gd name="T1" fmla="*/ 0 h 138"/>
                  <a:gd name="T2" fmla="*/ 22 w 42"/>
                  <a:gd name="T3" fmla="*/ 2 h 138"/>
                  <a:gd name="T4" fmla="*/ 31 w 42"/>
                  <a:gd name="T5" fmla="*/ 15 h 138"/>
                  <a:gd name="T6" fmla="*/ 42 w 42"/>
                  <a:gd name="T7" fmla="*/ 30 h 138"/>
                  <a:gd name="T8" fmla="*/ 42 w 42"/>
                  <a:gd name="T9" fmla="*/ 30 h 138"/>
                  <a:gd name="T10" fmla="*/ 42 w 42"/>
                  <a:gd name="T11" fmla="*/ 138 h 138"/>
                  <a:gd name="T12" fmla="*/ 20 w 42"/>
                  <a:gd name="T13" fmla="*/ 138 h 138"/>
                  <a:gd name="T14" fmla="*/ 20 w 42"/>
                  <a:gd name="T15" fmla="*/ 29 h 138"/>
                  <a:gd name="T16" fmla="*/ 39 w 42"/>
                  <a:gd name="T17" fmla="*/ 29 h 138"/>
                  <a:gd name="T18" fmla="*/ 30 w 42"/>
                  <a:gd name="T19" fmla="*/ 17 h 138"/>
                  <a:gd name="T20" fmla="*/ 24 w 42"/>
                  <a:gd name="T21" fmla="*/ 8 h 138"/>
                  <a:gd name="T22" fmla="*/ 20 w 42"/>
                  <a:gd name="T23" fmla="*/ 8 h 138"/>
                  <a:gd name="T24" fmla="*/ 20 w 42"/>
                  <a:gd name="T25" fmla="*/ 0 h 138"/>
                  <a:gd name="T26" fmla="*/ 0 w 42"/>
                  <a:gd name="T27" fmla="*/ 30 h 138"/>
                  <a:gd name="T28" fmla="*/ 0 w 42"/>
                  <a:gd name="T29" fmla="*/ 30 h 138"/>
                  <a:gd name="T30" fmla="*/ 0 w 42"/>
                  <a:gd name="T31" fmla="*/ 29 h 138"/>
                  <a:gd name="T32" fmla="*/ 9 w 42"/>
                  <a:gd name="T33" fmla="*/ 15 h 138"/>
                  <a:gd name="T34" fmla="*/ 20 w 42"/>
                  <a:gd name="T35" fmla="*/ 2 h 138"/>
                  <a:gd name="T36" fmla="*/ 20 w 42"/>
                  <a:gd name="T37" fmla="*/ 0 h 138"/>
                  <a:gd name="T38" fmla="*/ 20 w 42"/>
                  <a:gd name="T39" fmla="*/ 0 h 138"/>
                  <a:gd name="T40" fmla="*/ 20 w 42"/>
                  <a:gd name="T41" fmla="*/ 8 h 138"/>
                  <a:gd name="T42" fmla="*/ 16 w 42"/>
                  <a:gd name="T43" fmla="*/ 8 h 138"/>
                  <a:gd name="T44" fmla="*/ 11 w 42"/>
                  <a:gd name="T45" fmla="*/ 17 h 138"/>
                  <a:gd name="T46" fmla="*/ 2 w 42"/>
                  <a:gd name="T47" fmla="*/ 29 h 138"/>
                  <a:gd name="T48" fmla="*/ 20 w 42"/>
                  <a:gd name="T49" fmla="*/ 29 h 138"/>
                  <a:gd name="T50" fmla="*/ 20 w 42"/>
                  <a:gd name="T51" fmla="*/ 138 h 138"/>
                  <a:gd name="T52" fmla="*/ 0 w 42"/>
                  <a:gd name="T53" fmla="*/ 138 h 138"/>
                  <a:gd name="T54" fmla="*/ 0 w 42"/>
                  <a:gd name="T55" fmla="*/ 3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2" h="138">
                    <a:moveTo>
                      <a:pt x="20" y="0"/>
                    </a:moveTo>
                    <a:lnTo>
                      <a:pt x="22" y="2"/>
                    </a:lnTo>
                    <a:lnTo>
                      <a:pt x="31" y="15"/>
                    </a:lnTo>
                    <a:lnTo>
                      <a:pt x="42" y="30"/>
                    </a:lnTo>
                    <a:lnTo>
                      <a:pt x="42" y="30"/>
                    </a:lnTo>
                    <a:lnTo>
                      <a:pt x="42" y="138"/>
                    </a:lnTo>
                    <a:lnTo>
                      <a:pt x="20" y="138"/>
                    </a:lnTo>
                    <a:lnTo>
                      <a:pt x="20" y="29"/>
                    </a:lnTo>
                    <a:lnTo>
                      <a:pt x="39" y="29"/>
                    </a:lnTo>
                    <a:lnTo>
                      <a:pt x="30" y="17"/>
                    </a:lnTo>
                    <a:lnTo>
                      <a:pt x="24" y="8"/>
                    </a:lnTo>
                    <a:lnTo>
                      <a:pt x="20" y="8"/>
                    </a:lnTo>
                    <a:lnTo>
                      <a:pt x="20" y="0"/>
                    </a:lnTo>
                    <a:close/>
                    <a:moveTo>
                      <a:pt x="0" y="30"/>
                    </a:moveTo>
                    <a:lnTo>
                      <a:pt x="0" y="30"/>
                    </a:lnTo>
                    <a:lnTo>
                      <a:pt x="0" y="29"/>
                    </a:lnTo>
                    <a:lnTo>
                      <a:pt x="9" y="15"/>
                    </a:lnTo>
                    <a:lnTo>
                      <a:pt x="20" y="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0" y="8"/>
                    </a:lnTo>
                    <a:lnTo>
                      <a:pt x="16" y="8"/>
                    </a:lnTo>
                    <a:lnTo>
                      <a:pt x="11" y="17"/>
                    </a:lnTo>
                    <a:lnTo>
                      <a:pt x="2" y="29"/>
                    </a:lnTo>
                    <a:lnTo>
                      <a:pt x="20" y="29"/>
                    </a:lnTo>
                    <a:lnTo>
                      <a:pt x="20" y="138"/>
                    </a:lnTo>
                    <a:lnTo>
                      <a:pt x="0" y="138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" name="Freeform 276"/>
              <p:cNvSpPr>
                <a:spLocks noEditPoints="1"/>
              </p:cNvSpPr>
              <p:nvPr/>
            </p:nvSpPr>
            <p:spPr bwMode="auto">
              <a:xfrm>
                <a:off x="2039" y="1202"/>
                <a:ext cx="36" cy="127"/>
              </a:xfrm>
              <a:custGeom>
                <a:avLst/>
                <a:gdLst>
                  <a:gd name="T0" fmla="*/ 13 w 26"/>
                  <a:gd name="T1" fmla="*/ 1 h 93"/>
                  <a:gd name="T2" fmla="*/ 25 w 26"/>
                  <a:gd name="T3" fmla="*/ 17 h 93"/>
                  <a:gd name="T4" fmla="*/ 25 w 26"/>
                  <a:gd name="T5" fmla="*/ 17 h 93"/>
                  <a:gd name="T6" fmla="*/ 25 w 26"/>
                  <a:gd name="T7" fmla="*/ 17 h 93"/>
                  <a:gd name="T8" fmla="*/ 25 w 26"/>
                  <a:gd name="T9" fmla="*/ 81 h 93"/>
                  <a:gd name="T10" fmla="*/ 13 w 26"/>
                  <a:gd name="T11" fmla="*/ 93 h 93"/>
                  <a:gd name="T12" fmla="*/ 24 w 26"/>
                  <a:gd name="T13" fmla="*/ 81 h 93"/>
                  <a:gd name="T14" fmla="*/ 13 w 26"/>
                  <a:gd name="T15" fmla="*/ 79 h 93"/>
                  <a:gd name="T16" fmla="*/ 16 w 26"/>
                  <a:gd name="T17" fmla="*/ 78 h 93"/>
                  <a:gd name="T18" fmla="*/ 16 w 26"/>
                  <a:gd name="T19" fmla="*/ 21 h 93"/>
                  <a:gd name="T20" fmla="*/ 15 w 26"/>
                  <a:gd name="T21" fmla="*/ 19 h 93"/>
                  <a:gd name="T22" fmla="*/ 13 w 26"/>
                  <a:gd name="T23" fmla="*/ 16 h 93"/>
                  <a:gd name="T24" fmla="*/ 17 w 26"/>
                  <a:gd name="T25" fmla="*/ 20 h 93"/>
                  <a:gd name="T26" fmla="*/ 24 w 26"/>
                  <a:gd name="T27" fmla="*/ 17 h 93"/>
                  <a:gd name="T28" fmla="*/ 15 w 26"/>
                  <a:gd name="T29" fmla="*/ 5 h 93"/>
                  <a:gd name="T30" fmla="*/ 13 w 26"/>
                  <a:gd name="T31" fmla="*/ 0 h 93"/>
                  <a:gd name="T32" fmla="*/ 6 w 26"/>
                  <a:gd name="T33" fmla="*/ 9 h 93"/>
                  <a:gd name="T34" fmla="*/ 13 w 26"/>
                  <a:gd name="T35" fmla="*/ 0 h 93"/>
                  <a:gd name="T36" fmla="*/ 13 w 26"/>
                  <a:gd name="T37" fmla="*/ 5 h 93"/>
                  <a:gd name="T38" fmla="*/ 7 w 26"/>
                  <a:gd name="T39" fmla="*/ 10 h 93"/>
                  <a:gd name="T40" fmla="*/ 4 w 26"/>
                  <a:gd name="T41" fmla="*/ 17 h 93"/>
                  <a:gd name="T42" fmla="*/ 9 w 26"/>
                  <a:gd name="T43" fmla="*/ 18 h 93"/>
                  <a:gd name="T44" fmla="*/ 13 w 26"/>
                  <a:gd name="T45" fmla="*/ 16 h 93"/>
                  <a:gd name="T46" fmla="*/ 13 w 26"/>
                  <a:gd name="T47" fmla="*/ 16 h 93"/>
                  <a:gd name="T48" fmla="*/ 13 w 26"/>
                  <a:gd name="T49" fmla="*/ 16 h 93"/>
                  <a:gd name="T50" fmla="*/ 13 w 26"/>
                  <a:gd name="T51" fmla="*/ 18 h 93"/>
                  <a:gd name="T52" fmla="*/ 13 w 26"/>
                  <a:gd name="T53" fmla="*/ 18 h 93"/>
                  <a:gd name="T54" fmla="*/ 13 w 26"/>
                  <a:gd name="T55" fmla="*/ 18 h 93"/>
                  <a:gd name="T56" fmla="*/ 10 w 26"/>
                  <a:gd name="T57" fmla="*/ 19 h 93"/>
                  <a:gd name="T58" fmla="*/ 9 w 26"/>
                  <a:gd name="T59" fmla="*/ 21 h 93"/>
                  <a:gd name="T60" fmla="*/ 9 w 26"/>
                  <a:gd name="T61" fmla="*/ 21 h 93"/>
                  <a:gd name="T62" fmla="*/ 13 w 26"/>
                  <a:gd name="T63" fmla="*/ 78 h 93"/>
                  <a:gd name="T64" fmla="*/ 2 w 26"/>
                  <a:gd name="T65" fmla="*/ 79 h 93"/>
                  <a:gd name="T66" fmla="*/ 13 w 26"/>
                  <a:gd name="T67" fmla="*/ 81 h 93"/>
                  <a:gd name="T68" fmla="*/ 0 w 26"/>
                  <a:gd name="T69" fmla="*/ 81 h 93"/>
                  <a:gd name="T70" fmla="*/ 0 w 26"/>
                  <a:gd name="T71" fmla="*/ 17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" h="93">
                    <a:moveTo>
                      <a:pt x="13" y="0"/>
                    </a:moveTo>
                    <a:cubicBezTo>
                      <a:pt x="13" y="1"/>
                      <a:pt x="13" y="1"/>
                      <a:pt x="13" y="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78"/>
                      <a:pt x="25" y="78"/>
                      <a:pt x="25" y="78"/>
                    </a:cubicBezTo>
                    <a:cubicBezTo>
                      <a:pt x="25" y="81"/>
                      <a:pt x="25" y="81"/>
                      <a:pt x="25" y="81"/>
                    </a:cubicBezTo>
                    <a:cubicBezTo>
                      <a:pt x="26" y="91"/>
                      <a:pt x="19" y="93"/>
                      <a:pt x="13" y="93"/>
                    </a:cubicBezTo>
                    <a:cubicBezTo>
                      <a:pt x="13" y="93"/>
                      <a:pt x="13" y="93"/>
                      <a:pt x="13" y="93"/>
                    </a:cubicBezTo>
                    <a:cubicBezTo>
                      <a:pt x="13" y="81"/>
                      <a:pt x="13" y="81"/>
                      <a:pt x="13" y="81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4" y="79"/>
                      <a:pt x="24" y="79"/>
                      <a:pt x="24" y="79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0"/>
                      <a:pt x="16" y="19"/>
                      <a:pt x="15" y="19"/>
                    </a:cubicBezTo>
                    <a:cubicBezTo>
                      <a:pt x="15" y="18"/>
                      <a:pt x="14" y="18"/>
                      <a:pt x="13" y="18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4" y="16"/>
                      <a:pt x="15" y="17"/>
                      <a:pt x="16" y="18"/>
                    </a:cubicBezTo>
                    <a:cubicBezTo>
                      <a:pt x="17" y="18"/>
                      <a:pt x="17" y="19"/>
                      <a:pt x="17" y="20"/>
                    </a:cubicBezTo>
                    <a:cubicBezTo>
                      <a:pt x="18" y="18"/>
                      <a:pt x="20" y="17"/>
                      <a:pt x="21" y="17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3" y="5"/>
                      <a:pt x="13" y="5"/>
                      <a:pt x="13" y="5"/>
                    </a:cubicBezTo>
                    <a:lnTo>
                      <a:pt x="13" y="0"/>
                    </a:lnTo>
                    <a:close/>
                    <a:moveTo>
                      <a:pt x="0" y="17"/>
                    </a:moveTo>
                    <a:cubicBezTo>
                      <a:pt x="6" y="9"/>
                      <a:pt x="6" y="9"/>
                      <a:pt x="6" y="9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6" y="17"/>
                      <a:pt x="8" y="18"/>
                      <a:pt x="8" y="20"/>
                    </a:cubicBezTo>
                    <a:cubicBezTo>
                      <a:pt x="9" y="19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7"/>
                      <a:pt x="12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2" y="18"/>
                      <a:pt x="11" y="18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9" y="20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78"/>
                      <a:pt x="9" y="78"/>
                      <a:pt x="9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2" y="81"/>
                      <a:pt x="2" y="81"/>
                      <a:pt x="2" y="81"/>
                    </a:cubicBezTo>
                    <a:cubicBezTo>
                      <a:pt x="13" y="81"/>
                      <a:pt x="13" y="81"/>
                      <a:pt x="13" y="81"/>
                    </a:cubicBezTo>
                    <a:cubicBezTo>
                      <a:pt x="13" y="93"/>
                      <a:pt x="13" y="93"/>
                      <a:pt x="13" y="93"/>
                    </a:cubicBezTo>
                    <a:cubicBezTo>
                      <a:pt x="7" y="93"/>
                      <a:pt x="0" y="90"/>
                      <a:pt x="0" y="81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2" name="Freeform 277"/>
              <p:cNvSpPr>
                <a:spLocks noEditPoints="1"/>
              </p:cNvSpPr>
              <p:nvPr/>
            </p:nvSpPr>
            <p:spPr bwMode="auto">
              <a:xfrm>
                <a:off x="1622" y="652"/>
                <a:ext cx="45" cy="53"/>
              </a:xfrm>
              <a:custGeom>
                <a:avLst/>
                <a:gdLst>
                  <a:gd name="T0" fmla="*/ 28 w 33"/>
                  <a:gd name="T1" fmla="*/ 3 h 38"/>
                  <a:gd name="T2" fmla="*/ 30 w 33"/>
                  <a:gd name="T3" fmla="*/ 18 h 38"/>
                  <a:gd name="T4" fmla="*/ 18 w 33"/>
                  <a:gd name="T5" fmla="*/ 21 h 38"/>
                  <a:gd name="T6" fmla="*/ 17 w 33"/>
                  <a:gd name="T7" fmla="*/ 22 h 38"/>
                  <a:gd name="T8" fmla="*/ 16 w 33"/>
                  <a:gd name="T9" fmla="*/ 24 h 38"/>
                  <a:gd name="T10" fmla="*/ 19 w 33"/>
                  <a:gd name="T11" fmla="*/ 18 h 38"/>
                  <a:gd name="T12" fmla="*/ 28 w 33"/>
                  <a:gd name="T13" fmla="*/ 16 h 38"/>
                  <a:gd name="T14" fmla="*/ 26 w 33"/>
                  <a:gd name="T15" fmla="*/ 5 h 38"/>
                  <a:gd name="T16" fmla="*/ 25 w 33"/>
                  <a:gd name="T17" fmla="*/ 4 h 38"/>
                  <a:gd name="T18" fmla="*/ 26 w 33"/>
                  <a:gd name="T19" fmla="*/ 2 h 38"/>
                  <a:gd name="T20" fmla="*/ 28 w 33"/>
                  <a:gd name="T21" fmla="*/ 3 h 38"/>
                  <a:gd name="T22" fmla="*/ 20 w 33"/>
                  <a:gd name="T23" fmla="*/ 15 h 38"/>
                  <a:gd name="T24" fmla="*/ 20 w 33"/>
                  <a:gd name="T25" fmla="*/ 16 h 38"/>
                  <a:gd name="T26" fmla="*/ 22 w 33"/>
                  <a:gd name="T27" fmla="*/ 15 h 38"/>
                  <a:gd name="T28" fmla="*/ 23 w 33"/>
                  <a:gd name="T29" fmla="*/ 14 h 38"/>
                  <a:gd name="T30" fmla="*/ 24 w 33"/>
                  <a:gd name="T31" fmla="*/ 15 h 38"/>
                  <a:gd name="T32" fmla="*/ 26 w 33"/>
                  <a:gd name="T33" fmla="*/ 14 h 38"/>
                  <a:gd name="T34" fmla="*/ 26 w 33"/>
                  <a:gd name="T35" fmla="*/ 13 h 38"/>
                  <a:gd name="T36" fmla="*/ 26 w 33"/>
                  <a:gd name="T37" fmla="*/ 11 h 38"/>
                  <a:gd name="T38" fmla="*/ 24 w 33"/>
                  <a:gd name="T39" fmla="*/ 10 h 38"/>
                  <a:gd name="T40" fmla="*/ 25 w 33"/>
                  <a:gd name="T41" fmla="*/ 9 h 38"/>
                  <a:gd name="T42" fmla="*/ 24 w 33"/>
                  <a:gd name="T43" fmla="*/ 7 h 38"/>
                  <a:gd name="T44" fmla="*/ 24 w 33"/>
                  <a:gd name="T45" fmla="*/ 7 h 38"/>
                  <a:gd name="T46" fmla="*/ 20 w 33"/>
                  <a:gd name="T47" fmla="*/ 15 h 38"/>
                  <a:gd name="T48" fmla="*/ 16 w 33"/>
                  <a:gd name="T49" fmla="*/ 24 h 38"/>
                  <a:gd name="T50" fmla="*/ 6 w 33"/>
                  <a:gd name="T51" fmla="*/ 37 h 38"/>
                  <a:gd name="T52" fmla="*/ 3 w 33"/>
                  <a:gd name="T53" fmla="*/ 37 h 38"/>
                  <a:gd name="T54" fmla="*/ 2 w 33"/>
                  <a:gd name="T55" fmla="*/ 36 h 38"/>
                  <a:gd name="T56" fmla="*/ 1 w 33"/>
                  <a:gd name="T57" fmla="*/ 34 h 38"/>
                  <a:gd name="T58" fmla="*/ 13 w 33"/>
                  <a:gd name="T59" fmla="*/ 18 h 38"/>
                  <a:gd name="T60" fmla="*/ 14 w 33"/>
                  <a:gd name="T61" fmla="*/ 18 h 38"/>
                  <a:gd name="T62" fmla="*/ 12 w 33"/>
                  <a:gd name="T63" fmla="*/ 7 h 38"/>
                  <a:gd name="T64" fmla="*/ 12 w 33"/>
                  <a:gd name="T65" fmla="*/ 7 h 38"/>
                  <a:gd name="T66" fmla="*/ 13 w 33"/>
                  <a:gd name="T67" fmla="*/ 5 h 38"/>
                  <a:gd name="T68" fmla="*/ 26 w 33"/>
                  <a:gd name="T69" fmla="*/ 2 h 38"/>
                  <a:gd name="T70" fmla="*/ 25 w 33"/>
                  <a:gd name="T71" fmla="*/ 4 h 38"/>
                  <a:gd name="T72" fmla="*/ 16 w 33"/>
                  <a:gd name="T73" fmla="*/ 7 h 38"/>
                  <a:gd name="T74" fmla="*/ 17 w 33"/>
                  <a:gd name="T75" fmla="*/ 17 h 38"/>
                  <a:gd name="T76" fmla="*/ 19 w 33"/>
                  <a:gd name="T77" fmla="*/ 18 h 38"/>
                  <a:gd name="T78" fmla="*/ 16 w 33"/>
                  <a:gd name="T79" fmla="*/ 24 h 38"/>
                  <a:gd name="T80" fmla="*/ 24 w 33"/>
                  <a:gd name="T81" fmla="*/ 7 h 38"/>
                  <a:gd name="T82" fmla="*/ 23 w 33"/>
                  <a:gd name="T83" fmla="*/ 7 h 38"/>
                  <a:gd name="T84" fmla="*/ 21 w 33"/>
                  <a:gd name="T85" fmla="*/ 7 h 38"/>
                  <a:gd name="T86" fmla="*/ 21 w 33"/>
                  <a:gd name="T87" fmla="*/ 9 h 38"/>
                  <a:gd name="T88" fmla="*/ 19 w 33"/>
                  <a:gd name="T89" fmla="*/ 8 h 38"/>
                  <a:gd name="T90" fmla="*/ 18 w 33"/>
                  <a:gd name="T91" fmla="*/ 9 h 38"/>
                  <a:gd name="T92" fmla="*/ 17 w 33"/>
                  <a:gd name="T93" fmla="*/ 10 h 38"/>
                  <a:gd name="T94" fmla="*/ 18 w 33"/>
                  <a:gd name="T95" fmla="*/ 12 h 38"/>
                  <a:gd name="T96" fmla="*/ 19 w 33"/>
                  <a:gd name="T97" fmla="*/ 12 h 38"/>
                  <a:gd name="T98" fmla="*/ 18 w 33"/>
                  <a:gd name="T99" fmla="*/ 14 h 38"/>
                  <a:gd name="T100" fmla="*/ 19 w 33"/>
                  <a:gd name="T101" fmla="*/ 15 h 38"/>
                  <a:gd name="T102" fmla="*/ 20 w 33"/>
                  <a:gd name="T103" fmla="*/ 15 h 38"/>
                  <a:gd name="T104" fmla="*/ 24 w 33"/>
                  <a:gd name="T105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" h="38">
                    <a:moveTo>
                      <a:pt x="28" y="3"/>
                    </a:moveTo>
                    <a:cubicBezTo>
                      <a:pt x="33" y="7"/>
                      <a:pt x="33" y="13"/>
                      <a:pt x="30" y="18"/>
                    </a:cubicBezTo>
                    <a:cubicBezTo>
                      <a:pt x="27" y="21"/>
                      <a:pt x="22" y="23"/>
                      <a:pt x="18" y="21"/>
                    </a:cubicBezTo>
                    <a:cubicBezTo>
                      <a:pt x="18" y="21"/>
                      <a:pt x="18" y="22"/>
                      <a:pt x="17" y="22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2" y="20"/>
                      <a:pt x="26" y="19"/>
                      <a:pt x="28" y="16"/>
                    </a:cubicBezTo>
                    <a:cubicBezTo>
                      <a:pt x="30" y="13"/>
                      <a:pt x="30" y="8"/>
                      <a:pt x="26" y="5"/>
                    </a:cubicBezTo>
                    <a:cubicBezTo>
                      <a:pt x="26" y="5"/>
                      <a:pt x="25" y="5"/>
                      <a:pt x="25" y="4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7" y="2"/>
                      <a:pt x="27" y="3"/>
                      <a:pt x="28" y="3"/>
                    </a:cubicBezTo>
                    <a:close/>
                    <a:moveTo>
                      <a:pt x="20" y="15"/>
                    </a:moveTo>
                    <a:cubicBezTo>
                      <a:pt x="20" y="16"/>
                      <a:pt x="20" y="16"/>
                      <a:pt x="20" y="16"/>
                    </a:cubicBezTo>
                    <a:cubicBezTo>
                      <a:pt x="21" y="16"/>
                      <a:pt x="22" y="16"/>
                      <a:pt x="22" y="15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5" y="15"/>
                      <a:pt x="25" y="14"/>
                      <a:pt x="26" y="14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2"/>
                      <a:pt x="26" y="11"/>
                      <a:pt x="26" y="11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8"/>
                      <a:pt x="25" y="8"/>
                      <a:pt x="24" y="7"/>
                    </a:cubicBezTo>
                    <a:cubicBezTo>
                      <a:pt x="24" y="7"/>
                      <a:pt x="24" y="7"/>
                      <a:pt x="24" y="7"/>
                    </a:cubicBezTo>
                    <a:lnTo>
                      <a:pt x="20" y="15"/>
                    </a:lnTo>
                    <a:close/>
                    <a:moveTo>
                      <a:pt x="16" y="24"/>
                    </a:moveTo>
                    <a:cubicBezTo>
                      <a:pt x="6" y="37"/>
                      <a:pt x="6" y="37"/>
                      <a:pt x="6" y="37"/>
                    </a:cubicBezTo>
                    <a:cubicBezTo>
                      <a:pt x="5" y="38"/>
                      <a:pt x="4" y="38"/>
                      <a:pt x="3" y="37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1" y="35"/>
                      <a:pt x="0" y="34"/>
                      <a:pt x="1" y="34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4" y="18"/>
                    </a:cubicBezTo>
                    <a:cubicBezTo>
                      <a:pt x="11" y="15"/>
                      <a:pt x="11" y="11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3" y="6"/>
                      <a:pt x="13" y="6"/>
                      <a:pt x="13" y="5"/>
                    </a:cubicBezTo>
                    <a:cubicBezTo>
                      <a:pt x="16" y="1"/>
                      <a:pt x="22" y="0"/>
                      <a:pt x="26" y="2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2" y="3"/>
                      <a:pt x="18" y="4"/>
                      <a:pt x="16" y="7"/>
                    </a:cubicBezTo>
                    <a:cubicBezTo>
                      <a:pt x="13" y="10"/>
                      <a:pt x="14" y="15"/>
                      <a:pt x="17" y="17"/>
                    </a:cubicBezTo>
                    <a:cubicBezTo>
                      <a:pt x="18" y="18"/>
                      <a:pt x="18" y="18"/>
                      <a:pt x="19" y="18"/>
                    </a:cubicBezTo>
                    <a:cubicBezTo>
                      <a:pt x="16" y="24"/>
                      <a:pt x="16" y="24"/>
                      <a:pt x="16" y="24"/>
                    </a:cubicBezTo>
                    <a:close/>
                    <a:moveTo>
                      <a:pt x="24" y="7"/>
                    </a:moveTo>
                    <a:cubicBezTo>
                      <a:pt x="23" y="7"/>
                      <a:pt x="23" y="7"/>
                      <a:pt x="23" y="7"/>
                    </a:cubicBezTo>
                    <a:cubicBezTo>
                      <a:pt x="22" y="7"/>
                      <a:pt x="22" y="7"/>
                      <a:pt x="21" y="7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8" y="8"/>
                      <a:pt x="18" y="9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1"/>
                      <a:pt x="17" y="12"/>
                      <a:pt x="18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9" y="15"/>
                      <a:pt x="19" y="15"/>
                    </a:cubicBezTo>
                    <a:cubicBezTo>
                      <a:pt x="20" y="15"/>
                      <a:pt x="20" y="15"/>
                      <a:pt x="20" y="15"/>
                    </a:cubicBezTo>
                    <a:lnTo>
                      <a:pt x="2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3" name="Freeform 278"/>
              <p:cNvSpPr>
                <a:spLocks noEditPoints="1"/>
              </p:cNvSpPr>
              <p:nvPr/>
            </p:nvSpPr>
            <p:spPr bwMode="auto">
              <a:xfrm>
                <a:off x="2515" y="1491"/>
                <a:ext cx="134" cy="105"/>
              </a:xfrm>
              <a:custGeom>
                <a:avLst/>
                <a:gdLst>
                  <a:gd name="T0" fmla="*/ 96 w 97"/>
                  <a:gd name="T1" fmla="*/ 10 h 77"/>
                  <a:gd name="T2" fmla="*/ 87 w 97"/>
                  <a:gd name="T3" fmla="*/ 1 h 77"/>
                  <a:gd name="T4" fmla="*/ 74 w 97"/>
                  <a:gd name="T5" fmla="*/ 1 h 77"/>
                  <a:gd name="T6" fmla="*/ 15 w 97"/>
                  <a:gd name="T7" fmla="*/ 1 h 77"/>
                  <a:gd name="T8" fmla="*/ 12 w 97"/>
                  <a:gd name="T9" fmla="*/ 1 h 77"/>
                  <a:gd name="T10" fmla="*/ 8 w 97"/>
                  <a:gd name="T11" fmla="*/ 0 h 77"/>
                  <a:gd name="T12" fmla="*/ 0 w 97"/>
                  <a:gd name="T13" fmla="*/ 10 h 77"/>
                  <a:gd name="T14" fmla="*/ 0 w 97"/>
                  <a:gd name="T15" fmla="*/ 10 h 77"/>
                  <a:gd name="T16" fmla="*/ 1 w 97"/>
                  <a:gd name="T17" fmla="*/ 65 h 77"/>
                  <a:gd name="T18" fmla="*/ 15 w 97"/>
                  <a:gd name="T19" fmla="*/ 77 h 77"/>
                  <a:gd name="T20" fmla="*/ 26 w 97"/>
                  <a:gd name="T21" fmla="*/ 77 h 77"/>
                  <a:gd name="T22" fmla="*/ 87 w 97"/>
                  <a:gd name="T23" fmla="*/ 77 h 77"/>
                  <a:gd name="T24" fmla="*/ 86 w 97"/>
                  <a:gd name="T25" fmla="*/ 77 h 77"/>
                  <a:gd name="T26" fmla="*/ 97 w 97"/>
                  <a:gd name="T27" fmla="*/ 65 h 77"/>
                  <a:gd name="T28" fmla="*/ 96 w 97"/>
                  <a:gd name="T29" fmla="*/ 9 h 77"/>
                  <a:gd name="T30" fmla="*/ 11 w 97"/>
                  <a:gd name="T31" fmla="*/ 66 h 77"/>
                  <a:gd name="T32" fmla="*/ 8 w 97"/>
                  <a:gd name="T33" fmla="*/ 65 h 77"/>
                  <a:gd name="T34" fmla="*/ 8 w 97"/>
                  <a:gd name="T35" fmla="*/ 65 h 77"/>
                  <a:gd name="T36" fmla="*/ 8 w 97"/>
                  <a:gd name="T37" fmla="*/ 65 h 77"/>
                  <a:gd name="T38" fmla="*/ 8 w 97"/>
                  <a:gd name="T39" fmla="*/ 65 h 77"/>
                  <a:gd name="T40" fmla="*/ 8 w 97"/>
                  <a:gd name="T41" fmla="*/ 64 h 77"/>
                  <a:gd name="T42" fmla="*/ 8 w 97"/>
                  <a:gd name="T43" fmla="*/ 10 h 77"/>
                  <a:gd name="T44" fmla="*/ 10 w 97"/>
                  <a:gd name="T45" fmla="*/ 9 h 77"/>
                  <a:gd name="T46" fmla="*/ 11 w 97"/>
                  <a:gd name="T47" fmla="*/ 9 h 77"/>
                  <a:gd name="T48" fmla="*/ 11 w 97"/>
                  <a:gd name="T49" fmla="*/ 9 h 77"/>
                  <a:gd name="T50" fmla="*/ 11 w 97"/>
                  <a:gd name="T51" fmla="*/ 8 h 77"/>
                  <a:gd name="T52" fmla="*/ 12 w 97"/>
                  <a:gd name="T53" fmla="*/ 9 h 77"/>
                  <a:gd name="T54" fmla="*/ 12 w 97"/>
                  <a:gd name="T55" fmla="*/ 9 h 77"/>
                  <a:gd name="T56" fmla="*/ 12 w 97"/>
                  <a:gd name="T57" fmla="*/ 9 h 77"/>
                  <a:gd name="T58" fmla="*/ 12 w 97"/>
                  <a:gd name="T59" fmla="*/ 9 h 77"/>
                  <a:gd name="T60" fmla="*/ 26 w 97"/>
                  <a:gd name="T61" fmla="*/ 22 h 77"/>
                  <a:gd name="T62" fmla="*/ 26 w 97"/>
                  <a:gd name="T63" fmla="*/ 52 h 77"/>
                  <a:gd name="T64" fmla="*/ 74 w 97"/>
                  <a:gd name="T65" fmla="*/ 67 h 77"/>
                  <a:gd name="T66" fmla="*/ 16 w 97"/>
                  <a:gd name="T67" fmla="*/ 67 h 77"/>
                  <a:gd name="T68" fmla="*/ 44 w 97"/>
                  <a:gd name="T69" fmla="*/ 40 h 77"/>
                  <a:gd name="T70" fmla="*/ 50 w 97"/>
                  <a:gd name="T71" fmla="*/ 46 h 77"/>
                  <a:gd name="T72" fmla="*/ 56 w 97"/>
                  <a:gd name="T73" fmla="*/ 40 h 77"/>
                  <a:gd name="T74" fmla="*/ 83 w 97"/>
                  <a:gd name="T75" fmla="*/ 66 h 77"/>
                  <a:gd name="T76" fmla="*/ 84 w 97"/>
                  <a:gd name="T77" fmla="*/ 10 h 77"/>
                  <a:gd name="T78" fmla="*/ 84 w 97"/>
                  <a:gd name="T79" fmla="*/ 64 h 77"/>
                  <a:gd name="T80" fmla="*/ 86 w 97"/>
                  <a:gd name="T81" fmla="*/ 66 h 77"/>
                  <a:gd name="T82" fmla="*/ 84 w 97"/>
                  <a:gd name="T83" fmla="*/ 66 h 77"/>
                  <a:gd name="T84" fmla="*/ 72 w 97"/>
                  <a:gd name="T85" fmla="*/ 52 h 77"/>
                  <a:gd name="T86" fmla="*/ 73 w 97"/>
                  <a:gd name="T87" fmla="*/ 22 h 77"/>
                  <a:gd name="T88" fmla="*/ 87 w 97"/>
                  <a:gd name="T89" fmla="*/ 9 h 77"/>
                  <a:gd name="T90" fmla="*/ 87 w 97"/>
                  <a:gd name="T91" fmla="*/ 8 h 77"/>
                  <a:gd name="T92" fmla="*/ 86 w 97"/>
                  <a:gd name="T93" fmla="*/ 8 h 77"/>
                  <a:gd name="T94" fmla="*/ 84 w 97"/>
                  <a:gd name="T95" fmla="*/ 8 h 77"/>
                  <a:gd name="T96" fmla="*/ 84 w 97"/>
                  <a:gd name="T97" fmla="*/ 8 h 77"/>
                  <a:gd name="T98" fmla="*/ 84 w 97"/>
                  <a:gd name="T99" fmla="*/ 8 h 77"/>
                  <a:gd name="T100" fmla="*/ 87 w 97"/>
                  <a:gd name="T101" fmla="*/ 8 h 77"/>
                  <a:gd name="T102" fmla="*/ 84 w 97"/>
                  <a:gd name="T103" fmla="*/ 9 h 77"/>
                  <a:gd name="T104" fmla="*/ 84 w 97"/>
                  <a:gd name="T105" fmla="*/ 9 h 77"/>
                  <a:gd name="T106" fmla="*/ 85 w 97"/>
                  <a:gd name="T107" fmla="*/ 9 h 77"/>
                  <a:gd name="T108" fmla="*/ 84 w 97"/>
                  <a:gd name="T109" fmla="*/ 9 h 77"/>
                  <a:gd name="T110" fmla="*/ 85 w 97"/>
                  <a:gd name="T111" fmla="*/ 1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7" h="77">
                    <a:moveTo>
                      <a:pt x="96" y="9"/>
                    </a:moveTo>
                    <a:cubicBezTo>
                      <a:pt x="96" y="10"/>
                      <a:pt x="96" y="10"/>
                      <a:pt x="96" y="10"/>
                    </a:cubicBezTo>
                    <a:cubicBezTo>
                      <a:pt x="96" y="3"/>
                      <a:pt x="92" y="1"/>
                      <a:pt x="86" y="1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74" y="1"/>
                      <a:pt x="74" y="1"/>
                      <a:pt x="74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4" y="1"/>
                      <a:pt x="2" y="3"/>
                    </a:cubicBezTo>
                    <a:cubicBezTo>
                      <a:pt x="0" y="5"/>
                      <a:pt x="0" y="7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71"/>
                      <a:pt x="6" y="77"/>
                      <a:pt x="12" y="77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26" y="77"/>
                      <a:pt x="26" y="77"/>
                      <a:pt x="26" y="77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87" y="77"/>
                      <a:pt x="87" y="77"/>
                      <a:pt x="87" y="77"/>
                    </a:cubicBezTo>
                    <a:cubicBezTo>
                      <a:pt x="87" y="77"/>
                      <a:pt x="87" y="77"/>
                      <a:pt x="87" y="77"/>
                    </a:cubicBezTo>
                    <a:cubicBezTo>
                      <a:pt x="86" y="77"/>
                      <a:pt x="86" y="77"/>
                      <a:pt x="86" y="77"/>
                    </a:cubicBezTo>
                    <a:cubicBezTo>
                      <a:pt x="87" y="77"/>
                      <a:pt x="87" y="77"/>
                      <a:pt x="87" y="77"/>
                    </a:cubicBezTo>
                    <a:cubicBezTo>
                      <a:pt x="93" y="77"/>
                      <a:pt x="97" y="69"/>
                      <a:pt x="97" y="65"/>
                    </a:cubicBezTo>
                    <a:cubicBezTo>
                      <a:pt x="96" y="65"/>
                      <a:pt x="96" y="65"/>
                      <a:pt x="96" y="65"/>
                    </a:cubicBezTo>
                    <a:cubicBezTo>
                      <a:pt x="96" y="9"/>
                      <a:pt x="96" y="9"/>
                      <a:pt x="96" y="9"/>
                    </a:cubicBezTo>
                    <a:close/>
                    <a:moveTo>
                      <a:pt x="11" y="66"/>
                    </a:moveTo>
                    <a:cubicBezTo>
                      <a:pt x="11" y="66"/>
                      <a:pt x="11" y="66"/>
                      <a:pt x="11" y="66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9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26" y="52"/>
                      <a:pt x="26" y="52"/>
                      <a:pt x="26" y="52"/>
                    </a:cubicBezTo>
                    <a:lnTo>
                      <a:pt x="11" y="66"/>
                    </a:lnTo>
                    <a:close/>
                    <a:moveTo>
                      <a:pt x="74" y="67"/>
                    </a:moveTo>
                    <a:cubicBezTo>
                      <a:pt x="26" y="67"/>
                      <a:pt x="26" y="67"/>
                      <a:pt x="26" y="67"/>
                    </a:cubicBezTo>
                    <a:cubicBezTo>
                      <a:pt x="16" y="67"/>
                      <a:pt x="16" y="67"/>
                      <a:pt x="16" y="67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1"/>
                      <a:pt x="45" y="41"/>
                      <a:pt x="45" y="42"/>
                    </a:cubicBezTo>
                    <a:cubicBezTo>
                      <a:pt x="48" y="44"/>
                      <a:pt x="49" y="46"/>
                      <a:pt x="50" y="46"/>
                    </a:cubicBezTo>
                    <a:cubicBezTo>
                      <a:pt x="52" y="46"/>
                      <a:pt x="53" y="44"/>
                      <a:pt x="55" y="42"/>
                    </a:cubicBezTo>
                    <a:cubicBezTo>
                      <a:pt x="56" y="41"/>
                      <a:pt x="56" y="41"/>
                      <a:pt x="56" y="40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83" y="66"/>
                      <a:pt x="83" y="66"/>
                      <a:pt x="83" y="66"/>
                    </a:cubicBezTo>
                    <a:lnTo>
                      <a:pt x="74" y="67"/>
                    </a:lnTo>
                    <a:close/>
                    <a:moveTo>
                      <a:pt x="84" y="10"/>
                    </a:moveTo>
                    <a:cubicBezTo>
                      <a:pt x="84" y="10"/>
                      <a:pt x="84" y="10"/>
                      <a:pt x="84" y="10"/>
                    </a:cubicBezTo>
                    <a:cubicBezTo>
                      <a:pt x="84" y="64"/>
                      <a:pt x="84" y="64"/>
                      <a:pt x="84" y="64"/>
                    </a:cubicBezTo>
                    <a:cubicBezTo>
                      <a:pt x="84" y="65"/>
                      <a:pt x="84" y="65"/>
                      <a:pt x="84" y="65"/>
                    </a:cubicBezTo>
                    <a:cubicBezTo>
                      <a:pt x="84" y="65"/>
                      <a:pt x="86" y="65"/>
                      <a:pt x="86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72" y="52"/>
                      <a:pt x="72" y="52"/>
                      <a:pt x="72" y="52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73" y="22"/>
                      <a:pt x="73" y="22"/>
                      <a:pt x="73" y="22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7" y="8"/>
                      <a:pt x="87" y="8"/>
                      <a:pt x="87" y="8"/>
                    </a:cubicBezTo>
                    <a:cubicBezTo>
                      <a:pt x="87" y="8"/>
                      <a:pt x="87" y="8"/>
                      <a:pt x="87" y="8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7" y="8"/>
                      <a:pt x="87" y="8"/>
                      <a:pt x="87" y="8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5" y="9"/>
                      <a:pt x="84" y="9"/>
                      <a:pt x="84" y="9"/>
                    </a:cubicBezTo>
                    <a:cubicBezTo>
                      <a:pt x="84" y="9"/>
                      <a:pt x="84" y="9"/>
                      <a:pt x="84" y="9"/>
                    </a:cubicBezTo>
                    <a:cubicBezTo>
                      <a:pt x="84" y="9"/>
                      <a:pt x="84" y="9"/>
                      <a:pt x="84" y="9"/>
                    </a:cubicBezTo>
                    <a:cubicBezTo>
                      <a:pt x="86" y="9"/>
                      <a:pt x="86" y="9"/>
                      <a:pt x="86" y="9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4" y="9"/>
                      <a:pt x="84" y="9"/>
                      <a:pt x="84" y="9"/>
                    </a:cubicBezTo>
                    <a:cubicBezTo>
                      <a:pt x="84" y="9"/>
                      <a:pt x="84" y="9"/>
                      <a:pt x="84" y="9"/>
                    </a:cubicBezTo>
                    <a:cubicBezTo>
                      <a:pt x="84" y="9"/>
                      <a:pt x="86" y="9"/>
                      <a:pt x="86" y="10"/>
                    </a:cubicBezTo>
                    <a:cubicBezTo>
                      <a:pt x="86" y="10"/>
                      <a:pt x="85" y="10"/>
                      <a:pt x="85" y="10"/>
                    </a:cubicBezTo>
                    <a:cubicBezTo>
                      <a:pt x="84" y="10"/>
                      <a:pt x="84" y="10"/>
                      <a:pt x="8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4" name="Freeform 279"/>
              <p:cNvSpPr>
                <a:spLocks noEditPoints="1"/>
              </p:cNvSpPr>
              <p:nvPr/>
            </p:nvSpPr>
            <p:spPr bwMode="auto">
              <a:xfrm>
                <a:off x="1777" y="1978"/>
                <a:ext cx="112" cy="118"/>
              </a:xfrm>
              <a:custGeom>
                <a:avLst/>
                <a:gdLst>
                  <a:gd name="T0" fmla="*/ 78 w 81"/>
                  <a:gd name="T1" fmla="*/ 24 h 86"/>
                  <a:gd name="T2" fmla="*/ 81 w 81"/>
                  <a:gd name="T3" fmla="*/ 31 h 86"/>
                  <a:gd name="T4" fmla="*/ 81 w 81"/>
                  <a:gd name="T5" fmla="*/ 77 h 86"/>
                  <a:gd name="T6" fmla="*/ 81 w 81"/>
                  <a:gd name="T7" fmla="*/ 77 h 86"/>
                  <a:gd name="T8" fmla="*/ 73 w 81"/>
                  <a:gd name="T9" fmla="*/ 86 h 86"/>
                  <a:gd name="T10" fmla="*/ 72 w 81"/>
                  <a:gd name="T11" fmla="*/ 86 h 86"/>
                  <a:gd name="T12" fmla="*/ 62 w 81"/>
                  <a:gd name="T13" fmla="*/ 86 h 86"/>
                  <a:gd name="T14" fmla="*/ 69 w 81"/>
                  <a:gd name="T15" fmla="*/ 79 h 86"/>
                  <a:gd name="T16" fmla="*/ 62 w 81"/>
                  <a:gd name="T17" fmla="*/ 67 h 86"/>
                  <a:gd name="T18" fmla="*/ 73 w 81"/>
                  <a:gd name="T19" fmla="*/ 78 h 86"/>
                  <a:gd name="T20" fmla="*/ 73 w 81"/>
                  <a:gd name="T21" fmla="*/ 78 h 86"/>
                  <a:gd name="T22" fmla="*/ 73 w 81"/>
                  <a:gd name="T23" fmla="*/ 78 h 86"/>
                  <a:gd name="T24" fmla="*/ 74 w 81"/>
                  <a:gd name="T25" fmla="*/ 77 h 86"/>
                  <a:gd name="T26" fmla="*/ 74 w 81"/>
                  <a:gd name="T27" fmla="*/ 77 h 86"/>
                  <a:gd name="T28" fmla="*/ 74 w 81"/>
                  <a:gd name="T29" fmla="*/ 31 h 86"/>
                  <a:gd name="T30" fmla="*/ 74 w 81"/>
                  <a:gd name="T31" fmla="*/ 31 h 86"/>
                  <a:gd name="T32" fmla="*/ 74 w 81"/>
                  <a:gd name="T33" fmla="*/ 31 h 86"/>
                  <a:gd name="T34" fmla="*/ 74 w 81"/>
                  <a:gd name="T35" fmla="*/ 31 h 86"/>
                  <a:gd name="T36" fmla="*/ 74 w 81"/>
                  <a:gd name="T37" fmla="*/ 31 h 86"/>
                  <a:gd name="T38" fmla="*/ 73 w 81"/>
                  <a:gd name="T39" fmla="*/ 31 h 86"/>
                  <a:gd name="T40" fmla="*/ 73 w 81"/>
                  <a:gd name="T41" fmla="*/ 31 h 86"/>
                  <a:gd name="T42" fmla="*/ 73 w 81"/>
                  <a:gd name="T43" fmla="*/ 31 h 86"/>
                  <a:gd name="T44" fmla="*/ 73 w 81"/>
                  <a:gd name="T45" fmla="*/ 31 h 86"/>
                  <a:gd name="T46" fmla="*/ 62 w 81"/>
                  <a:gd name="T47" fmla="*/ 12 h 86"/>
                  <a:gd name="T48" fmla="*/ 62 w 81"/>
                  <a:gd name="T49" fmla="*/ 12 h 86"/>
                  <a:gd name="T50" fmla="*/ 50 w 81"/>
                  <a:gd name="T51" fmla="*/ 56 h 86"/>
                  <a:gd name="T52" fmla="*/ 62 w 81"/>
                  <a:gd name="T53" fmla="*/ 72 h 86"/>
                  <a:gd name="T54" fmla="*/ 49 w 81"/>
                  <a:gd name="T55" fmla="*/ 59 h 86"/>
                  <a:gd name="T56" fmla="*/ 41 w 81"/>
                  <a:gd name="T57" fmla="*/ 58 h 86"/>
                  <a:gd name="T58" fmla="*/ 42 w 81"/>
                  <a:gd name="T59" fmla="*/ 0 h 86"/>
                  <a:gd name="T60" fmla="*/ 41 w 81"/>
                  <a:gd name="T61" fmla="*/ 86 h 86"/>
                  <a:gd name="T62" fmla="*/ 62 w 81"/>
                  <a:gd name="T63" fmla="*/ 79 h 86"/>
                  <a:gd name="T64" fmla="*/ 41 w 81"/>
                  <a:gd name="T65" fmla="*/ 86 h 86"/>
                  <a:gd name="T66" fmla="*/ 20 w 81"/>
                  <a:gd name="T67" fmla="*/ 79 h 86"/>
                  <a:gd name="T68" fmla="*/ 41 w 81"/>
                  <a:gd name="T69" fmla="*/ 86 h 86"/>
                  <a:gd name="T70" fmla="*/ 41 w 81"/>
                  <a:gd name="T71" fmla="*/ 0 h 86"/>
                  <a:gd name="T72" fmla="*/ 35 w 81"/>
                  <a:gd name="T73" fmla="*/ 58 h 86"/>
                  <a:gd name="T74" fmla="*/ 20 w 81"/>
                  <a:gd name="T75" fmla="*/ 67 h 86"/>
                  <a:gd name="T76" fmla="*/ 20 w 81"/>
                  <a:gd name="T77" fmla="*/ 43 h 86"/>
                  <a:gd name="T78" fmla="*/ 20 w 81"/>
                  <a:gd name="T79" fmla="*/ 86 h 86"/>
                  <a:gd name="T80" fmla="*/ 10 w 81"/>
                  <a:gd name="T81" fmla="*/ 86 h 86"/>
                  <a:gd name="T82" fmla="*/ 0 w 81"/>
                  <a:gd name="T83" fmla="*/ 77 h 86"/>
                  <a:gd name="T84" fmla="*/ 0 w 81"/>
                  <a:gd name="T85" fmla="*/ 77 h 86"/>
                  <a:gd name="T86" fmla="*/ 0 w 81"/>
                  <a:gd name="T87" fmla="*/ 31 h 86"/>
                  <a:gd name="T88" fmla="*/ 0 w 81"/>
                  <a:gd name="T89" fmla="*/ 31 h 86"/>
                  <a:gd name="T90" fmla="*/ 20 w 81"/>
                  <a:gd name="T91" fmla="*/ 12 h 86"/>
                  <a:gd name="T92" fmla="*/ 9 w 81"/>
                  <a:gd name="T93" fmla="*/ 30 h 86"/>
                  <a:gd name="T94" fmla="*/ 8 w 81"/>
                  <a:gd name="T95" fmla="*/ 30 h 86"/>
                  <a:gd name="T96" fmla="*/ 8 w 81"/>
                  <a:gd name="T97" fmla="*/ 31 h 86"/>
                  <a:gd name="T98" fmla="*/ 8 w 81"/>
                  <a:gd name="T99" fmla="*/ 31 h 86"/>
                  <a:gd name="T100" fmla="*/ 8 w 81"/>
                  <a:gd name="T101" fmla="*/ 77 h 86"/>
                  <a:gd name="T102" fmla="*/ 8 w 81"/>
                  <a:gd name="T103" fmla="*/ 77 h 86"/>
                  <a:gd name="T104" fmla="*/ 8 w 81"/>
                  <a:gd name="T105" fmla="*/ 77 h 86"/>
                  <a:gd name="T106" fmla="*/ 8 w 81"/>
                  <a:gd name="T107" fmla="*/ 78 h 86"/>
                  <a:gd name="T108" fmla="*/ 8 w 81"/>
                  <a:gd name="T109" fmla="*/ 78 h 86"/>
                  <a:gd name="T110" fmla="*/ 8 w 81"/>
                  <a:gd name="T111" fmla="*/ 78 h 86"/>
                  <a:gd name="T112" fmla="*/ 8 w 81"/>
                  <a:gd name="T113" fmla="*/ 78 h 86"/>
                  <a:gd name="T114" fmla="*/ 8 w 81"/>
                  <a:gd name="T115" fmla="*/ 78 h 86"/>
                  <a:gd name="T116" fmla="*/ 20 w 81"/>
                  <a:gd name="T117" fmla="*/ 67 h 86"/>
                  <a:gd name="T118" fmla="*/ 13 w 81"/>
                  <a:gd name="T119" fmla="*/ 79 h 86"/>
                  <a:gd name="T120" fmla="*/ 20 w 81"/>
                  <a:gd name="T121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1" h="86">
                    <a:moveTo>
                      <a:pt x="62" y="12"/>
                    </a:moveTo>
                    <a:cubicBezTo>
                      <a:pt x="69" y="17"/>
                      <a:pt x="76" y="22"/>
                      <a:pt x="78" y="24"/>
                    </a:cubicBezTo>
                    <a:cubicBezTo>
                      <a:pt x="80" y="26"/>
                      <a:pt x="81" y="28"/>
                      <a:pt x="81" y="31"/>
                    </a:cubicBezTo>
                    <a:cubicBezTo>
                      <a:pt x="81" y="31"/>
                      <a:pt x="81" y="31"/>
                      <a:pt x="81" y="31"/>
                    </a:cubicBezTo>
                    <a:cubicBezTo>
                      <a:pt x="81" y="31"/>
                      <a:pt x="81" y="31"/>
                      <a:pt x="81" y="31"/>
                    </a:cubicBezTo>
                    <a:cubicBezTo>
                      <a:pt x="81" y="77"/>
                      <a:pt x="81" y="77"/>
                      <a:pt x="81" y="77"/>
                    </a:cubicBezTo>
                    <a:cubicBezTo>
                      <a:pt x="81" y="77"/>
                      <a:pt x="81" y="77"/>
                      <a:pt x="81" y="77"/>
                    </a:cubicBezTo>
                    <a:cubicBezTo>
                      <a:pt x="81" y="77"/>
                      <a:pt x="81" y="77"/>
                      <a:pt x="81" y="77"/>
                    </a:cubicBezTo>
                    <a:cubicBezTo>
                      <a:pt x="81" y="82"/>
                      <a:pt x="78" y="86"/>
                      <a:pt x="73" y="86"/>
                    </a:cubicBezTo>
                    <a:cubicBezTo>
                      <a:pt x="73" y="86"/>
                      <a:pt x="73" y="86"/>
                      <a:pt x="73" y="86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2" y="79"/>
                      <a:pt x="62" y="79"/>
                      <a:pt x="62" y="79"/>
                    </a:cubicBezTo>
                    <a:cubicBezTo>
                      <a:pt x="69" y="79"/>
                      <a:pt x="69" y="79"/>
                      <a:pt x="69" y="79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74" y="78"/>
                      <a:pt x="74" y="78"/>
                      <a:pt x="74" y="77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31"/>
                      <a:pt x="74" y="31"/>
                      <a:pt x="73" y="31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62" y="43"/>
                      <a:pt x="62" y="43"/>
                      <a:pt x="62" y="43"/>
                    </a:cubicBezTo>
                    <a:lnTo>
                      <a:pt x="62" y="12"/>
                    </a:lnTo>
                    <a:close/>
                    <a:moveTo>
                      <a:pt x="42" y="0"/>
                    </a:moveTo>
                    <a:cubicBezTo>
                      <a:pt x="45" y="0"/>
                      <a:pt x="54" y="6"/>
                      <a:pt x="62" y="12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49" y="59"/>
                      <a:pt x="49" y="59"/>
                      <a:pt x="49" y="59"/>
                    </a:cubicBezTo>
                    <a:cubicBezTo>
                      <a:pt x="49" y="59"/>
                      <a:pt x="49" y="59"/>
                      <a:pt x="49" y="59"/>
                    </a:cubicBezTo>
                    <a:cubicBezTo>
                      <a:pt x="48" y="58"/>
                      <a:pt x="48" y="58"/>
                      <a:pt x="48" y="58"/>
                    </a:cubicBezTo>
                    <a:cubicBezTo>
                      <a:pt x="41" y="58"/>
                      <a:pt x="41" y="58"/>
                      <a:pt x="41" y="58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2" y="0"/>
                    </a:cubicBezTo>
                    <a:close/>
                    <a:moveTo>
                      <a:pt x="62" y="86"/>
                    </a:moveTo>
                    <a:cubicBezTo>
                      <a:pt x="41" y="86"/>
                      <a:pt x="41" y="86"/>
                      <a:pt x="41" y="86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62" y="79"/>
                      <a:pt x="62" y="79"/>
                      <a:pt x="62" y="79"/>
                    </a:cubicBezTo>
                    <a:lnTo>
                      <a:pt x="62" y="86"/>
                    </a:lnTo>
                    <a:close/>
                    <a:moveTo>
                      <a:pt x="41" y="86"/>
                    </a:moveTo>
                    <a:cubicBezTo>
                      <a:pt x="20" y="86"/>
                      <a:pt x="20" y="86"/>
                      <a:pt x="20" y="86"/>
                    </a:cubicBezTo>
                    <a:cubicBezTo>
                      <a:pt x="20" y="79"/>
                      <a:pt x="20" y="79"/>
                      <a:pt x="20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86"/>
                      <a:pt x="41" y="86"/>
                      <a:pt x="41" y="86"/>
                    </a:cubicBezTo>
                    <a:close/>
                    <a:moveTo>
                      <a:pt x="20" y="12"/>
                    </a:moveTo>
                    <a:cubicBezTo>
                      <a:pt x="29" y="7"/>
                      <a:pt x="38" y="1"/>
                      <a:pt x="41" y="0"/>
                    </a:cubicBezTo>
                    <a:cubicBezTo>
                      <a:pt x="41" y="58"/>
                      <a:pt x="41" y="58"/>
                      <a:pt x="41" y="58"/>
                    </a:cubicBezTo>
                    <a:cubicBezTo>
                      <a:pt x="35" y="58"/>
                      <a:pt x="35" y="58"/>
                      <a:pt x="35" y="58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20" y="43"/>
                      <a:pt x="20" y="43"/>
                      <a:pt x="20" y="43"/>
                    </a:cubicBezTo>
                    <a:lnTo>
                      <a:pt x="20" y="12"/>
                    </a:lnTo>
                    <a:close/>
                    <a:moveTo>
                      <a:pt x="20" y="86"/>
                    </a:moveTo>
                    <a:cubicBezTo>
                      <a:pt x="10" y="86"/>
                      <a:pt x="10" y="86"/>
                      <a:pt x="10" y="86"/>
                    </a:cubicBezTo>
                    <a:cubicBezTo>
                      <a:pt x="10" y="86"/>
                      <a:pt x="10" y="86"/>
                      <a:pt x="10" y="86"/>
                    </a:cubicBezTo>
                    <a:cubicBezTo>
                      <a:pt x="10" y="86"/>
                      <a:pt x="10" y="86"/>
                      <a:pt x="10" y="86"/>
                    </a:cubicBezTo>
                    <a:cubicBezTo>
                      <a:pt x="4" y="86"/>
                      <a:pt x="0" y="82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29"/>
                      <a:pt x="1" y="27"/>
                      <a:pt x="3" y="25"/>
                    </a:cubicBezTo>
                    <a:cubicBezTo>
                      <a:pt x="3" y="25"/>
                      <a:pt x="11" y="19"/>
                      <a:pt x="20" y="12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9" y="78"/>
                      <a:pt x="9" y="79"/>
                      <a:pt x="9" y="79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20" y="79"/>
                      <a:pt x="20" y="79"/>
                      <a:pt x="20" y="79"/>
                    </a:cubicBezTo>
                    <a:lnTo>
                      <a:pt x="20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5" name="Freeform 280"/>
              <p:cNvSpPr>
                <a:spLocks/>
              </p:cNvSpPr>
              <p:nvPr/>
            </p:nvSpPr>
            <p:spPr bwMode="auto">
              <a:xfrm>
                <a:off x="1802" y="1901"/>
                <a:ext cx="106" cy="68"/>
              </a:xfrm>
              <a:custGeom>
                <a:avLst/>
                <a:gdLst>
                  <a:gd name="T0" fmla="*/ 70 w 77"/>
                  <a:gd name="T1" fmla="*/ 10 h 50"/>
                  <a:gd name="T2" fmla="*/ 33 w 77"/>
                  <a:gd name="T3" fmla="*/ 10 h 50"/>
                  <a:gd name="T4" fmla="*/ 30 w 77"/>
                  <a:gd name="T5" fmla="*/ 11 h 50"/>
                  <a:gd name="T6" fmla="*/ 30 w 77"/>
                  <a:gd name="T7" fmla="*/ 2 h 50"/>
                  <a:gd name="T8" fmla="*/ 20 w 77"/>
                  <a:gd name="T9" fmla="*/ 2 h 50"/>
                  <a:gd name="T10" fmla="*/ 3 w 77"/>
                  <a:gd name="T11" fmla="*/ 20 h 50"/>
                  <a:gd name="T12" fmla="*/ 3 w 77"/>
                  <a:gd name="T13" fmla="*/ 29 h 50"/>
                  <a:gd name="T14" fmla="*/ 20 w 77"/>
                  <a:gd name="T15" fmla="*/ 47 h 50"/>
                  <a:gd name="T16" fmla="*/ 30 w 77"/>
                  <a:gd name="T17" fmla="*/ 47 h 50"/>
                  <a:gd name="T18" fmla="*/ 30 w 77"/>
                  <a:gd name="T19" fmla="*/ 38 h 50"/>
                  <a:gd name="T20" fmla="*/ 33 w 77"/>
                  <a:gd name="T21" fmla="*/ 39 h 50"/>
                  <a:gd name="T22" fmla="*/ 70 w 77"/>
                  <a:gd name="T23" fmla="*/ 39 h 50"/>
                  <a:gd name="T24" fmla="*/ 77 w 77"/>
                  <a:gd name="T25" fmla="*/ 32 h 50"/>
                  <a:gd name="T26" fmla="*/ 77 w 77"/>
                  <a:gd name="T27" fmla="*/ 18 h 50"/>
                  <a:gd name="T28" fmla="*/ 70 w 77"/>
                  <a:gd name="T29" fmla="*/ 1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7" h="50">
                    <a:moveTo>
                      <a:pt x="70" y="10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32" y="10"/>
                      <a:pt x="31" y="10"/>
                      <a:pt x="30" y="11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7" y="0"/>
                      <a:pt x="23" y="0"/>
                      <a:pt x="20" y="2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0" y="22"/>
                      <a:pt x="0" y="27"/>
                      <a:pt x="3" y="29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3" y="50"/>
                      <a:pt x="27" y="50"/>
                      <a:pt x="30" y="47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1" y="39"/>
                      <a:pt x="32" y="39"/>
                      <a:pt x="33" y="39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4" y="39"/>
                      <a:pt x="77" y="36"/>
                      <a:pt x="77" y="32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7" y="14"/>
                      <a:pt x="74" y="10"/>
                      <a:pt x="7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6" name="Freeform 281"/>
              <p:cNvSpPr>
                <a:spLocks noEditPoints="1"/>
              </p:cNvSpPr>
              <p:nvPr/>
            </p:nvSpPr>
            <p:spPr bwMode="auto">
              <a:xfrm>
                <a:off x="3005" y="1397"/>
                <a:ext cx="91" cy="87"/>
              </a:xfrm>
              <a:custGeom>
                <a:avLst/>
                <a:gdLst>
                  <a:gd name="T0" fmla="*/ 37 w 66"/>
                  <a:gd name="T1" fmla="*/ 3 h 63"/>
                  <a:gd name="T2" fmla="*/ 50 w 66"/>
                  <a:gd name="T3" fmla="*/ 29 h 63"/>
                  <a:gd name="T4" fmla="*/ 50 w 66"/>
                  <a:gd name="T5" fmla="*/ 29 h 63"/>
                  <a:gd name="T6" fmla="*/ 66 w 66"/>
                  <a:gd name="T7" fmla="*/ 59 h 63"/>
                  <a:gd name="T8" fmla="*/ 65 w 66"/>
                  <a:gd name="T9" fmla="*/ 63 h 63"/>
                  <a:gd name="T10" fmla="*/ 63 w 66"/>
                  <a:gd name="T11" fmla="*/ 63 h 63"/>
                  <a:gd name="T12" fmla="*/ 63 w 66"/>
                  <a:gd name="T13" fmla="*/ 63 h 63"/>
                  <a:gd name="T14" fmla="*/ 33 w 66"/>
                  <a:gd name="T15" fmla="*/ 63 h 63"/>
                  <a:gd name="T16" fmla="*/ 33 w 66"/>
                  <a:gd name="T17" fmla="*/ 63 h 63"/>
                  <a:gd name="T18" fmla="*/ 33 w 66"/>
                  <a:gd name="T19" fmla="*/ 58 h 63"/>
                  <a:gd name="T20" fmla="*/ 36 w 66"/>
                  <a:gd name="T21" fmla="*/ 58 h 63"/>
                  <a:gd name="T22" fmla="*/ 38 w 66"/>
                  <a:gd name="T23" fmla="*/ 56 h 63"/>
                  <a:gd name="T24" fmla="*/ 38 w 66"/>
                  <a:gd name="T25" fmla="*/ 51 h 63"/>
                  <a:gd name="T26" fmla="*/ 36 w 66"/>
                  <a:gd name="T27" fmla="*/ 48 h 63"/>
                  <a:gd name="T28" fmla="*/ 33 w 66"/>
                  <a:gd name="T29" fmla="*/ 48 h 63"/>
                  <a:gd name="T30" fmla="*/ 33 w 66"/>
                  <a:gd name="T31" fmla="*/ 46 h 63"/>
                  <a:gd name="T32" fmla="*/ 35 w 66"/>
                  <a:gd name="T33" fmla="*/ 46 h 63"/>
                  <a:gd name="T34" fmla="*/ 38 w 66"/>
                  <a:gd name="T35" fmla="*/ 43 h 63"/>
                  <a:gd name="T36" fmla="*/ 40 w 66"/>
                  <a:gd name="T37" fmla="*/ 24 h 63"/>
                  <a:gd name="T38" fmla="*/ 37 w 66"/>
                  <a:gd name="T39" fmla="*/ 21 h 63"/>
                  <a:gd name="T40" fmla="*/ 33 w 66"/>
                  <a:gd name="T41" fmla="*/ 21 h 63"/>
                  <a:gd name="T42" fmla="*/ 33 w 66"/>
                  <a:gd name="T43" fmla="*/ 0 h 63"/>
                  <a:gd name="T44" fmla="*/ 37 w 66"/>
                  <a:gd name="T45" fmla="*/ 3 h 63"/>
                  <a:gd name="T46" fmla="*/ 33 w 66"/>
                  <a:gd name="T47" fmla="*/ 63 h 63"/>
                  <a:gd name="T48" fmla="*/ 3 w 66"/>
                  <a:gd name="T49" fmla="*/ 63 h 63"/>
                  <a:gd name="T50" fmla="*/ 0 w 66"/>
                  <a:gd name="T51" fmla="*/ 60 h 63"/>
                  <a:gd name="T52" fmla="*/ 1 w 66"/>
                  <a:gd name="T53" fmla="*/ 58 h 63"/>
                  <a:gd name="T54" fmla="*/ 16 w 66"/>
                  <a:gd name="T55" fmla="*/ 29 h 63"/>
                  <a:gd name="T56" fmla="*/ 16 w 66"/>
                  <a:gd name="T57" fmla="*/ 29 h 63"/>
                  <a:gd name="T58" fmla="*/ 29 w 66"/>
                  <a:gd name="T59" fmla="*/ 3 h 63"/>
                  <a:gd name="T60" fmla="*/ 33 w 66"/>
                  <a:gd name="T61" fmla="*/ 0 h 63"/>
                  <a:gd name="T62" fmla="*/ 33 w 66"/>
                  <a:gd name="T63" fmla="*/ 21 h 63"/>
                  <a:gd name="T64" fmla="*/ 29 w 66"/>
                  <a:gd name="T65" fmla="*/ 21 h 63"/>
                  <a:gd name="T66" fmla="*/ 26 w 66"/>
                  <a:gd name="T67" fmla="*/ 24 h 63"/>
                  <a:gd name="T68" fmla="*/ 28 w 66"/>
                  <a:gd name="T69" fmla="*/ 43 h 63"/>
                  <a:gd name="T70" fmla="*/ 31 w 66"/>
                  <a:gd name="T71" fmla="*/ 46 h 63"/>
                  <a:gd name="T72" fmla="*/ 33 w 66"/>
                  <a:gd name="T73" fmla="*/ 46 h 63"/>
                  <a:gd name="T74" fmla="*/ 33 w 66"/>
                  <a:gd name="T75" fmla="*/ 48 h 63"/>
                  <a:gd name="T76" fmla="*/ 31 w 66"/>
                  <a:gd name="T77" fmla="*/ 48 h 63"/>
                  <a:gd name="T78" fmla="*/ 28 w 66"/>
                  <a:gd name="T79" fmla="*/ 51 h 63"/>
                  <a:gd name="T80" fmla="*/ 28 w 66"/>
                  <a:gd name="T81" fmla="*/ 56 h 63"/>
                  <a:gd name="T82" fmla="*/ 31 w 66"/>
                  <a:gd name="T83" fmla="*/ 58 h 63"/>
                  <a:gd name="T84" fmla="*/ 33 w 66"/>
                  <a:gd name="T85" fmla="*/ 58 h 63"/>
                  <a:gd name="T86" fmla="*/ 33 w 66"/>
                  <a:gd name="T8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6" h="63">
                    <a:moveTo>
                      <a:pt x="37" y="3"/>
                    </a:moveTo>
                    <a:cubicBezTo>
                      <a:pt x="50" y="29"/>
                      <a:pt x="50" y="29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66" y="59"/>
                      <a:pt x="66" y="59"/>
                      <a:pt x="66" y="59"/>
                    </a:cubicBezTo>
                    <a:cubicBezTo>
                      <a:pt x="66" y="60"/>
                      <a:pt x="66" y="62"/>
                      <a:pt x="65" y="63"/>
                    </a:cubicBezTo>
                    <a:cubicBezTo>
                      <a:pt x="64" y="63"/>
                      <a:pt x="64" y="63"/>
                      <a:pt x="63" y="63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7" y="58"/>
                      <a:pt x="38" y="57"/>
                      <a:pt x="38" y="56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49"/>
                      <a:pt x="37" y="48"/>
                      <a:pt x="36" y="48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6" y="46"/>
                      <a:pt x="38" y="45"/>
                      <a:pt x="38" y="43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1" y="22"/>
                      <a:pt x="39" y="21"/>
                      <a:pt x="37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6" y="1"/>
                      <a:pt x="37" y="3"/>
                    </a:cubicBezTo>
                    <a:close/>
                    <a:moveTo>
                      <a:pt x="33" y="63"/>
                    </a:moveTo>
                    <a:cubicBezTo>
                      <a:pt x="3" y="63"/>
                      <a:pt x="3" y="63"/>
                      <a:pt x="3" y="63"/>
                    </a:cubicBezTo>
                    <a:cubicBezTo>
                      <a:pt x="1" y="63"/>
                      <a:pt x="0" y="62"/>
                      <a:pt x="0" y="60"/>
                    </a:cubicBezTo>
                    <a:cubicBezTo>
                      <a:pt x="0" y="60"/>
                      <a:pt x="0" y="59"/>
                      <a:pt x="1" y="58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30" y="1"/>
                      <a:pt x="32" y="0"/>
                      <a:pt x="33" y="0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27" y="21"/>
                      <a:pt x="25" y="22"/>
                      <a:pt x="26" y="24"/>
                    </a:cubicBezTo>
                    <a:cubicBezTo>
                      <a:pt x="28" y="43"/>
                      <a:pt x="28" y="43"/>
                      <a:pt x="28" y="43"/>
                    </a:cubicBezTo>
                    <a:cubicBezTo>
                      <a:pt x="29" y="45"/>
                      <a:pt x="30" y="46"/>
                      <a:pt x="31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29" y="48"/>
                      <a:pt x="28" y="49"/>
                      <a:pt x="28" y="51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28" y="57"/>
                      <a:pt x="29" y="58"/>
                      <a:pt x="31" y="58"/>
                    </a:cubicBezTo>
                    <a:cubicBezTo>
                      <a:pt x="33" y="58"/>
                      <a:pt x="33" y="58"/>
                      <a:pt x="33" y="58"/>
                    </a:cubicBezTo>
                    <a:lnTo>
                      <a:pt x="33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7" name="Freeform 282"/>
              <p:cNvSpPr>
                <a:spLocks/>
              </p:cNvSpPr>
              <p:nvPr/>
            </p:nvSpPr>
            <p:spPr bwMode="auto">
              <a:xfrm>
                <a:off x="1793" y="2304"/>
                <a:ext cx="106" cy="70"/>
              </a:xfrm>
              <a:custGeom>
                <a:avLst/>
                <a:gdLst>
                  <a:gd name="T0" fmla="*/ 7 w 77"/>
                  <a:gd name="T1" fmla="*/ 11 h 51"/>
                  <a:gd name="T2" fmla="*/ 44 w 77"/>
                  <a:gd name="T3" fmla="*/ 11 h 51"/>
                  <a:gd name="T4" fmla="*/ 47 w 77"/>
                  <a:gd name="T5" fmla="*/ 12 h 51"/>
                  <a:gd name="T6" fmla="*/ 47 w 77"/>
                  <a:gd name="T7" fmla="*/ 3 h 51"/>
                  <a:gd name="T8" fmla="*/ 57 w 77"/>
                  <a:gd name="T9" fmla="*/ 3 h 51"/>
                  <a:gd name="T10" fmla="*/ 74 w 77"/>
                  <a:gd name="T11" fmla="*/ 21 h 51"/>
                  <a:gd name="T12" fmla="*/ 74 w 77"/>
                  <a:gd name="T13" fmla="*/ 30 h 51"/>
                  <a:gd name="T14" fmla="*/ 57 w 77"/>
                  <a:gd name="T15" fmla="*/ 48 h 51"/>
                  <a:gd name="T16" fmla="*/ 47 w 77"/>
                  <a:gd name="T17" fmla="*/ 48 h 51"/>
                  <a:gd name="T18" fmla="*/ 47 w 77"/>
                  <a:gd name="T19" fmla="*/ 39 h 51"/>
                  <a:gd name="T20" fmla="*/ 44 w 77"/>
                  <a:gd name="T21" fmla="*/ 40 h 51"/>
                  <a:gd name="T22" fmla="*/ 7 w 77"/>
                  <a:gd name="T23" fmla="*/ 40 h 51"/>
                  <a:gd name="T24" fmla="*/ 0 w 77"/>
                  <a:gd name="T25" fmla="*/ 32 h 51"/>
                  <a:gd name="T26" fmla="*/ 0 w 77"/>
                  <a:gd name="T27" fmla="*/ 19 h 51"/>
                  <a:gd name="T28" fmla="*/ 7 w 77"/>
                  <a:gd name="T29" fmla="*/ 1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7" h="51">
                    <a:moveTo>
                      <a:pt x="7" y="11"/>
                    </a:moveTo>
                    <a:cubicBezTo>
                      <a:pt x="44" y="11"/>
                      <a:pt x="44" y="11"/>
                      <a:pt x="44" y="11"/>
                    </a:cubicBezTo>
                    <a:cubicBezTo>
                      <a:pt x="45" y="11"/>
                      <a:pt x="46" y="11"/>
                      <a:pt x="47" y="12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50" y="0"/>
                      <a:pt x="54" y="0"/>
                      <a:pt x="57" y="3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7" y="23"/>
                      <a:pt x="77" y="28"/>
                      <a:pt x="74" y="30"/>
                    </a:cubicBezTo>
                    <a:cubicBezTo>
                      <a:pt x="57" y="48"/>
                      <a:pt x="57" y="48"/>
                      <a:pt x="57" y="48"/>
                    </a:cubicBezTo>
                    <a:cubicBezTo>
                      <a:pt x="54" y="51"/>
                      <a:pt x="50" y="51"/>
                      <a:pt x="47" y="48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6" y="40"/>
                      <a:pt x="45" y="40"/>
                      <a:pt x="44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37"/>
                      <a:pt x="0" y="3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5"/>
                      <a:pt x="3" y="11"/>
                      <a:pt x="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8" name="Freeform 283"/>
              <p:cNvSpPr>
                <a:spLocks/>
              </p:cNvSpPr>
              <p:nvPr/>
            </p:nvSpPr>
            <p:spPr bwMode="auto">
              <a:xfrm>
                <a:off x="2473" y="2058"/>
                <a:ext cx="68" cy="88"/>
              </a:xfrm>
              <a:custGeom>
                <a:avLst/>
                <a:gdLst>
                  <a:gd name="T0" fmla="*/ 10 w 50"/>
                  <a:gd name="T1" fmla="*/ 56 h 64"/>
                  <a:gd name="T2" fmla="*/ 10 w 50"/>
                  <a:gd name="T3" fmla="*/ 33 h 64"/>
                  <a:gd name="T4" fmla="*/ 11 w 50"/>
                  <a:gd name="T5" fmla="*/ 30 h 64"/>
                  <a:gd name="T6" fmla="*/ 2 w 50"/>
                  <a:gd name="T7" fmla="*/ 30 h 64"/>
                  <a:gd name="T8" fmla="*/ 2 w 50"/>
                  <a:gd name="T9" fmla="*/ 20 h 64"/>
                  <a:gd name="T10" fmla="*/ 20 w 50"/>
                  <a:gd name="T11" fmla="*/ 3 h 64"/>
                  <a:gd name="T12" fmla="*/ 30 w 50"/>
                  <a:gd name="T13" fmla="*/ 3 h 64"/>
                  <a:gd name="T14" fmla="*/ 47 w 50"/>
                  <a:gd name="T15" fmla="*/ 20 h 64"/>
                  <a:gd name="T16" fmla="*/ 47 w 50"/>
                  <a:gd name="T17" fmla="*/ 30 h 64"/>
                  <a:gd name="T18" fmla="*/ 39 w 50"/>
                  <a:gd name="T19" fmla="*/ 30 h 64"/>
                  <a:gd name="T20" fmla="*/ 39 w 50"/>
                  <a:gd name="T21" fmla="*/ 33 h 64"/>
                  <a:gd name="T22" fmla="*/ 39 w 50"/>
                  <a:gd name="T23" fmla="*/ 56 h 64"/>
                  <a:gd name="T24" fmla="*/ 32 w 50"/>
                  <a:gd name="T25" fmla="*/ 64 h 64"/>
                  <a:gd name="T26" fmla="*/ 18 w 50"/>
                  <a:gd name="T27" fmla="*/ 64 h 64"/>
                  <a:gd name="T28" fmla="*/ 10 w 50"/>
                  <a:gd name="T29" fmla="*/ 5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" h="64">
                    <a:moveTo>
                      <a:pt x="10" y="56"/>
                    </a:move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1" y="31"/>
                      <a:pt x="11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0" y="27"/>
                      <a:pt x="0" y="23"/>
                      <a:pt x="2" y="20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3" y="0"/>
                      <a:pt x="27" y="0"/>
                      <a:pt x="30" y="3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50" y="23"/>
                      <a:pt x="50" y="27"/>
                      <a:pt x="47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1"/>
                      <a:pt x="39" y="32"/>
                      <a:pt x="39" y="33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60"/>
                      <a:pt x="36" y="64"/>
                      <a:pt x="32" y="64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4" y="64"/>
                      <a:pt x="10" y="60"/>
                      <a:pt x="1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9" name="Freeform 284"/>
              <p:cNvSpPr>
                <a:spLocks/>
              </p:cNvSpPr>
              <p:nvPr/>
            </p:nvSpPr>
            <p:spPr bwMode="auto">
              <a:xfrm>
                <a:off x="2239" y="1986"/>
                <a:ext cx="68" cy="88"/>
              </a:xfrm>
              <a:custGeom>
                <a:avLst/>
                <a:gdLst>
                  <a:gd name="T0" fmla="*/ 11 w 50"/>
                  <a:gd name="T1" fmla="*/ 8 h 64"/>
                  <a:gd name="T2" fmla="*/ 11 w 50"/>
                  <a:gd name="T3" fmla="*/ 31 h 64"/>
                  <a:gd name="T4" fmla="*/ 12 w 50"/>
                  <a:gd name="T5" fmla="*/ 34 h 64"/>
                  <a:gd name="T6" fmla="*/ 3 w 50"/>
                  <a:gd name="T7" fmla="*/ 34 h 64"/>
                  <a:gd name="T8" fmla="*/ 3 w 50"/>
                  <a:gd name="T9" fmla="*/ 43 h 64"/>
                  <a:gd name="T10" fmla="*/ 20 w 50"/>
                  <a:gd name="T11" fmla="*/ 61 h 64"/>
                  <a:gd name="T12" fmla="*/ 30 w 50"/>
                  <a:gd name="T13" fmla="*/ 61 h 64"/>
                  <a:gd name="T14" fmla="*/ 48 w 50"/>
                  <a:gd name="T15" fmla="*/ 43 h 64"/>
                  <a:gd name="T16" fmla="*/ 48 w 50"/>
                  <a:gd name="T17" fmla="*/ 34 h 64"/>
                  <a:gd name="T18" fmla="*/ 39 w 50"/>
                  <a:gd name="T19" fmla="*/ 34 h 64"/>
                  <a:gd name="T20" fmla="*/ 40 w 50"/>
                  <a:gd name="T21" fmla="*/ 31 h 64"/>
                  <a:gd name="T22" fmla="*/ 40 w 50"/>
                  <a:gd name="T23" fmla="*/ 8 h 64"/>
                  <a:gd name="T24" fmla="*/ 32 w 50"/>
                  <a:gd name="T25" fmla="*/ 0 h 64"/>
                  <a:gd name="T26" fmla="*/ 18 w 50"/>
                  <a:gd name="T27" fmla="*/ 0 h 64"/>
                  <a:gd name="T28" fmla="*/ 11 w 50"/>
                  <a:gd name="T29" fmla="*/ 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" h="64">
                    <a:moveTo>
                      <a:pt x="11" y="8"/>
                    </a:move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32"/>
                      <a:pt x="11" y="33"/>
                      <a:pt x="12" y="3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0" y="36"/>
                      <a:pt x="0" y="41"/>
                      <a:pt x="3" y="43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23" y="64"/>
                      <a:pt x="28" y="64"/>
                      <a:pt x="30" y="61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50" y="41"/>
                      <a:pt x="50" y="36"/>
                      <a:pt x="48" y="34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0" y="33"/>
                      <a:pt x="40" y="32"/>
                      <a:pt x="40" y="3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3"/>
                      <a:pt x="36" y="0"/>
                      <a:pt x="3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4" y="0"/>
                      <a:pt x="11" y="3"/>
                      <a:pt x="1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0" name="Freeform 285"/>
              <p:cNvSpPr>
                <a:spLocks/>
              </p:cNvSpPr>
              <p:nvPr/>
            </p:nvSpPr>
            <p:spPr bwMode="auto">
              <a:xfrm>
                <a:off x="2580" y="1411"/>
                <a:ext cx="50" cy="51"/>
              </a:xfrm>
              <a:custGeom>
                <a:avLst/>
                <a:gdLst>
                  <a:gd name="T0" fmla="*/ 3 w 36"/>
                  <a:gd name="T1" fmla="*/ 6 h 37"/>
                  <a:gd name="T2" fmla="*/ 6 w 36"/>
                  <a:gd name="T3" fmla="*/ 3 h 37"/>
                  <a:gd name="T4" fmla="*/ 14 w 36"/>
                  <a:gd name="T5" fmla="*/ 2 h 37"/>
                  <a:gd name="T6" fmla="*/ 18 w 36"/>
                  <a:gd name="T7" fmla="*/ 6 h 37"/>
                  <a:gd name="T8" fmla="*/ 22 w 36"/>
                  <a:gd name="T9" fmla="*/ 2 h 37"/>
                  <a:gd name="T10" fmla="*/ 30 w 36"/>
                  <a:gd name="T11" fmla="*/ 3 h 37"/>
                  <a:gd name="T12" fmla="*/ 33 w 36"/>
                  <a:gd name="T13" fmla="*/ 6 h 37"/>
                  <a:gd name="T14" fmla="*/ 34 w 36"/>
                  <a:gd name="T15" fmla="*/ 14 h 37"/>
                  <a:gd name="T16" fmla="*/ 30 w 36"/>
                  <a:gd name="T17" fmla="*/ 18 h 37"/>
                  <a:gd name="T18" fmla="*/ 34 w 36"/>
                  <a:gd name="T19" fmla="*/ 23 h 37"/>
                  <a:gd name="T20" fmla="*/ 33 w 36"/>
                  <a:gd name="T21" fmla="*/ 31 h 37"/>
                  <a:gd name="T22" fmla="*/ 30 w 36"/>
                  <a:gd name="T23" fmla="*/ 34 h 37"/>
                  <a:gd name="T24" fmla="*/ 22 w 36"/>
                  <a:gd name="T25" fmla="*/ 35 h 37"/>
                  <a:gd name="T26" fmla="*/ 18 w 36"/>
                  <a:gd name="T27" fmla="*/ 30 h 37"/>
                  <a:gd name="T28" fmla="*/ 14 w 36"/>
                  <a:gd name="T29" fmla="*/ 35 h 37"/>
                  <a:gd name="T30" fmla="*/ 6 w 36"/>
                  <a:gd name="T31" fmla="*/ 34 h 37"/>
                  <a:gd name="T32" fmla="*/ 3 w 36"/>
                  <a:gd name="T33" fmla="*/ 31 h 37"/>
                  <a:gd name="T34" fmla="*/ 2 w 36"/>
                  <a:gd name="T35" fmla="*/ 23 h 37"/>
                  <a:gd name="T36" fmla="*/ 6 w 36"/>
                  <a:gd name="T37" fmla="*/ 18 h 37"/>
                  <a:gd name="T38" fmla="*/ 2 w 36"/>
                  <a:gd name="T39" fmla="*/ 14 h 37"/>
                  <a:gd name="T40" fmla="*/ 3 w 36"/>
                  <a:gd name="T41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" h="37">
                    <a:moveTo>
                      <a:pt x="3" y="6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8" y="1"/>
                      <a:pt x="12" y="0"/>
                      <a:pt x="14" y="2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4" y="0"/>
                      <a:pt x="28" y="1"/>
                      <a:pt x="30" y="3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6" y="9"/>
                      <a:pt x="36" y="12"/>
                      <a:pt x="34" y="14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6" y="24"/>
                      <a:pt x="36" y="28"/>
                      <a:pt x="33" y="31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28" y="36"/>
                      <a:pt x="24" y="37"/>
                      <a:pt x="22" y="35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2" y="37"/>
                      <a:pt x="8" y="36"/>
                      <a:pt x="6" y="34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0" y="28"/>
                      <a:pt x="0" y="24"/>
                      <a:pt x="2" y="23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0" y="12"/>
                      <a:pt x="0" y="9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1" name="Freeform 286"/>
              <p:cNvSpPr>
                <a:spLocks noEditPoints="1"/>
              </p:cNvSpPr>
              <p:nvPr/>
            </p:nvSpPr>
            <p:spPr bwMode="auto">
              <a:xfrm>
                <a:off x="3091" y="1390"/>
                <a:ext cx="34" cy="83"/>
              </a:xfrm>
              <a:custGeom>
                <a:avLst/>
                <a:gdLst>
                  <a:gd name="T0" fmla="*/ 5 w 25"/>
                  <a:gd name="T1" fmla="*/ 0 h 60"/>
                  <a:gd name="T2" fmla="*/ 20 w 25"/>
                  <a:gd name="T3" fmla="*/ 0 h 60"/>
                  <a:gd name="T4" fmla="*/ 25 w 25"/>
                  <a:gd name="T5" fmla="*/ 4 h 60"/>
                  <a:gd name="T6" fmla="*/ 25 w 25"/>
                  <a:gd name="T7" fmla="*/ 4 h 60"/>
                  <a:gd name="T8" fmla="*/ 25 w 25"/>
                  <a:gd name="T9" fmla="*/ 5 h 60"/>
                  <a:gd name="T10" fmla="*/ 20 w 25"/>
                  <a:gd name="T11" fmla="*/ 37 h 60"/>
                  <a:gd name="T12" fmla="*/ 15 w 25"/>
                  <a:gd name="T13" fmla="*/ 41 h 60"/>
                  <a:gd name="T14" fmla="*/ 10 w 25"/>
                  <a:gd name="T15" fmla="*/ 41 h 60"/>
                  <a:gd name="T16" fmla="*/ 5 w 25"/>
                  <a:gd name="T17" fmla="*/ 37 h 60"/>
                  <a:gd name="T18" fmla="*/ 0 w 25"/>
                  <a:gd name="T19" fmla="*/ 5 h 60"/>
                  <a:gd name="T20" fmla="*/ 0 w 25"/>
                  <a:gd name="T21" fmla="*/ 5 h 60"/>
                  <a:gd name="T22" fmla="*/ 0 w 25"/>
                  <a:gd name="T23" fmla="*/ 4 h 60"/>
                  <a:gd name="T24" fmla="*/ 5 w 25"/>
                  <a:gd name="T25" fmla="*/ 0 h 60"/>
                  <a:gd name="T26" fmla="*/ 8 w 25"/>
                  <a:gd name="T27" fmla="*/ 45 h 60"/>
                  <a:gd name="T28" fmla="*/ 17 w 25"/>
                  <a:gd name="T29" fmla="*/ 45 h 60"/>
                  <a:gd name="T30" fmla="*/ 20 w 25"/>
                  <a:gd name="T31" fmla="*/ 48 h 60"/>
                  <a:gd name="T32" fmla="*/ 20 w 25"/>
                  <a:gd name="T33" fmla="*/ 57 h 60"/>
                  <a:gd name="T34" fmla="*/ 17 w 25"/>
                  <a:gd name="T35" fmla="*/ 60 h 60"/>
                  <a:gd name="T36" fmla="*/ 8 w 25"/>
                  <a:gd name="T37" fmla="*/ 60 h 60"/>
                  <a:gd name="T38" fmla="*/ 5 w 25"/>
                  <a:gd name="T39" fmla="*/ 57 h 60"/>
                  <a:gd name="T40" fmla="*/ 5 w 25"/>
                  <a:gd name="T41" fmla="*/ 48 h 60"/>
                  <a:gd name="T42" fmla="*/ 8 w 25"/>
                  <a:gd name="T43" fmla="*/ 4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60">
                    <a:moveTo>
                      <a:pt x="5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2" y="0"/>
                      <a:pt x="24" y="2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9"/>
                      <a:pt x="18" y="41"/>
                      <a:pt x="15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7" y="41"/>
                      <a:pt x="5" y="39"/>
                      <a:pt x="5" y="3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2"/>
                      <a:pt x="3" y="0"/>
                      <a:pt x="5" y="0"/>
                    </a:cubicBezTo>
                    <a:close/>
                    <a:moveTo>
                      <a:pt x="8" y="45"/>
                    </a:moveTo>
                    <a:cubicBezTo>
                      <a:pt x="17" y="45"/>
                      <a:pt x="17" y="45"/>
                      <a:pt x="17" y="45"/>
                    </a:cubicBezTo>
                    <a:cubicBezTo>
                      <a:pt x="19" y="45"/>
                      <a:pt x="20" y="46"/>
                      <a:pt x="20" y="48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59"/>
                      <a:pt x="19" y="60"/>
                      <a:pt x="17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6" y="60"/>
                      <a:pt x="5" y="59"/>
                      <a:pt x="5" y="57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5" y="46"/>
                      <a:pt x="6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" name="Freeform 287"/>
              <p:cNvSpPr>
                <a:spLocks/>
              </p:cNvSpPr>
              <p:nvPr/>
            </p:nvSpPr>
            <p:spPr bwMode="auto">
              <a:xfrm>
                <a:off x="2795" y="1466"/>
                <a:ext cx="190" cy="168"/>
              </a:xfrm>
              <a:custGeom>
                <a:avLst/>
                <a:gdLst>
                  <a:gd name="T0" fmla="*/ 117 w 138"/>
                  <a:gd name="T1" fmla="*/ 6 h 122"/>
                  <a:gd name="T2" fmla="*/ 130 w 138"/>
                  <a:gd name="T3" fmla="*/ 17 h 122"/>
                  <a:gd name="T4" fmla="*/ 132 w 138"/>
                  <a:gd name="T5" fmla="*/ 41 h 122"/>
                  <a:gd name="T6" fmla="*/ 69 w 138"/>
                  <a:gd name="T7" fmla="*/ 113 h 122"/>
                  <a:gd name="T8" fmla="*/ 62 w 138"/>
                  <a:gd name="T9" fmla="*/ 118 h 122"/>
                  <a:gd name="T10" fmla="*/ 42 w 138"/>
                  <a:gd name="T11" fmla="*/ 116 h 122"/>
                  <a:gd name="T12" fmla="*/ 7 w 138"/>
                  <a:gd name="T13" fmla="*/ 83 h 122"/>
                  <a:gd name="T14" fmla="*/ 6 w 138"/>
                  <a:gd name="T15" fmla="*/ 60 h 122"/>
                  <a:gd name="T16" fmla="*/ 19 w 138"/>
                  <a:gd name="T17" fmla="*/ 46 h 122"/>
                  <a:gd name="T18" fmla="*/ 42 w 138"/>
                  <a:gd name="T19" fmla="*/ 45 h 122"/>
                  <a:gd name="T20" fmla="*/ 52 w 138"/>
                  <a:gd name="T21" fmla="*/ 55 h 122"/>
                  <a:gd name="T22" fmla="*/ 93 w 138"/>
                  <a:gd name="T23" fmla="*/ 8 h 122"/>
                  <a:gd name="T24" fmla="*/ 117 w 138"/>
                  <a:gd name="T25" fmla="*/ 6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8" h="122">
                    <a:moveTo>
                      <a:pt x="117" y="6"/>
                    </a:moveTo>
                    <a:cubicBezTo>
                      <a:pt x="130" y="17"/>
                      <a:pt x="130" y="17"/>
                      <a:pt x="130" y="17"/>
                    </a:cubicBezTo>
                    <a:cubicBezTo>
                      <a:pt x="137" y="24"/>
                      <a:pt x="138" y="34"/>
                      <a:pt x="132" y="41"/>
                    </a:cubicBezTo>
                    <a:cubicBezTo>
                      <a:pt x="69" y="113"/>
                      <a:pt x="69" y="113"/>
                      <a:pt x="69" y="113"/>
                    </a:cubicBezTo>
                    <a:cubicBezTo>
                      <a:pt x="67" y="115"/>
                      <a:pt x="64" y="117"/>
                      <a:pt x="62" y="118"/>
                    </a:cubicBezTo>
                    <a:cubicBezTo>
                      <a:pt x="56" y="122"/>
                      <a:pt x="48" y="121"/>
                      <a:pt x="42" y="116"/>
                    </a:cubicBezTo>
                    <a:cubicBezTo>
                      <a:pt x="7" y="83"/>
                      <a:pt x="7" y="83"/>
                      <a:pt x="7" y="83"/>
                    </a:cubicBezTo>
                    <a:cubicBezTo>
                      <a:pt x="0" y="77"/>
                      <a:pt x="0" y="66"/>
                      <a:pt x="6" y="60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25" y="40"/>
                      <a:pt x="35" y="39"/>
                      <a:pt x="42" y="45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99" y="1"/>
                      <a:pt x="110" y="0"/>
                      <a:pt x="11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" name="Freeform 288"/>
              <p:cNvSpPr>
                <a:spLocks/>
              </p:cNvSpPr>
              <p:nvPr/>
            </p:nvSpPr>
            <p:spPr bwMode="auto">
              <a:xfrm>
                <a:off x="2284" y="1021"/>
                <a:ext cx="84" cy="53"/>
              </a:xfrm>
              <a:custGeom>
                <a:avLst/>
                <a:gdLst>
                  <a:gd name="T0" fmla="*/ 17 w 61"/>
                  <a:gd name="T1" fmla="*/ 34 h 38"/>
                  <a:gd name="T2" fmla="*/ 30 w 61"/>
                  <a:gd name="T3" fmla="*/ 34 h 38"/>
                  <a:gd name="T4" fmla="*/ 56 w 61"/>
                  <a:gd name="T5" fmla="*/ 34 h 38"/>
                  <a:gd name="T6" fmla="*/ 58 w 61"/>
                  <a:gd name="T7" fmla="*/ 11 h 38"/>
                  <a:gd name="T8" fmla="*/ 29 w 61"/>
                  <a:gd name="T9" fmla="*/ 5 h 38"/>
                  <a:gd name="T10" fmla="*/ 0 w 61"/>
                  <a:gd name="T11" fmla="*/ 0 h 38"/>
                  <a:gd name="T12" fmla="*/ 0 w 61"/>
                  <a:gd name="T13" fmla="*/ 25 h 38"/>
                  <a:gd name="T14" fmla="*/ 17 w 61"/>
                  <a:gd name="T15" fmla="*/ 3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38">
                    <a:moveTo>
                      <a:pt x="17" y="34"/>
                    </a:moveTo>
                    <a:cubicBezTo>
                      <a:pt x="30" y="34"/>
                      <a:pt x="30" y="34"/>
                      <a:pt x="30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60" y="26"/>
                      <a:pt x="61" y="23"/>
                      <a:pt x="58" y="11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8"/>
                      <a:pt x="0" y="34"/>
                      <a:pt x="17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" name="Freeform 289"/>
              <p:cNvSpPr>
                <a:spLocks/>
              </p:cNvSpPr>
              <p:nvPr/>
            </p:nvSpPr>
            <p:spPr bwMode="auto">
              <a:xfrm>
                <a:off x="2268" y="1001"/>
                <a:ext cx="96" cy="95"/>
              </a:xfrm>
              <a:custGeom>
                <a:avLst/>
                <a:gdLst>
                  <a:gd name="T0" fmla="*/ 28 w 70"/>
                  <a:gd name="T1" fmla="*/ 53 h 69"/>
                  <a:gd name="T2" fmla="*/ 8 w 70"/>
                  <a:gd name="T3" fmla="*/ 36 h 69"/>
                  <a:gd name="T4" fmla="*/ 8 w 70"/>
                  <a:gd name="T5" fmla="*/ 20 h 69"/>
                  <a:gd name="T6" fmla="*/ 8 w 70"/>
                  <a:gd name="T7" fmla="*/ 6 h 69"/>
                  <a:gd name="T8" fmla="*/ 0 w 70"/>
                  <a:gd name="T9" fmla="*/ 2 h 69"/>
                  <a:gd name="T10" fmla="*/ 0 w 70"/>
                  <a:gd name="T11" fmla="*/ 2 h 69"/>
                  <a:gd name="T12" fmla="*/ 0 w 70"/>
                  <a:gd name="T13" fmla="*/ 2 h 69"/>
                  <a:gd name="T14" fmla="*/ 4 w 70"/>
                  <a:gd name="T15" fmla="*/ 15 h 69"/>
                  <a:gd name="T16" fmla="*/ 5 w 70"/>
                  <a:gd name="T17" fmla="*/ 42 h 69"/>
                  <a:gd name="T18" fmla="*/ 17 w 70"/>
                  <a:gd name="T19" fmla="*/ 61 h 69"/>
                  <a:gd name="T20" fmla="*/ 15 w 70"/>
                  <a:gd name="T21" fmla="*/ 65 h 69"/>
                  <a:gd name="T22" fmla="*/ 20 w 70"/>
                  <a:gd name="T23" fmla="*/ 69 h 69"/>
                  <a:gd name="T24" fmla="*/ 25 w 70"/>
                  <a:gd name="T25" fmla="*/ 64 h 69"/>
                  <a:gd name="T26" fmla="*/ 24 w 70"/>
                  <a:gd name="T27" fmla="*/ 61 h 69"/>
                  <a:gd name="T28" fmla="*/ 24 w 70"/>
                  <a:gd name="T29" fmla="*/ 61 h 69"/>
                  <a:gd name="T30" fmla="*/ 42 w 70"/>
                  <a:gd name="T31" fmla="*/ 61 h 69"/>
                  <a:gd name="T32" fmla="*/ 57 w 70"/>
                  <a:gd name="T33" fmla="*/ 61 h 69"/>
                  <a:gd name="T34" fmla="*/ 55 w 70"/>
                  <a:gd name="T35" fmla="*/ 64 h 69"/>
                  <a:gd name="T36" fmla="*/ 60 w 70"/>
                  <a:gd name="T37" fmla="*/ 69 h 69"/>
                  <a:gd name="T38" fmla="*/ 65 w 70"/>
                  <a:gd name="T39" fmla="*/ 65 h 69"/>
                  <a:gd name="T40" fmla="*/ 64 w 70"/>
                  <a:gd name="T41" fmla="*/ 60 h 69"/>
                  <a:gd name="T42" fmla="*/ 70 w 70"/>
                  <a:gd name="T43" fmla="*/ 53 h 69"/>
                  <a:gd name="T44" fmla="*/ 42 w 70"/>
                  <a:gd name="T45" fmla="*/ 53 h 69"/>
                  <a:gd name="T46" fmla="*/ 28 w 70"/>
                  <a:gd name="T47" fmla="*/ 5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0" h="69">
                    <a:moveTo>
                      <a:pt x="28" y="53"/>
                    </a:moveTo>
                    <a:cubicBezTo>
                      <a:pt x="9" y="53"/>
                      <a:pt x="8" y="57"/>
                      <a:pt x="8" y="36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4"/>
                      <a:pt x="10" y="10"/>
                      <a:pt x="8" y="6"/>
                    </a:cubicBezTo>
                    <a:cubicBezTo>
                      <a:pt x="6" y="1"/>
                      <a:pt x="1" y="0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4"/>
                      <a:pt x="4" y="11"/>
                      <a:pt x="4" y="15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59"/>
                      <a:pt x="5" y="61"/>
                      <a:pt x="17" y="61"/>
                    </a:cubicBezTo>
                    <a:cubicBezTo>
                      <a:pt x="16" y="62"/>
                      <a:pt x="15" y="63"/>
                      <a:pt x="15" y="65"/>
                    </a:cubicBezTo>
                    <a:cubicBezTo>
                      <a:pt x="15" y="67"/>
                      <a:pt x="18" y="69"/>
                      <a:pt x="20" y="69"/>
                    </a:cubicBezTo>
                    <a:cubicBezTo>
                      <a:pt x="23" y="69"/>
                      <a:pt x="25" y="67"/>
                      <a:pt x="25" y="64"/>
                    </a:cubicBezTo>
                    <a:cubicBezTo>
                      <a:pt x="25" y="63"/>
                      <a:pt x="25" y="61"/>
                      <a:pt x="24" y="61"/>
                    </a:cubicBezTo>
                    <a:cubicBezTo>
                      <a:pt x="24" y="61"/>
                      <a:pt x="24" y="61"/>
                      <a:pt x="24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6" y="61"/>
                      <a:pt x="55" y="63"/>
                      <a:pt x="55" y="64"/>
                    </a:cubicBezTo>
                    <a:cubicBezTo>
                      <a:pt x="55" y="67"/>
                      <a:pt x="58" y="69"/>
                      <a:pt x="60" y="69"/>
                    </a:cubicBezTo>
                    <a:cubicBezTo>
                      <a:pt x="63" y="69"/>
                      <a:pt x="65" y="67"/>
                      <a:pt x="65" y="65"/>
                    </a:cubicBezTo>
                    <a:cubicBezTo>
                      <a:pt x="65" y="63"/>
                      <a:pt x="64" y="61"/>
                      <a:pt x="64" y="60"/>
                    </a:cubicBezTo>
                    <a:cubicBezTo>
                      <a:pt x="70" y="60"/>
                      <a:pt x="69" y="61"/>
                      <a:pt x="70" y="53"/>
                    </a:cubicBezTo>
                    <a:cubicBezTo>
                      <a:pt x="42" y="53"/>
                      <a:pt x="42" y="53"/>
                      <a:pt x="42" y="53"/>
                    </a:cubicBezTo>
                    <a:lnTo>
                      <a:pt x="28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5" name="Freeform 290"/>
              <p:cNvSpPr>
                <a:spLocks noEditPoints="1"/>
              </p:cNvSpPr>
              <p:nvPr/>
            </p:nvSpPr>
            <p:spPr bwMode="auto">
              <a:xfrm>
                <a:off x="2200" y="1219"/>
                <a:ext cx="110" cy="108"/>
              </a:xfrm>
              <a:custGeom>
                <a:avLst/>
                <a:gdLst>
                  <a:gd name="T0" fmla="*/ 49 w 80"/>
                  <a:gd name="T1" fmla="*/ 17 h 78"/>
                  <a:gd name="T2" fmla="*/ 34 w 80"/>
                  <a:gd name="T3" fmla="*/ 19 h 78"/>
                  <a:gd name="T4" fmla="*/ 32 w 80"/>
                  <a:gd name="T5" fmla="*/ 17 h 78"/>
                  <a:gd name="T6" fmla="*/ 31 w 80"/>
                  <a:gd name="T7" fmla="*/ 15 h 78"/>
                  <a:gd name="T8" fmla="*/ 31 w 80"/>
                  <a:gd name="T9" fmla="*/ 15 h 78"/>
                  <a:gd name="T10" fmla="*/ 29 w 80"/>
                  <a:gd name="T11" fmla="*/ 4 h 78"/>
                  <a:gd name="T12" fmla="*/ 25 w 80"/>
                  <a:gd name="T13" fmla="*/ 1 h 78"/>
                  <a:gd name="T14" fmla="*/ 11 w 80"/>
                  <a:gd name="T15" fmla="*/ 13 h 78"/>
                  <a:gd name="T16" fmla="*/ 1 w 80"/>
                  <a:gd name="T17" fmla="*/ 23 h 78"/>
                  <a:gd name="T18" fmla="*/ 1 w 80"/>
                  <a:gd name="T19" fmla="*/ 25 h 78"/>
                  <a:gd name="T20" fmla="*/ 13 w 80"/>
                  <a:gd name="T21" fmla="*/ 13 h 78"/>
                  <a:gd name="T22" fmla="*/ 24 w 80"/>
                  <a:gd name="T23" fmla="*/ 3 h 78"/>
                  <a:gd name="T24" fmla="*/ 28 w 80"/>
                  <a:gd name="T25" fmla="*/ 6 h 78"/>
                  <a:gd name="T26" fmla="*/ 27 w 80"/>
                  <a:gd name="T27" fmla="*/ 13 h 78"/>
                  <a:gd name="T28" fmla="*/ 17 w 80"/>
                  <a:gd name="T29" fmla="*/ 28 h 78"/>
                  <a:gd name="T30" fmla="*/ 13 w 80"/>
                  <a:gd name="T31" fmla="*/ 34 h 78"/>
                  <a:gd name="T32" fmla="*/ 9 w 80"/>
                  <a:gd name="T33" fmla="*/ 40 h 78"/>
                  <a:gd name="T34" fmla="*/ 5 w 80"/>
                  <a:gd name="T35" fmla="*/ 45 h 78"/>
                  <a:gd name="T36" fmla="*/ 9 w 80"/>
                  <a:gd name="T37" fmla="*/ 59 h 78"/>
                  <a:gd name="T38" fmla="*/ 12 w 80"/>
                  <a:gd name="T39" fmla="*/ 59 h 78"/>
                  <a:gd name="T40" fmla="*/ 10 w 80"/>
                  <a:gd name="T41" fmla="*/ 57 h 78"/>
                  <a:gd name="T42" fmla="*/ 7 w 80"/>
                  <a:gd name="T43" fmla="*/ 46 h 78"/>
                  <a:gd name="T44" fmla="*/ 11 w 80"/>
                  <a:gd name="T45" fmla="*/ 42 h 78"/>
                  <a:gd name="T46" fmla="*/ 17 w 80"/>
                  <a:gd name="T47" fmla="*/ 35 h 78"/>
                  <a:gd name="T48" fmla="*/ 20 w 80"/>
                  <a:gd name="T49" fmla="*/ 28 h 78"/>
                  <a:gd name="T50" fmla="*/ 26 w 80"/>
                  <a:gd name="T51" fmla="*/ 15 h 78"/>
                  <a:gd name="T52" fmla="*/ 28 w 80"/>
                  <a:gd name="T53" fmla="*/ 21 h 78"/>
                  <a:gd name="T54" fmla="*/ 23 w 80"/>
                  <a:gd name="T55" fmla="*/ 39 h 78"/>
                  <a:gd name="T56" fmla="*/ 32 w 80"/>
                  <a:gd name="T57" fmla="*/ 50 h 78"/>
                  <a:gd name="T58" fmla="*/ 53 w 80"/>
                  <a:gd name="T59" fmla="*/ 76 h 78"/>
                  <a:gd name="T60" fmla="*/ 79 w 80"/>
                  <a:gd name="T61" fmla="*/ 54 h 78"/>
                  <a:gd name="T62" fmla="*/ 33 w 80"/>
                  <a:gd name="T63" fmla="*/ 23 h 78"/>
                  <a:gd name="T64" fmla="*/ 32 w 80"/>
                  <a:gd name="T65" fmla="*/ 23 h 78"/>
                  <a:gd name="T66" fmla="*/ 32 w 80"/>
                  <a:gd name="T67" fmla="*/ 23 h 78"/>
                  <a:gd name="T68" fmla="*/ 32 w 80"/>
                  <a:gd name="T69" fmla="*/ 23 h 78"/>
                  <a:gd name="T70" fmla="*/ 30 w 80"/>
                  <a:gd name="T71" fmla="*/ 21 h 78"/>
                  <a:gd name="T72" fmla="*/ 30 w 80"/>
                  <a:gd name="T73" fmla="*/ 17 h 78"/>
                  <a:gd name="T74" fmla="*/ 32 w 80"/>
                  <a:gd name="T75" fmla="*/ 20 h 78"/>
                  <a:gd name="T76" fmla="*/ 31 w 80"/>
                  <a:gd name="T77" fmla="*/ 21 h 78"/>
                  <a:gd name="T78" fmla="*/ 34 w 80"/>
                  <a:gd name="T79" fmla="*/ 26 h 78"/>
                  <a:gd name="T80" fmla="*/ 32 w 80"/>
                  <a:gd name="T81" fmla="*/ 26 h 78"/>
                  <a:gd name="T82" fmla="*/ 31 w 80"/>
                  <a:gd name="T83" fmla="*/ 26 h 78"/>
                  <a:gd name="T84" fmla="*/ 33 w 80"/>
                  <a:gd name="T85" fmla="*/ 25 h 78"/>
                  <a:gd name="T86" fmla="*/ 35 w 80"/>
                  <a:gd name="T87" fmla="*/ 24 h 78"/>
                  <a:gd name="T88" fmla="*/ 62 w 80"/>
                  <a:gd name="T89" fmla="*/ 61 h 78"/>
                  <a:gd name="T90" fmla="*/ 55 w 80"/>
                  <a:gd name="T91" fmla="*/ 58 h 78"/>
                  <a:gd name="T92" fmla="*/ 48 w 80"/>
                  <a:gd name="T93" fmla="*/ 54 h 78"/>
                  <a:gd name="T94" fmla="*/ 51 w 80"/>
                  <a:gd name="T95" fmla="*/ 46 h 78"/>
                  <a:gd name="T96" fmla="*/ 55 w 80"/>
                  <a:gd name="T97" fmla="*/ 41 h 78"/>
                  <a:gd name="T98" fmla="*/ 66 w 80"/>
                  <a:gd name="T99" fmla="*/ 48 h 78"/>
                  <a:gd name="T100" fmla="*/ 62 w 80"/>
                  <a:gd name="T101" fmla="*/ 6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0" h="78">
                    <a:moveTo>
                      <a:pt x="55" y="25"/>
                    </a:moveTo>
                    <a:cubicBezTo>
                      <a:pt x="49" y="17"/>
                      <a:pt x="49" y="17"/>
                      <a:pt x="49" y="17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34" y="19"/>
                      <a:pt x="34" y="19"/>
                    </a:cubicBezTo>
                    <a:cubicBezTo>
                      <a:pt x="34" y="19"/>
                      <a:pt x="33" y="18"/>
                      <a:pt x="33" y="18"/>
                    </a:cubicBezTo>
                    <a:cubicBezTo>
                      <a:pt x="33" y="18"/>
                      <a:pt x="33" y="17"/>
                      <a:pt x="32" y="17"/>
                    </a:cubicBezTo>
                    <a:cubicBezTo>
                      <a:pt x="32" y="16"/>
                      <a:pt x="31" y="16"/>
                      <a:pt x="31" y="15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2" y="12"/>
                      <a:pt x="32" y="10"/>
                      <a:pt x="31" y="7"/>
                    </a:cubicBezTo>
                    <a:cubicBezTo>
                      <a:pt x="30" y="6"/>
                      <a:pt x="30" y="5"/>
                      <a:pt x="29" y="4"/>
                    </a:cubicBezTo>
                    <a:cubicBezTo>
                      <a:pt x="28" y="3"/>
                      <a:pt x="27" y="1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3" y="0"/>
                      <a:pt x="21" y="0"/>
                      <a:pt x="19" y="0"/>
                    </a:cubicBezTo>
                    <a:cubicBezTo>
                      <a:pt x="16" y="1"/>
                      <a:pt x="13" y="5"/>
                      <a:pt x="11" y="13"/>
                    </a:cubicBezTo>
                    <a:cubicBezTo>
                      <a:pt x="10" y="16"/>
                      <a:pt x="10" y="18"/>
                      <a:pt x="8" y="20"/>
                    </a:cubicBezTo>
                    <a:cubicBezTo>
                      <a:pt x="7" y="22"/>
                      <a:pt x="4" y="23"/>
                      <a:pt x="1" y="23"/>
                    </a:cubicBezTo>
                    <a:cubicBezTo>
                      <a:pt x="0" y="23"/>
                      <a:pt x="0" y="23"/>
                      <a:pt x="0" y="24"/>
                    </a:cubicBezTo>
                    <a:cubicBezTo>
                      <a:pt x="0" y="24"/>
                      <a:pt x="0" y="25"/>
                      <a:pt x="1" y="25"/>
                    </a:cubicBezTo>
                    <a:cubicBezTo>
                      <a:pt x="5" y="25"/>
                      <a:pt x="8" y="24"/>
                      <a:pt x="10" y="21"/>
                    </a:cubicBezTo>
                    <a:cubicBezTo>
                      <a:pt x="11" y="19"/>
                      <a:pt x="12" y="16"/>
                      <a:pt x="13" y="13"/>
                    </a:cubicBezTo>
                    <a:cubicBezTo>
                      <a:pt x="15" y="6"/>
                      <a:pt x="17" y="3"/>
                      <a:pt x="20" y="2"/>
                    </a:cubicBezTo>
                    <a:cubicBezTo>
                      <a:pt x="21" y="2"/>
                      <a:pt x="23" y="2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6" y="3"/>
                      <a:pt x="27" y="4"/>
                      <a:pt x="28" y="6"/>
                    </a:cubicBezTo>
                    <a:cubicBezTo>
                      <a:pt x="29" y="8"/>
                      <a:pt x="30" y="11"/>
                      <a:pt x="29" y="14"/>
                    </a:cubicBezTo>
                    <a:cubicBezTo>
                      <a:pt x="28" y="14"/>
                      <a:pt x="27" y="13"/>
                      <a:pt x="27" y="13"/>
                    </a:cubicBezTo>
                    <a:cubicBezTo>
                      <a:pt x="23" y="13"/>
                      <a:pt x="20" y="14"/>
                      <a:pt x="19" y="21"/>
                    </a:cubicBezTo>
                    <a:cubicBezTo>
                      <a:pt x="19" y="23"/>
                      <a:pt x="17" y="25"/>
                      <a:pt x="17" y="28"/>
                    </a:cubicBezTo>
                    <a:cubicBezTo>
                      <a:pt x="16" y="30"/>
                      <a:pt x="13" y="32"/>
                      <a:pt x="13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4" y="38"/>
                      <a:pt x="11" y="39"/>
                      <a:pt x="9" y="40"/>
                    </a:cubicBezTo>
                    <a:cubicBezTo>
                      <a:pt x="8" y="41"/>
                      <a:pt x="7" y="42"/>
                      <a:pt x="6" y="43"/>
                    </a:cubicBezTo>
                    <a:cubicBezTo>
                      <a:pt x="6" y="43"/>
                      <a:pt x="6" y="44"/>
                      <a:pt x="5" y="45"/>
                    </a:cubicBezTo>
                    <a:cubicBezTo>
                      <a:pt x="4" y="47"/>
                      <a:pt x="4" y="50"/>
                      <a:pt x="4" y="52"/>
                    </a:cubicBezTo>
                    <a:cubicBezTo>
                      <a:pt x="5" y="55"/>
                      <a:pt x="6" y="57"/>
                      <a:pt x="9" y="59"/>
                    </a:cubicBezTo>
                    <a:cubicBezTo>
                      <a:pt x="10" y="59"/>
                      <a:pt x="10" y="59"/>
                      <a:pt x="11" y="60"/>
                    </a:cubicBezTo>
                    <a:cubicBezTo>
                      <a:pt x="12" y="60"/>
                      <a:pt x="12" y="60"/>
                      <a:pt x="12" y="59"/>
                    </a:cubicBezTo>
                    <a:cubicBezTo>
                      <a:pt x="13" y="59"/>
                      <a:pt x="12" y="58"/>
                      <a:pt x="12" y="58"/>
                    </a:cubicBezTo>
                    <a:cubicBezTo>
                      <a:pt x="11" y="57"/>
                      <a:pt x="11" y="57"/>
                      <a:pt x="10" y="57"/>
                    </a:cubicBezTo>
                    <a:cubicBezTo>
                      <a:pt x="8" y="55"/>
                      <a:pt x="7" y="54"/>
                      <a:pt x="6" y="52"/>
                    </a:cubicBezTo>
                    <a:cubicBezTo>
                      <a:pt x="6" y="50"/>
                      <a:pt x="6" y="48"/>
                      <a:pt x="7" y="46"/>
                    </a:cubicBezTo>
                    <a:cubicBezTo>
                      <a:pt x="8" y="45"/>
                      <a:pt x="8" y="44"/>
                      <a:pt x="8" y="44"/>
                    </a:cubicBezTo>
                    <a:cubicBezTo>
                      <a:pt x="8" y="43"/>
                      <a:pt x="9" y="43"/>
                      <a:pt x="11" y="42"/>
                    </a:cubicBezTo>
                    <a:cubicBezTo>
                      <a:pt x="13" y="40"/>
                      <a:pt x="16" y="38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3"/>
                      <a:pt x="19" y="31"/>
                      <a:pt x="20" y="28"/>
                    </a:cubicBezTo>
                    <a:cubicBezTo>
                      <a:pt x="20" y="26"/>
                      <a:pt x="21" y="23"/>
                      <a:pt x="21" y="21"/>
                    </a:cubicBezTo>
                    <a:cubicBezTo>
                      <a:pt x="22" y="16"/>
                      <a:pt x="24" y="15"/>
                      <a:pt x="26" y="15"/>
                    </a:cubicBezTo>
                    <a:cubicBezTo>
                      <a:pt x="27" y="15"/>
                      <a:pt x="27" y="16"/>
                      <a:pt x="28" y="16"/>
                    </a:cubicBezTo>
                    <a:cubicBezTo>
                      <a:pt x="27" y="18"/>
                      <a:pt x="27" y="20"/>
                      <a:pt x="28" y="21"/>
                    </a:cubicBezTo>
                    <a:cubicBezTo>
                      <a:pt x="28" y="22"/>
                      <a:pt x="28" y="23"/>
                      <a:pt x="29" y="23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53" y="76"/>
                      <a:pt x="53" y="76"/>
                      <a:pt x="53" y="76"/>
                    </a:cubicBezTo>
                    <a:cubicBezTo>
                      <a:pt x="54" y="76"/>
                      <a:pt x="54" y="76"/>
                      <a:pt x="55" y="76"/>
                    </a:cubicBezTo>
                    <a:cubicBezTo>
                      <a:pt x="70" y="78"/>
                      <a:pt x="80" y="73"/>
                      <a:pt x="79" y="54"/>
                    </a:cubicBezTo>
                    <a:lnTo>
                      <a:pt x="55" y="25"/>
                    </a:lnTo>
                    <a:close/>
                    <a:moveTo>
                      <a:pt x="33" y="23"/>
                    </a:move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3"/>
                      <a:pt x="32" y="23"/>
                      <a:pt x="32" y="23"/>
                    </a:cubicBezTo>
                    <a:cubicBezTo>
                      <a:pt x="32" y="24"/>
                      <a:pt x="32" y="24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3"/>
                      <a:pt x="33" y="23"/>
                      <a:pt x="33" y="23"/>
                    </a:cubicBezTo>
                    <a:close/>
                    <a:moveTo>
                      <a:pt x="30" y="21"/>
                    </a:moveTo>
                    <a:cubicBezTo>
                      <a:pt x="30" y="21"/>
                      <a:pt x="30" y="21"/>
                      <a:pt x="30" y="21"/>
                    </a:cubicBezTo>
                    <a:cubicBezTo>
                      <a:pt x="29" y="20"/>
                      <a:pt x="29" y="18"/>
                      <a:pt x="30" y="17"/>
                    </a:cubicBezTo>
                    <a:cubicBezTo>
                      <a:pt x="30" y="18"/>
                      <a:pt x="31" y="18"/>
                      <a:pt x="31" y="18"/>
                    </a:cubicBezTo>
                    <a:cubicBezTo>
                      <a:pt x="31" y="19"/>
                      <a:pt x="32" y="19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lnTo>
                      <a:pt x="30" y="21"/>
                    </a:lnTo>
                    <a:close/>
                    <a:moveTo>
                      <a:pt x="34" y="26"/>
                    </a:moveTo>
                    <a:cubicBezTo>
                      <a:pt x="34" y="27"/>
                      <a:pt x="34" y="27"/>
                      <a:pt x="33" y="27"/>
                    </a:cubicBezTo>
                    <a:cubicBezTo>
                      <a:pt x="33" y="27"/>
                      <a:pt x="33" y="27"/>
                      <a:pt x="32" y="26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6"/>
                      <a:pt x="32" y="26"/>
                      <a:pt x="31" y="26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3" y="26"/>
                      <a:pt x="33" y="26"/>
                      <a:pt x="33" y="25"/>
                    </a:cubicBezTo>
                    <a:cubicBezTo>
                      <a:pt x="33" y="25"/>
                      <a:pt x="34" y="25"/>
                      <a:pt x="34" y="25"/>
                    </a:cubicBezTo>
                    <a:cubicBezTo>
                      <a:pt x="34" y="25"/>
                      <a:pt x="35" y="24"/>
                      <a:pt x="35" y="24"/>
                    </a:cubicBezTo>
                    <a:cubicBezTo>
                      <a:pt x="35" y="25"/>
                      <a:pt x="35" y="26"/>
                      <a:pt x="34" y="26"/>
                    </a:cubicBezTo>
                    <a:close/>
                    <a:moveTo>
                      <a:pt x="62" y="61"/>
                    </a:moveTo>
                    <a:cubicBezTo>
                      <a:pt x="55" y="58"/>
                      <a:pt x="55" y="58"/>
                      <a:pt x="55" y="58"/>
                    </a:cubicBezTo>
                    <a:cubicBezTo>
                      <a:pt x="55" y="58"/>
                      <a:pt x="55" y="58"/>
                      <a:pt x="55" y="58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62" y="54"/>
                      <a:pt x="62" y="54"/>
                      <a:pt x="62" y="54"/>
                    </a:cubicBezTo>
                    <a:lnTo>
                      <a:pt x="62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6" name="Freeform 291"/>
              <p:cNvSpPr>
                <a:spLocks/>
              </p:cNvSpPr>
              <p:nvPr/>
            </p:nvSpPr>
            <p:spPr bwMode="auto">
              <a:xfrm>
                <a:off x="2067" y="608"/>
                <a:ext cx="84" cy="95"/>
              </a:xfrm>
              <a:custGeom>
                <a:avLst/>
                <a:gdLst>
                  <a:gd name="T0" fmla="*/ 5 w 61"/>
                  <a:gd name="T1" fmla="*/ 2 h 69"/>
                  <a:gd name="T2" fmla="*/ 5 w 61"/>
                  <a:gd name="T3" fmla="*/ 2 h 69"/>
                  <a:gd name="T4" fmla="*/ 6 w 61"/>
                  <a:gd name="T5" fmla="*/ 2 h 69"/>
                  <a:gd name="T6" fmla="*/ 6 w 61"/>
                  <a:gd name="T7" fmla="*/ 2 h 69"/>
                  <a:gd name="T8" fmla="*/ 6 w 61"/>
                  <a:gd name="T9" fmla="*/ 2 h 69"/>
                  <a:gd name="T10" fmla="*/ 7 w 61"/>
                  <a:gd name="T11" fmla="*/ 1 h 69"/>
                  <a:gd name="T12" fmla="*/ 7 w 61"/>
                  <a:gd name="T13" fmla="*/ 1 h 69"/>
                  <a:gd name="T14" fmla="*/ 21 w 61"/>
                  <a:gd name="T15" fmla="*/ 5 h 69"/>
                  <a:gd name="T16" fmla="*/ 52 w 61"/>
                  <a:gd name="T17" fmla="*/ 40 h 69"/>
                  <a:gd name="T18" fmla="*/ 52 w 61"/>
                  <a:gd name="T19" fmla="*/ 40 h 69"/>
                  <a:gd name="T20" fmla="*/ 51 w 61"/>
                  <a:gd name="T21" fmla="*/ 41 h 69"/>
                  <a:gd name="T22" fmla="*/ 31 w 61"/>
                  <a:gd name="T23" fmla="*/ 20 h 69"/>
                  <a:gd name="T24" fmla="*/ 30 w 61"/>
                  <a:gd name="T25" fmla="*/ 18 h 69"/>
                  <a:gd name="T26" fmla="*/ 6 w 61"/>
                  <a:gd name="T27" fmla="*/ 4 h 69"/>
                  <a:gd name="T28" fmla="*/ 6 w 61"/>
                  <a:gd name="T29" fmla="*/ 4 h 69"/>
                  <a:gd name="T30" fmla="*/ 5 w 61"/>
                  <a:gd name="T31" fmla="*/ 5 h 69"/>
                  <a:gd name="T32" fmla="*/ 5 w 61"/>
                  <a:gd name="T33" fmla="*/ 5 h 69"/>
                  <a:gd name="T34" fmla="*/ 5 w 61"/>
                  <a:gd name="T35" fmla="*/ 5 h 69"/>
                  <a:gd name="T36" fmla="*/ 4 w 61"/>
                  <a:gd name="T37" fmla="*/ 6 h 69"/>
                  <a:gd name="T38" fmla="*/ 36 w 61"/>
                  <a:gd name="T39" fmla="*/ 54 h 69"/>
                  <a:gd name="T40" fmla="*/ 56 w 61"/>
                  <a:gd name="T41" fmla="*/ 66 h 69"/>
                  <a:gd name="T42" fmla="*/ 56 w 61"/>
                  <a:gd name="T43" fmla="*/ 66 h 69"/>
                  <a:gd name="T44" fmla="*/ 57 w 61"/>
                  <a:gd name="T45" fmla="*/ 65 h 69"/>
                  <a:gd name="T46" fmla="*/ 57 w 61"/>
                  <a:gd name="T47" fmla="*/ 65 h 69"/>
                  <a:gd name="T48" fmla="*/ 58 w 61"/>
                  <a:gd name="T49" fmla="*/ 65 h 69"/>
                  <a:gd name="T50" fmla="*/ 20 w 61"/>
                  <a:gd name="T51" fmla="*/ 18 h 69"/>
                  <a:gd name="T52" fmla="*/ 18 w 61"/>
                  <a:gd name="T53" fmla="*/ 19 h 69"/>
                  <a:gd name="T54" fmla="*/ 18 w 61"/>
                  <a:gd name="T55" fmla="*/ 19 h 69"/>
                  <a:gd name="T56" fmla="*/ 17 w 61"/>
                  <a:gd name="T57" fmla="*/ 20 h 69"/>
                  <a:gd name="T58" fmla="*/ 17 w 61"/>
                  <a:gd name="T59" fmla="*/ 21 h 69"/>
                  <a:gd name="T60" fmla="*/ 17 w 61"/>
                  <a:gd name="T61" fmla="*/ 22 h 69"/>
                  <a:gd name="T62" fmla="*/ 16 w 61"/>
                  <a:gd name="T63" fmla="*/ 22 h 69"/>
                  <a:gd name="T64" fmla="*/ 16 w 61"/>
                  <a:gd name="T65" fmla="*/ 23 h 69"/>
                  <a:gd name="T66" fmla="*/ 38 w 61"/>
                  <a:gd name="T67" fmla="*/ 52 h 69"/>
                  <a:gd name="T68" fmla="*/ 38 w 61"/>
                  <a:gd name="T69" fmla="*/ 52 h 69"/>
                  <a:gd name="T70" fmla="*/ 38 w 61"/>
                  <a:gd name="T71" fmla="*/ 52 h 69"/>
                  <a:gd name="T72" fmla="*/ 37 w 61"/>
                  <a:gd name="T73" fmla="*/ 53 h 69"/>
                  <a:gd name="T74" fmla="*/ 17 w 61"/>
                  <a:gd name="T75" fmla="*/ 30 h 69"/>
                  <a:gd name="T76" fmla="*/ 17 w 61"/>
                  <a:gd name="T77" fmla="*/ 30 h 69"/>
                  <a:gd name="T78" fmla="*/ 17 w 61"/>
                  <a:gd name="T79" fmla="*/ 30 h 69"/>
                  <a:gd name="T80" fmla="*/ 17 w 61"/>
                  <a:gd name="T81" fmla="*/ 29 h 69"/>
                  <a:gd name="T82" fmla="*/ 16 w 61"/>
                  <a:gd name="T83" fmla="*/ 29 h 69"/>
                  <a:gd name="T84" fmla="*/ 16 w 61"/>
                  <a:gd name="T85" fmla="*/ 29 h 69"/>
                  <a:gd name="T86" fmla="*/ 18 w 61"/>
                  <a:gd name="T87" fmla="*/ 17 h 69"/>
                  <a:gd name="T88" fmla="*/ 18 w 61"/>
                  <a:gd name="T89" fmla="*/ 17 h 69"/>
                  <a:gd name="T90" fmla="*/ 19 w 61"/>
                  <a:gd name="T91" fmla="*/ 17 h 69"/>
                  <a:gd name="T92" fmla="*/ 19 w 61"/>
                  <a:gd name="T93" fmla="*/ 17 h 69"/>
                  <a:gd name="T94" fmla="*/ 25 w 61"/>
                  <a:gd name="T95" fmla="*/ 16 h 69"/>
                  <a:gd name="T96" fmla="*/ 26 w 61"/>
                  <a:gd name="T97" fmla="*/ 17 h 69"/>
                  <a:gd name="T98" fmla="*/ 27 w 61"/>
                  <a:gd name="T99" fmla="*/ 17 h 69"/>
                  <a:gd name="T100" fmla="*/ 29 w 61"/>
                  <a:gd name="T101" fmla="*/ 18 h 69"/>
                  <a:gd name="T102" fmla="*/ 29 w 61"/>
                  <a:gd name="T103" fmla="*/ 19 h 69"/>
                  <a:gd name="T104" fmla="*/ 58 w 61"/>
                  <a:gd name="T105" fmla="*/ 51 h 69"/>
                  <a:gd name="T106" fmla="*/ 61 w 61"/>
                  <a:gd name="T107" fmla="*/ 56 h 69"/>
                  <a:gd name="T108" fmla="*/ 61 w 61"/>
                  <a:gd name="T109" fmla="*/ 57 h 69"/>
                  <a:gd name="T110" fmla="*/ 61 w 61"/>
                  <a:gd name="T111" fmla="*/ 57 h 69"/>
                  <a:gd name="T112" fmla="*/ 61 w 61"/>
                  <a:gd name="T113" fmla="*/ 58 h 69"/>
                  <a:gd name="T114" fmla="*/ 61 w 61"/>
                  <a:gd name="T115" fmla="*/ 58 h 69"/>
                  <a:gd name="T116" fmla="*/ 59 w 61"/>
                  <a:gd name="T117" fmla="*/ 65 h 69"/>
                  <a:gd name="T118" fmla="*/ 59 w 61"/>
                  <a:gd name="T119" fmla="*/ 65 h 69"/>
                  <a:gd name="T120" fmla="*/ 59 w 61"/>
                  <a:gd name="T121" fmla="*/ 66 h 69"/>
                  <a:gd name="T122" fmla="*/ 59 w 61"/>
                  <a:gd name="T123" fmla="*/ 66 h 69"/>
                  <a:gd name="T124" fmla="*/ 35 w 61"/>
                  <a:gd name="T125" fmla="*/ 55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1" h="69">
                    <a:moveTo>
                      <a:pt x="35" y="55"/>
                    </a:moveTo>
                    <a:cubicBezTo>
                      <a:pt x="12" y="29"/>
                      <a:pt x="12" y="29"/>
                      <a:pt x="12" y="2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2" y="17"/>
                      <a:pt x="2" y="15"/>
                    </a:cubicBezTo>
                    <a:cubicBezTo>
                      <a:pt x="0" y="12"/>
                      <a:pt x="0" y="8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11" y="0"/>
                      <a:pt x="14" y="0"/>
                      <a:pt x="17" y="2"/>
                    </a:cubicBezTo>
                    <a:cubicBezTo>
                      <a:pt x="18" y="2"/>
                      <a:pt x="20" y="4"/>
                      <a:pt x="21" y="5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1" y="41"/>
                      <a:pt x="51" y="41"/>
                      <a:pt x="51" y="41"/>
                    </a:cubicBezTo>
                    <a:cubicBezTo>
                      <a:pt x="51" y="41"/>
                      <a:pt x="51" y="41"/>
                      <a:pt x="51" y="41"/>
                    </a:cubicBezTo>
                    <a:cubicBezTo>
                      <a:pt x="50" y="41"/>
                      <a:pt x="50" y="41"/>
                      <a:pt x="50" y="41"/>
                    </a:cubicBezTo>
                    <a:cubicBezTo>
                      <a:pt x="46" y="36"/>
                      <a:pt x="46" y="36"/>
                      <a:pt x="46" y="36"/>
                    </a:cubicBezTo>
                    <a:cubicBezTo>
                      <a:pt x="46" y="36"/>
                      <a:pt x="46" y="36"/>
                      <a:pt x="46" y="36"/>
                    </a:cubicBezTo>
                    <a:cubicBezTo>
                      <a:pt x="46" y="36"/>
                      <a:pt x="46" y="36"/>
                      <a:pt x="46" y="36"/>
                    </a:cubicBezTo>
                    <a:cubicBezTo>
                      <a:pt x="46" y="36"/>
                      <a:pt x="46" y="36"/>
                      <a:pt x="46" y="36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5"/>
                      <a:pt x="17" y="4"/>
                      <a:pt x="16" y="3"/>
                    </a:cubicBezTo>
                    <a:cubicBezTo>
                      <a:pt x="14" y="2"/>
                      <a:pt x="11" y="1"/>
                      <a:pt x="8" y="3"/>
                    </a:cubicBezTo>
                    <a:cubicBezTo>
                      <a:pt x="7" y="3"/>
                      <a:pt x="7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" y="9"/>
                      <a:pt x="2" y="12"/>
                      <a:pt x="3" y="15"/>
                    </a:cubicBezTo>
                    <a:cubicBezTo>
                      <a:pt x="4" y="16"/>
                      <a:pt x="5" y="18"/>
                      <a:pt x="6" y="19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5" y="63"/>
                      <a:pt x="45" y="64"/>
                      <a:pt x="46" y="65"/>
                    </a:cubicBezTo>
                    <a:cubicBezTo>
                      <a:pt x="47" y="65"/>
                      <a:pt x="47" y="65"/>
                      <a:pt x="48" y="66"/>
                    </a:cubicBezTo>
                    <a:cubicBezTo>
                      <a:pt x="50" y="67"/>
                      <a:pt x="52" y="67"/>
                      <a:pt x="55" y="66"/>
                    </a:cubicBezTo>
                    <a:cubicBezTo>
                      <a:pt x="55" y="66"/>
                      <a:pt x="55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9" y="64"/>
                      <a:pt x="59" y="62"/>
                      <a:pt x="59" y="61"/>
                    </a:cubicBezTo>
                    <a:cubicBezTo>
                      <a:pt x="60" y="59"/>
                      <a:pt x="60" y="58"/>
                      <a:pt x="59" y="56"/>
                    </a:cubicBezTo>
                    <a:cubicBezTo>
                      <a:pt x="59" y="56"/>
                      <a:pt x="59" y="55"/>
                      <a:pt x="58" y="54"/>
                    </a:cubicBezTo>
                    <a:cubicBezTo>
                      <a:pt x="58" y="54"/>
                      <a:pt x="58" y="54"/>
                      <a:pt x="58" y="54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42" y="35"/>
                      <a:pt x="35" y="28"/>
                      <a:pt x="29" y="21"/>
                    </a:cubicBezTo>
                    <a:cubicBezTo>
                      <a:pt x="26" y="18"/>
                      <a:pt x="23" y="16"/>
                      <a:pt x="20" y="18"/>
                    </a:cubicBezTo>
                    <a:cubicBezTo>
                      <a:pt x="19" y="18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7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6"/>
                      <a:pt x="17" y="28"/>
                      <a:pt x="19" y="29"/>
                    </a:cubicBezTo>
                    <a:cubicBezTo>
                      <a:pt x="25" y="37"/>
                      <a:pt x="32" y="44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1" y="45"/>
                      <a:pt x="24" y="38"/>
                      <a:pt x="18" y="31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5" y="27"/>
                      <a:pt x="15" y="26"/>
                      <a:pt x="15" y="24"/>
                    </a:cubicBezTo>
                    <a:cubicBezTo>
                      <a:pt x="15" y="22"/>
                      <a:pt x="15" y="20"/>
                      <a:pt x="16" y="19"/>
                    </a:cubicBezTo>
                    <a:cubicBezTo>
                      <a:pt x="17" y="18"/>
                      <a:pt x="17" y="18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21" y="16"/>
                      <a:pt x="23" y="15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8" y="17"/>
                      <a:pt x="28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9" y="30"/>
                      <a:pt x="48" y="40"/>
                      <a:pt x="58" y="51"/>
                    </a:cubicBezTo>
                    <a:cubicBezTo>
                      <a:pt x="58" y="52"/>
                      <a:pt x="59" y="53"/>
                      <a:pt x="60" y="53"/>
                    </a:cubicBezTo>
                    <a:cubicBezTo>
                      <a:pt x="60" y="54"/>
                      <a:pt x="60" y="55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61" y="59"/>
                      <a:pt x="61" y="60"/>
                      <a:pt x="61" y="60"/>
                    </a:cubicBezTo>
                    <a:cubicBezTo>
                      <a:pt x="61" y="60"/>
                      <a:pt x="61" y="60"/>
                      <a:pt x="61" y="60"/>
                    </a:cubicBezTo>
                    <a:cubicBezTo>
                      <a:pt x="61" y="60"/>
                      <a:pt x="61" y="60"/>
                      <a:pt x="61" y="60"/>
                    </a:cubicBezTo>
                    <a:cubicBezTo>
                      <a:pt x="61" y="62"/>
                      <a:pt x="61" y="63"/>
                      <a:pt x="60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57" y="67"/>
                      <a:pt x="57" y="67"/>
                      <a:pt x="56" y="67"/>
                    </a:cubicBezTo>
                    <a:cubicBezTo>
                      <a:pt x="53" y="69"/>
                      <a:pt x="50" y="69"/>
                      <a:pt x="47" y="67"/>
                    </a:cubicBezTo>
                    <a:cubicBezTo>
                      <a:pt x="47" y="67"/>
                      <a:pt x="46" y="66"/>
                      <a:pt x="45" y="66"/>
                    </a:cubicBezTo>
                    <a:cubicBezTo>
                      <a:pt x="44" y="65"/>
                      <a:pt x="43" y="64"/>
                      <a:pt x="43" y="63"/>
                    </a:cubicBezTo>
                    <a:lnTo>
                      <a:pt x="35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7" name="Freeform 292"/>
              <p:cNvSpPr>
                <a:spLocks noEditPoints="1"/>
              </p:cNvSpPr>
              <p:nvPr/>
            </p:nvSpPr>
            <p:spPr bwMode="auto">
              <a:xfrm>
                <a:off x="1556" y="699"/>
                <a:ext cx="53" cy="72"/>
              </a:xfrm>
              <a:custGeom>
                <a:avLst/>
                <a:gdLst>
                  <a:gd name="T0" fmla="*/ 19 w 39"/>
                  <a:gd name="T1" fmla="*/ 51 h 52"/>
                  <a:gd name="T2" fmla="*/ 36 w 39"/>
                  <a:gd name="T3" fmla="*/ 17 h 52"/>
                  <a:gd name="T4" fmla="*/ 35 w 39"/>
                  <a:gd name="T5" fmla="*/ 16 h 52"/>
                  <a:gd name="T6" fmla="*/ 19 w 39"/>
                  <a:gd name="T7" fmla="*/ 49 h 52"/>
                  <a:gd name="T8" fmla="*/ 18 w 39"/>
                  <a:gd name="T9" fmla="*/ 51 h 52"/>
                  <a:gd name="T10" fmla="*/ 32 w 39"/>
                  <a:gd name="T11" fmla="*/ 5 h 52"/>
                  <a:gd name="T12" fmla="*/ 29 w 39"/>
                  <a:gd name="T13" fmla="*/ 16 h 52"/>
                  <a:gd name="T14" fmla="*/ 18 w 39"/>
                  <a:gd name="T15" fmla="*/ 51 h 52"/>
                  <a:gd name="T16" fmla="*/ 18 w 39"/>
                  <a:gd name="T17" fmla="*/ 51 h 52"/>
                  <a:gd name="T18" fmla="*/ 31 w 39"/>
                  <a:gd name="T19" fmla="*/ 9 h 52"/>
                  <a:gd name="T20" fmla="*/ 27 w 39"/>
                  <a:gd name="T21" fmla="*/ 20 h 52"/>
                  <a:gd name="T22" fmla="*/ 18 w 39"/>
                  <a:gd name="T23" fmla="*/ 51 h 52"/>
                  <a:gd name="T24" fmla="*/ 16 w 39"/>
                  <a:gd name="T25" fmla="*/ 50 h 52"/>
                  <a:gd name="T26" fmla="*/ 18 w 39"/>
                  <a:gd name="T27" fmla="*/ 25 h 52"/>
                  <a:gd name="T28" fmla="*/ 19 w 39"/>
                  <a:gd name="T29" fmla="*/ 23 h 52"/>
                  <a:gd name="T30" fmla="*/ 29 w 39"/>
                  <a:gd name="T31" fmla="*/ 6 h 52"/>
                  <a:gd name="T32" fmla="*/ 29 w 39"/>
                  <a:gd name="T33" fmla="*/ 6 h 52"/>
                  <a:gd name="T34" fmla="*/ 29 w 39"/>
                  <a:gd name="T35" fmla="*/ 6 h 52"/>
                  <a:gd name="T36" fmla="*/ 29 w 39"/>
                  <a:gd name="T37" fmla="*/ 6 h 52"/>
                  <a:gd name="T38" fmla="*/ 29 w 39"/>
                  <a:gd name="T39" fmla="*/ 6 h 52"/>
                  <a:gd name="T40" fmla="*/ 30 w 39"/>
                  <a:gd name="T41" fmla="*/ 6 h 52"/>
                  <a:gd name="T42" fmla="*/ 30 w 39"/>
                  <a:gd name="T43" fmla="*/ 6 h 52"/>
                  <a:gd name="T44" fmla="*/ 30 w 39"/>
                  <a:gd name="T45" fmla="*/ 6 h 52"/>
                  <a:gd name="T46" fmla="*/ 30 w 39"/>
                  <a:gd name="T47" fmla="*/ 6 h 52"/>
                  <a:gd name="T48" fmla="*/ 30 w 39"/>
                  <a:gd name="T49" fmla="*/ 6 h 52"/>
                  <a:gd name="T50" fmla="*/ 30 w 39"/>
                  <a:gd name="T51" fmla="*/ 6 h 52"/>
                  <a:gd name="T52" fmla="*/ 30 w 39"/>
                  <a:gd name="T53" fmla="*/ 6 h 52"/>
                  <a:gd name="T54" fmla="*/ 30 w 39"/>
                  <a:gd name="T55" fmla="*/ 6 h 52"/>
                  <a:gd name="T56" fmla="*/ 29 w 39"/>
                  <a:gd name="T57" fmla="*/ 11 h 52"/>
                  <a:gd name="T58" fmla="*/ 22 w 39"/>
                  <a:gd name="T59" fmla="*/ 25 h 52"/>
                  <a:gd name="T60" fmla="*/ 18 w 39"/>
                  <a:gd name="T61" fmla="*/ 25 h 52"/>
                  <a:gd name="T62" fmla="*/ 18 w 39"/>
                  <a:gd name="T63" fmla="*/ 25 h 52"/>
                  <a:gd name="T64" fmla="*/ 18 w 39"/>
                  <a:gd name="T65" fmla="*/ 25 h 52"/>
                  <a:gd name="T66" fmla="*/ 14 w 39"/>
                  <a:gd name="T67" fmla="*/ 35 h 52"/>
                  <a:gd name="T68" fmla="*/ 15 w 39"/>
                  <a:gd name="T69" fmla="*/ 29 h 52"/>
                  <a:gd name="T70" fmla="*/ 16 w 39"/>
                  <a:gd name="T71" fmla="*/ 25 h 52"/>
                  <a:gd name="T72" fmla="*/ 18 w 39"/>
                  <a:gd name="T73" fmla="*/ 25 h 52"/>
                  <a:gd name="T74" fmla="*/ 4 w 39"/>
                  <a:gd name="T75" fmla="*/ 48 h 52"/>
                  <a:gd name="T76" fmla="*/ 11 w 39"/>
                  <a:gd name="T77" fmla="*/ 23 h 52"/>
                  <a:gd name="T78" fmla="*/ 7 w 39"/>
                  <a:gd name="T79" fmla="*/ 12 h 52"/>
                  <a:gd name="T80" fmla="*/ 9 w 39"/>
                  <a:gd name="T81" fmla="*/ 0 h 52"/>
                  <a:gd name="T82" fmla="*/ 12 w 39"/>
                  <a:gd name="T83" fmla="*/ 2 h 52"/>
                  <a:gd name="T84" fmla="*/ 12 w 39"/>
                  <a:gd name="T85" fmla="*/ 2 h 52"/>
                  <a:gd name="T86" fmla="*/ 12 w 39"/>
                  <a:gd name="T87" fmla="*/ 2 h 52"/>
                  <a:gd name="T88" fmla="*/ 12 w 39"/>
                  <a:gd name="T89" fmla="*/ 2 h 52"/>
                  <a:gd name="T90" fmla="*/ 12 w 39"/>
                  <a:gd name="T91" fmla="*/ 2 h 52"/>
                  <a:gd name="T92" fmla="*/ 12 w 39"/>
                  <a:gd name="T93" fmla="*/ 2 h 52"/>
                  <a:gd name="T94" fmla="*/ 12 w 39"/>
                  <a:gd name="T95" fmla="*/ 2 h 52"/>
                  <a:gd name="T96" fmla="*/ 13 w 39"/>
                  <a:gd name="T97" fmla="*/ 5 h 52"/>
                  <a:gd name="T98" fmla="*/ 16 w 39"/>
                  <a:gd name="T99" fmla="*/ 25 h 52"/>
                  <a:gd name="T100" fmla="*/ 15 w 39"/>
                  <a:gd name="T101" fmla="*/ 29 h 52"/>
                  <a:gd name="T102" fmla="*/ 1 w 39"/>
                  <a:gd name="T103" fmla="*/ 5 h 52"/>
                  <a:gd name="T104" fmla="*/ 3 w 39"/>
                  <a:gd name="T105" fmla="*/ 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9" h="52">
                    <a:moveTo>
                      <a:pt x="19" y="50"/>
                    </a:moveTo>
                    <a:cubicBezTo>
                      <a:pt x="19" y="50"/>
                      <a:pt x="19" y="50"/>
                      <a:pt x="19" y="50"/>
                    </a:cubicBezTo>
                    <a:cubicBezTo>
                      <a:pt x="19" y="50"/>
                      <a:pt x="19" y="51"/>
                      <a:pt x="19" y="51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9" y="50"/>
                      <a:pt x="19" y="50"/>
                      <a:pt x="19" y="50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9" y="50"/>
                      <a:pt x="19" y="50"/>
                      <a:pt x="19" y="50"/>
                    </a:cubicBezTo>
                    <a:close/>
                    <a:moveTo>
                      <a:pt x="32" y="5"/>
                    </a:moveTo>
                    <a:cubicBezTo>
                      <a:pt x="32" y="5"/>
                      <a:pt x="32" y="5"/>
                      <a:pt x="32" y="5"/>
                    </a:cubicBezTo>
                    <a:cubicBezTo>
                      <a:pt x="33" y="5"/>
                      <a:pt x="35" y="6"/>
                      <a:pt x="35" y="7"/>
                    </a:cubicBezTo>
                    <a:cubicBezTo>
                      <a:pt x="38" y="8"/>
                      <a:pt x="39" y="11"/>
                      <a:pt x="38" y="14"/>
                    </a:cubicBezTo>
                    <a:cubicBezTo>
                      <a:pt x="38" y="16"/>
                      <a:pt x="36" y="17"/>
                      <a:pt x="36" y="17"/>
                    </a:cubicBezTo>
                    <a:cubicBezTo>
                      <a:pt x="34" y="19"/>
                      <a:pt x="32" y="20"/>
                      <a:pt x="29" y="20"/>
                    </a:cubicBezTo>
                    <a:cubicBezTo>
                      <a:pt x="29" y="20"/>
                      <a:pt x="28" y="20"/>
                      <a:pt x="28" y="2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7"/>
                      <a:pt x="29" y="17"/>
                      <a:pt x="30" y="17"/>
                    </a:cubicBezTo>
                    <a:cubicBezTo>
                      <a:pt x="31" y="18"/>
                      <a:pt x="32" y="17"/>
                      <a:pt x="33" y="17"/>
                    </a:cubicBezTo>
                    <a:cubicBezTo>
                      <a:pt x="34" y="17"/>
                      <a:pt x="34" y="17"/>
                      <a:pt x="35" y="16"/>
                    </a:cubicBezTo>
                    <a:cubicBezTo>
                      <a:pt x="35" y="16"/>
                      <a:pt x="36" y="16"/>
                      <a:pt x="36" y="15"/>
                    </a:cubicBezTo>
                    <a:cubicBezTo>
                      <a:pt x="37" y="13"/>
                      <a:pt x="37" y="10"/>
                      <a:pt x="34" y="9"/>
                    </a:cubicBezTo>
                    <a:cubicBezTo>
                      <a:pt x="33" y="8"/>
                      <a:pt x="33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lnTo>
                      <a:pt x="32" y="5"/>
                    </a:lnTo>
                    <a:close/>
                    <a:moveTo>
                      <a:pt x="19" y="49"/>
                    </a:moveTo>
                    <a:cubicBezTo>
                      <a:pt x="19" y="50"/>
                      <a:pt x="19" y="50"/>
                      <a:pt x="19" y="50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9" y="49"/>
                      <a:pt x="19" y="49"/>
                      <a:pt x="19" y="49"/>
                    </a:cubicBezTo>
                    <a:close/>
                    <a:moveTo>
                      <a:pt x="32" y="5"/>
                    </a:moveTo>
                    <a:cubicBezTo>
                      <a:pt x="32" y="5"/>
                      <a:pt x="32" y="5"/>
                      <a:pt x="32" y="5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9"/>
                    </a:cubicBezTo>
                    <a:cubicBezTo>
                      <a:pt x="32" y="5"/>
                      <a:pt x="32" y="5"/>
                      <a:pt x="32" y="5"/>
                    </a:cubicBezTo>
                    <a:close/>
                    <a:moveTo>
                      <a:pt x="28" y="20"/>
                    </a:moveTo>
                    <a:cubicBezTo>
                      <a:pt x="28" y="20"/>
                      <a:pt x="28" y="20"/>
                      <a:pt x="27" y="2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29" y="16"/>
                    </a:cubicBezTo>
                    <a:lnTo>
                      <a:pt x="28" y="20"/>
                    </a:lnTo>
                    <a:close/>
                    <a:moveTo>
                      <a:pt x="19" y="49"/>
                    </a:moveTo>
                    <a:cubicBezTo>
                      <a:pt x="19" y="49"/>
                      <a:pt x="19" y="49"/>
                      <a:pt x="19" y="49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9" y="49"/>
                      <a:pt x="19" y="49"/>
                      <a:pt x="19" y="49"/>
                    </a:cubicBezTo>
                    <a:close/>
                    <a:moveTo>
                      <a:pt x="32" y="5"/>
                    </a:moveTo>
                    <a:cubicBezTo>
                      <a:pt x="32" y="5"/>
                      <a:pt x="32" y="5"/>
                      <a:pt x="32" y="5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2" y="5"/>
                      <a:pt x="32" y="5"/>
                      <a:pt x="32" y="5"/>
                    </a:cubicBezTo>
                    <a:close/>
                    <a:moveTo>
                      <a:pt x="27" y="20"/>
                    </a:moveTo>
                    <a:cubicBezTo>
                      <a:pt x="27" y="20"/>
                      <a:pt x="27" y="20"/>
                      <a:pt x="27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6"/>
                      <a:pt x="29" y="16"/>
                      <a:pt x="29" y="16"/>
                    </a:cubicBezTo>
                    <a:lnTo>
                      <a:pt x="27" y="20"/>
                    </a:lnTo>
                    <a:close/>
                    <a:moveTo>
                      <a:pt x="21" y="25"/>
                    </a:move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7" y="52"/>
                      <a:pt x="17" y="51"/>
                    </a:cubicBezTo>
                    <a:cubicBezTo>
                      <a:pt x="16" y="51"/>
                      <a:pt x="16" y="50"/>
                      <a:pt x="16" y="50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9" y="25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3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7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2" y="5"/>
                      <a:pt x="32" y="5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9"/>
                      <a:pt x="29" y="10"/>
                      <a:pt x="29" y="11"/>
                    </a:cubicBezTo>
                    <a:cubicBezTo>
                      <a:pt x="28" y="12"/>
                      <a:pt x="28" y="13"/>
                      <a:pt x="28" y="14"/>
                    </a:cubicBezTo>
                    <a:cubicBezTo>
                      <a:pt x="28" y="15"/>
                      <a:pt x="28" y="15"/>
                      <a:pt x="28" y="16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7" y="20"/>
                      <a:pt x="26" y="20"/>
                      <a:pt x="26" y="21"/>
                    </a:cubicBezTo>
                    <a:cubicBezTo>
                      <a:pt x="26" y="21"/>
                      <a:pt x="24" y="22"/>
                      <a:pt x="23" y="23"/>
                    </a:cubicBezTo>
                    <a:cubicBezTo>
                      <a:pt x="22" y="24"/>
                      <a:pt x="22" y="25"/>
                      <a:pt x="22" y="25"/>
                    </a:cubicBezTo>
                    <a:cubicBezTo>
                      <a:pt x="22" y="25"/>
                      <a:pt x="22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lose/>
                    <a:moveTo>
                      <a:pt x="18" y="25"/>
                    </a:move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lose/>
                    <a:moveTo>
                      <a:pt x="18" y="25"/>
                    </a:moveTo>
                    <a:cubicBezTo>
                      <a:pt x="14" y="38"/>
                      <a:pt x="14" y="38"/>
                      <a:pt x="14" y="38"/>
                    </a:cubicBezTo>
                    <a:lnTo>
                      <a:pt x="18" y="25"/>
                    </a:lnTo>
                    <a:close/>
                    <a:moveTo>
                      <a:pt x="14" y="38"/>
                    </a:moveTo>
                    <a:cubicBezTo>
                      <a:pt x="14" y="37"/>
                      <a:pt x="14" y="37"/>
                      <a:pt x="14" y="37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lnTo>
                      <a:pt x="14" y="38"/>
                    </a:lnTo>
                    <a:close/>
                    <a:moveTo>
                      <a:pt x="14" y="37"/>
                    </a:moveTo>
                    <a:cubicBezTo>
                      <a:pt x="14" y="35"/>
                      <a:pt x="14" y="35"/>
                      <a:pt x="14" y="35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6" y="29"/>
                    </a:cubicBezTo>
                    <a:cubicBezTo>
                      <a:pt x="16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25"/>
                      <a:pt x="17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lnTo>
                      <a:pt x="14" y="37"/>
                    </a:lnTo>
                    <a:close/>
                    <a:moveTo>
                      <a:pt x="13" y="37"/>
                    </a:moveTo>
                    <a:cubicBezTo>
                      <a:pt x="5" y="48"/>
                      <a:pt x="5" y="48"/>
                      <a:pt x="5" y="48"/>
                    </a:cubicBezTo>
                    <a:cubicBezTo>
                      <a:pt x="5" y="48"/>
                      <a:pt x="4" y="49"/>
                      <a:pt x="4" y="48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3" y="48"/>
                      <a:pt x="2" y="47"/>
                      <a:pt x="3" y="46"/>
                    </a:cubicBezTo>
                    <a:cubicBezTo>
                      <a:pt x="3" y="46"/>
                      <a:pt x="7" y="39"/>
                      <a:pt x="7" y="3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2"/>
                      <a:pt x="10" y="20"/>
                    </a:cubicBezTo>
                    <a:cubicBezTo>
                      <a:pt x="10" y="19"/>
                      <a:pt x="9" y="17"/>
                      <a:pt x="9" y="17"/>
                    </a:cubicBezTo>
                    <a:cubicBezTo>
                      <a:pt x="9" y="16"/>
                      <a:pt x="8" y="15"/>
                      <a:pt x="6" y="14"/>
                    </a:cubicBezTo>
                    <a:cubicBezTo>
                      <a:pt x="6" y="14"/>
                      <a:pt x="5" y="14"/>
                      <a:pt x="5" y="14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2"/>
                      <a:pt x="7" y="12"/>
                      <a:pt x="7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9" y="11"/>
                      <a:pt x="10" y="11"/>
                      <a:pt x="11" y="10"/>
                    </a:cubicBezTo>
                    <a:cubicBezTo>
                      <a:pt x="11" y="9"/>
                      <a:pt x="11" y="8"/>
                      <a:pt x="11" y="7"/>
                    </a:cubicBezTo>
                    <a:cubicBezTo>
                      <a:pt x="11" y="5"/>
                      <a:pt x="10" y="4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3" y="2"/>
                      <a:pt x="13" y="2"/>
                    </a:cubicBezTo>
                    <a:cubicBezTo>
                      <a:pt x="13" y="2"/>
                      <a:pt x="13" y="4"/>
                      <a:pt x="13" y="4"/>
                    </a:cubicBezTo>
                    <a:cubicBezTo>
                      <a:pt x="13" y="4"/>
                      <a:pt x="13" y="5"/>
                      <a:pt x="13" y="5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5" y="24"/>
                    </a:cubicBezTo>
                    <a:cubicBezTo>
                      <a:pt x="15" y="24"/>
                      <a:pt x="16" y="24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lnTo>
                      <a:pt x="13" y="37"/>
                    </a:lnTo>
                    <a:close/>
                    <a:moveTo>
                      <a:pt x="5" y="14"/>
                    </a:moveTo>
                    <a:cubicBezTo>
                      <a:pt x="3" y="13"/>
                      <a:pt x="2" y="11"/>
                      <a:pt x="1" y="9"/>
                    </a:cubicBezTo>
                    <a:cubicBezTo>
                      <a:pt x="1" y="9"/>
                      <a:pt x="0" y="8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2"/>
                      <a:pt x="4" y="1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7" y="2"/>
                      <a:pt x="6" y="2"/>
                    </a:cubicBezTo>
                    <a:cubicBezTo>
                      <a:pt x="4" y="3"/>
                      <a:pt x="2" y="5"/>
                      <a:pt x="2" y="8"/>
                    </a:cubicBezTo>
                    <a:cubicBezTo>
                      <a:pt x="2" y="8"/>
                      <a:pt x="3" y="8"/>
                      <a:pt x="3" y="9"/>
                    </a:cubicBezTo>
                    <a:cubicBezTo>
                      <a:pt x="3" y="9"/>
                      <a:pt x="4" y="10"/>
                      <a:pt x="4" y="11"/>
                    </a:cubicBezTo>
                    <a:cubicBezTo>
                      <a:pt x="5" y="11"/>
                      <a:pt x="5" y="11"/>
                      <a:pt x="6" y="11"/>
                    </a:cubicBezTo>
                    <a:lnTo>
                      <a:pt x="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8" name="Freeform 293"/>
              <p:cNvSpPr>
                <a:spLocks noEditPoints="1"/>
              </p:cNvSpPr>
              <p:nvPr/>
            </p:nvSpPr>
            <p:spPr bwMode="auto">
              <a:xfrm>
                <a:off x="1978" y="596"/>
                <a:ext cx="57" cy="66"/>
              </a:xfrm>
              <a:custGeom>
                <a:avLst/>
                <a:gdLst>
                  <a:gd name="T0" fmla="*/ 39 w 41"/>
                  <a:gd name="T1" fmla="*/ 43 h 48"/>
                  <a:gd name="T2" fmla="*/ 35 w 41"/>
                  <a:gd name="T3" fmla="*/ 46 h 48"/>
                  <a:gd name="T4" fmla="*/ 35 w 41"/>
                  <a:gd name="T5" fmla="*/ 46 h 48"/>
                  <a:gd name="T6" fmla="*/ 35 w 41"/>
                  <a:gd name="T7" fmla="*/ 46 h 48"/>
                  <a:gd name="T8" fmla="*/ 31 w 41"/>
                  <a:gd name="T9" fmla="*/ 36 h 48"/>
                  <a:gd name="T10" fmla="*/ 35 w 41"/>
                  <a:gd name="T11" fmla="*/ 47 h 48"/>
                  <a:gd name="T12" fmla="*/ 26 w 41"/>
                  <a:gd name="T13" fmla="*/ 28 h 48"/>
                  <a:gd name="T14" fmla="*/ 26 w 41"/>
                  <a:gd name="T15" fmla="*/ 21 h 48"/>
                  <a:gd name="T16" fmla="*/ 26 w 41"/>
                  <a:gd name="T17" fmla="*/ 28 h 48"/>
                  <a:gd name="T18" fmla="*/ 24 w 41"/>
                  <a:gd name="T19" fmla="*/ 10 h 48"/>
                  <a:gd name="T20" fmla="*/ 26 w 41"/>
                  <a:gd name="T21" fmla="*/ 3 h 48"/>
                  <a:gd name="T22" fmla="*/ 25 w 41"/>
                  <a:gd name="T23" fmla="*/ 22 h 48"/>
                  <a:gd name="T24" fmla="*/ 24 w 41"/>
                  <a:gd name="T25" fmla="*/ 24 h 48"/>
                  <a:gd name="T26" fmla="*/ 24 w 41"/>
                  <a:gd name="T27" fmla="*/ 3 h 48"/>
                  <a:gd name="T28" fmla="*/ 24 w 41"/>
                  <a:gd name="T29" fmla="*/ 30 h 48"/>
                  <a:gd name="T30" fmla="*/ 24 w 41"/>
                  <a:gd name="T31" fmla="*/ 24 h 48"/>
                  <a:gd name="T32" fmla="*/ 24 w 41"/>
                  <a:gd name="T33" fmla="*/ 10 h 48"/>
                  <a:gd name="T34" fmla="*/ 24 w 41"/>
                  <a:gd name="T35" fmla="*/ 1 h 48"/>
                  <a:gd name="T36" fmla="*/ 22 w 41"/>
                  <a:gd name="T37" fmla="*/ 25 h 48"/>
                  <a:gd name="T38" fmla="*/ 24 w 41"/>
                  <a:gd name="T39" fmla="*/ 24 h 48"/>
                  <a:gd name="T40" fmla="*/ 24 w 41"/>
                  <a:gd name="T41" fmla="*/ 24 h 48"/>
                  <a:gd name="T42" fmla="*/ 23 w 41"/>
                  <a:gd name="T43" fmla="*/ 24 h 48"/>
                  <a:gd name="T44" fmla="*/ 23 w 41"/>
                  <a:gd name="T45" fmla="*/ 24 h 48"/>
                  <a:gd name="T46" fmla="*/ 23 w 41"/>
                  <a:gd name="T47" fmla="*/ 24 h 48"/>
                  <a:gd name="T48" fmla="*/ 23 w 41"/>
                  <a:gd name="T49" fmla="*/ 24 h 48"/>
                  <a:gd name="T50" fmla="*/ 23 w 41"/>
                  <a:gd name="T51" fmla="*/ 24 h 48"/>
                  <a:gd name="T52" fmla="*/ 23 w 41"/>
                  <a:gd name="T53" fmla="*/ 24 h 48"/>
                  <a:gd name="T54" fmla="*/ 23 w 41"/>
                  <a:gd name="T55" fmla="*/ 24 h 48"/>
                  <a:gd name="T56" fmla="*/ 24 w 41"/>
                  <a:gd name="T57" fmla="*/ 24 h 48"/>
                  <a:gd name="T58" fmla="*/ 23 w 41"/>
                  <a:gd name="T59" fmla="*/ 11 h 48"/>
                  <a:gd name="T60" fmla="*/ 22 w 41"/>
                  <a:gd name="T61" fmla="*/ 2 h 48"/>
                  <a:gd name="T62" fmla="*/ 14 w 41"/>
                  <a:gd name="T63" fmla="*/ 23 h 48"/>
                  <a:gd name="T64" fmla="*/ 11 w 41"/>
                  <a:gd name="T65" fmla="*/ 17 h 48"/>
                  <a:gd name="T66" fmla="*/ 7 w 41"/>
                  <a:gd name="T67" fmla="*/ 10 h 48"/>
                  <a:gd name="T68" fmla="*/ 7 w 41"/>
                  <a:gd name="T69" fmla="*/ 10 h 48"/>
                  <a:gd name="T70" fmla="*/ 7 w 41"/>
                  <a:gd name="T71" fmla="*/ 10 h 48"/>
                  <a:gd name="T72" fmla="*/ 7 w 41"/>
                  <a:gd name="T73" fmla="*/ 10 h 48"/>
                  <a:gd name="T74" fmla="*/ 7 w 41"/>
                  <a:gd name="T75" fmla="*/ 10 h 48"/>
                  <a:gd name="T76" fmla="*/ 7 w 41"/>
                  <a:gd name="T77" fmla="*/ 10 h 48"/>
                  <a:gd name="T78" fmla="*/ 7 w 41"/>
                  <a:gd name="T79" fmla="*/ 10 h 48"/>
                  <a:gd name="T80" fmla="*/ 7 w 41"/>
                  <a:gd name="T81" fmla="*/ 10 h 48"/>
                  <a:gd name="T82" fmla="*/ 7 w 41"/>
                  <a:gd name="T83" fmla="*/ 10 h 48"/>
                  <a:gd name="T84" fmla="*/ 7 w 41"/>
                  <a:gd name="T85" fmla="*/ 10 h 48"/>
                  <a:gd name="T86" fmla="*/ 7 w 41"/>
                  <a:gd name="T87" fmla="*/ 10 h 48"/>
                  <a:gd name="T88" fmla="*/ 7 w 41"/>
                  <a:gd name="T89" fmla="*/ 10 h 48"/>
                  <a:gd name="T90" fmla="*/ 22 w 41"/>
                  <a:gd name="T91" fmla="*/ 25 h 48"/>
                  <a:gd name="T92" fmla="*/ 20 w 41"/>
                  <a:gd name="T93" fmla="*/ 3 h 48"/>
                  <a:gd name="T94" fmla="*/ 15 w 41"/>
                  <a:gd name="T95" fmla="*/ 5 h 48"/>
                  <a:gd name="T96" fmla="*/ 15 w 41"/>
                  <a:gd name="T97" fmla="*/ 5 h 48"/>
                  <a:gd name="T98" fmla="*/ 15 w 41"/>
                  <a:gd name="T99" fmla="*/ 5 h 48"/>
                  <a:gd name="T100" fmla="*/ 15 w 41"/>
                  <a:gd name="T101" fmla="*/ 5 h 48"/>
                  <a:gd name="T102" fmla="*/ 15 w 41"/>
                  <a:gd name="T103" fmla="*/ 5 h 48"/>
                  <a:gd name="T104" fmla="*/ 15 w 41"/>
                  <a:gd name="T105" fmla="*/ 5 h 48"/>
                  <a:gd name="T106" fmla="*/ 15 w 41"/>
                  <a:gd name="T107" fmla="*/ 5 h 48"/>
                  <a:gd name="T108" fmla="*/ 15 w 41"/>
                  <a:gd name="T109" fmla="*/ 5 h 48"/>
                  <a:gd name="T110" fmla="*/ 15 w 41"/>
                  <a:gd name="T111" fmla="*/ 5 h 48"/>
                  <a:gd name="T112" fmla="*/ 15 w 41"/>
                  <a:gd name="T113" fmla="*/ 5 h 48"/>
                  <a:gd name="T114" fmla="*/ 1 w 41"/>
                  <a:gd name="T115" fmla="*/ 20 h 48"/>
                  <a:gd name="T116" fmla="*/ 6 w 41"/>
                  <a:gd name="T117" fmla="*/ 1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1" h="48">
                    <a:moveTo>
                      <a:pt x="35" y="35"/>
                    </a:move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40" y="41"/>
                      <a:pt x="41" y="41"/>
                    </a:cubicBezTo>
                    <a:cubicBezTo>
                      <a:pt x="41" y="41"/>
                      <a:pt x="41" y="42"/>
                      <a:pt x="41" y="43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41" y="43"/>
                      <a:pt x="41" y="43"/>
                      <a:pt x="40" y="43"/>
                    </a:cubicBezTo>
                    <a:cubicBezTo>
                      <a:pt x="40" y="43"/>
                      <a:pt x="39" y="43"/>
                      <a:pt x="39" y="43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5"/>
                      <a:pt x="35" y="35"/>
                      <a:pt x="35" y="35"/>
                    </a:cubicBezTo>
                    <a:close/>
                    <a:moveTo>
                      <a:pt x="35" y="46"/>
                    </a:moveTo>
                    <a:cubicBezTo>
                      <a:pt x="35" y="46"/>
                      <a:pt x="35" y="46"/>
                      <a:pt x="35" y="47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lose/>
                    <a:moveTo>
                      <a:pt x="35" y="35"/>
                    </a:move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5"/>
                      <a:pt x="35" y="35"/>
                      <a:pt x="35" y="35"/>
                    </a:cubicBezTo>
                    <a:close/>
                    <a:moveTo>
                      <a:pt x="35" y="46"/>
                    </a:move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lose/>
                    <a:moveTo>
                      <a:pt x="26" y="22"/>
                    </a:moveTo>
                    <a:cubicBezTo>
                      <a:pt x="28" y="27"/>
                      <a:pt x="28" y="27"/>
                      <a:pt x="28" y="27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4" y="48"/>
                      <a:pt x="33" y="47"/>
                      <a:pt x="33" y="47"/>
                    </a:cubicBezTo>
                    <a:cubicBezTo>
                      <a:pt x="33" y="46"/>
                      <a:pt x="29" y="39"/>
                      <a:pt x="29" y="39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6" y="29"/>
                      <a:pt x="26" y="28"/>
                      <a:pt x="26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2"/>
                      <a:pt x="26" y="22"/>
                      <a:pt x="26" y="22"/>
                    </a:cubicBezTo>
                    <a:close/>
                    <a:moveTo>
                      <a:pt x="26" y="3"/>
                    </a:moveTo>
                    <a:cubicBezTo>
                      <a:pt x="27" y="4"/>
                      <a:pt x="27" y="6"/>
                      <a:pt x="27" y="6"/>
                    </a:cubicBezTo>
                    <a:cubicBezTo>
                      <a:pt x="28" y="8"/>
                      <a:pt x="27" y="10"/>
                      <a:pt x="26" y="12"/>
                    </a:cubicBezTo>
                    <a:cubicBezTo>
                      <a:pt x="26" y="3"/>
                      <a:pt x="26" y="3"/>
                      <a:pt x="26" y="3"/>
                    </a:cubicBezTo>
                    <a:close/>
                    <a:moveTo>
                      <a:pt x="26" y="21"/>
                    </a:move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lose/>
                    <a:moveTo>
                      <a:pt x="25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9"/>
                      <a:pt x="26" y="29"/>
                      <a:pt x="26" y="29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5" y="10"/>
                      <a:pt x="25" y="9"/>
                      <a:pt x="25" y="8"/>
                    </a:cubicBezTo>
                    <a:cubicBezTo>
                      <a:pt x="26" y="8"/>
                      <a:pt x="26" y="7"/>
                      <a:pt x="26" y="6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4"/>
                      <a:pt x="25" y="4"/>
                      <a:pt x="24" y="3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5" y="1"/>
                      <a:pt x="25" y="2"/>
                      <a:pt x="25" y="2"/>
                    </a:cubicBezTo>
                    <a:cubicBezTo>
                      <a:pt x="26" y="2"/>
                      <a:pt x="26" y="2"/>
                      <a:pt x="26" y="3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6" y="12"/>
                      <a:pt x="25" y="12"/>
                    </a:cubicBezTo>
                    <a:cubicBezTo>
                      <a:pt x="25" y="13"/>
                      <a:pt x="25" y="15"/>
                      <a:pt x="24" y="15"/>
                    </a:cubicBezTo>
                    <a:cubicBezTo>
                      <a:pt x="24" y="16"/>
                      <a:pt x="25" y="17"/>
                      <a:pt x="25" y="19"/>
                    </a:cubicBezTo>
                    <a:cubicBezTo>
                      <a:pt x="25" y="20"/>
                      <a:pt x="26" y="20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2"/>
                      <a:pt x="25" y="22"/>
                    </a:cubicBezTo>
                    <a:close/>
                    <a:moveTo>
                      <a:pt x="24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30"/>
                      <a:pt x="24" y="30"/>
                      <a:pt x="24" y="30"/>
                    </a:cubicBezTo>
                    <a:close/>
                    <a:moveTo>
                      <a:pt x="24" y="1"/>
                    </a:moveTo>
                    <a:cubicBezTo>
                      <a:pt x="24" y="1"/>
                      <a:pt x="24" y="1"/>
                      <a:pt x="24" y="1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1"/>
                      <a:pt x="24" y="1"/>
                      <a:pt x="24" y="1"/>
                    </a:cubicBezTo>
                    <a:close/>
                    <a:moveTo>
                      <a:pt x="24" y="10"/>
                    </a:move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lnTo>
                      <a:pt x="24" y="10"/>
                    </a:lnTo>
                    <a:close/>
                    <a:moveTo>
                      <a:pt x="24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30"/>
                      <a:pt x="24" y="30"/>
                      <a:pt x="24" y="30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3"/>
                      <a:pt x="24" y="23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1"/>
                    </a:moveTo>
                    <a:cubicBezTo>
                      <a:pt x="24" y="1"/>
                      <a:pt x="24" y="1"/>
                      <a:pt x="24" y="1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lnTo>
                      <a:pt x="24" y="1"/>
                    </a:lnTo>
                    <a:close/>
                    <a:moveTo>
                      <a:pt x="24" y="29"/>
                    </a:move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9"/>
                      <a:pt x="24" y="29"/>
                      <a:pt x="24" y="29"/>
                    </a:cubicBez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3" y="23"/>
                      <a:pt x="23" y="22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1"/>
                      <a:pt x="22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4" y="11"/>
                      <a:pt x="24" y="10"/>
                    </a:cubicBezTo>
                    <a:cubicBezTo>
                      <a:pt x="24" y="22"/>
                      <a:pt x="24" y="22"/>
                      <a:pt x="24" y="22"/>
                    </a:cubicBezTo>
                    <a:close/>
                    <a:moveTo>
                      <a:pt x="22" y="0"/>
                    </a:moveTo>
                    <a:cubicBezTo>
                      <a:pt x="22" y="0"/>
                      <a:pt x="23" y="1"/>
                      <a:pt x="24" y="1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3"/>
                      <a:pt x="22" y="2"/>
                      <a:pt x="22" y="2"/>
                    </a:cubicBezTo>
                    <a:lnTo>
                      <a:pt x="22" y="0"/>
                    </a:lnTo>
                    <a:close/>
                    <a:moveTo>
                      <a:pt x="22" y="28"/>
                    </a:moveTo>
                    <a:cubicBezTo>
                      <a:pt x="20" y="26"/>
                      <a:pt x="20" y="26"/>
                      <a:pt x="20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8" y="25"/>
                      <a:pt x="17" y="25"/>
                    </a:cubicBezTo>
                    <a:cubicBezTo>
                      <a:pt x="16" y="24"/>
                      <a:pt x="14" y="23"/>
                      <a:pt x="14" y="23"/>
                    </a:cubicBezTo>
                    <a:cubicBezTo>
                      <a:pt x="13" y="23"/>
                      <a:pt x="12" y="23"/>
                      <a:pt x="11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1"/>
                      <a:pt x="9" y="21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19"/>
                      <a:pt x="11" y="18"/>
                      <a:pt x="11" y="17"/>
                    </a:cubicBezTo>
                    <a:cubicBezTo>
                      <a:pt x="11" y="16"/>
                      <a:pt x="10" y="15"/>
                      <a:pt x="9" y="15"/>
                    </a:cubicBezTo>
                    <a:cubicBezTo>
                      <a:pt x="8" y="14"/>
                      <a:pt x="7" y="13"/>
                      <a:pt x="7" y="13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8" y="10"/>
                      <a:pt x="8" y="10"/>
                    </a:cubicBezTo>
                    <a:cubicBezTo>
                      <a:pt x="8" y="11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5"/>
                      <a:pt x="21" y="25"/>
                      <a:pt x="22" y="25"/>
                    </a:cubicBezTo>
                    <a:cubicBezTo>
                      <a:pt x="22" y="28"/>
                      <a:pt x="22" y="28"/>
                      <a:pt x="22" y="28"/>
                    </a:cubicBezTo>
                    <a:close/>
                    <a:moveTo>
                      <a:pt x="22" y="19"/>
                    </a:move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1"/>
                      <a:pt x="20" y="11"/>
                      <a:pt x="20" y="11"/>
                    </a:cubicBezTo>
                    <a:cubicBezTo>
                      <a:pt x="19" y="10"/>
                      <a:pt x="18" y="9"/>
                      <a:pt x="18" y="8"/>
                    </a:cubicBezTo>
                    <a:cubicBezTo>
                      <a:pt x="18" y="7"/>
                      <a:pt x="17" y="6"/>
                      <a:pt x="18" y="5"/>
                    </a:cubicBezTo>
                    <a:cubicBezTo>
                      <a:pt x="18" y="4"/>
                      <a:pt x="19" y="3"/>
                      <a:pt x="20" y="3"/>
                    </a:cubicBezTo>
                    <a:cubicBezTo>
                      <a:pt x="20" y="2"/>
                      <a:pt x="21" y="2"/>
                      <a:pt x="22" y="2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1" y="0"/>
                      <a:pt x="19" y="0"/>
                      <a:pt x="18" y="1"/>
                    </a:cubicBezTo>
                    <a:cubicBezTo>
                      <a:pt x="18" y="1"/>
                      <a:pt x="16" y="2"/>
                      <a:pt x="15" y="2"/>
                    </a:cubicBezTo>
                    <a:cubicBezTo>
                      <a:pt x="15" y="2"/>
                      <a:pt x="15" y="3"/>
                      <a:pt x="15" y="3"/>
                    </a:cubicBezTo>
                    <a:cubicBezTo>
                      <a:pt x="14" y="3"/>
                      <a:pt x="14" y="4"/>
                      <a:pt x="15" y="4"/>
                    </a:cubicBezTo>
                    <a:cubicBezTo>
                      <a:pt x="15" y="4"/>
                      <a:pt x="15" y="4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4" y="5"/>
                      <a:pt x="15" y="6"/>
                    </a:cubicBezTo>
                    <a:cubicBezTo>
                      <a:pt x="15" y="6"/>
                      <a:pt x="15" y="7"/>
                      <a:pt x="15" y="7"/>
                    </a:cubicBezTo>
                    <a:cubicBezTo>
                      <a:pt x="15" y="7"/>
                      <a:pt x="16" y="7"/>
                      <a:pt x="16" y="7"/>
                    </a:cubicBezTo>
                    <a:lnTo>
                      <a:pt x="22" y="19"/>
                    </a:lnTo>
                    <a:close/>
                    <a:moveTo>
                      <a:pt x="7" y="23"/>
                    </a:moveTo>
                    <a:cubicBezTo>
                      <a:pt x="6" y="23"/>
                      <a:pt x="5" y="23"/>
                      <a:pt x="4" y="22"/>
                    </a:cubicBezTo>
                    <a:cubicBezTo>
                      <a:pt x="4" y="22"/>
                      <a:pt x="2" y="22"/>
                      <a:pt x="1" y="20"/>
                    </a:cubicBezTo>
                    <a:cubicBezTo>
                      <a:pt x="0" y="17"/>
                      <a:pt x="0" y="15"/>
                      <a:pt x="2" y="13"/>
                    </a:cubicBezTo>
                    <a:cubicBezTo>
                      <a:pt x="2" y="12"/>
                      <a:pt x="4" y="10"/>
                      <a:pt x="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7" y="10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3"/>
                      <a:pt x="4" y="13"/>
                      <a:pt x="3" y="14"/>
                    </a:cubicBezTo>
                    <a:cubicBezTo>
                      <a:pt x="2" y="16"/>
                      <a:pt x="2" y="19"/>
                      <a:pt x="4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1"/>
                      <a:pt x="6" y="21"/>
                      <a:pt x="7" y="21"/>
                    </a:cubicBezTo>
                    <a:lnTo>
                      <a:pt x="7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9" name="Freeform 294"/>
              <p:cNvSpPr>
                <a:spLocks noEditPoints="1"/>
              </p:cNvSpPr>
              <p:nvPr/>
            </p:nvSpPr>
            <p:spPr bwMode="auto">
              <a:xfrm>
                <a:off x="1844" y="1285"/>
                <a:ext cx="72" cy="94"/>
              </a:xfrm>
              <a:custGeom>
                <a:avLst/>
                <a:gdLst>
                  <a:gd name="T0" fmla="*/ 51 w 53"/>
                  <a:gd name="T1" fmla="*/ 24 h 68"/>
                  <a:gd name="T2" fmla="*/ 34 w 53"/>
                  <a:gd name="T3" fmla="*/ 18 h 68"/>
                  <a:gd name="T4" fmla="*/ 27 w 53"/>
                  <a:gd name="T5" fmla="*/ 20 h 68"/>
                  <a:gd name="T6" fmla="*/ 21 w 53"/>
                  <a:gd name="T7" fmla="*/ 18 h 68"/>
                  <a:gd name="T8" fmla="*/ 17 w 53"/>
                  <a:gd name="T9" fmla="*/ 18 h 68"/>
                  <a:gd name="T10" fmla="*/ 7 w 53"/>
                  <a:gd name="T11" fmla="*/ 21 h 68"/>
                  <a:gd name="T12" fmla="*/ 1 w 53"/>
                  <a:gd name="T13" fmla="*/ 28 h 68"/>
                  <a:gd name="T14" fmla="*/ 0 w 53"/>
                  <a:gd name="T15" fmla="*/ 36 h 68"/>
                  <a:gd name="T16" fmla="*/ 0 w 53"/>
                  <a:gd name="T17" fmla="*/ 38 h 68"/>
                  <a:gd name="T18" fmla="*/ 6 w 53"/>
                  <a:gd name="T19" fmla="*/ 56 h 68"/>
                  <a:gd name="T20" fmla="*/ 14 w 53"/>
                  <a:gd name="T21" fmla="*/ 66 h 68"/>
                  <a:gd name="T22" fmla="*/ 24 w 53"/>
                  <a:gd name="T23" fmla="*/ 64 h 68"/>
                  <a:gd name="T24" fmla="*/ 33 w 53"/>
                  <a:gd name="T25" fmla="*/ 65 h 68"/>
                  <a:gd name="T26" fmla="*/ 36 w 53"/>
                  <a:gd name="T27" fmla="*/ 66 h 68"/>
                  <a:gd name="T28" fmla="*/ 48 w 53"/>
                  <a:gd name="T29" fmla="*/ 60 h 68"/>
                  <a:gd name="T30" fmla="*/ 53 w 53"/>
                  <a:gd name="T31" fmla="*/ 51 h 68"/>
                  <a:gd name="T32" fmla="*/ 45 w 53"/>
                  <a:gd name="T33" fmla="*/ 41 h 68"/>
                  <a:gd name="T34" fmla="*/ 51 w 53"/>
                  <a:gd name="T35" fmla="*/ 24 h 68"/>
                  <a:gd name="T36" fmla="*/ 26 w 53"/>
                  <a:gd name="T37" fmla="*/ 15 h 68"/>
                  <a:gd name="T38" fmla="*/ 29 w 53"/>
                  <a:gd name="T39" fmla="*/ 5 h 68"/>
                  <a:gd name="T40" fmla="*/ 38 w 53"/>
                  <a:gd name="T41" fmla="*/ 0 h 68"/>
                  <a:gd name="T42" fmla="*/ 31 w 53"/>
                  <a:gd name="T43" fmla="*/ 14 h 68"/>
                  <a:gd name="T44" fmla="*/ 26 w 53"/>
                  <a:gd name="T45" fmla="*/ 1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" h="68">
                    <a:moveTo>
                      <a:pt x="51" y="24"/>
                    </a:moveTo>
                    <a:cubicBezTo>
                      <a:pt x="47" y="18"/>
                      <a:pt x="40" y="16"/>
                      <a:pt x="34" y="18"/>
                    </a:cubicBezTo>
                    <a:cubicBezTo>
                      <a:pt x="31" y="19"/>
                      <a:pt x="29" y="20"/>
                      <a:pt x="27" y="20"/>
                    </a:cubicBezTo>
                    <a:cubicBezTo>
                      <a:pt x="24" y="20"/>
                      <a:pt x="23" y="19"/>
                      <a:pt x="21" y="18"/>
                    </a:cubicBezTo>
                    <a:cubicBezTo>
                      <a:pt x="20" y="18"/>
                      <a:pt x="19" y="18"/>
                      <a:pt x="17" y="18"/>
                    </a:cubicBezTo>
                    <a:cubicBezTo>
                      <a:pt x="14" y="17"/>
                      <a:pt x="10" y="18"/>
                      <a:pt x="7" y="21"/>
                    </a:cubicBezTo>
                    <a:cubicBezTo>
                      <a:pt x="5" y="23"/>
                      <a:pt x="3" y="25"/>
                      <a:pt x="1" y="28"/>
                    </a:cubicBezTo>
                    <a:cubicBezTo>
                      <a:pt x="0" y="31"/>
                      <a:pt x="0" y="33"/>
                      <a:pt x="0" y="36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4"/>
                      <a:pt x="3" y="50"/>
                      <a:pt x="6" y="56"/>
                    </a:cubicBezTo>
                    <a:cubicBezTo>
                      <a:pt x="8" y="60"/>
                      <a:pt x="10" y="64"/>
                      <a:pt x="14" y="66"/>
                    </a:cubicBezTo>
                    <a:cubicBezTo>
                      <a:pt x="18" y="68"/>
                      <a:pt x="20" y="66"/>
                      <a:pt x="24" y="64"/>
                    </a:cubicBezTo>
                    <a:cubicBezTo>
                      <a:pt x="27" y="63"/>
                      <a:pt x="31" y="63"/>
                      <a:pt x="33" y="65"/>
                    </a:cubicBezTo>
                    <a:cubicBezTo>
                      <a:pt x="34" y="65"/>
                      <a:pt x="35" y="66"/>
                      <a:pt x="36" y="66"/>
                    </a:cubicBezTo>
                    <a:cubicBezTo>
                      <a:pt x="41" y="68"/>
                      <a:pt x="45" y="64"/>
                      <a:pt x="48" y="60"/>
                    </a:cubicBezTo>
                    <a:cubicBezTo>
                      <a:pt x="51" y="56"/>
                      <a:pt x="53" y="51"/>
                      <a:pt x="53" y="51"/>
                    </a:cubicBezTo>
                    <a:cubicBezTo>
                      <a:pt x="53" y="51"/>
                      <a:pt x="47" y="48"/>
                      <a:pt x="45" y="41"/>
                    </a:cubicBezTo>
                    <a:cubicBezTo>
                      <a:pt x="43" y="34"/>
                      <a:pt x="46" y="27"/>
                      <a:pt x="51" y="24"/>
                    </a:cubicBezTo>
                    <a:close/>
                    <a:moveTo>
                      <a:pt x="26" y="15"/>
                    </a:moveTo>
                    <a:cubicBezTo>
                      <a:pt x="26" y="15"/>
                      <a:pt x="26" y="8"/>
                      <a:pt x="29" y="5"/>
                    </a:cubicBezTo>
                    <a:cubicBezTo>
                      <a:pt x="32" y="1"/>
                      <a:pt x="38" y="0"/>
                      <a:pt x="38" y="0"/>
                    </a:cubicBezTo>
                    <a:cubicBezTo>
                      <a:pt x="37" y="5"/>
                      <a:pt x="36" y="12"/>
                      <a:pt x="31" y="14"/>
                    </a:cubicBezTo>
                    <a:cubicBezTo>
                      <a:pt x="29" y="15"/>
                      <a:pt x="26" y="15"/>
                      <a:pt x="2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0" name="Freeform 295"/>
              <p:cNvSpPr>
                <a:spLocks noEditPoints="1"/>
              </p:cNvSpPr>
              <p:nvPr/>
            </p:nvSpPr>
            <p:spPr bwMode="auto">
              <a:xfrm>
                <a:off x="1409" y="944"/>
                <a:ext cx="72" cy="94"/>
              </a:xfrm>
              <a:custGeom>
                <a:avLst/>
                <a:gdLst>
                  <a:gd name="T0" fmla="*/ 51 w 53"/>
                  <a:gd name="T1" fmla="*/ 24 h 68"/>
                  <a:gd name="T2" fmla="*/ 34 w 53"/>
                  <a:gd name="T3" fmla="*/ 18 h 68"/>
                  <a:gd name="T4" fmla="*/ 27 w 53"/>
                  <a:gd name="T5" fmla="*/ 20 h 68"/>
                  <a:gd name="T6" fmla="*/ 21 w 53"/>
                  <a:gd name="T7" fmla="*/ 18 h 68"/>
                  <a:gd name="T8" fmla="*/ 17 w 53"/>
                  <a:gd name="T9" fmla="*/ 18 h 68"/>
                  <a:gd name="T10" fmla="*/ 7 w 53"/>
                  <a:gd name="T11" fmla="*/ 21 h 68"/>
                  <a:gd name="T12" fmla="*/ 1 w 53"/>
                  <a:gd name="T13" fmla="*/ 28 h 68"/>
                  <a:gd name="T14" fmla="*/ 0 w 53"/>
                  <a:gd name="T15" fmla="*/ 36 h 68"/>
                  <a:gd name="T16" fmla="*/ 0 w 53"/>
                  <a:gd name="T17" fmla="*/ 38 h 68"/>
                  <a:gd name="T18" fmla="*/ 6 w 53"/>
                  <a:gd name="T19" fmla="*/ 56 h 68"/>
                  <a:gd name="T20" fmla="*/ 14 w 53"/>
                  <a:gd name="T21" fmla="*/ 66 h 68"/>
                  <a:gd name="T22" fmla="*/ 24 w 53"/>
                  <a:gd name="T23" fmla="*/ 64 h 68"/>
                  <a:gd name="T24" fmla="*/ 33 w 53"/>
                  <a:gd name="T25" fmla="*/ 65 h 68"/>
                  <a:gd name="T26" fmla="*/ 36 w 53"/>
                  <a:gd name="T27" fmla="*/ 66 h 68"/>
                  <a:gd name="T28" fmla="*/ 48 w 53"/>
                  <a:gd name="T29" fmla="*/ 60 h 68"/>
                  <a:gd name="T30" fmla="*/ 53 w 53"/>
                  <a:gd name="T31" fmla="*/ 51 h 68"/>
                  <a:gd name="T32" fmla="*/ 45 w 53"/>
                  <a:gd name="T33" fmla="*/ 41 h 68"/>
                  <a:gd name="T34" fmla="*/ 51 w 53"/>
                  <a:gd name="T35" fmla="*/ 24 h 68"/>
                  <a:gd name="T36" fmla="*/ 26 w 53"/>
                  <a:gd name="T37" fmla="*/ 15 h 68"/>
                  <a:gd name="T38" fmla="*/ 29 w 53"/>
                  <a:gd name="T39" fmla="*/ 5 h 68"/>
                  <a:gd name="T40" fmla="*/ 38 w 53"/>
                  <a:gd name="T41" fmla="*/ 0 h 68"/>
                  <a:gd name="T42" fmla="*/ 31 w 53"/>
                  <a:gd name="T43" fmla="*/ 14 h 68"/>
                  <a:gd name="T44" fmla="*/ 26 w 53"/>
                  <a:gd name="T45" fmla="*/ 1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" h="68">
                    <a:moveTo>
                      <a:pt x="51" y="24"/>
                    </a:moveTo>
                    <a:cubicBezTo>
                      <a:pt x="47" y="18"/>
                      <a:pt x="40" y="16"/>
                      <a:pt x="34" y="18"/>
                    </a:cubicBezTo>
                    <a:cubicBezTo>
                      <a:pt x="31" y="19"/>
                      <a:pt x="29" y="20"/>
                      <a:pt x="27" y="20"/>
                    </a:cubicBezTo>
                    <a:cubicBezTo>
                      <a:pt x="24" y="20"/>
                      <a:pt x="23" y="19"/>
                      <a:pt x="21" y="18"/>
                    </a:cubicBezTo>
                    <a:cubicBezTo>
                      <a:pt x="20" y="18"/>
                      <a:pt x="19" y="18"/>
                      <a:pt x="17" y="18"/>
                    </a:cubicBezTo>
                    <a:cubicBezTo>
                      <a:pt x="14" y="17"/>
                      <a:pt x="10" y="18"/>
                      <a:pt x="7" y="21"/>
                    </a:cubicBezTo>
                    <a:cubicBezTo>
                      <a:pt x="5" y="23"/>
                      <a:pt x="3" y="25"/>
                      <a:pt x="1" y="28"/>
                    </a:cubicBezTo>
                    <a:cubicBezTo>
                      <a:pt x="0" y="31"/>
                      <a:pt x="0" y="33"/>
                      <a:pt x="0" y="36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4"/>
                      <a:pt x="3" y="50"/>
                      <a:pt x="6" y="56"/>
                    </a:cubicBezTo>
                    <a:cubicBezTo>
                      <a:pt x="8" y="60"/>
                      <a:pt x="10" y="64"/>
                      <a:pt x="14" y="66"/>
                    </a:cubicBezTo>
                    <a:cubicBezTo>
                      <a:pt x="18" y="68"/>
                      <a:pt x="20" y="66"/>
                      <a:pt x="24" y="64"/>
                    </a:cubicBezTo>
                    <a:cubicBezTo>
                      <a:pt x="27" y="63"/>
                      <a:pt x="31" y="63"/>
                      <a:pt x="33" y="65"/>
                    </a:cubicBezTo>
                    <a:cubicBezTo>
                      <a:pt x="34" y="65"/>
                      <a:pt x="35" y="66"/>
                      <a:pt x="36" y="66"/>
                    </a:cubicBezTo>
                    <a:cubicBezTo>
                      <a:pt x="41" y="68"/>
                      <a:pt x="45" y="64"/>
                      <a:pt x="48" y="60"/>
                    </a:cubicBezTo>
                    <a:cubicBezTo>
                      <a:pt x="51" y="56"/>
                      <a:pt x="53" y="51"/>
                      <a:pt x="53" y="51"/>
                    </a:cubicBezTo>
                    <a:cubicBezTo>
                      <a:pt x="53" y="51"/>
                      <a:pt x="47" y="48"/>
                      <a:pt x="45" y="41"/>
                    </a:cubicBezTo>
                    <a:cubicBezTo>
                      <a:pt x="43" y="34"/>
                      <a:pt x="46" y="27"/>
                      <a:pt x="51" y="24"/>
                    </a:cubicBezTo>
                    <a:close/>
                    <a:moveTo>
                      <a:pt x="26" y="15"/>
                    </a:moveTo>
                    <a:cubicBezTo>
                      <a:pt x="26" y="15"/>
                      <a:pt x="26" y="8"/>
                      <a:pt x="29" y="5"/>
                    </a:cubicBezTo>
                    <a:cubicBezTo>
                      <a:pt x="32" y="1"/>
                      <a:pt x="38" y="0"/>
                      <a:pt x="38" y="0"/>
                    </a:cubicBezTo>
                    <a:cubicBezTo>
                      <a:pt x="37" y="5"/>
                      <a:pt x="36" y="12"/>
                      <a:pt x="31" y="14"/>
                    </a:cubicBezTo>
                    <a:cubicBezTo>
                      <a:pt x="29" y="15"/>
                      <a:pt x="26" y="15"/>
                      <a:pt x="2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" name="Freeform 296"/>
              <p:cNvSpPr>
                <a:spLocks noEditPoints="1"/>
              </p:cNvSpPr>
              <p:nvPr/>
            </p:nvSpPr>
            <p:spPr bwMode="auto">
              <a:xfrm>
                <a:off x="1667" y="1189"/>
                <a:ext cx="102" cy="101"/>
              </a:xfrm>
              <a:custGeom>
                <a:avLst/>
                <a:gdLst>
                  <a:gd name="T0" fmla="*/ 63 w 74"/>
                  <a:gd name="T1" fmla="*/ 11 h 73"/>
                  <a:gd name="T2" fmla="*/ 74 w 74"/>
                  <a:gd name="T3" fmla="*/ 37 h 73"/>
                  <a:gd name="T4" fmla="*/ 74 w 74"/>
                  <a:gd name="T5" fmla="*/ 37 h 73"/>
                  <a:gd name="T6" fmla="*/ 63 w 74"/>
                  <a:gd name="T7" fmla="*/ 63 h 73"/>
                  <a:gd name="T8" fmla="*/ 39 w 74"/>
                  <a:gd name="T9" fmla="*/ 61 h 73"/>
                  <a:gd name="T10" fmla="*/ 41 w 74"/>
                  <a:gd name="T11" fmla="*/ 56 h 73"/>
                  <a:gd name="T12" fmla="*/ 49 w 74"/>
                  <a:gd name="T13" fmla="*/ 53 h 73"/>
                  <a:gd name="T14" fmla="*/ 53 w 74"/>
                  <a:gd name="T15" fmla="*/ 45 h 73"/>
                  <a:gd name="T16" fmla="*/ 50 w 74"/>
                  <a:gd name="T17" fmla="*/ 36 h 73"/>
                  <a:gd name="T18" fmla="*/ 40 w 74"/>
                  <a:gd name="T19" fmla="*/ 31 h 73"/>
                  <a:gd name="T20" fmla="*/ 39 w 74"/>
                  <a:gd name="T21" fmla="*/ 25 h 73"/>
                  <a:gd name="T22" fmla="*/ 42 w 74"/>
                  <a:gd name="T23" fmla="*/ 25 h 73"/>
                  <a:gd name="T24" fmla="*/ 46 w 74"/>
                  <a:gd name="T25" fmla="*/ 26 h 73"/>
                  <a:gd name="T26" fmla="*/ 51 w 74"/>
                  <a:gd name="T27" fmla="*/ 19 h 73"/>
                  <a:gd name="T28" fmla="*/ 41 w 74"/>
                  <a:gd name="T29" fmla="*/ 17 h 73"/>
                  <a:gd name="T30" fmla="*/ 39 w 74"/>
                  <a:gd name="T31" fmla="*/ 12 h 73"/>
                  <a:gd name="T32" fmla="*/ 39 w 74"/>
                  <a:gd name="T33" fmla="*/ 48 h 73"/>
                  <a:gd name="T34" fmla="*/ 42 w 74"/>
                  <a:gd name="T35" fmla="*/ 45 h 73"/>
                  <a:gd name="T36" fmla="*/ 41 w 74"/>
                  <a:gd name="T37" fmla="*/ 42 h 73"/>
                  <a:gd name="T38" fmla="*/ 39 w 74"/>
                  <a:gd name="T39" fmla="*/ 41 h 73"/>
                  <a:gd name="T40" fmla="*/ 37 w 74"/>
                  <a:gd name="T41" fmla="*/ 0 h 73"/>
                  <a:gd name="T42" fmla="*/ 37 w 74"/>
                  <a:gd name="T43" fmla="*/ 0 h 73"/>
                  <a:gd name="T44" fmla="*/ 39 w 74"/>
                  <a:gd name="T45" fmla="*/ 12 h 73"/>
                  <a:gd name="T46" fmla="*/ 36 w 74"/>
                  <a:gd name="T47" fmla="*/ 17 h 73"/>
                  <a:gd name="T48" fmla="*/ 29 w 74"/>
                  <a:gd name="T49" fmla="*/ 20 h 73"/>
                  <a:gd name="T50" fmla="*/ 26 w 74"/>
                  <a:gd name="T51" fmla="*/ 28 h 73"/>
                  <a:gd name="T52" fmla="*/ 29 w 74"/>
                  <a:gd name="T53" fmla="*/ 36 h 73"/>
                  <a:gd name="T54" fmla="*/ 37 w 74"/>
                  <a:gd name="T55" fmla="*/ 40 h 73"/>
                  <a:gd name="T56" fmla="*/ 39 w 74"/>
                  <a:gd name="T57" fmla="*/ 48 h 73"/>
                  <a:gd name="T58" fmla="*/ 36 w 74"/>
                  <a:gd name="T59" fmla="*/ 48 h 73"/>
                  <a:gd name="T60" fmla="*/ 31 w 74"/>
                  <a:gd name="T61" fmla="*/ 47 h 73"/>
                  <a:gd name="T62" fmla="*/ 26 w 74"/>
                  <a:gd name="T63" fmla="*/ 54 h 73"/>
                  <a:gd name="T64" fmla="*/ 36 w 74"/>
                  <a:gd name="T65" fmla="*/ 57 h 73"/>
                  <a:gd name="T66" fmla="*/ 39 w 74"/>
                  <a:gd name="T67" fmla="*/ 61 h 73"/>
                  <a:gd name="T68" fmla="*/ 37 w 74"/>
                  <a:gd name="T69" fmla="*/ 73 h 73"/>
                  <a:gd name="T70" fmla="*/ 37 w 74"/>
                  <a:gd name="T71" fmla="*/ 73 h 73"/>
                  <a:gd name="T72" fmla="*/ 37 w 74"/>
                  <a:gd name="T73" fmla="*/ 73 h 73"/>
                  <a:gd name="T74" fmla="*/ 0 w 74"/>
                  <a:gd name="T75" fmla="*/ 37 h 73"/>
                  <a:gd name="T76" fmla="*/ 0 w 74"/>
                  <a:gd name="T77" fmla="*/ 37 h 73"/>
                  <a:gd name="T78" fmla="*/ 0 w 74"/>
                  <a:gd name="T79" fmla="*/ 37 h 73"/>
                  <a:gd name="T80" fmla="*/ 37 w 74"/>
                  <a:gd name="T81" fmla="*/ 0 h 73"/>
                  <a:gd name="T82" fmla="*/ 37 w 74"/>
                  <a:gd name="T83" fmla="*/ 0 h 73"/>
                  <a:gd name="T84" fmla="*/ 37 w 74"/>
                  <a:gd name="T85" fmla="*/ 26 h 73"/>
                  <a:gd name="T86" fmla="*/ 37 w 74"/>
                  <a:gd name="T87" fmla="*/ 30 h 73"/>
                  <a:gd name="T88" fmla="*/ 39 w 74"/>
                  <a:gd name="T89" fmla="*/ 25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73">
                    <a:moveTo>
                      <a:pt x="39" y="0"/>
                    </a:moveTo>
                    <a:cubicBezTo>
                      <a:pt x="49" y="0"/>
                      <a:pt x="57" y="4"/>
                      <a:pt x="63" y="11"/>
                    </a:cubicBezTo>
                    <a:cubicBezTo>
                      <a:pt x="70" y="17"/>
                      <a:pt x="74" y="26"/>
                      <a:pt x="74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47"/>
                      <a:pt x="70" y="56"/>
                      <a:pt x="63" y="63"/>
                    </a:cubicBezTo>
                    <a:cubicBezTo>
                      <a:pt x="57" y="69"/>
                      <a:pt x="49" y="73"/>
                      <a:pt x="39" y="73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3" y="56"/>
                      <a:pt x="44" y="56"/>
                      <a:pt x="46" y="55"/>
                    </a:cubicBezTo>
                    <a:cubicBezTo>
                      <a:pt x="47" y="55"/>
                      <a:pt x="48" y="54"/>
                      <a:pt x="49" y="53"/>
                    </a:cubicBezTo>
                    <a:cubicBezTo>
                      <a:pt x="50" y="52"/>
                      <a:pt x="51" y="51"/>
                      <a:pt x="52" y="49"/>
                    </a:cubicBezTo>
                    <a:cubicBezTo>
                      <a:pt x="52" y="48"/>
                      <a:pt x="53" y="46"/>
                      <a:pt x="53" y="45"/>
                    </a:cubicBezTo>
                    <a:cubicBezTo>
                      <a:pt x="53" y="43"/>
                      <a:pt x="52" y="41"/>
                      <a:pt x="52" y="40"/>
                    </a:cubicBezTo>
                    <a:cubicBezTo>
                      <a:pt x="52" y="39"/>
                      <a:pt x="51" y="37"/>
                      <a:pt x="50" y="36"/>
                    </a:cubicBezTo>
                    <a:cubicBezTo>
                      <a:pt x="49" y="35"/>
                      <a:pt x="48" y="35"/>
                      <a:pt x="46" y="34"/>
                    </a:cubicBezTo>
                    <a:cubicBezTo>
                      <a:pt x="45" y="33"/>
                      <a:pt x="43" y="32"/>
                      <a:pt x="40" y="31"/>
                    </a:cubicBezTo>
                    <a:cubicBezTo>
                      <a:pt x="40" y="31"/>
                      <a:pt x="39" y="31"/>
                      <a:pt x="39" y="31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25"/>
                      <a:pt x="40" y="25"/>
                      <a:pt x="40" y="25"/>
                    </a:cubicBezTo>
                    <a:cubicBezTo>
                      <a:pt x="41" y="25"/>
                      <a:pt x="41" y="25"/>
                      <a:pt x="42" y="25"/>
                    </a:cubicBezTo>
                    <a:cubicBezTo>
                      <a:pt x="42" y="25"/>
                      <a:pt x="43" y="25"/>
                      <a:pt x="44" y="25"/>
                    </a:cubicBezTo>
                    <a:cubicBezTo>
                      <a:pt x="44" y="25"/>
                      <a:pt x="45" y="25"/>
                      <a:pt x="46" y="26"/>
                    </a:cubicBezTo>
                    <a:cubicBezTo>
                      <a:pt x="47" y="26"/>
                      <a:pt x="48" y="26"/>
                      <a:pt x="49" y="26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49" y="18"/>
                      <a:pt x="48" y="18"/>
                      <a:pt x="46" y="17"/>
                    </a:cubicBezTo>
                    <a:cubicBezTo>
                      <a:pt x="44" y="17"/>
                      <a:pt x="42" y="17"/>
                      <a:pt x="41" y="17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0"/>
                      <a:pt x="39" y="0"/>
                      <a:pt x="39" y="0"/>
                    </a:cubicBezTo>
                    <a:close/>
                    <a:moveTo>
                      <a:pt x="39" y="48"/>
                    </a:moveTo>
                    <a:cubicBezTo>
                      <a:pt x="40" y="48"/>
                      <a:pt x="40" y="48"/>
                      <a:pt x="41" y="47"/>
                    </a:cubicBezTo>
                    <a:cubicBezTo>
                      <a:pt x="42" y="47"/>
                      <a:pt x="42" y="46"/>
                      <a:pt x="42" y="45"/>
                    </a:cubicBezTo>
                    <a:cubicBezTo>
                      <a:pt x="42" y="44"/>
                      <a:pt x="42" y="44"/>
                      <a:pt x="42" y="43"/>
                    </a:cubicBezTo>
                    <a:cubicBezTo>
                      <a:pt x="41" y="43"/>
                      <a:pt x="41" y="42"/>
                      <a:pt x="41" y="42"/>
                    </a:cubicBezTo>
                    <a:cubicBezTo>
                      <a:pt x="41" y="42"/>
                      <a:pt x="40" y="42"/>
                      <a:pt x="39" y="41"/>
                    </a:cubicBezTo>
                    <a:cubicBezTo>
                      <a:pt x="39" y="41"/>
                      <a:pt x="39" y="41"/>
                      <a:pt x="39" y="41"/>
                    </a:cubicBezTo>
                    <a:lnTo>
                      <a:pt x="39" y="48"/>
                    </a:lnTo>
                    <a:close/>
                    <a:moveTo>
                      <a:pt x="37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0"/>
                      <a:pt x="38" y="0"/>
                      <a:pt x="39" y="0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5" y="17"/>
                      <a:pt x="33" y="17"/>
                      <a:pt x="32" y="18"/>
                    </a:cubicBezTo>
                    <a:cubicBezTo>
                      <a:pt x="31" y="18"/>
                      <a:pt x="30" y="19"/>
                      <a:pt x="29" y="20"/>
                    </a:cubicBezTo>
                    <a:cubicBezTo>
                      <a:pt x="28" y="21"/>
                      <a:pt x="27" y="22"/>
                      <a:pt x="26" y="23"/>
                    </a:cubicBezTo>
                    <a:cubicBezTo>
                      <a:pt x="26" y="25"/>
                      <a:pt x="26" y="26"/>
                      <a:pt x="26" y="28"/>
                    </a:cubicBezTo>
                    <a:cubicBezTo>
                      <a:pt x="26" y="30"/>
                      <a:pt x="26" y="32"/>
                      <a:pt x="26" y="33"/>
                    </a:cubicBezTo>
                    <a:cubicBezTo>
                      <a:pt x="27" y="34"/>
                      <a:pt x="28" y="35"/>
                      <a:pt x="29" y="36"/>
                    </a:cubicBezTo>
                    <a:cubicBezTo>
                      <a:pt x="30" y="37"/>
                      <a:pt x="31" y="38"/>
                      <a:pt x="32" y="39"/>
                    </a:cubicBezTo>
                    <a:cubicBezTo>
                      <a:pt x="34" y="39"/>
                      <a:pt x="35" y="40"/>
                      <a:pt x="37" y="40"/>
                    </a:cubicBezTo>
                    <a:cubicBezTo>
                      <a:pt x="38" y="41"/>
                      <a:pt x="39" y="41"/>
                      <a:pt x="39" y="41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8" y="48"/>
                      <a:pt x="37" y="48"/>
                    </a:cubicBezTo>
                    <a:cubicBezTo>
                      <a:pt x="37" y="48"/>
                      <a:pt x="36" y="48"/>
                      <a:pt x="36" y="48"/>
                    </a:cubicBezTo>
                    <a:cubicBezTo>
                      <a:pt x="35" y="48"/>
                      <a:pt x="34" y="48"/>
                      <a:pt x="34" y="48"/>
                    </a:cubicBezTo>
                    <a:cubicBezTo>
                      <a:pt x="33" y="48"/>
                      <a:pt x="32" y="48"/>
                      <a:pt x="31" y="47"/>
                    </a:cubicBezTo>
                    <a:cubicBezTo>
                      <a:pt x="30" y="47"/>
                      <a:pt x="29" y="47"/>
                      <a:pt x="28" y="46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7" y="55"/>
                      <a:pt x="29" y="55"/>
                      <a:pt x="31" y="56"/>
                    </a:cubicBezTo>
                    <a:cubicBezTo>
                      <a:pt x="33" y="56"/>
                      <a:pt x="34" y="56"/>
                      <a:pt x="36" y="57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73"/>
                      <a:pt x="39" y="73"/>
                      <a:pt x="39" y="73"/>
                    </a:cubicBezTo>
                    <a:cubicBezTo>
                      <a:pt x="38" y="73"/>
                      <a:pt x="38" y="73"/>
                      <a:pt x="37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27" y="73"/>
                      <a:pt x="18" y="69"/>
                      <a:pt x="11" y="63"/>
                    </a:cubicBezTo>
                    <a:cubicBezTo>
                      <a:pt x="5" y="56"/>
                      <a:pt x="1" y="4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1" y="26"/>
                      <a:pt x="5" y="17"/>
                      <a:pt x="11" y="11"/>
                    </a:cubicBezTo>
                    <a:cubicBezTo>
                      <a:pt x="18" y="4"/>
                      <a:pt x="2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lose/>
                    <a:moveTo>
                      <a:pt x="39" y="25"/>
                    </a:moveTo>
                    <a:cubicBezTo>
                      <a:pt x="38" y="25"/>
                      <a:pt x="38" y="25"/>
                      <a:pt x="37" y="26"/>
                    </a:cubicBezTo>
                    <a:cubicBezTo>
                      <a:pt x="37" y="26"/>
                      <a:pt x="36" y="27"/>
                      <a:pt x="36" y="28"/>
                    </a:cubicBezTo>
                    <a:cubicBezTo>
                      <a:pt x="36" y="29"/>
                      <a:pt x="37" y="29"/>
                      <a:pt x="37" y="30"/>
                    </a:cubicBezTo>
                    <a:cubicBezTo>
                      <a:pt x="38" y="30"/>
                      <a:pt x="38" y="31"/>
                      <a:pt x="39" y="31"/>
                    </a:cubicBezTo>
                    <a:lnTo>
                      <a:pt x="39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2" name="Freeform 297"/>
              <p:cNvSpPr>
                <a:spLocks noEditPoints="1"/>
              </p:cNvSpPr>
              <p:nvPr/>
            </p:nvSpPr>
            <p:spPr bwMode="auto">
              <a:xfrm>
                <a:off x="1451" y="1185"/>
                <a:ext cx="102" cy="102"/>
              </a:xfrm>
              <a:custGeom>
                <a:avLst/>
                <a:gdLst>
                  <a:gd name="T0" fmla="*/ 74 w 74"/>
                  <a:gd name="T1" fmla="*/ 37 h 74"/>
                  <a:gd name="T2" fmla="*/ 74 w 74"/>
                  <a:gd name="T3" fmla="*/ 37 h 74"/>
                  <a:gd name="T4" fmla="*/ 53 w 74"/>
                  <a:gd name="T5" fmla="*/ 70 h 74"/>
                  <a:gd name="T6" fmla="*/ 59 w 74"/>
                  <a:gd name="T7" fmla="*/ 57 h 74"/>
                  <a:gd name="T8" fmla="*/ 64 w 74"/>
                  <a:gd name="T9" fmla="*/ 44 h 74"/>
                  <a:gd name="T10" fmla="*/ 58 w 74"/>
                  <a:gd name="T11" fmla="*/ 33 h 74"/>
                  <a:gd name="T12" fmla="*/ 53 w 74"/>
                  <a:gd name="T13" fmla="*/ 4 h 74"/>
                  <a:gd name="T14" fmla="*/ 55 w 74"/>
                  <a:gd name="T15" fmla="*/ 51 h 74"/>
                  <a:gd name="T16" fmla="*/ 56 w 74"/>
                  <a:gd name="T17" fmla="*/ 44 h 74"/>
                  <a:gd name="T18" fmla="*/ 55 w 74"/>
                  <a:gd name="T19" fmla="*/ 38 h 74"/>
                  <a:gd name="T20" fmla="*/ 53 w 74"/>
                  <a:gd name="T21" fmla="*/ 52 h 74"/>
                  <a:gd name="T22" fmla="*/ 53 w 74"/>
                  <a:gd name="T23" fmla="*/ 32 h 74"/>
                  <a:gd name="T24" fmla="*/ 45 w 74"/>
                  <a:gd name="T25" fmla="*/ 24 h 74"/>
                  <a:gd name="T26" fmla="*/ 45 w 74"/>
                  <a:gd name="T27" fmla="*/ 1 h 74"/>
                  <a:gd name="T28" fmla="*/ 45 w 74"/>
                  <a:gd name="T29" fmla="*/ 54 h 74"/>
                  <a:gd name="T30" fmla="*/ 53 w 74"/>
                  <a:gd name="T31" fmla="*/ 70 h 74"/>
                  <a:gd name="T32" fmla="*/ 52 w 74"/>
                  <a:gd name="T33" fmla="*/ 51 h 74"/>
                  <a:gd name="T34" fmla="*/ 50 w 74"/>
                  <a:gd name="T35" fmla="*/ 44 h 74"/>
                  <a:gd name="T36" fmla="*/ 52 w 74"/>
                  <a:gd name="T37" fmla="*/ 38 h 74"/>
                  <a:gd name="T38" fmla="*/ 45 w 74"/>
                  <a:gd name="T39" fmla="*/ 1 h 74"/>
                  <a:gd name="T40" fmla="*/ 38 w 74"/>
                  <a:gd name="T41" fmla="*/ 27 h 74"/>
                  <a:gd name="T42" fmla="*/ 45 w 74"/>
                  <a:gd name="T43" fmla="*/ 54 h 74"/>
                  <a:gd name="T44" fmla="*/ 42 w 74"/>
                  <a:gd name="T45" fmla="*/ 44 h 74"/>
                  <a:gd name="T46" fmla="*/ 45 w 74"/>
                  <a:gd name="T47" fmla="*/ 35 h 74"/>
                  <a:gd name="T48" fmla="*/ 38 w 74"/>
                  <a:gd name="T49" fmla="*/ 74 h 74"/>
                  <a:gd name="T50" fmla="*/ 37 w 74"/>
                  <a:gd name="T51" fmla="*/ 0 h 74"/>
                  <a:gd name="T52" fmla="*/ 38 w 74"/>
                  <a:gd name="T53" fmla="*/ 27 h 74"/>
                  <a:gd name="T54" fmla="*/ 31 w 74"/>
                  <a:gd name="T55" fmla="*/ 39 h 74"/>
                  <a:gd name="T56" fmla="*/ 33 w 74"/>
                  <a:gd name="T57" fmla="*/ 25 h 74"/>
                  <a:gd name="T58" fmla="*/ 31 w 74"/>
                  <a:gd name="T59" fmla="*/ 1 h 74"/>
                  <a:gd name="T60" fmla="*/ 37 w 74"/>
                  <a:gd name="T61" fmla="*/ 0 h 74"/>
                  <a:gd name="T62" fmla="*/ 34 w 74"/>
                  <a:gd name="T63" fmla="*/ 58 h 74"/>
                  <a:gd name="T64" fmla="*/ 37 w 74"/>
                  <a:gd name="T65" fmla="*/ 74 h 74"/>
                  <a:gd name="T66" fmla="*/ 37 w 74"/>
                  <a:gd name="T67" fmla="*/ 74 h 74"/>
                  <a:gd name="T68" fmla="*/ 31 w 74"/>
                  <a:gd name="T69" fmla="*/ 73 h 74"/>
                  <a:gd name="T70" fmla="*/ 23 w 74"/>
                  <a:gd name="T71" fmla="*/ 43 h 74"/>
                  <a:gd name="T72" fmla="*/ 31 w 74"/>
                  <a:gd name="T73" fmla="*/ 50 h 74"/>
                  <a:gd name="T74" fmla="*/ 31 w 74"/>
                  <a:gd name="T75" fmla="*/ 73 h 74"/>
                  <a:gd name="T76" fmla="*/ 31 w 74"/>
                  <a:gd name="T77" fmla="*/ 20 h 74"/>
                  <a:gd name="T78" fmla="*/ 22 w 74"/>
                  <a:gd name="T79" fmla="*/ 17 h 74"/>
                  <a:gd name="T80" fmla="*/ 22 w 74"/>
                  <a:gd name="T81" fmla="*/ 22 h 74"/>
                  <a:gd name="T82" fmla="*/ 25 w 74"/>
                  <a:gd name="T83" fmla="*/ 25 h 74"/>
                  <a:gd name="T84" fmla="*/ 25 w 74"/>
                  <a:gd name="T85" fmla="*/ 33 h 74"/>
                  <a:gd name="T86" fmla="*/ 23 w 74"/>
                  <a:gd name="T87" fmla="*/ 37 h 74"/>
                  <a:gd name="T88" fmla="*/ 11 w 74"/>
                  <a:gd name="T89" fmla="*/ 63 h 74"/>
                  <a:gd name="T90" fmla="*/ 0 w 74"/>
                  <a:gd name="T91" fmla="*/ 37 h 74"/>
                  <a:gd name="T92" fmla="*/ 11 w 74"/>
                  <a:gd name="T93" fmla="*/ 11 h 74"/>
                  <a:gd name="T94" fmla="*/ 17 w 74"/>
                  <a:gd name="T95" fmla="*/ 18 h 74"/>
                  <a:gd name="T96" fmla="*/ 12 w 74"/>
                  <a:gd name="T97" fmla="*/ 30 h 74"/>
                  <a:gd name="T98" fmla="*/ 17 w 74"/>
                  <a:gd name="T99" fmla="*/ 42 h 74"/>
                  <a:gd name="T100" fmla="*/ 22 w 74"/>
                  <a:gd name="T101" fmla="*/ 22 h 74"/>
                  <a:gd name="T102" fmla="*/ 20 w 74"/>
                  <a:gd name="T103" fmla="*/ 27 h 74"/>
                  <a:gd name="T104" fmla="*/ 20 w 74"/>
                  <a:gd name="T105" fmla="*/ 35 h 74"/>
                  <a:gd name="T106" fmla="*/ 22 w 74"/>
                  <a:gd name="T107" fmla="*/ 2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4" h="74">
                    <a:moveTo>
                      <a:pt x="53" y="4"/>
                    </a:moveTo>
                    <a:cubicBezTo>
                      <a:pt x="57" y="6"/>
                      <a:pt x="60" y="8"/>
                      <a:pt x="63" y="11"/>
                    </a:cubicBezTo>
                    <a:cubicBezTo>
                      <a:pt x="70" y="18"/>
                      <a:pt x="74" y="27"/>
                      <a:pt x="74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47"/>
                      <a:pt x="70" y="56"/>
                      <a:pt x="63" y="63"/>
                    </a:cubicBezTo>
                    <a:cubicBezTo>
                      <a:pt x="60" y="66"/>
                      <a:pt x="57" y="68"/>
                      <a:pt x="53" y="70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6" y="58"/>
                      <a:pt x="57" y="57"/>
                      <a:pt x="59" y="57"/>
                    </a:cubicBezTo>
                    <a:cubicBezTo>
                      <a:pt x="60" y="56"/>
                      <a:pt x="61" y="55"/>
                      <a:pt x="62" y="54"/>
                    </a:cubicBezTo>
                    <a:cubicBezTo>
                      <a:pt x="63" y="53"/>
                      <a:pt x="63" y="51"/>
                      <a:pt x="64" y="50"/>
                    </a:cubicBezTo>
                    <a:cubicBezTo>
                      <a:pt x="64" y="48"/>
                      <a:pt x="64" y="46"/>
                      <a:pt x="64" y="44"/>
                    </a:cubicBezTo>
                    <a:cubicBezTo>
                      <a:pt x="64" y="43"/>
                      <a:pt x="64" y="41"/>
                      <a:pt x="64" y="40"/>
                    </a:cubicBezTo>
                    <a:cubicBezTo>
                      <a:pt x="63" y="38"/>
                      <a:pt x="63" y="37"/>
                      <a:pt x="62" y="36"/>
                    </a:cubicBezTo>
                    <a:cubicBezTo>
                      <a:pt x="61" y="34"/>
                      <a:pt x="60" y="33"/>
                      <a:pt x="58" y="33"/>
                    </a:cubicBezTo>
                    <a:cubicBezTo>
                      <a:pt x="57" y="32"/>
                      <a:pt x="55" y="32"/>
                      <a:pt x="53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4"/>
                      <a:pt x="53" y="4"/>
                      <a:pt x="53" y="4"/>
                    </a:cubicBezTo>
                    <a:close/>
                    <a:moveTo>
                      <a:pt x="53" y="52"/>
                    </a:moveTo>
                    <a:cubicBezTo>
                      <a:pt x="53" y="52"/>
                      <a:pt x="53" y="52"/>
                      <a:pt x="53" y="52"/>
                    </a:cubicBezTo>
                    <a:cubicBezTo>
                      <a:pt x="54" y="52"/>
                      <a:pt x="54" y="52"/>
                      <a:pt x="55" y="51"/>
                    </a:cubicBezTo>
                    <a:cubicBezTo>
                      <a:pt x="55" y="51"/>
                      <a:pt x="55" y="50"/>
                      <a:pt x="56" y="50"/>
                    </a:cubicBezTo>
                    <a:cubicBezTo>
                      <a:pt x="56" y="49"/>
                      <a:pt x="56" y="48"/>
                      <a:pt x="56" y="47"/>
                    </a:cubicBezTo>
                    <a:cubicBezTo>
                      <a:pt x="56" y="47"/>
                      <a:pt x="56" y="46"/>
                      <a:pt x="56" y="44"/>
                    </a:cubicBezTo>
                    <a:cubicBezTo>
                      <a:pt x="56" y="44"/>
                      <a:pt x="56" y="43"/>
                      <a:pt x="56" y="42"/>
                    </a:cubicBezTo>
                    <a:cubicBezTo>
                      <a:pt x="56" y="41"/>
                      <a:pt x="56" y="40"/>
                      <a:pt x="56" y="39"/>
                    </a:cubicBezTo>
                    <a:cubicBezTo>
                      <a:pt x="55" y="39"/>
                      <a:pt x="55" y="38"/>
                      <a:pt x="55" y="38"/>
                    </a:cubicBezTo>
                    <a:cubicBezTo>
                      <a:pt x="54" y="37"/>
                      <a:pt x="54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lnTo>
                      <a:pt x="53" y="52"/>
                    </a:lnTo>
                    <a:close/>
                    <a:moveTo>
                      <a:pt x="45" y="1"/>
                    </a:moveTo>
                    <a:cubicBezTo>
                      <a:pt x="48" y="2"/>
                      <a:pt x="51" y="3"/>
                      <a:pt x="53" y="4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1" y="32"/>
                      <a:pt x="49" y="32"/>
                      <a:pt x="48" y="33"/>
                    </a:cubicBezTo>
                    <a:cubicBezTo>
                      <a:pt x="47" y="33"/>
                      <a:pt x="46" y="34"/>
                      <a:pt x="45" y="35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"/>
                      <a:pt x="45" y="1"/>
                      <a:pt x="45" y="1"/>
                    </a:cubicBezTo>
                    <a:close/>
                    <a:moveTo>
                      <a:pt x="53" y="70"/>
                    </a:moveTo>
                    <a:cubicBezTo>
                      <a:pt x="51" y="71"/>
                      <a:pt x="48" y="72"/>
                      <a:pt x="45" y="73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6" y="55"/>
                      <a:pt x="47" y="56"/>
                      <a:pt x="48" y="57"/>
                    </a:cubicBezTo>
                    <a:cubicBezTo>
                      <a:pt x="49" y="57"/>
                      <a:pt x="51" y="58"/>
                      <a:pt x="53" y="58"/>
                    </a:cubicBezTo>
                    <a:cubicBezTo>
                      <a:pt x="53" y="70"/>
                      <a:pt x="53" y="70"/>
                      <a:pt x="53" y="70"/>
                    </a:cubicBezTo>
                    <a:close/>
                    <a:moveTo>
                      <a:pt x="53" y="37"/>
                    </a:move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2" y="52"/>
                      <a:pt x="52" y="51"/>
                    </a:cubicBezTo>
                    <a:cubicBezTo>
                      <a:pt x="51" y="51"/>
                      <a:pt x="51" y="51"/>
                      <a:pt x="51" y="50"/>
                    </a:cubicBezTo>
                    <a:cubicBezTo>
                      <a:pt x="51" y="49"/>
                      <a:pt x="51" y="48"/>
                      <a:pt x="50" y="48"/>
                    </a:cubicBezTo>
                    <a:cubicBezTo>
                      <a:pt x="50" y="47"/>
                      <a:pt x="50" y="46"/>
                      <a:pt x="50" y="44"/>
                    </a:cubicBezTo>
                    <a:cubicBezTo>
                      <a:pt x="50" y="43"/>
                      <a:pt x="50" y="43"/>
                      <a:pt x="50" y="42"/>
                    </a:cubicBezTo>
                    <a:cubicBezTo>
                      <a:pt x="51" y="41"/>
                      <a:pt x="51" y="40"/>
                      <a:pt x="51" y="39"/>
                    </a:cubicBezTo>
                    <a:cubicBezTo>
                      <a:pt x="51" y="39"/>
                      <a:pt x="51" y="38"/>
                      <a:pt x="52" y="38"/>
                    </a:cubicBezTo>
                    <a:cubicBezTo>
                      <a:pt x="52" y="37"/>
                      <a:pt x="53" y="37"/>
                      <a:pt x="53" y="37"/>
                    </a:cubicBezTo>
                    <a:close/>
                    <a:moveTo>
                      <a:pt x="38" y="0"/>
                    </a:moveTo>
                    <a:cubicBezTo>
                      <a:pt x="40" y="0"/>
                      <a:pt x="43" y="1"/>
                      <a:pt x="45" y="1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8" y="0"/>
                      <a:pt x="38" y="0"/>
                      <a:pt x="38" y="0"/>
                    </a:cubicBezTo>
                    <a:close/>
                    <a:moveTo>
                      <a:pt x="45" y="73"/>
                    </a:move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4" y="53"/>
                      <a:pt x="43" y="51"/>
                      <a:pt x="43" y="50"/>
                    </a:cubicBezTo>
                    <a:cubicBezTo>
                      <a:pt x="43" y="48"/>
                      <a:pt x="42" y="46"/>
                      <a:pt x="42" y="44"/>
                    </a:cubicBezTo>
                    <a:cubicBezTo>
                      <a:pt x="42" y="43"/>
                      <a:pt x="43" y="41"/>
                      <a:pt x="43" y="40"/>
                    </a:cubicBezTo>
                    <a:cubicBezTo>
                      <a:pt x="43" y="38"/>
                      <a:pt x="44" y="37"/>
                      <a:pt x="45" y="36"/>
                    </a:cubicBezTo>
                    <a:cubicBezTo>
                      <a:pt x="45" y="36"/>
                      <a:pt x="45" y="35"/>
                      <a:pt x="45" y="35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38" y="47"/>
                      <a:pt x="38" y="47"/>
                      <a:pt x="38" y="47"/>
                    </a:cubicBezTo>
                    <a:cubicBezTo>
                      <a:pt x="38" y="74"/>
                      <a:pt x="38" y="74"/>
                      <a:pt x="38" y="74"/>
                    </a:cubicBezTo>
                    <a:cubicBezTo>
                      <a:pt x="40" y="74"/>
                      <a:pt x="43" y="73"/>
                      <a:pt x="45" y="73"/>
                    </a:cubicBezTo>
                    <a:close/>
                    <a:moveTo>
                      <a:pt x="37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8" y="0"/>
                      <a:pt x="38" y="0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1" y="50"/>
                      <a:pt x="31" y="50"/>
                      <a:pt x="31" y="50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32" y="38"/>
                      <a:pt x="33" y="36"/>
                      <a:pt x="33" y="35"/>
                    </a:cubicBezTo>
                    <a:cubicBezTo>
                      <a:pt x="33" y="33"/>
                      <a:pt x="33" y="32"/>
                      <a:pt x="33" y="30"/>
                    </a:cubicBezTo>
                    <a:cubicBezTo>
                      <a:pt x="33" y="28"/>
                      <a:pt x="33" y="27"/>
                      <a:pt x="33" y="25"/>
                    </a:cubicBezTo>
                    <a:cubicBezTo>
                      <a:pt x="32" y="24"/>
                      <a:pt x="32" y="22"/>
                      <a:pt x="31" y="21"/>
                    </a:cubicBezTo>
                    <a:cubicBezTo>
                      <a:pt x="31" y="21"/>
                      <a:pt x="31" y="21"/>
                      <a:pt x="31" y="20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3" y="1"/>
                      <a:pt x="35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lose/>
                    <a:moveTo>
                      <a:pt x="38" y="74"/>
                    </a:moveTo>
                    <a:cubicBezTo>
                      <a:pt x="38" y="47"/>
                      <a:pt x="38" y="47"/>
                      <a:pt x="38" y="47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33" y="74"/>
                      <a:pt x="35" y="74"/>
                      <a:pt x="37" y="74"/>
                    </a:cubicBezTo>
                    <a:cubicBezTo>
                      <a:pt x="37" y="74"/>
                      <a:pt x="37" y="74"/>
                      <a:pt x="37" y="74"/>
                    </a:cubicBezTo>
                    <a:cubicBezTo>
                      <a:pt x="37" y="74"/>
                      <a:pt x="37" y="74"/>
                      <a:pt x="37" y="74"/>
                    </a:cubicBezTo>
                    <a:cubicBezTo>
                      <a:pt x="37" y="74"/>
                      <a:pt x="37" y="74"/>
                      <a:pt x="37" y="74"/>
                    </a:cubicBezTo>
                    <a:cubicBezTo>
                      <a:pt x="37" y="74"/>
                      <a:pt x="37" y="74"/>
                      <a:pt x="37" y="74"/>
                    </a:cubicBezTo>
                    <a:cubicBezTo>
                      <a:pt x="37" y="74"/>
                      <a:pt x="38" y="74"/>
                      <a:pt x="38" y="74"/>
                    </a:cubicBezTo>
                    <a:close/>
                    <a:moveTo>
                      <a:pt x="31" y="73"/>
                    </a:moveTo>
                    <a:cubicBezTo>
                      <a:pt x="28" y="73"/>
                      <a:pt x="25" y="72"/>
                      <a:pt x="22" y="71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5" y="43"/>
                      <a:pt x="26" y="43"/>
                      <a:pt x="28" y="42"/>
                    </a:cubicBezTo>
                    <a:cubicBezTo>
                      <a:pt x="29" y="41"/>
                      <a:pt x="30" y="41"/>
                      <a:pt x="31" y="40"/>
                    </a:cubicBezTo>
                    <a:cubicBezTo>
                      <a:pt x="31" y="50"/>
                      <a:pt x="31" y="50"/>
                      <a:pt x="31" y="50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73"/>
                      <a:pt x="31" y="73"/>
                      <a:pt x="31" y="73"/>
                    </a:cubicBezTo>
                    <a:close/>
                    <a:moveTo>
                      <a:pt x="22" y="3"/>
                    </a:moveTo>
                    <a:cubicBezTo>
                      <a:pt x="25" y="2"/>
                      <a:pt x="28" y="1"/>
                      <a:pt x="31" y="1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0" y="19"/>
                      <a:pt x="29" y="19"/>
                      <a:pt x="28" y="18"/>
                    </a:cubicBezTo>
                    <a:cubicBezTo>
                      <a:pt x="26" y="17"/>
                      <a:pt x="25" y="17"/>
                      <a:pt x="23" y="17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3"/>
                      <a:pt x="22" y="3"/>
                      <a:pt x="22" y="3"/>
                    </a:cubicBezTo>
                    <a:close/>
                    <a:moveTo>
                      <a:pt x="22" y="37"/>
                    </a:moveTo>
                    <a:cubicBezTo>
                      <a:pt x="22" y="22"/>
                      <a:pt x="22" y="22"/>
                      <a:pt x="22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4" y="23"/>
                      <a:pt x="24" y="23"/>
                    </a:cubicBezTo>
                    <a:cubicBezTo>
                      <a:pt x="24" y="24"/>
                      <a:pt x="25" y="24"/>
                      <a:pt x="25" y="25"/>
                    </a:cubicBezTo>
                    <a:cubicBezTo>
                      <a:pt x="25" y="25"/>
                      <a:pt x="25" y="26"/>
                      <a:pt x="25" y="27"/>
                    </a:cubicBezTo>
                    <a:cubicBezTo>
                      <a:pt x="25" y="28"/>
                      <a:pt x="25" y="29"/>
                      <a:pt x="25" y="30"/>
                    </a:cubicBezTo>
                    <a:cubicBezTo>
                      <a:pt x="25" y="31"/>
                      <a:pt x="25" y="32"/>
                      <a:pt x="25" y="33"/>
                    </a:cubicBezTo>
                    <a:cubicBezTo>
                      <a:pt x="25" y="34"/>
                      <a:pt x="25" y="34"/>
                      <a:pt x="25" y="35"/>
                    </a:cubicBezTo>
                    <a:cubicBezTo>
                      <a:pt x="25" y="36"/>
                      <a:pt x="24" y="36"/>
                      <a:pt x="24" y="37"/>
                    </a:cubicBezTo>
                    <a:cubicBezTo>
                      <a:pt x="24" y="37"/>
                      <a:pt x="23" y="37"/>
                      <a:pt x="23" y="37"/>
                    </a:cubicBezTo>
                    <a:lnTo>
                      <a:pt x="22" y="37"/>
                    </a:lnTo>
                    <a:close/>
                    <a:moveTo>
                      <a:pt x="22" y="71"/>
                    </a:moveTo>
                    <a:cubicBezTo>
                      <a:pt x="18" y="69"/>
                      <a:pt x="14" y="66"/>
                      <a:pt x="11" y="63"/>
                    </a:cubicBezTo>
                    <a:cubicBezTo>
                      <a:pt x="4" y="56"/>
                      <a:pt x="0" y="4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27"/>
                      <a:pt x="4" y="18"/>
                      <a:pt x="11" y="11"/>
                    </a:cubicBezTo>
                    <a:cubicBezTo>
                      <a:pt x="14" y="8"/>
                      <a:pt x="18" y="5"/>
                      <a:pt x="22" y="3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0" y="17"/>
                      <a:pt x="19" y="17"/>
                      <a:pt x="17" y="18"/>
                    </a:cubicBezTo>
                    <a:cubicBezTo>
                      <a:pt x="16" y="19"/>
                      <a:pt x="15" y="20"/>
                      <a:pt x="14" y="21"/>
                    </a:cubicBezTo>
                    <a:cubicBezTo>
                      <a:pt x="13" y="22"/>
                      <a:pt x="12" y="24"/>
                      <a:pt x="12" y="25"/>
                    </a:cubicBezTo>
                    <a:cubicBezTo>
                      <a:pt x="12" y="27"/>
                      <a:pt x="12" y="28"/>
                      <a:pt x="12" y="30"/>
                    </a:cubicBezTo>
                    <a:cubicBezTo>
                      <a:pt x="12" y="32"/>
                      <a:pt x="12" y="33"/>
                      <a:pt x="12" y="35"/>
                    </a:cubicBezTo>
                    <a:cubicBezTo>
                      <a:pt x="12" y="36"/>
                      <a:pt x="13" y="38"/>
                      <a:pt x="14" y="39"/>
                    </a:cubicBezTo>
                    <a:cubicBezTo>
                      <a:pt x="15" y="40"/>
                      <a:pt x="16" y="41"/>
                      <a:pt x="17" y="42"/>
                    </a:cubicBezTo>
                    <a:cubicBezTo>
                      <a:pt x="19" y="43"/>
                      <a:pt x="20" y="43"/>
                      <a:pt x="22" y="43"/>
                    </a:cubicBezTo>
                    <a:cubicBezTo>
                      <a:pt x="22" y="71"/>
                      <a:pt x="22" y="71"/>
                      <a:pt x="22" y="71"/>
                    </a:cubicBezTo>
                    <a:close/>
                    <a:moveTo>
                      <a:pt x="22" y="22"/>
                    </a:moveTo>
                    <a:cubicBezTo>
                      <a:pt x="22" y="23"/>
                      <a:pt x="21" y="23"/>
                      <a:pt x="21" y="23"/>
                    </a:cubicBezTo>
                    <a:cubicBezTo>
                      <a:pt x="21" y="23"/>
                      <a:pt x="20" y="24"/>
                      <a:pt x="20" y="25"/>
                    </a:cubicBezTo>
                    <a:cubicBezTo>
                      <a:pt x="20" y="25"/>
                      <a:pt x="20" y="26"/>
                      <a:pt x="20" y="27"/>
                    </a:cubicBezTo>
                    <a:cubicBezTo>
                      <a:pt x="20" y="28"/>
                      <a:pt x="20" y="29"/>
                      <a:pt x="20" y="30"/>
                    </a:cubicBezTo>
                    <a:cubicBezTo>
                      <a:pt x="20" y="31"/>
                      <a:pt x="20" y="32"/>
                      <a:pt x="20" y="33"/>
                    </a:cubicBezTo>
                    <a:cubicBezTo>
                      <a:pt x="20" y="34"/>
                      <a:pt x="20" y="35"/>
                      <a:pt x="20" y="35"/>
                    </a:cubicBezTo>
                    <a:cubicBezTo>
                      <a:pt x="20" y="36"/>
                      <a:pt x="21" y="36"/>
                      <a:pt x="21" y="37"/>
                    </a:cubicBezTo>
                    <a:cubicBezTo>
                      <a:pt x="21" y="37"/>
                      <a:pt x="22" y="37"/>
                      <a:pt x="22" y="37"/>
                    </a:cubicBezTo>
                    <a:lnTo>
                      <a:pt x="2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3" name="Freeform 298"/>
              <p:cNvSpPr>
                <a:spLocks/>
              </p:cNvSpPr>
              <p:nvPr/>
            </p:nvSpPr>
            <p:spPr bwMode="auto">
              <a:xfrm>
                <a:off x="2703" y="2168"/>
                <a:ext cx="231" cy="192"/>
              </a:xfrm>
              <a:custGeom>
                <a:avLst/>
                <a:gdLst>
                  <a:gd name="T0" fmla="*/ 126 w 168"/>
                  <a:gd name="T1" fmla="*/ 0 h 140"/>
                  <a:gd name="T2" fmla="*/ 84 w 168"/>
                  <a:gd name="T3" fmla="*/ 26 h 140"/>
                  <a:gd name="T4" fmla="*/ 42 w 168"/>
                  <a:gd name="T5" fmla="*/ 0 h 140"/>
                  <a:gd name="T6" fmla="*/ 0 w 168"/>
                  <a:gd name="T7" fmla="*/ 35 h 140"/>
                  <a:gd name="T8" fmla="*/ 84 w 168"/>
                  <a:gd name="T9" fmla="*/ 140 h 140"/>
                  <a:gd name="T10" fmla="*/ 168 w 168"/>
                  <a:gd name="T11" fmla="*/ 35 h 140"/>
                  <a:gd name="T12" fmla="*/ 126 w 168"/>
                  <a:gd name="T13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" h="140">
                    <a:moveTo>
                      <a:pt x="126" y="0"/>
                    </a:moveTo>
                    <a:cubicBezTo>
                      <a:pt x="105" y="0"/>
                      <a:pt x="94" y="8"/>
                      <a:pt x="84" y="26"/>
                    </a:cubicBezTo>
                    <a:cubicBezTo>
                      <a:pt x="73" y="8"/>
                      <a:pt x="63" y="0"/>
                      <a:pt x="42" y="0"/>
                    </a:cubicBezTo>
                    <a:cubicBezTo>
                      <a:pt x="18" y="0"/>
                      <a:pt x="0" y="15"/>
                      <a:pt x="0" y="35"/>
                    </a:cubicBezTo>
                    <a:cubicBezTo>
                      <a:pt x="0" y="70"/>
                      <a:pt x="42" y="105"/>
                      <a:pt x="84" y="140"/>
                    </a:cubicBezTo>
                    <a:cubicBezTo>
                      <a:pt x="126" y="105"/>
                      <a:pt x="168" y="70"/>
                      <a:pt x="168" y="35"/>
                    </a:cubicBezTo>
                    <a:cubicBezTo>
                      <a:pt x="168" y="15"/>
                      <a:pt x="149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4" name="Freeform 299"/>
              <p:cNvSpPr>
                <a:spLocks noEditPoints="1"/>
              </p:cNvSpPr>
              <p:nvPr/>
            </p:nvSpPr>
            <p:spPr bwMode="auto">
              <a:xfrm>
                <a:off x="3125" y="2231"/>
                <a:ext cx="146" cy="139"/>
              </a:xfrm>
              <a:custGeom>
                <a:avLst/>
                <a:gdLst>
                  <a:gd name="T0" fmla="*/ 63 w 106"/>
                  <a:gd name="T1" fmla="*/ 7 h 101"/>
                  <a:gd name="T2" fmla="*/ 76 w 106"/>
                  <a:gd name="T3" fmla="*/ 23 h 101"/>
                  <a:gd name="T4" fmla="*/ 96 w 106"/>
                  <a:gd name="T5" fmla="*/ 30 h 101"/>
                  <a:gd name="T6" fmla="*/ 103 w 106"/>
                  <a:gd name="T7" fmla="*/ 47 h 101"/>
                  <a:gd name="T8" fmla="*/ 102 w 106"/>
                  <a:gd name="T9" fmla="*/ 50 h 101"/>
                  <a:gd name="T10" fmla="*/ 90 w 106"/>
                  <a:gd name="T11" fmla="*/ 67 h 101"/>
                  <a:gd name="T12" fmla="*/ 89 w 106"/>
                  <a:gd name="T13" fmla="*/ 88 h 101"/>
                  <a:gd name="T14" fmla="*/ 76 w 106"/>
                  <a:gd name="T15" fmla="*/ 100 h 101"/>
                  <a:gd name="T16" fmla="*/ 73 w 106"/>
                  <a:gd name="T17" fmla="*/ 99 h 101"/>
                  <a:gd name="T18" fmla="*/ 59 w 106"/>
                  <a:gd name="T19" fmla="*/ 95 h 101"/>
                  <a:gd name="T20" fmla="*/ 59 w 106"/>
                  <a:gd name="T21" fmla="*/ 23 h 101"/>
                  <a:gd name="T22" fmla="*/ 66 w 106"/>
                  <a:gd name="T23" fmla="*/ 26 h 101"/>
                  <a:gd name="T24" fmla="*/ 59 w 106"/>
                  <a:gd name="T25" fmla="*/ 17 h 101"/>
                  <a:gd name="T26" fmla="*/ 59 w 106"/>
                  <a:gd name="T27" fmla="*/ 3 h 101"/>
                  <a:gd name="T28" fmla="*/ 61 w 106"/>
                  <a:gd name="T29" fmla="*/ 4 h 101"/>
                  <a:gd name="T30" fmla="*/ 63 w 106"/>
                  <a:gd name="T31" fmla="*/ 7 h 101"/>
                  <a:gd name="T32" fmla="*/ 59 w 106"/>
                  <a:gd name="T33" fmla="*/ 95 h 101"/>
                  <a:gd name="T34" fmla="*/ 53 w 106"/>
                  <a:gd name="T35" fmla="*/ 94 h 101"/>
                  <a:gd name="T36" fmla="*/ 33 w 106"/>
                  <a:gd name="T37" fmla="*/ 99 h 101"/>
                  <a:gd name="T38" fmla="*/ 17 w 106"/>
                  <a:gd name="T39" fmla="*/ 90 h 101"/>
                  <a:gd name="T40" fmla="*/ 17 w 106"/>
                  <a:gd name="T41" fmla="*/ 88 h 101"/>
                  <a:gd name="T42" fmla="*/ 17 w 106"/>
                  <a:gd name="T43" fmla="*/ 88 h 101"/>
                  <a:gd name="T44" fmla="*/ 16 w 106"/>
                  <a:gd name="T45" fmla="*/ 67 h 101"/>
                  <a:gd name="T46" fmla="*/ 4 w 106"/>
                  <a:gd name="T47" fmla="*/ 49 h 101"/>
                  <a:gd name="T48" fmla="*/ 8 w 106"/>
                  <a:gd name="T49" fmla="*/ 31 h 101"/>
                  <a:gd name="T50" fmla="*/ 10 w 106"/>
                  <a:gd name="T51" fmla="*/ 30 h 101"/>
                  <a:gd name="T52" fmla="*/ 10 w 106"/>
                  <a:gd name="T53" fmla="*/ 30 h 101"/>
                  <a:gd name="T54" fmla="*/ 30 w 106"/>
                  <a:gd name="T55" fmla="*/ 23 h 101"/>
                  <a:gd name="T56" fmla="*/ 43 w 106"/>
                  <a:gd name="T57" fmla="*/ 6 h 101"/>
                  <a:gd name="T58" fmla="*/ 59 w 106"/>
                  <a:gd name="T59" fmla="*/ 3 h 101"/>
                  <a:gd name="T60" fmla="*/ 59 w 106"/>
                  <a:gd name="T61" fmla="*/ 17 h 101"/>
                  <a:gd name="T62" fmla="*/ 59 w 106"/>
                  <a:gd name="T63" fmla="*/ 17 h 101"/>
                  <a:gd name="T64" fmla="*/ 55 w 106"/>
                  <a:gd name="T65" fmla="*/ 13 h 101"/>
                  <a:gd name="T66" fmla="*/ 52 w 106"/>
                  <a:gd name="T67" fmla="*/ 19 h 101"/>
                  <a:gd name="T68" fmla="*/ 59 w 106"/>
                  <a:gd name="T69" fmla="*/ 23 h 101"/>
                  <a:gd name="T70" fmla="*/ 59 w 106"/>
                  <a:gd name="T71" fmla="*/ 9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6" h="101">
                    <a:moveTo>
                      <a:pt x="63" y="7"/>
                    </a:moveTo>
                    <a:cubicBezTo>
                      <a:pt x="76" y="23"/>
                      <a:pt x="76" y="23"/>
                      <a:pt x="76" y="23"/>
                    </a:cubicBezTo>
                    <a:cubicBezTo>
                      <a:pt x="96" y="30"/>
                      <a:pt x="96" y="30"/>
                      <a:pt x="96" y="30"/>
                    </a:cubicBezTo>
                    <a:cubicBezTo>
                      <a:pt x="102" y="33"/>
                      <a:pt x="106" y="40"/>
                      <a:pt x="103" y="47"/>
                    </a:cubicBezTo>
                    <a:cubicBezTo>
                      <a:pt x="103" y="48"/>
                      <a:pt x="102" y="49"/>
                      <a:pt x="102" y="50"/>
                    </a:cubicBezTo>
                    <a:cubicBezTo>
                      <a:pt x="90" y="67"/>
                      <a:pt x="90" y="67"/>
                      <a:pt x="90" y="67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89" y="95"/>
                      <a:pt x="83" y="100"/>
                      <a:pt x="76" y="100"/>
                    </a:cubicBezTo>
                    <a:cubicBezTo>
                      <a:pt x="75" y="100"/>
                      <a:pt x="74" y="100"/>
                      <a:pt x="73" y="99"/>
                    </a:cubicBezTo>
                    <a:cubicBezTo>
                      <a:pt x="59" y="95"/>
                      <a:pt x="59" y="95"/>
                      <a:pt x="59" y="95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66" y="26"/>
                      <a:pt x="62" y="22"/>
                      <a:pt x="59" y="17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60" y="3"/>
                      <a:pt x="60" y="4"/>
                      <a:pt x="61" y="4"/>
                    </a:cubicBezTo>
                    <a:cubicBezTo>
                      <a:pt x="62" y="5"/>
                      <a:pt x="63" y="6"/>
                      <a:pt x="63" y="7"/>
                    </a:cubicBezTo>
                    <a:close/>
                    <a:moveTo>
                      <a:pt x="59" y="95"/>
                    </a:moveTo>
                    <a:cubicBezTo>
                      <a:pt x="53" y="94"/>
                      <a:pt x="53" y="94"/>
                      <a:pt x="53" y="94"/>
                    </a:cubicBezTo>
                    <a:cubicBezTo>
                      <a:pt x="33" y="99"/>
                      <a:pt x="33" y="99"/>
                      <a:pt x="33" y="99"/>
                    </a:cubicBezTo>
                    <a:cubicBezTo>
                      <a:pt x="26" y="101"/>
                      <a:pt x="19" y="97"/>
                      <a:pt x="17" y="90"/>
                    </a:cubicBezTo>
                    <a:cubicBezTo>
                      <a:pt x="17" y="90"/>
                      <a:pt x="17" y="89"/>
                      <a:pt x="17" y="88"/>
                    </a:cubicBezTo>
                    <a:cubicBezTo>
                      <a:pt x="17" y="88"/>
                      <a:pt x="17" y="88"/>
                      <a:pt x="17" y="88"/>
                    </a:cubicBezTo>
                    <a:cubicBezTo>
                      <a:pt x="16" y="67"/>
                      <a:pt x="16" y="67"/>
                      <a:pt x="16" y="67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0" y="43"/>
                      <a:pt x="2" y="35"/>
                      <a:pt x="8" y="31"/>
                    </a:cubicBezTo>
                    <a:cubicBezTo>
                      <a:pt x="8" y="31"/>
                      <a:pt x="9" y="30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7" y="1"/>
                      <a:pt x="54" y="0"/>
                      <a:pt x="59" y="3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5" y="12"/>
                      <a:pt x="55" y="13"/>
                      <a:pt x="55" y="13"/>
                    </a:cubicBezTo>
                    <a:cubicBezTo>
                      <a:pt x="53" y="15"/>
                      <a:pt x="52" y="19"/>
                      <a:pt x="52" y="19"/>
                    </a:cubicBezTo>
                    <a:cubicBezTo>
                      <a:pt x="59" y="23"/>
                      <a:pt x="59" y="23"/>
                      <a:pt x="59" y="23"/>
                    </a:cubicBezTo>
                    <a:lnTo>
                      <a:pt x="59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5" name="Freeform 300"/>
              <p:cNvSpPr>
                <a:spLocks noEditPoints="1"/>
              </p:cNvSpPr>
              <p:nvPr/>
            </p:nvSpPr>
            <p:spPr bwMode="auto">
              <a:xfrm>
                <a:off x="3004" y="1989"/>
                <a:ext cx="129" cy="121"/>
              </a:xfrm>
              <a:custGeom>
                <a:avLst/>
                <a:gdLst>
                  <a:gd name="T0" fmla="*/ 56 w 94"/>
                  <a:gd name="T1" fmla="*/ 4 h 88"/>
                  <a:gd name="T2" fmla="*/ 67 w 94"/>
                  <a:gd name="T3" fmla="*/ 19 h 88"/>
                  <a:gd name="T4" fmla="*/ 85 w 94"/>
                  <a:gd name="T5" fmla="*/ 25 h 88"/>
                  <a:gd name="T6" fmla="*/ 91 w 94"/>
                  <a:gd name="T7" fmla="*/ 40 h 88"/>
                  <a:gd name="T8" fmla="*/ 90 w 94"/>
                  <a:gd name="T9" fmla="*/ 43 h 88"/>
                  <a:gd name="T10" fmla="*/ 80 w 94"/>
                  <a:gd name="T11" fmla="*/ 57 h 88"/>
                  <a:gd name="T12" fmla="*/ 79 w 94"/>
                  <a:gd name="T13" fmla="*/ 76 h 88"/>
                  <a:gd name="T14" fmla="*/ 67 w 94"/>
                  <a:gd name="T15" fmla="*/ 87 h 88"/>
                  <a:gd name="T16" fmla="*/ 64 w 94"/>
                  <a:gd name="T17" fmla="*/ 86 h 88"/>
                  <a:gd name="T18" fmla="*/ 47 w 94"/>
                  <a:gd name="T19" fmla="*/ 82 h 88"/>
                  <a:gd name="T20" fmla="*/ 47 w 94"/>
                  <a:gd name="T21" fmla="*/ 73 h 88"/>
                  <a:gd name="T22" fmla="*/ 61 w 94"/>
                  <a:gd name="T23" fmla="*/ 77 h 88"/>
                  <a:gd name="T24" fmla="*/ 63 w 94"/>
                  <a:gd name="T25" fmla="*/ 78 h 88"/>
                  <a:gd name="T26" fmla="*/ 72 w 94"/>
                  <a:gd name="T27" fmla="*/ 69 h 88"/>
                  <a:gd name="T28" fmla="*/ 73 w 94"/>
                  <a:gd name="T29" fmla="*/ 54 h 88"/>
                  <a:gd name="T30" fmla="*/ 81 w 94"/>
                  <a:gd name="T31" fmla="*/ 43 h 88"/>
                  <a:gd name="T32" fmla="*/ 82 w 94"/>
                  <a:gd name="T33" fmla="*/ 40 h 88"/>
                  <a:gd name="T34" fmla="*/ 77 w 94"/>
                  <a:gd name="T35" fmla="*/ 29 h 88"/>
                  <a:gd name="T36" fmla="*/ 63 w 94"/>
                  <a:gd name="T37" fmla="*/ 24 h 88"/>
                  <a:gd name="T38" fmla="*/ 54 w 94"/>
                  <a:gd name="T39" fmla="*/ 13 h 88"/>
                  <a:gd name="T40" fmla="*/ 52 w 94"/>
                  <a:gd name="T41" fmla="*/ 11 h 88"/>
                  <a:gd name="T42" fmla="*/ 47 w 94"/>
                  <a:gd name="T43" fmla="*/ 9 h 88"/>
                  <a:gd name="T44" fmla="*/ 47 w 94"/>
                  <a:gd name="T45" fmla="*/ 0 h 88"/>
                  <a:gd name="T46" fmla="*/ 54 w 94"/>
                  <a:gd name="T47" fmla="*/ 2 h 88"/>
                  <a:gd name="T48" fmla="*/ 56 w 94"/>
                  <a:gd name="T49" fmla="*/ 4 h 88"/>
                  <a:gd name="T50" fmla="*/ 47 w 94"/>
                  <a:gd name="T51" fmla="*/ 82 h 88"/>
                  <a:gd name="T52" fmla="*/ 47 w 94"/>
                  <a:gd name="T53" fmla="*/ 82 h 88"/>
                  <a:gd name="T54" fmla="*/ 29 w 94"/>
                  <a:gd name="T55" fmla="*/ 87 h 88"/>
                  <a:gd name="T56" fmla="*/ 15 w 94"/>
                  <a:gd name="T57" fmla="*/ 79 h 88"/>
                  <a:gd name="T58" fmla="*/ 15 w 94"/>
                  <a:gd name="T59" fmla="*/ 76 h 88"/>
                  <a:gd name="T60" fmla="*/ 15 w 94"/>
                  <a:gd name="T61" fmla="*/ 76 h 88"/>
                  <a:gd name="T62" fmla="*/ 14 w 94"/>
                  <a:gd name="T63" fmla="*/ 57 h 88"/>
                  <a:gd name="T64" fmla="*/ 4 w 94"/>
                  <a:gd name="T65" fmla="*/ 42 h 88"/>
                  <a:gd name="T66" fmla="*/ 7 w 94"/>
                  <a:gd name="T67" fmla="*/ 26 h 88"/>
                  <a:gd name="T68" fmla="*/ 9 w 94"/>
                  <a:gd name="T69" fmla="*/ 25 h 88"/>
                  <a:gd name="T70" fmla="*/ 9 w 94"/>
                  <a:gd name="T71" fmla="*/ 25 h 88"/>
                  <a:gd name="T72" fmla="*/ 26 w 94"/>
                  <a:gd name="T73" fmla="*/ 19 h 88"/>
                  <a:gd name="T74" fmla="*/ 38 w 94"/>
                  <a:gd name="T75" fmla="*/ 4 h 88"/>
                  <a:gd name="T76" fmla="*/ 47 w 94"/>
                  <a:gd name="T77" fmla="*/ 0 h 88"/>
                  <a:gd name="T78" fmla="*/ 47 w 94"/>
                  <a:gd name="T79" fmla="*/ 9 h 88"/>
                  <a:gd name="T80" fmla="*/ 40 w 94"/>
                  <a:gd name="T81" fmla="*/ 12 h 88"/>
                  <a:gd name="T82" fmla="*/ 31 w 94"/>
                  <a:gd name="T83" fmla="*/ 24 h 88"/>
                  <a:gd name="T84" fmla="*/ 17 w 94"/>
                  <a:gd name="T85" fmla="*/ 29 h 88"/>
                  <a:gd name="T86" fmla="*/ 17 w 94"/>
                  <a:gd name="T87" fmla="*/ 29 h 88"/>
                  <a:gd name="T88" fmla="*/ 15 w 94"/>
                  <a:gd name="T89" fmla="*/ 30 h 88"/>
                  <a:gd name="T90" fmla="*/ 13 w 94"/>
                  <a:gd name="T91" fmla="*/ 42 h 88"/>
                  <a:gd name="T92" fmla="*/ 21 w 94"/>
                  <a:gd name="T93" fmla="*/ 54 h 88"/>
                  <a:gd name="T94" fmla="*/ 22 w 94"/>
                  <a:gd name="T95" fmla="*/ 69 h 88"/>
                  <a:gd name="T96" fmla="*/ 22 w 94"/>
                  <a:gd name="T97" fmla="*/ 69 h 88"/>
                  <a:gd name="T98" fmla="*/ 22 w 94"/>
                  <a:gd name="T99" fmla="*/ 71 h 88"/>
                  <a:gd name="T100" fmla="*/ 33 w 94"/>
                  <a:gd name="T101" fmla="*/ 77 h 88"/>
                  <a:gd name="T102" fmla="*/ 47 w 94"/>
                  <a:gd name="T103" fmla="*/ 73 h 88"/>
                  <a:gd name="T104" fmla="*/ 47 w 94"/>
                  <a:gd name="T105" fmla="*/ 73 h 88"/>
                  <a:gd name="T106" fmla="*/ 47 w 94"/>
                  <a:gd name="T107" fmla="*/ 8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8">
                    <a:moveTo>
                      <a:pt x="56" y="4"/>
                    </a:moveTo>
                    <a:cubicBezTo>
                      <a:pt x="67" y="19"/>
                      <a:pt x="67" y="19"/>
                      <a:pt x="67" y="19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91" y="27"/>
                      <a:pt x="94" y="34"/>
                      <a:pt x="91" y="40"/>
                    </a:cubicBezTo>
                    <a:cubicBezTo>
                      <a:pt x="91" y="41"/>
                      <a:pt x="91" y="42"/>
                      <a:pt x="90" y="43"/>
                    </a:cubicBezTo>
                    <a:cubicBezTo>
                      <a:pt x="80" y="57"/>
                      <a:pt x="80" y="57"/>
                      <a:pt x="80" y="57"/>
                    </a:cubicBezTo>
                    <a:cubicBezTo>
                      <a:pt x="79" y="76"/>
                      <a:pt x="79" y="76"/>
                      <a:pt x="79" y="76"/>
                    </a:cubicBezTo>
                    <a:cubicBezTo>
                      <a:pt x="79" y="82"/>
                      <a:pt x="74" y="87"/>
                      <a:pt x="67" y="87"/>
                    </a:cubicBezTo>
                    <a:cubicBezTo>
                      <a:pt x="66" y="87"/>
                      <a:pt x="65" y="87"/>
                      <a:pt x="64" y="86"/>
                    </a:cubicBezTo>
                    <a:cubicBezTo>
                      <a:pt x="47" y="82"/>
                      <a:pt x="47" y="82"/>
                      <a:pt x="47" y="82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61" y="77"/>
                      <a:pt x="61" y="77"/>
                      <a:pt x="61" y="77"/>
                    </a:cubicBezTo>
                    <a:cubicBezTo>
                      <a:pt x="61" y="77"/>
                      <a:pt x="62" y="77"/>
                      <a:pt x="63" y="78"/>
                    </a:cubicBezTo>
                    <a:cubicBezTo>
                      <a:pt x="68" y="78"/>
                      <a:pt x="72" y="74"/>
                      <a:pt x="72" y="69"/>
                    </a:cubicBezTo>
                    <a:cubicBezTo>
                      <a:pt x="73" y="54"/>
                      <a:pt x="73" y="54"/>
                      <a:pt x="73" y="54"/>
                    </a:cubicBezTo>
                    <a:cubicBezTo>
                      <a:pt x="81" y="43"/>
                      <a:pt x="81" y="43"/>
                      <a:pt x="81" y="43"/>
                    </a:cubicBezTo>
                    <a:cubicBezTo>
                      <a:pt x="81" y="42"/>
                      <a:pt x="82" y="41"/>
                      <a:pt x="82" y="40"/>
                    </a:cubicBezTo>
                    <a:cubicBezTo>
                      <a:pt x="84" y="36"/>
                      <a:pt x="81" y="31"/>
                      <a:pt x="77" y="29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2"/>
                      <a:pt x="53" y="12"/>
                      <a:pt x="52" y="11"/>
                    </a:cubicBezTo>
                    <a:cubicBezTo>
                      <a:pt x="51" y="10"/>
                      <a:pt x="49" y="9"/>
                      <a:pt x="47" y="9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2" y="1"/>
                      <a:pt x="54" y="2"/>
                    </a:cubicBezTo>
                    <a:cubicBezTo>
                      <a:pt x="55" y="3"/>
                      <a:pt x="55" y="3"/>
                      <a:pt x="56" y="4"/>
                    </a:cubicBezTo>
                    <a:close/>
                    <a:moveTo>
                      <a:pt x="47" y="82"/>
                    </a:moveTo>
                    <a:cubicBezTo>
                      <a:pt x="47" y="82"/>
                      <a:pt x="47" y="82"/>
                      <a:pt x="47" y="82"/>
                    </a:cubicBezTo>
                    <a:cubicBezTo>
                      <a:pt x="29" y="87"/>
                      <a:pt x="29" y="87"/>
                      <a:pt x="29" y="87"/>
                    </a:cubicBezTo>
                    <a:cubicBezTo>
                      <a:pt x="23" y="88"/>
                      <a:pt x="17" y="85"/>
                      <a:pt x="15" y="79"/>
                    </a:cubicBezTo>
                    <a:cubicBezTo>
                      <a:pt x="15" y="78"/>
                      <a:pt x="15" y="77"/>
                      <a:pt x="15" y="76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0" y="37"/>
                      <a:pt x="2" y="30"/>
                      <a:pt x="7" y="26"/>
                    </a:cubicBezTo>
                    <a:cubicBezTo>
                      <a:pt x="7" y="26"/>
                      <a:pt x="8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40" y="1"/>
                      <a:pt x="44" y="0"/>
                      <a:pt x="47" y="0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4" y="9"/>
                      <a:pt x="42" y="10"/>
                      <a:pt x="40" y="12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6" y="30"/>
                      <a:pt x="15" y="30"/>
                    </a:cubicBezTo>
                    <a:cubicBezTo>
                      <a:pt x="11" y="33"/>
                      <a:pt x="10" y="38"/>
                      <a:pt x="13" y="42"/>
                    </a:cubicBezTo>
                    <a:cubicBezTo>
                      <a:pt x="21" y="54"/>
                      <a:pt x="21" y="54"/>
                      <a:pt x="21" y="5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22" y="70"/>
                      <a:pt x="22" y="70"/>
                      <a:pt x="22" y="71"/>
                    </a:cubicBezTo>
                    <a:cubicBezTo>
                      <a:pt x="23" y="76"/>
                      <a:pt x="28" y="78"/>
                      <a:pt x="33" y="77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47" y="73"/>
                      <a:pt x="47" y="73"/>
                      <a:pt x="47" y="73"/>
                    </a:cubicBezTo>
                    <a:lnTo>
                      <a:pt x="47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6" name="Freeform 301"/>
              <p:cNvSpPr>
                <a:spLocks noEditPoints="1"/>
              </p:cNvSpPr>
              <p:nvPr/>
            </p:nvSpPr>
            <p:spPr bwMode="auto">
              <a:xfrm>
                <a:off x="2354" y="824"/>
                <a:ext cx="70" cy="66"/>
              </a:xfrm>
              <a:custGeom>
                <a:avLst/>
                <a:gdLst>
                  <a:gd name="T0" fmla="*/ 31 w 51"/>
                  <a:gd name="T1" fmla="*/ 46 h 48"/>
                  <a:gd name="T2" fmla="*/ 35 w 51"/>
                  <a:gd name="T3" fmla="*/ 47 h 48"/>
                  <a:gd name="T4" fmla="*/ 43 w 51"/>
                  <a:gd name="T5" fmla="*/ 43 h 48"/>
                  <a:gd name="T6" fmla="*/ 43 w 51"/>
                  <a:gd name="T7" fmla="*/ 41 h 48"/>
                  <a:gd name="T8" fmla="*/ 43 w 51"/>
                  <a:gd name="T9" fmla="*/ 41 h 48"/>
                  <a:gd name="T10" fmla="*/ 43 w 51"/>
                  <a:gd name="T11" fmla="*/ 31 h 48"/>
                  <a:gd name="T12" fmla="*/ 49 w 51"/>
                  <a:gd name="T13" fmla="*/ 23 h 48"/>
                  <a:gd name="T14" fmla="*/ 47 w 51"/>
                  <a:gd name="T15" fmla="*/ 14 h 48"/>
                  <a:gd name="T16" fmla="*/ 46 w 51"/>
                  <a:gd name="T17" fmla="*/ 14 h 48"/>
                  <a:gd name="T18" fmla="*/ 46 w 51"/>
                  <a:gd name="T19" fmla="*/ 14 h 48"/>
                  <a:gd name="T20" fmla="*/ 37 w 51"/>
                  <a:gd name="T21" fmla="*/ 10 h 48"/>
                  <a:gd name="T22" fmla="*/ 31 w 51"/>
                  <a:gd name="T23" fmla="*/ 4 h 48"/>
                  <a:gd name="T24" fmla="*/ 31 w 51"/>
                  <a:gd name="T25" fmla="*/ 10 h 48"/>
                  <a:gd name="T26" fmla="*/ 34 w 51"/>
                  <a:gd name="T27" fmla="*/ 13 h 48"/>
                  <a:gd name="T28" fmla="*/ 42 w 51"/>
                  <a:gd name="T29" fmla="*/ 16 h 48"/>
                  <a:gd name="T30" fmla="*/ 42 w 51"/>
                  <a:gd name="T31" fmla="*/ 16 h 48"/>
                  <a:gd name="T32" fmla="*/ 42 w 51"/>
                  <a:gd name="T33" fmla="*/ 16 h 48"/>
                  <a:gd name="T34" fmla="*/ 44 w 51"/>
                  <a:gd name="T35" fmla="*/ 23 h 48"/>
                  <a:gd name="T36" fmla="*/ 40 w 51"/>
                  <a:gd name="T37" fmla="*/ 30 h 48"/>
                  <a:gd name="T38" fmla="*/ 39 w 51"/>
                  <a:gd name="T39" fmla="*/ 37 h 48"/>
                  <a:gd name="T40" fmla="*/ 39 w 51"/>
                  <a:gd name="T41" fmla="*/ 37 h 48"/>
                  <a:gd name="T42" fmla="*/ 39 w 51"/>
                  <a:gd name="T43" fmla="*/ 39 h 48"/>
                  <a:gd name="T44" fmla="*/ 33 w 51"/>
                  <a:gd name="T45" fmla="*/ 42 h 48"/>
                  <a:gd name="T46" fmla="*/ 31 w 51"/>
                  <a:gd name="T47" fmla="*/ 41 h 48"/>
                  <a:gd name="T48" fmla="*/ 31 w 51"/>
                  <a:gd name="T49" fmla="*/ 46 h 48"/>
                  <a:gd name="T50" fmla="*/ 25 w 51"/>
                  <a:gd name="T51" fmla="*/ 44 h 48"/>
                  <a:gd name="T52" fmla="*/ 25 w 51"/>
                  <a:gd name="T53" fmla="*/ 44 h 48"/>
                  <a:gd name="T54" fmla="*/ 31 w 51"/>
                  <a:gd name="T55" fmla="*/ 46 h 48"/>
                  <a:gd name="T56" fmla="*/ 31 w 51"/>
                  <a:gd name="T57" fmla="*/ 41 h 48"/>
                  <a:gd name="T58" fmla="*/ 25 w 51"/>
                  <a:gd name="T59" fmla="*/ 40 h 48"/>
                  <a:gd name="T60" fmla="*/ 25 w 51"/>
                  <a:gd name="T61" fmla="*/ 40 h 48"/>
                  <a:gd name="T62" fmla="*/ 25 w 51"/>
                  <a:gd name="T63" fmla="*/ 5 h 48"/>
                  <a:gd name="T64" fmla="*/ 25 w 51"/>
                  <a:gd name="T65" fmla="*/ 5 h 48"/>
                  <a:gd name="T66" fmla="*/ 25 w 51"/>
                  <a:gd name="T67" fmla="*/ 5 h 48"/>
                  <a:gd name="T68" fmla="*/ 25 w 51"/>
                  <a:gd name="T69" fmla="*/ 0 h 48"/>
                  <a:gd name="T70" fmla="*/ 30 w 51"/>
                  <a:gd name="T71" fmla="*/ 2 h 48"/>
                  <a:gd name="T72" fmla="*/ 31 w 51"/>
                  <a:gd name="T73" fmla="*/ 4 h 48"/>
                  <a:gd name="T74" fmla="*/ 31 w 51"/>
                  <a:gd name="T75" fmla="*/ 10 h 48"/>
                  <a:gd name="T76" fmla="*/ 29 w 51"/>
                  <a:gd name="T77" fmla="*/ 7 h 48"/>
                  <a:gd name="T78" fmla="*/ 25 w 51"/>
                  <a:gd name="T79" fmla="*/ 5 h 48"/>
                  <a:gd name="T80" fmla="*/ 25 w 51"/>
                  <a:gd name="T81" fmla="*/ 5 h 48"/>
                  <a:gd name="T82" fmla="*/ 25 w 51"/>
                  <a:gd name="T83" fmla="*/ 40 h 48"/>
                  <a:gd name="T84" fmla="*/ 25 w 51"/>
                  <a:gd name="T85" fmla="*/ 40 h 48"/>
                  <a:gd name="T86" fmla="*/ 25 w 51"/>
                  <a:gd name="T87" fmla="*/ 44 h 48"/>
                  <a:gd name="T88" fmla="*/ 21 w 51"/>
                  <a:gd name="T89" fmla="*/ 2 h 48"/>
                  <a:gd name="T90" fmla="*/ 14 w 51"/>
                  <a:gd name="T91" fmla="*/ 10 h 48"/>
                  <a:gd name="T92" fmla="*/ 5 w 51"/>
                  <a:gd name="T93" fmla="*/ 14 h 48"/>
                  <a:gd name="T94" fmla="*/ 1 w 51"/>
                  <a:gd name="T95" fmla="*/ 22 h 48"/>
                  <a:gd name="T96" fmla="*/ 2 w 51"/>
                  <a:gd name="T97" fmla="*/ 23 h 48"/>
                  <a:gd name="T98" fmla="*/ 8 w 51"/>
                  <a:gd name="T99" fmla="*/ 31 h 48"/>
                  <a:gd name="T100" fmla="*/ 8 w 51"/>
                  <a:gd name="T101" fmla="*/ 41 h 48"/>
                  <a:gd name="T102" fmla="*/ 14 w 51"/>
                  <a:gd name="T103" fmla="*/ 47 h 48"/>
                  <a:gd name="T104" fmla="*/ 16 w 51"/>
                  <a:gd name="T105" fmla="*/ 47 h 48"/>
                  <a:gd name="T106" fmla="*/ 25 w 51"/>
                  <a:gd name="T107" fmla="*/ 44 h 48"/>
                  <a:gd name="T108" fmla="*/ 25 w 51"/>
                  <a:gd name="T109" fmla="*/ 40 h 48"/>
                  <a:gd name="T110" fmla="*/ 18 w 51"/>
                  <a:gd name="T111" fmla="*/ 42 h 48"/>
                  <a:gd name="T112" fmla="*/ 25 w 51"/>
                  <a:gd name="T113" fmla="*/ 40 h 48"/>
                  <a:gd name="T114" fmla="*/ 25 w 51"/>
                  <a:gd name="T115" fmla="*/ 5 h 48"/>
                  <a:gd name="T116" fmla="*/ 24 w 51"/>
                  <a:gd name="T117" fmla="*/ 5 h 48"/>
                  <a:gd name="T118" fmla="*/ 25 w 51"/>
                  <a:gd name="T119" fmla="*/ 5 h 48"/>
                  <a:gd name="T120" fmla="*/ 25 w 51"/>
                  <a:gd name="T121" fmla="*/ 0 h 48"/>
                  <a:gd name="T122" fmla="*/ 22 w 51"/>
                  <a:gd name="T123" fmla="*/ 1 h 48"/>
                  <a:gd name="T124" fmla="*/ 21 w 51"/>
                  <a:gd name="T125" fmla="*/ 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1" h="48">
                    <a:moveTo>
                      <a:pt x="31" y="46"/>
                    </a:moveTo>
                    <a:cubicBezTo>
                      <a:pt x="35" y="47"/>
                      <a:pt x="35" y="47"/>
                      <a:pt x="35" y="47"/>
                    </a:cubicBezTo>
                    <a:cubicBezTo>
                      <a:pt x="38" y="48"/>
                      <a:pt x="42" y="46"/>
                      <a:pt x="43" y="43"/>
                    </a:cubicBezTo>
                    <a:cubicBezTo>
                      <a:pt x="43" y="42"/>
                      <a:pt x="43" y="42"/>
                      <a:pt x="43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51" y="20"/>
                      <a:pt x="50" y="16"/>
                      <a:pt x="47" y="14"/>
                    </a:cubicBezTo>
                    <a:cubicBezTo>
                      <a:pt x="47" y="14"/>
                      <a:pt x="46" y="14"/>
                      <a:pt x="46" y="14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5" y="18"/>
                      <a:pt x="45" y="21"/>
                      <a:pt x="44" y="23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39" y="38"/>
                      <a:pt x="39" y="38"/>
                      <a:pt x="39" y="39"/>
                    </a:cubicBezTo>
                    <a:cubicBezTo>
                      <a:pt x="38" y="41"/>
                      <a:pt x="36" y="43"/>
                      <a:pt x="33" y="42"/>
                    </a:cubicBezTo>
                    <a:cubicBezTo>
                      <a:pt x="31" y="41"/>
                      <a:pt x="31" y="41"/>
                      <a:pt x="31" y="41"/>
                    </a:cubicBezTo>
                    <a:lnTo>
                      <a:pt x="31" y="46"/>
                    </a:lnTo>
                    <a:close/>
                    <a:moveTo>
                      <a:pt x="25" y="44"/>
                    </a:moveTo>
                    <a:cubicBezTo>
                      <a:pt x="25" y="44"/>
                      <a:pt x="25" y="44"/>
                      <a:pt x="25" y="44"/>
                    </a:cubicBezTo>
                    <a:cubicBezTo>
                      <a:pt x="31" y="46"/>
                      <a:pt x="31" y="46"/>
                      <a:pt x="31" y="46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7" y="0"/>
                      <a:pt x="29" y="1"/>
                      <a:pt x="30" y="2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8" y="5"/>
                      <a:pt x="26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lnTo>
                      <a:pt x="25" y="44"/>
                    </a:lnTo>
                    <a:close/>
                    <a:moveTo>
                      <a:pt x="21" y="2"/>
                    </a:moveTo>
                    <a:cubicBezTo>
                      <a:pt x="14" y="10"/>
                      <a:pt x="14" y="10"/>
                      <a:pt x="14" y="10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2" y="15"/>
                      <a:pt x="0" y="18"/>
                      <a:pt x="1" y="22"/>
                    </a:cubicBezTo>
                    <a:cubicBezTo>
                      <a:pt x="2" y="22"/>
                      <a:pt x="2" y="23"/>
                      <a:pt x="2" y="23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5"/>
                      <a:pt x="11" y="47"/>
                      <a:pt x="14" y="47"/>
                    </a:cubicBezTo>
                    <a:cubicBezTo>
                      <a:pt x="15" y="47"/>
                      <a:pt x="15" y="47"/>
                      <a:pt x="16" y="47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4" y="0"/>
                      <a:pt x="23" y="1"/>
                      <a:pt x="22" y="1"/>
                    </a:cubicBezTo>
                    <a:cubicBezTo>
                      <a:pt x="21" y="2"/>
                      <a:pt x="21" y="2"/>
                      <a:pt x="2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7" name="Freeform 302"/>
              <p:cNvSpPr>
                <a:spLocks noEditPoints="1"/>
              </p:cNvSpPr>
              <p:nvPr/>
            </p:nvSpPr>
            <p:spPr bwMode="auto">
              <a:xfrm>
                <a:off x="1603" y="2107"/>
                <a:ext cx="169" cy="142"/>
              </a:xfrm>
              <a:custGeom>
                <a:avLst/>
                <a:gdLst>
                  <a:gd name="T0" fmla="*/ 96 w 123"/>
                  <a:gd name="T1" fmla="*/ 0 h 103"/>
                  <a:gd name="T2" fmla="*/ 93 w 123"/>
                  <a:gd name="T3" fmla="*/ 0 h 103"/>
                  <a:gd name="T4" fmla="*/ 62 w 123"/>
                  <a:gd name="T5" fmla="*/ 19 h 103"/>
                  <a:gd name="T6" fmla="*/ 31 w 123"/>
                  <a:gd name="T7" fmla="*/ 0 h 103"/>
                  <a:gd name="T8" fmla="*/ 0 w 123"/>
                  <a:gd name="T9" fmla="*/ 26 h 103"/>
                  <a:gd name="T10" fmla="*/ 62 w 123"/>
                  <a:gd name="T11" fmla="*/ 103 h 103"/>
                  <a:gd name="T12" fmla="*/ 96 w 123"/>
                  <a:gd name="T13" fmla="*/ 73 h 103"/>
                  <a:gd name="T14" fmla="*/ 123 w 123"/>
                  <a:gd name="T15" fmla="*/ 26 h 103"/>
                  <a:gd name="T16" fmla="*/ 96 w 123"/>
                  <a:gd name="T17" fmla="*/ 0 h 103"/>
                  <a:gd name="T18" fmla="*/ 96 w 123"/>
                  <a:gd name="T19" fmla="*/ 16 h 103"/>
                  <a:gd name="T20" fmla="*/ 96 w 123"/>
                  <a:gd name="T21" fmla="*/ 16 h 103"/>
                  <a:gd name="T22" fmla="*/ 97 w 123"/>
                  <a:gd name="T23" fmla="*/ 16 h 103"/>
                  <a:gd name="T24" fmla="*/ 96 w 123"/>
                  <a:gd name="T25" fmla="*/ 16 h 103"/>
                  <a:gd name="T26" fmla="*/ 99 w 123"/>
                  <a:gd name="T27" fmla="*/ 41 h 103"/>
                  <a:gd name="T28" fmla="*/ 99 w 123"/>
                  <a:gd name="T29" fmla="*/ 41 h 103"/>
                  <a:gd name="T30" fmla="*/ 99 w 123"/>
                  <a:gd name="T31" fmla="*/ 4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3" h="103">
                    <a:moveTo>
                      <a:pt x="96" y="0"/>
                    </a:moveTo>
                    <a:cubicBezTo>
                      <a:pt x="95" y="0"/>
                      <a:pt x="94" y="0"/>
                      <a:pt x="93" y="0"/>
                    </a:cubicBezTo>
                    <a:cubicBezTo>
                      <a:pt x="77" y="0"/>
                      <a:pt x="69" y="7"/>
                      <a:pt x="62" y="19"/>
                    </a:cubicBezTo>
                    <a:cubicBezTo>
                      <a:pt x="54" y="7"/>
                      <a:pt x="46" y="0"/>
                      <a:pt x="31" y="0"/>
                    </a:cubicBezTo>
                    <a:cubicBezTo>
                      <a:pt x="14" y="0"/>
                      <a:pt x="0" y="12"/>
                      <a:pt x="0" y="26"/>
                    </a:cubicBezTo>
                    <a:cubicBezTo>
                      <a:pt x="0" y="52"/>
                      <a:pt x="31" y="77"/>
                      <a:pt x="62" y="103"/>
                    </a:cubicBezTo>
                    <a:cubicBezTo>
                      <a:pt x="74" y="93"/>
                      <a:pt x="86" y="83"/>
                      <a:pt x="96" y="73"/>
                    </a:cubicBezTo>
                    <a:cubicBezTo>
                      <a:pt x="112" y="57"/>
                      <a:pt x="123" y="41"/>
                      <a:pt x="123" y="26"/>
                    </a:cubicBezTo>
                    <a:cubicBezTo>
                      <a:pt x="123" y="13"/>
                      <a:pt x="112" y="2"/>
                      <a:pt x="96" y="0"/>
                    </a:cubicBezTo>
                    <a:close/>
                    <a:moveTo>
                      <a:pt x="96" y="16"/>
                    </a:moveTo>
                    <a:cubicBezTo>
                      <a:pt x="96" y="16"/>
                      <a:pt x="96" y="16"/>
                      <a:pt x="96" y="16"/>
                    </a:cubicBezTo>
                    <a:cubicBezTo>
                      <a:pt x="96" y="16"/>
                      <a:pt x="97" y="16"/>
                      <a:pt x="97" y="16"/>
                    </a:cubicBezTo>
                    <a:cubicBezTo>
                      <a:pt x="96" y="16"/>
                      <a:pt x="96" y="16"/>
                      <a:pt x="96" y="16"/>
                    </a:cubicBezTo>
                    <a:close/>
                    <a:moveTo>
                      <a:pt x="99" y="41"/>
                    </a:moveTo>
                    <a:cubicBezTo>
                      <a:pt x="99" y="41"/>
                      <a:pt x="99" y="41"/>
                      <a:pt x="99" y="41"/>
                    </a:cubicBezTo>
                    <a:cubicBezTo>
                      <a:pt x="99" y="41"/>
                      <a:pt x="99" y="41"/>
                      <a:pt x="99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8" name="Freeform 303"/>
              <p:cNvSpPr>
                <a:spLocks noEditPoints="1"/>
              </p:cNvSpPr>
              <p:nvPr/>
            </p:nvSpPr>
            <p:spPr bwMode="auto">
              <a:xfrm>
                <a:off x="1386" y="1389"/>
                <a:ext cx="98" cy="132"/>
              </a:xfrm>
              <a:custGeom>
                <a:avLst/>
                <a:gdLst>
                  <a:gd name="T0" fmla="*/ 51 w 71"/>
                  <a:gd name="T1" fmla="*/ 28 h 96"/>
                  <a:gd name="T2" fmla="*/ 71 w 71"/>
                  <a:gd name="T3" fmla="*/ 61 h 96"/>
                  <a:gd name="T4" fmla="*/ 51 w 71"/>
                  <a:gd name="T5" fmla="*/ 93 h 96"/>
                  <a:gd name="T6" fmla="*/ 51 w 71"/>
                  <a:gd name="T7" fmla="*/ 80 h 96"/>
                  <a:gd name="T8" fmla="*/ 56 w 71"/>
                  <a:gd name="T9" fmla="*/ 51 h 96"/>
                  <a:gd name="T10" fmla="*/ 54 w 71"/>
                  <a:gd name="T11" fmla="*/ 73 h 96"/>
                  <a:gd name="T12" fmla="*/ 51 w 71"/>
                  <a:gd name="T13" fmla="*/ 77 h 96"/>
                  <a:gd name="T14" fmla="*/ 51 w 71"/>
                  <a:gd name="T15" fmla="*/ 28 h 96"/>
                  <a:gd name="T16" fmla="*/ 44 w 71"/>
                  <a:gd name="T17" fmla="*/ 26 h 96"/>
                  <a:gd name="T18" fmla="*/ 51 w 71"/>
                  <a:gd name="T19" fmla="*/ 28 h 96"/>
                  <a:gd name="T20" fmla="*/ 51 w 71"/>
                  <a:gd name="T21" fmla="*/ 77 h 96"/>
                  <a:gd name="T22" fmla="*/ 44 w 71"/>
                  <a:gd name="T23" fmla="*/ 83 h 96"/>
                  <a:gd name="T24" fmla="*/ 51 w 71"/>
                  <a:gd name="T25" fmla="*/ 80 h 96"/>
                  <a:gd name="T26" fmla="*/ 51 w 71"/>
                  <a:gd name="T27" fmla="*/ 93 h 96"/>
                  <a:gd name="T28" fmla="*/ 36 w 71"/>
                  <a:gd name="T29" fmla="*/ 96 h 96"/>
                  <a:gd name="T30" fmla="*/ 0 w 71"/>
                  <a:gd name="T31" fmla="*/ 61 h 96"/>
                  <a:gd name="T32" fmla="*/ 26 w 71"/>
                  <a:gd name="T33" fmla="*/ 27 h 96"/>
                  <a:gd name="T34" fmla="*/ 25 w 71"/>
                  <a:gd name="T35" fmla="*/ 25 h 96"/>
                  <a:gd name="T36" fmla="*/ 25 w 71"/>
                  <a:gd name="T37" fmla="*/ 25 h 96"/>
                  <a:gd name="T38" fmla="*/ 27 w 71"/>
                  <a:gd name="T39" fmla="*/ 22 h 96"/>
                  <a:gd name="T40" fmla="*/ 34 w 71"/>
                  <a:gd name="T41" fmla="*/ 22 h 96"/>
                  <a:gd name="T42" fmla="*/ 38 w 71"/>
                  <a:gd name="T43" fmla="*/ 12 h 96"/>
                  <a:gd name="T44" fmla="*/ 38 w 71"/>
                  <a:gd name="T45" fmla="*/ 12 h 96"/>
                  <a:gd name="T46" fmla="*/ 42 w 71"/>
                  <a:gd name="T47" fmla="*/ 2 h 96"/>
                  <a:gd name="T48" fmla="*/ 44 w 71"/>
                  <a:gd name="T49" fmla="*/ 0 h 96"/>
                  <a:gd name="T50" fmla="*/ 45 w 71"/>
                  <a:gd name="T51" fmla="*/ 2 h 96"/>
                  <a:gd name="T52" fmla="*/ 39 w 71"/>
                  <a:gd name="T53" fmla="*/ 14 h 96"/>
                  <a:gd name="T54" fmla="*/ 39 w 71"/>
                  <a:gd name="T55" fmla="*/ 14 h 96"/>
                  <a:gd name="T56" fmla="*/ 36 w 71"/>
                  <a:gd name="T57" fmla="*/ 22 h 96"/>
                  <a:gd name="T58" fmla="*/ 36 w 71"/>
                  <a:gd name="T59" fmla="*/ 22 h 96"/>
                  <a:gd name="T60" fmla="*/ 43 w 71"/>
                  <a:gd name="T61" fmla="*/ 22 h 96"/>
                  <a:gd name="T62" fmla="*/ 45 w 71"/>
                  <a:gd name="T63" fmla="*/ 25 h 96"/>
                  <a:gd name="T64" fmla="*/ 45 w 71"/>
                  <a:gd name="T65" fmla="*/ 25 h 96"/>
                  <a:gd name="T66" fmla="*/ 44 w 71"/>
                  <a:gd name="T67" fmla="*/ 2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1" h="96">
                    <a:moveTo>
                      <a:pt x="51" y="28"/>
                    </a:moveTo>
                    <a:cubicBezTo>
                      <a:pt x="63" y="34"/>
                      <a:pt x="71" y="46"/>
                      <a:pt x="71" y="61"/>
                    </a:cubicBezTo>
                    <a:cubicBezTo>
                      <a:pt x="71" y="75"/>
                      <a:pt x="63" y="87"/>
                      <a:pt x="51" y="93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7" y="76"/>
                      <a:pt x="62" y="68"/>
                      <a:pt x="56" y="51"/>
                    </a:cubicBezTo>
                    <a:cubicBezTo>
                      <a:pt x="56" y="51"/>
                      <a:pt x="59" y="66"/>
                      <a:pt x="54" y="73"/>
                    </a:cubicBezTo>
                    <a:cubicBezTo>
                      <a:pt x="53" y="74"/>
                      <a:pt x="52" y="76"/>
                      <a:pt x="51" y="77"/>
                    </a:cubicBezTo>
                    <a:lnTo>
                      <a:pt x="51" y="28"/>
                    </a:lnTo>
                    <a:close/>
                    <a:moveTo>
                      <a:pt x="44" y="26"/>
                    </a:moveTo>
                    <a:cubicBezTo>
                      <a:pt x="47" y="27"/>
                      <a:pt x="49" y="27"/>
                      <a:pt x="51" y="28"/>
                    </a:cubicBezTo>
                    <a:cubicBezTo>
                      <a:pt x="51" y="77"/>
                      <a:pt x="51" y="77"/>
                      <a:pt x="51" y="77"/>
                    </a:cubicBezTo>
                    <a:cubicBezTo>
                      <a:pt x="47" y="81"/>
                      <a:pt x="44" y="83"/>
                      <a:pt x="44" y="83"/>
                    </a:cubicBezTo>
                    <a:cubicBezTo>
                      <a:pt x="44" y="83"/>
                      <a:pt x="47" y="82"/>
                      <a:pt x="51" y="80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46" y="95"/>
                      <a:pt x="41" y="96"/>
                      <a:pt x="36" y="96"/>
                    </a:cubicBezTo>
                    <a:cubicBezTo>
                      <a:pt x="16" y="96"/>
                      <a:pt x="0" y="80"/>
                      <a:pt x="0" y="61"/>
                    </a:cubicBezTo>
                    <a:cubicBezTo>
                      <a:pt x="0" y="45"/>
                      <a:pt x="11" y="31"/>
                      <a:pt x="26" y="27"/>
                    </a:cubicBezTo>
                    <a:cubicBezTo>
                      <a:pt x="25" y="26"/>
                      <a:pt x="25" y="25"/>
                      <a:pt x="25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3"/>
                      <a:pt x="26" y="22"/>
                      <a:pt x="27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2" y="17"/>
                      <a:pt x="35" y="15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40" y="10"/>
                      <a:pt x="43" y="7"/>
                      <a:pt x="42" y="2"/>
                    </a:cubicBezTo>
                    <a:cubicBezTo>
                      <a:pt x="42" y="1"/>
                      <a:pt x="43" y="1"/>
                      <a:pt x="44" y="0"/>
                    </a:cubicBezTo>
                    <a:cubicBezTo>
                      <a:pt x="44" y="0"/>
                      <a:pt x="45" y="1"/>
                      <a:pt x="45" y="2"/>
                    </a:cubicBezTo>
                    <a:cubicBezTo>
                      <a:pt x="46" y="8"/>
                      <a:pt x="42" y="11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7" y="16"/>
                      <a:pt x="35" y="18"/>
                      <a:pt x="36" y="22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43" y="22"/>
                      <a:pt x="43" y="22"/>
                      <a:pt x="43" y="22"/>
                    </a:cubicBezTo>
                    <a:cubicBezTo>
                      <a:pt x="44" y="22"/>
                      <a:pt x="45" y="23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4" y="26"/>
                      <a:pt x="4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9" name="Freeform 304"/>
              <p:cNvSpPr>
                <a:spLocks/>
              </p:cNvSpPr>
              <p:nvPr/>
            </p:nvSpPr>
            <p:spPr bwMode="auto">
              <a:xfrm>
                <a:off x="2880" y="1109"/>
                <a:ext cx="85" cy="97"/>
              </a:xfrm>
              <a:custGeom>
                <a:avLst/>
                <a:gdLst>
                  <a:gd name="T0" fmla="*/ 3 w 62"/>
                  <a:gd name="T1" fmla="*/ 37 h 70"/>
                  <a:gd name="T2" fmla="*/ 3 w 62"/>
                  <a:gd name="T3" fmla="*/ 25 h 70"/>
                  <a:gd name="T4" fmla="*/ 25 w 62"/>
                  <a:gd name="T5" fmla="*/ 3 h 70"/>
                  <a:gd name="T6" fmla="*/ 37 w 62"/>
                  <a:gd name="T7" fmla="*/ 3 h 70"/>
                  <a:gd name="T8" fmla="*/ 59 w 62"/>
                  <a:gd name="T9" fmla="*/ 25 h 70"/>
                  <a:gd name="T10" fmla="*/ 59 w 62"/>
                  <a:gd name="T11" fmla="*/ 37 h 70"/>
                  <a:gd name="T12" fmla="*/ 57 w 62"/>
                  <a:gd name="T13" fmla="*/ 37 h 70"/>
                  <a:gd name="T14" fmla="*/ 57 w 62"/>
                  <a:gd name="T15" fmla="*/ 58 h 70"/>
                  <a:gd name="T16" fmla="*/ 42 w 62"/>
                  <a:gd name="T17" fmla="*/ 70 h 70"/>
                  <a:gd name="T18" fmla="*/ 38 w 62"/>
                  <a:gd name="T19" fmla="*/ 70 h 70"/>
                  <a:gd name="T20" fmla="*/ 38 w 62"/>
                  <a:gd name="T21" fmla="*/ 52 h 70"/>
                  <a:gd name="T22" fmla="*/ 35 w 62"/>
                  <a:gd name="T23" fmla="*/ 49 h 70"/>
                  <a:gd name="T24" fmla="*/ 27 w 62"/>
                  <a:gd name="T25" fmla="*/ 49 h 70"/>
                  <a:gd name="T26" fmla="*/ 24 w 62"/>
                  <a:gd name="T27" fmla="*/ 52 h 70"/>
                  <a:gd name="T28" fmla="*/ 24 w 62"/>
                  <a:gd name="T29" fmla="*/ 70 h 70"/>
                  <a:gd name="T30" fmla="*/ 21 w 62"/>
                  <a:gd name="T31" fmla="*/ 70 h 70"/>
                  <a:gd name="T32" fmla="*/ 5 w 62"/>
                  <a:gd name="T33" fmla="*/ 58 h 70"/>
                  <a:gd name="T34" fmla="*/ 5 w 62"/>
                  <a:gd name="T35" fmla="*/ 37 h 70"/>
                  <a:gd name="T36" fmla="*/ 3 w 62"/>
                  <a:gd name="T37" fmla="*/ 3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70">
                    <a:moveTo>
                      <a:pt x="3" y="37"/>
                    </a:moveTo>
                    <a:cubicBezTo>
                      <a:pt x="0" y="34"/>
                      <a:pt x="0" y="28"/>
                      <a:pt x="3" y="25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8" y="0"/>
                      <a:pt x="34" y="0"/>
                      <a:pt x="37" y="3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62" y="28"/>
                      <a:pt x="62" y="34"/>
                      <a:pt x="59" y="37"/>
                    </a:cubicBezTo>
                    <a:cubicBezTo>
                      <a:pt x="57" y="37"/>
                      <a:pt x="57" y="37"/>
                      <a:pt x="57" y="37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7" y="66"/>
                      <a:pt x="51" y="70"/>
                      <a:pt x="42" y="70"/>
                    </a:cubicBezTo>
                    <a:cubicBezTo>
                      <a:pt x="38" y="70"/>
                      <a:pt x="38" y="70"/>
                      <a:pt x="38" y="70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1"/>
                      <a:pt x="36" y="49"/>
                      <a:pt x="35" y="49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6" y="49"/>
                      <a:pt x="24" y="51"/>
                      <a:pt x="24" y="52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13" y="70"/>
                      <a:pt x="5" y="66"/>
                      <a:pt x="5" y="58"/>
                    </a:cubicBezTo>
                    <a:cubicBezTo>
                      <a:pt x="5" y="37"/>
                      <a:pt x="5" y="37"/>
                      <a:pt x="5" y="37"/>
                    </a:cubicBezTo>
                    <a:lnTo>
                      <a:pt x="3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0" name="Freeform 305"/>
              <p:cNvSpPr>
                <a:spLocks noEditPoints="1"/>
              </p:cNvSpPr>
              <p:nvPr/>
            </p:nvSpPr>
            <p:spPr bwMode="auto">
              <a:xfrm>
                <a:off x="2391" y="882"/>
                <a:ext cx="79" cy="123"/>
              </a:xfrm>
              <a:custGeom>
                <a:avLst/>
                <a:gdLst>
                  <a:gd name="T0" fmla="*/ 26 w 57"/>
                  <a:gd name="T1" fmla="*/ 36 h 89"/>
                  <a:gd name="T2" fmla="*/ 43 w 57"/>
                  <a:gd name="T3" fmla="*/ 36 h 89"/>
                  <a:gd name="T4" fmla="*/ 44 w 57"/>
                  <a:gd name="T5" fmla="*/ 36 h 89"/>
                  <a:gd name="T6" fmla="*/ 50 w 57"/>
                  <a:gd name="T7" fmla="*/ 23 h 89"/>
                  <a:gd name="T8" fmla="*/ 45 w 57"/>
                  <a:gd name="T9" fmla="*/ 11 h 89"/>
                  <a:gd name="T10" fmla="*/ 43 w 57"/>
                  <a:gd name="T11" fmla="*/ 9 h 89"/>
                  <a:gd name="T12" fmla="*/ 30 w 57"/>
                  <a:gd name="T13" fmla="*/ 8 h 89"/>
                  <a:gd name="T14" fmla="*/ 26 w 57"/>
                  <a:gd name="T15" fmla="*/ 10 h 89"/>
                  <a:gd name="T16" fmla="*/ 26 w 57"/>
                  <a:gd name="T17" fmla="*/ 3 h 89"/>
                  <a:gd name="T18" fmla="*/ 28 w 57"/>
                  <a:gd name="T19" fmla="*/ 2 h 89"/>
                  <a:gd name="T20" fmla="*/ 46 w 57"/>
                  <a:gd name="T21" fmla="*/ 4 h 89"/>
                  <a:gd name="T22" fmla="*/ 50 w 57"/>
                  <a:gd name="T23" fmla="*/ 6 h 89"/>
                  <a:gd name="T24" fmla="*/ 56 w 57"/>
                  <a:gd name="T25" fmla="*/ 24 h 89"/>
                  <a:gd name="T26" fmla="*/ 50 w 57"/>
                  <a:gd name="T27" fmla="*/ 39 h 89"/>
                  <a:gd name="T28" fmla="*/ 52 w 57"/>
                  <a:gd name="T29" fmla="*/ 45 h 89"/>
                  <a:gd name="T30" fmla="*/ 52 w 57"/>
                  <a:gd name="T31" fmla="*/ 80 h 89"/>
                  <a:gd name="T32" fmla="*/ 44 w 57"/>
                  <a:gd name="T33" fmla="*/ 89 h 89"/>
                  <a:gd name="T34" fmla="*/ 26 w 57"/>
                  <a:gd name="T35" fmla="*/ 89 h 89"/>
                  <a:gd name="T36" fmla="*/ 26 w 57"/>
                  <a:gd name="T37" fmla="*/ 73 h 89"/>
                  <a:gd name="T38" fmla="*/ 28 w 57"/>
                  <a:gd name="T39" fmla="*/ 73 h 89"/>
                  <a:gd name="T40" fmla="*/ 29 w 57"/>
                  <a:gd name="T41" fmla="*/ 72 h 89"/>
                  <a:gd name="T42" fmla="*/ 29 w 57"/>
                  <a:gd name="T43" fmla="*/ 64 h 89"/>
                  <a:gd name="T44" fmla="*/ 31 w 57"/>
                  <a:gd name="T45" fmla="*/ 59 h 89"/>
                  <a:gd name="T46" fmla="*/ 26 w 57"/>
                  <a:gd name="T47" fmla="*/ 53 h 89"/>
                  <a:gd name="T48" fmla="*/ 26 w 57"/>
                  <a:gd name="T49" fmla="*/ 36 h 89"/>
                  <a:gd name="T50" fmla="*/ 7 w 57"/>
                  <a:gd name="T51" fmla="*/ 36 h 89"/>
                  <a:gd name="T52" fmla="*/ 26 w 57"/>
                  <a:gd name="T53" fmla="*/ 36 h 89"/>
                  <a:gd name="T54" fmla="*/ 26 w 57"/>
                  <a:gd name="T55" fmla="*/ 53 h 89"/>
                  <a:gd name="T56" fmla="*/ 20 w 57"/>
                  <a:gd name="T57" fmla="*/ 59 h 89"/>
                  <a:gd name="T58" fmla="*/ 23 w 57"/>
                  <a:gd name="T59" fmla="*/ 64 h 89"/>
                  <a:gd name="T60" fmla="*/ 23 w 57"/>
                  <a:gd name="T61" fmla="*/ 72 h 89"/>
                  <a:gd name="T62" fmla="*/ 24 w 57"/>
                  <a:gd name="T63" fmla="*/ 73 h 89"/>
                  <a:gd name="T64" fmla="*/ 26 w 57"/>
                  <a:gd name="T65" fmla="*/ 73 h 89"/>
                  <a:gd name="T66" fmla="*/ 26 w 57"/>
                  <a:gd name="T67" fmla="*/ 89 h 89"/>
                  <a:gd name="T68" fmla="*/ 7 w 57"/>
                  <a:gd name="T69" fmla="*/ 89 h 89"/>
                  <a:gd name="T70" fmla="*/ 0 w 57"/>
                  <a:gd name="T71" fmla="*/ 80 h 89"/>
                  <a:gd name="T72" fmla="*/ 0 w 57"/>
                  <a:gd name="T73" fmla="*/ 45 h 89"/>
                  <a:gd name="T74" fmla="*/ 7 w 57"/>
                  <a:gd name="T75" fmla="*/ 36 h 89"/>
                  <a:gd name="T76" fmla="*/ 26 w 57"/>
                  <a:gd name="T77" fmla="*/ 10 h 89"/>
                  <a:gd name="T78" fmla="*/ 19 w 57"/>
                  <a:gd name="T79" fmla="*/ 17 h 89"/>
                  <a:gd name="T80" fmla="*/ 18 w 57"/>
                  <a:gd name="T81" fmla="*/ 19 h 89"/>
                  <a:gd name="T82" fmla="*/ 14 w 57"/>
                  <a:gd name="T83" fmla="*/ 20 h 89"/>
                  <a:gd name="T84" fmla="*/ 13 w 57"/>
                  <a:gd name="T85" fmla="*/ 16 h 89"/>
                  <a:gd name="T86" fmla="*/ 14 w 57"/>
                  <a:gd name="T87" fmla="*/ 13 h 89"/>
                  <a:gd name="T88" fmla="*/ 26 w 57"/>
                  <a:gd name="T89" fmla="*/ 3 h 89"/>
                  <a:gd name="T90" fmla="*/ 26 w 57"/>
                  <a:gd name="T91" fmla="*/ 1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7" h="89">
                    <a:moveTo>
                      <a:pt x="26" y="36"/>
                    </a:moveTo>
                    <a:cubicBezTo>
                      <a:pt x="43" y="36"/>
                      <a:pt x="43" y="36"/>
                      <a:pt x="43" y="36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47" y="32"/>
                      <a:pt x="49" y="28"/>
                      <a:pt x="50" y="23"/>
                    </a:cubicBezTo>
                    <a:cubicBezTo>
                      <a:pt x="50" y="19"/>
                      <a:pt x="49" y="15"/>
                      <a:pt x="45" y="11"/>
                    </a:cubicBezTo>
                    <a:cubicBezTo>
                      <a:pt x="45" y="10"/>
                      <a:pt x="44" y="10"/>
                      <a:pt x="43" y="9"/>
                    </a:cubicBezTo>
                    <a:cubicBezTo>
                      <a:pt x="39" y="7"/>
                      <a:pt x="34" y="6"/>
                      <a:pt x="30" y="8"/>
                    </a:cubicBezTo>
                    <a:cubicBezTo>
                      <a:pt x="29" y="8"/>
                      <a:pt x="27" y="9"/>
                      <a:pt x="26" y="10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7" y="2"/>
                      <a:pt x="27" y="2"/>
                      <a:pt x="28" y="2"/>
                    </a:cubicBezTo>
                    <a:cubicBezTo>
                      <a:pt x="34" y="0"/>
                      <a:pt x="40" y="0"/>
                      <a:pt x="46" y="4"/>
                    </a:cubicBezTo>
                    <a:cubicBezTo>
                      <a:pt x="48" y="4"/>
                      <a:pt x="49" y="5"/>
                      <a:pt x="50" y="6"/>
                    </a:cubicBezTo>
                    <a:cubicBezTo>
                      <a:pt x="55" y="12"/>
                      <a:pt x="57" y="18"/>
                      <a:pt x="56" y="24"/>
                    </a:cubicBezTo>
                    <a:cubicBezTo>
                      <a:pt x="56" y="29"/>
                      <a:pt x="53" y="34"/>
                      <a:pt x="50" y="39"/>
                    </a:cubicBezTo>
                    <a:cubicBezTo>
                      <a:pt x="51" y="40"/>
                      <a:pt x="52" y="43"/>
                      <a:pt x="52" y="45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5"/>
                      <a:pt x="49" y="89"/>
                      <a:pt x="44" y="89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26" y="73"/>
                      <a:pt x="26" y="73"/>
                      <a:pt x="26" y="73"/>
                    </a:cubicBezTo>
                    <a:cubicBezTo>
                      <a:pt x="28" y="73"/>
                      <a:pt x="28" y="73"/>
                      <a:pt x="28" y="73"/>
                    </a:cubicBezTo>
                    <a:cubicBezTo>
                      <a:pt x="28" y="73"/>
                      <a:pt x="29" y="72"/>
                      <a:pt x="29" y="72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30" y="63"/>
                      <a:pt x="31" y="61"/>
                      <a:pt x="31" y="59"/>
                    </a:cubicBezTo>
                    <a:cubicBezTo>
                      <a:pt x="31" y="56"/>
                      <a:pt x="29" y="53"/>
                      <a:pt x="26" y="53"/>
                    </a:cubicBezTo>
                    <a:lnTo>
                      <a:pt x="26" y="36"/>
                    </a:lnTo>
                    <a:close/>
                    <a:moveTo>
                      <a:pt x="7" y="36"/>
                    </a:moveTo>
                    <a:cubicBezTo>
                      <a:pt x="26" y="36"/>
                      <a:pt x="26" y="36"/>
                      <a:pt x="26" y="36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3" y="53"/>
                      <a:pt x="20" y="56"/>
                      <a:pt x="20" y="59"/>
                    </a:cubicBezTo>
                    <a:cubicBezTo>
                      <a:pt x="20" y="61"/>
                      <a:pt x="21" y="63"/>
                      <a:pt x="23" y="64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23" y="72"/>
                      <a:pt x="23" y="73"/>
                      <a:pt x="24" y="73"/>
                    </a:cubicBezTo>
                    <a:cubicBezTo>
                      <a:pt x="26" y="73"/>
                      <a:pt x="26" y="73"/>
                      <a:pt x="26" y="73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7" y="89"/>
                      <a:pt x="7" y="89"/>
                      <a:pt x="7" y="89"/>
                    </a:cubicBezTo>
                    <a:cubicBezTo>
                      <a:pt x="3" y="89"/>
                      <a:pt x="0" y="85"/>
                      <a:pt x="0" y="80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0"/>
                      <a:pt x="3" y="36"/>
                      <a:pt x="7" y="36"/>
                    </a:cubicBezTo>
                    <a:close/>
                    <a:moveTo>
                      <a:pt x="26" y="10"/>
                    </a:moveTo>
                    <a:cubicBezTo>
                      <a:pt x="24" y="12"/>
                      <a:pt x="21" y="14"/>
                      <a:pt x="19" y="17"/>
                    </a:cubicBezTo>
                    <a:cubicBezTo>
                      <a:pt x="19" y="18"/>
                      <a:pt x="19" y="18"/>
                      <a:pt x="18" y="19"/>
                    </a:cubicBezTo>
                    <a:cubicBezTo>
                      <a:pt x="17" y="21"/>
                      <a:pt x="15" y="21"/>
                      <a:pt x="14" y="20"/>
                    </a:cubicBezTo>
                    <a:cubicBezTo>
                      <a:pt x="12" y="19"/>
                      <a:pt x="12" y="17"/>
                      <a:pt x="13" y="16"/>
                    </a:cubicBezTo>
                    <a:cubicBezTo>
                      <a:pt x="13" y="15"/>
                      <a:pt x="14" y="14"/>
                      <a:pt x="14" y="13"/>
                    </a:cubicBezTo>
                    <a:cubicBezTo>
                      <a:pt x="17" y="9"/>
                      <a:pt x="21" y="5"/>
                      <a:pt x="26" y="3"/>
                    </a:cubicBezTo>
                    <a:lnTo>
                      <a:pt x="2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" name="Freeform 306"/>
              <p:cNvSpPr>
                <a:spLocks/>
              </p:cNvSpPr>
              <p:nvPr/>
            </p:nvSpPr>
            <p:spPr bwMode="auto">
              <a:xfrm>
                <a:off x="1340" y="1210"/>
                <a:ext cx="82" cy="82"/>
              </a:xfrm>
              <a:custGeom>
                <a:avLst/>
                <a:gdLst>
                  <a:gd name="T0" fmla="*/ 9 w 60"/>
                  <a:gd name="T1" fmla="*/ 54 h 60"/>
                  <a:gd name="T2" fmla="*/ 9 w 60"/>
                  <a:gd name="T3" fmla="*/ 54 h 60"/>
                  <a:gd name="T4" fmla="*/ 9 w 60"/>
                  <a:gd name="T5" fmla="*/ 54 h 60"/>
                  <a:gd name="T6" fmla="*/ 1 w 60"/>
                  <a:gd name="T7" fmla="*/ 38 h 60"/>
                  <a:gd name="T8" fmla="*/ 6 w 60"/>
                  <a:gd name="T9" fmla="*/ 21 h 60"/>
                  <a:gd name="T10" fmla="*/ 6 w 60"/>
                  <a:gd name="T11" fmla="*/ 21 h 60"/>
                  <a:gd name="T12" fmla="*/ 6 w 60"/>
                  <a:gd name="T13" fmla="*/ 21 h 60"/>
                  <a:gd name="T14" fmla="*/ 23 w 60"/>
                  <a:gd name="T15" fmla="*/ 1 h 60"/>
                  <a:gd name="T16" fmla="*/ 26 w 60"/>
                  <a:gd name="T17" fmla="*/ 1 h 60"/>
                  <a:gd name="T18" fmla="*/ 26 w 60"/>
                  <a:gd name="T19" fmla="*/ 1 h 60"/>
                  <a:gd name="T20" fmla="*/ 33 w 60"/>
                  <a:gd name="T21" fmla="*/ 7 h 60"/>
                  <a:gd name="T22" fmla="*/ 33 w 60"/>
                  <a:gd name="T23" fmla="*/ 9 h 60"/>
                  <a:gd name="T24" fmla="*/ 33 w 60"/>
                  <a:gd name="T25" fmla="*/ 9 h 60"/>
                  <a:gd name="T26" fmla="*/ 33 w 60"/>
                  <a:gd name="T27" fmla="*/ 9 h 60"/>
                  <a:gd name="T28" fmla="*/ 22 w 60"/>
                  <a:gd name="T29" fmla="*/ 22 h 60"/>
                  <a:gd name="T30" fmla="*/ 22 w 60"/>
                  <a:gd name="T31" fmla="*/ 22 h 60"/>
                  <a:gd name="T32" fmla="*/ 17 w 60"/>
                  <a:gd name="T33" fmla="*/ 28 h 60"/>
                  <a:gd name="T34" fmla="*/ 17 w 60"/>
                  <a:gd name="T35" fmla="*/ 28 h 60"/>
                  <a:gd name="T36" fmla="*/ 17 w 60"/>
                  <a:gd name="T37" fmla="*/ 28 h 60"/>
                  <a:gd name="T38" fmla="*/ 17 w 60"/>
                  <a:gd name="T39" fmla="*/ 28 h 60"/>
                  <a:gd name="T40" fmla="*/ 15 w 60"/>
                  <a:gd name="T41" fmla="*/ 36 h 60"/>
                  <a:gd name="T42" fmla="*/ 18 w 60"/>
                  <a:gd name="T43" fmla="*/ 43 h 60"/>
                  <a:gd name="T44" fmla="*/ 18 w 60"/>
                  <a:gd name="T45" fmla="*/ 43 h 60"/>
                  <a:gd name="T46" fmla="*/ 18 w 60"/>
                  <a:gd name="T47" fmla="*/ 43 h 60"/>
                  <a:gd name="T48" fmla="*/ 18 w 60"/>
                  <a:gd name="T49" fmla="*/ 43 h 60"/>
                  <a:gd name="T50" fmla="*/ 18 w 60"/>
                  <a:gd name="T51" fmla="*/ 43 h 60"/>
                  <a:gd name="T52" fmla="*/ 26 w 60"/>
                  <a:gd name="T53" fmla="*/ 46 h 60"/>
                  <a:gd name="T54" fmla="*/ 33 w 60"/>
                  <a:gd name="T55" fmla="*/ 42 h 60"/>
                  <a:gd name="T56" fmla="*/ 33 w 60"/>
                  <a:gd name="T57" fmla="*/ 42 h 60"/>
                  <a:gd name="T58" fmla="*/ 33 w 60"/>
                  <a:gd name="T59" fmla="*/ 42 h 60"/>
                  <a:gd name="T60" fmla="*/ 33 w 60"/>
                  <a:gd name="T61" fmla="*/ 42 h 60"/>
                  <a:gd name="T62" fmla="*/ 39 w 60"/>
                  <a:gd name="T63" fmla="*/ 36 h 60"/>
                  <a:gd name="T64" fmla="*/ 39 w 60"/>
                  <a:gd name="T65" fmla="*/ 36 h 60"/>
                  <a:gd name="T66" fmla="*/ 49 w 60"/>
                  <a:gd name="T67" fmla="*/ 23 h 60"/>
                  <a:gd name="T68" fmla="*/ 49 w 60"/>
                  <a:gd name="T69" fmla="*/ 23 h 60"/>
                  <a:gd name="T70" fmla="*/ 52 w 60"/>
                  <a:gd name="T71" fmla="*/ 23 h 60"/>
                  <a:gd name="T72" fmla="*/ 52 w 60"/>
                  <a:gd name="T73" fmla="*/ 23 h 60"/>
                  <a:gd name="T74" fmla="*/ 59 w 60"/>
                  <a:gd name="T75" fmla="*/ 29 h 60"/>
                  <a:gd name="T76" fmla="*/ 59 w 60"/>
                  <a:gd name="T77" fmla="*/ 32 h 60"/>
                  <a:gd name="T78" fmla="*/ 59 w 60"/>
                  <a:gd name="T79" fmla="*/ 32 h 60"/>
                  <a:gd name="T80" fmla="*/ 42 w 60"/>
                  <a:gd name="T81" fmla="*/ 52 h 60"/>
                  <a:gd name="T82" fmla="*/ 42 w 60"/>
                  <a:gd name="T83" fmla="*/ 52 h 60"/>
                  <a:gd name="T84" fmla="*/ 42 w 60"/>
                  <a:gd name="T85" fmla="*/ 52 h 60"/>
                  <a:gd name="T86" fmla="*/ 26 w 60"/>
                  <a:gd name="T87" fmla="*/ 60 h 60"/>
                  <a:gd name="T88" fmla="*/ 9 w 60"/>
                  <a:gd name="T89" fmla="*/ 54 h 60"/>
                  <a:gd name="T90" fmla="*/ 9 w 60"/>
                  <a:gd name="T91" fmla="*/ 5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0" h="60">
                    <a:moveTo>
                      <a:pt x="9" y="54"/>
                    </a:moveTo>
                    <a:cubicBezTo>
                      <a:pt x="9" y="54"/>
                      <a:pt x="9" y="54"/>
                      <a:pt x="9" y="54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4" y="50"/>
                      <a:pt x="1" y="44"/>
                      <a:pt x="1" y="38"/>
                    </a:cubicBezTo>
                    <a:cubicBezTo>
                      <a:pt x="0" y="32"/>
                      <a:pt x="2" y="26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4" y="0"/>
                      <a:pt x="25" y="0"/>
                      <a:pt x="26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4" y="8"/>
                      <a:pt x="34" y="9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5" y="30"/>
                      <a:pt x="15" y="33"/>
                      <a:pt x="15" y="36"/>
                    </a:cubicBezTo>
                    <a:cubicBezTo>
                      <a:pt x="15" y="39"/>
                      <a:pt x="16" y="41"/>
                      <a:pt x="18" y="43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21" y="45"/>
                      <a:pt x="23" y="46"/>
                      <a:pt x="26" y="46"/>
                    </a:cubicBezTo>
                    <a:cubicBezTo>
                      <a:pt x="29" y="45"/>
                      <a:pt x="32" y="44"/>
                      <a:pt x="33" y="42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50" y="23"/>
                      <a:pt x="51" y="23"/>
                      <a:pt x="52" y="2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60" y="30"/>
                      <a:pt x="60" y="31"/>
                      <a:pt x="59" y="32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42" y="52"/>
                      <a:pt x="42" y="52"/>
                      <a:pt x="42" y="52"/>
                    </a:cubicBezTo>
                    <a:cubicBezTo>
                      <a:pt x="42" y="52"/>
                      <a:pt x="42" y="52"/>
                      <a:pt x="42" y="52"/>
                    </a:cubicBezTo>
                    <a:cubicBezTo>
                      <a:pt x="42" y="52"/>
                      <a:pt x="42" y="52"/>
                      <a:pt x="42" y="52"/>
                    </a:cubicBezTo>
                    <a:cubicBezTo>
                      <a:pt x="38" y="57"/>
                      <a:pt x="32" y="59"/>
                      <a:pt x="26" y="60"/>
                    </a:cubicBezTo>
                    <a:cubicBezTo>
                      <a:pt x="20" y="60"/>
                      <a:pt x="14" y="58"/>
                      <a:pt x="9" y="54"/>
                    </a:cubicBezTo>
                    <a:cubicBezTo>
                      <a:pt x="9" y="54"/>
                      <a:pt x="9" y="54"/>
                      <a:pt x="9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2" name="Freeform 307"/>
              <p:cNvSpPr>
                <a:spLocks/>
              </p:cNvSpPr>
              <p:nvPr/>
            </p:nvSpPr>
            <p:spPr bwMode="auto">
              <a:xfrm>
                <a:off x="1340" y="1213"/>
                <a:ext cx="80" cy="81"/>
              </a:xfrm>
              <a:custGeom>
                <a:avLst/>
                <a:gdLst>
                  <a:gd name="T0" fmla="*/ 10 w 58"/>
                  <a:gd name="T1" fmla="*/ 51 h 59"/>
                  <a:gd name="T2" fmla="*/ 10 w 58"/>
                  <a:gd name="T3" fmla="*/ 51 h 59"/>
                  <a:gd name="T4" fmla="*/ 8 w 58"/>
                  <a:gd name="T5" fmla="*/ 20 h 59"/>
                  <a:gd name="T6" fmla="*/ 25 w 58"/>
                  <a:gd name="T7" fmla="*/ 0 h 59"/>
                  <a:gd name="T8" fmla="*/ 32 w 58"/>
                  <a:gd name="T9" fmla="*/ 6 h 59"/>
                  <a:gd name="T10" fmla="*/ 32 w 58"/>
                  <a:gd name="T11" fmla="*/ 6 h 59"/>
                  <a:gd name="T12" fmla="*/ 21 w 58"/>
                  <a:gd name="T13" fmla="*/ 19 h 59"/>
                  <a:gd name="T14" fmla="*/ 16 w 58"/>
                  <a:gd name="T15" fmla="*/ 25 h 59"/>
                  <a:gd name="T16" fmla="*/ 17 w 58"/>
                  <a:gd name="T17" fmla="*/ 42 h 59"/>
                  <a:gd name="T18" fmla="*/ 17 w 58"/>
                  <a:gd name="T19" fmla="*/ 42 h 59"/>
                  <a:gd name="T20" fmla="*/ 35 w 58"/>
                  <a:gd name="T21" fmla="*/ 41 h 59"/>
                  <a:gd name="T22" fmla="*/ 40 w 58"/>
                  <a:gd name="T23" fmla="*/ 35 h 59"/>
                  <a:gd name="T24" fmla="*/ 51 w 58"/>
                  <a:gd name="T25" fmla="*/ 22 h 59"/>
                  <a:gd name="T26" fmla="*/ 51 w 58"/>
                  <a:gd name="T27" fmla="*/ 22 h 59"/>
                  <a:gd name="T28" fmla="*/ 58 w 58"/>
                  <a:gd name="T29" fmla="*/ 29 h 59"/>
                  <a:gd name="T30" fmla="*/ 41 w 58"/>
                  <a:gd name="T31" fmla="*/ 49 h 59"/>
                  <a:gd name="T32" fmla="*/ 10 w 58"/>
                  <a:gd name="T33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8" h="59">
                    <a:moveTo>
                      <a:pt x="10" y="51"/>
                    </a:moveTo>
                    <a:cubicBezTo>
                      <a:pt x="10" y="51"/>
                      <a:pt x="10" y="51"/>
                      <a:pt x="10" y="51"/>
                    </a:cubicBezTo>
                    <a:cubicBezTo>
                      <a:pt x="1" y="43"/>
                      <a:pt x="0" y="29"/>
                      <a:pt x="8" y="2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2" y="30"/>
                      <a:pt x="12" y="38"/>
                      <a:pt x="17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22" y="47"/>
                      <a:pt x="30" y="46"/>
                      <a:pt x="35" y="41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33" y="58"/>
                      <a:pt x="19" y="59"/>
                      <a:pt x="1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" name="Freeform 308"/>
              <p:cNvSpPr>
                <a:spLocks noEditPoints="1"/>
              </p:cNvSpPr>
              <p:nvPr/>
            </p:nvSpPr>
            <p:spPr bwMode="auto">
              <a:xfrm>
                <a:off x="1363" y="1213"/>
                <a:ext cx="57" cy="52"/>
              </a:xfrm>
              <a:custGeom>
                <a:avLst/>
                <a:gdLst>
                  <a:gd name="T0" fmla="*/ 0 w 57"/>
                  <a:gd name="T1" fmla="*/ 12 h 52"/>
                  <a:gd name="T2" fmla="*/ 11 w 57"/>
                  <a:gd name="T3" fmla="*/ 0 h 52"/>
                  <a:gd name="T4" fmla="*/ 21 w 57"/>
                  <a:gd name="T5" fmla="*/ 8 h 52"/>
                  <a:gd name="T6" fmla="*/ 21 w 57"/>
                  <a:gd name="T7" fmla="*/ 8 h 52"/>
                  <a:gd name="T8" fmla="*/ 10 w 57"/>
                  <a:gd name="T9" fmla="*/ 20 h 52"/>
                  <a:gd name="T10" fmla="*/ 0 w 57"/>
                  <a:gd name="T11" fmla="*/ 12 h 52"/>
                  <a:gd name="T12" fmla="*/ 0 w 57"/>
                  <a:gd name="T13" fmla="*/ 12 h 52"/>
                  <a:gd name="T14" fmla="*/ 36 w 57"/>
                  <a:gd name="T15" fmla="*/ 42 h 52"/>
                  <a:gd name="T16" fmla="*/ 47 w 57"/>
                  <a:gd name="T17" fmla="*/ 30 h 52"/>
                  <a:gd name="T18" fmla="*/ 47 w 57"/>
                  <a:gd name="T19" fmla="*/ 30 h 52"/>
                  <a:gd name="T20" fmla="*/ 57 w 57"/>
                  <a:gd name="T21" fmla="*/ 39 h 52"/>
                  <a:gd name="T22" fmla="*/ 46 w 57"/>
                  <a:gd name="T23" fmla="*/ 52 h 52"/>
                  <a:gd name="T24" fmla="*/ 36 w 57"/>
                  <a:gd name="T25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" h="52">
                    <a:moveTo>
                      <a:pt x="0" y="12"/>
                    </a:moveTo>
                    <a:lnTo>
                      <a:pt x="11" y="0"/>
                    </a:lnTo>
                    <a:lnTo>
                      <a:pt x="21" y="8"/>
                    </a:lnTo>
                    <a:lnTo>
                      <a:pt x="21" y="8"/>
                    </a:lnTo>
                    <a:lnTo>
                      <a:pt x="10" y="20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  <a:moveTo>
                      <a:pt x="36" y="42"/>
                    </a:moveTo>
                    <a:lnTo>
                      <a:pt x="47" y="30"/>
                    </a:lnTo>
                    <a:lnTo>
                      <a:pt x="47" y="30"/>
                    </a:lnTo>
                    <a:lnTo>
                      <a:pt x="57" y="39"/>
                    </a:lnTo>
                    <a:lnTo>
                      <a:pt x="46" y="52"/>
                    </a:lnTo>
                    <a:lnTo>
                      <a:pt x="36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" name="Freeform 309"/>
              <p:cNvSpPr>
                <a:spLocks/>
              </p:cNvSpPr>
              <p:nvPr/>
            </p:nvSpPr>
            <p:spPr bwMode="auto">
              <a:xfrm>
                <a:off x="2529" y="2283"/>
                <a:ext cx="68" cy="86"/>
              </a:xfrm>
              <a:custGeom>
                <a:avLst/>
                <a:gdLst>
                  <a:gd name="T0" fmla="*/ 25 w 49"/>
                  <a:gd name="T1" fmla="*/ 0 h 62"/>
                  <a:gd name="T2" fmla="*/ 25 w 49"/>
                  <a:gd name="T3" fmla="*/ 0 h 62"/>
                  <a:gd name="T4" fmla="*/ 25 w 49"/>
                  <a:gd name="T5" fmla="*/ 0 h 62"/>
                  <a:gd name="T6" fmla="*/ 37 w 49"/>
                  <a:gd name="T7" fmla="*/ 5 h 62"/>
                  <a:gd name="T8" fmla="*/ 43 w 49"/>
                  <a:gd name="T9" fmla="*/ 17 h 62"/>
                  <a:gd name="T10" fmla="*/ 43 w 49"/>
                  <a:gd name="T11" fmla="*/ 17 h 62"/>
                  <a:gd name="T12" fmla="*/ 43 w 49"/>
                  <a:gd name="T13" fmla="*/ 17 h 62"/>
                  <a:gd name="T14" fmla="*/ 43 w 49"/>
                  <a:gd name="T15" fmla="*/ 17 h 62"/>
                  <a:gd name="T16" fmla="*/ 43 w 49"/>
                  <a:gd name="T17" fmla="*/ 17 h 62"/>
                  <a:gd name="T18" fmla="*/ 37 w 49"/>
                  <a:gd name="T19" fmla="*/ 30 h 62"/>
                  <a:gd name="T20" fmla="*/ 34 w 49"/>
                  <a:gd name="T21" fmla="*/ 32 h 62"/>
                  <a:gd name="T22" fmla="*/ 35 w 49"/>
                  <a:gd name="T23" fmla="*/ 32 h 62"/>
                  <a:gd name="T24" fmla="*/ 49 w 49"/>
                  <a:gd name="T25" fmla="*/ 47 h 62"/>
                  <a:gd name="T26" fmla="*/ 49 w 49"/>
                  <a:gd name="T27" fmla="*/ 62 h 62"/>
                  <a:gd name="T28" fmla="*/ 0 w 49"/>
                  <a:gd name="T29" fmla="*/ 62 h 62"/>
                  <a:gd name="T30" fmla="*/ 0 w 49"/>
                  <a:gd name="T31" fmla="*/ 47 h 62"/>
                  <a:gd name="T32" fmla="*/ 15 w 49"/>
                  <a:gd name="T33" fmla="*/ 32 h 62"/>
                  <a:gd name="T34" fmla="*/ 16 w 49"/>
                  <a:gd name="T35" fmla="*/ 32 h 62"/>
                  <a:gd name="T36" fmla="*/ 13 w 49"/>
                  <a:gd name="T37" fmla="*/ 30 h 62"/>
                  <a:gd name="T38" fmla="*/ 7 w 49"/>
                  <a:gd name="T39" fmla="*/ 18 h 62"/>
                  <a:gd name="T40" fmla="*/ 7 w 49"/>
                  <a:gd name="T41" fmla="*/ 18 h 62"/>
                  <a:gd name="T42" fmla="*/ 7 w 49"/>
                  <a:gd name="T43" fmla="*/ 17 h 62"/>
                  <a:gd name="T44" fmla="*/ 7 w 49"/>
                  <a:gd name="T45" fmla="*/ 17 h 62"/>
                  <a:gd name="T46" fmla="*/ 7 w 49"/>
                  <a:gd name="T47" fmla="*/ 17 h 62"/>
                  <a:gd name="T48" fmla="*/ 13 w 49"/>
                  <a:gd name="T49" fmla="*/ 5 h 62"/>
                  <a:gd name="T50" fmla="*/ 25 w 49"/>
                  <a:gd name="T51" fmla="*/ 0 h 62"/>
                  <a:gd name="T52" fmla="*/ 25 w 49"/>
                  <a:gd name="T5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9" h="62"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0" y="0"/>
                      <a:pt x="34" y="2"/>
                      <a:pt x="37" y="5"/>
                    </a:cubicBezTo>
                    <a:cubicBezTo>
                      <a:pt x="41" y="8"/>
                      <a:pt x="43" y="13"/>
                      <a:pt x="43" y="17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3" y="22"/>
                      <a:pt x="41" y="27"/>
                      <a:pt x="37" y="30"/>
                    </a:cubicBezTo>
                    <a:cubicBezTo>
                      <a:pt x="36" y="31"/>
                      <a:pt x="35" y="32"/>
                      <a:pt x="34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43" y="32"/>
                      <a:pt x="49" y="39"/>
                      <a:pt x="49" y="47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39"/>
                      <a:pt x="7" y="32"/>
                      <a:pt x="15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4" y="32"/>
                      <a:pt x="13" y="31"/>
                      <a:pt x="13" y="30"/>
                    </a:cubicBezTo>
                    <a:cubicBezTo>
                      <a:pt x="9" y="27"/>
                      <a:pt x="7" y="22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3"/>
                      <a:pt x="9" y="8"/>
                      <a:pt x="13" y="5"/>
                    </a:cubicBezTo>
                    <a:cubicBezTo>
                      <a:pt x="16" y="2"/>
                      <a:pt x="20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5" name="Freeform 310"/>
              <p:cNvSpPr>
                <a:spLocks noEditPoints="1"/>
              </p:cNvSpPr>
              <p:nvPr/>
            </p:nvSpPr>
            <p:spPr bwMode="auto">
              <a:xfrm>
                <a:off x="2361" y="2271"/>
                <a:ext cx="106" cy="110"/>
              </a:xfrm>
              <a:custGeom>
                <a:avLst/>
                <a:gdLst>
                  <a:gd name="T0" fmla="*/ 46 w 77"/>
                  <a:gd name="T1" fmla="*/ 56 h 80"/>
                  <a:gd name="T2" fmla="*/ 49 w 77"/>
                  <a:gd name="T3" fmla="*/ 66 h 80"/>
                  <a:gd name="T4" fmla="*/ 49 w 77"/>
                  <a:gd name="T5" fmla="*/ 80 h 80"/>
                  <a:gd name="T6" fmla="*/ 46 w 77"/>
                  <a:gd name="T7" fmla="*/ 80 h 80"/>
                  <a:gd name="T8" fmla="*/ 46 w 77"/>
                  <a:gd name="T9" fmla="*/ 56 h 80"/>
                  <a:gd name="T10" fmla="*/ 46 w 77"/>
                  <a:gd name="T11" fmla="*/ 27 h 80"/>
                  <a:gd name="T12" fmla="*/ 46 w 77"/>
                  <a:gd name="T13" fmla="*/ 7 h 80"/>
                  <a:gd name="T14" fmla="*/ 60 w 77"/>
                  <a:gd name="T15" fmla="*/ 0 h 80"/>
                  <a:gd name="T16" fmla="*/ 77 w 77"/>
                  <a:gd name="T17" fmla="*/ 17 h 80"/>
                  <a:gd name="T18" fmla="*/ 55 w 77"/>
                  <a:gd name="T19" fmla="*/ 40 h 80"/>
                  <a:gd name="T20" fmla="*/ 47 w 77"/>
                  <a:gd name="T21" fmla="*/ 41 h 80"/>
                  <a:gd name="T22" fmla="*/ 54 w 77"/>
                  <a:gd name="T23" fmla="*/ 36 h 80"/>
                  <a:gd name="T24" fmla="*/ 53 w 77"/>
                  <a:gd name="T25" fmla="*/ 33 h 80"/>
                  <a:gd name="T26" fmla="*/ 46 w 77"/>
                  <a:gd name="T27" fmla="*/ 27 h 80"/>
                  <a:gd name="T28" fmla="*/ 24 w 77"/>
                  <a:gd name="T29" fmla="*/ 18 h 80"/>
                  <a:gd name="T30" fmla="*/ 24 w 77"/>
                  <a:gd name="T31" fmla="*/ 18 h 80"/>
                  <a:gd name="T32" fmla="*/ 24 w 77"/>
                  <a:gd name="T33" fmla="*/ 18 h 80"/>
                  <a:gd name="T34" fmla="*/ 37 w 77"/>
                  <a:gd name="T35" fmla="*/ 23 h 80"/>
                  <a:gd name="T36" fmla="*/ 42 w 77"/>
                  <a:gd name="T37" fmla="*/ 36 h 80"/>
                  <a:gd name="T38" fmla="*/ 42 w 77"/>
                  <a:gd name="T39" fmla="*/ 36 h 80"/>
                  <a:gd name="T40" fmla="*/ 42 w 77"/>
                  <a:gd name="T41" fmla="*/ 36 h 80"/>
                  <a:gd name="T42" fmla="*/ 42 w 77"/>
                  <a:gd name="T43" fmla="*/ 36 h 80"/>
                  <a:gd name="T44" fmla="*/ 42 w 77"/>
                  <a:gd name="T45" fmla="*/ 36 h 80"/>
                  <a:gd name="T46" fmla="*/ 37 w 77"/>
                  <a:gd name="T47" fmla="*/ 48 h 80"/>
                  <a:gd name="T48" fmla="*/ 34 w 77"/>
                  <a:gd name="T49" fmla="*/ 51 h 80"/>
                  <a:gd name="T50" fmla="*/ 34 w 77"/>
                  <a:gd name="T51" fmla="*/ 51 h 80"/>
                  <a:gd name="T52" fmla="*/ 46 w 77"/>
                  <a:gd name="T53" fmla="*/ 56 h 80"/>
                  <a:gd name="T54" fmla="*/ 46 w 77"/>
                  <a:gd name="T55" fmla="*/ 80 h 80"/>
                  <a:gd name="T56" fmla="*/ 0 w 77"/>
                  <a:gd name="T57" fmla="*/ 80 h 80"/>
                  <a:gd name="T58" fmla="*/ 0 w 77"/>
                  <a:gd name="T59" fmla="*/ 66 h 80"/>
                  <a:gd name="T60" fmla="*/ 15 w 77"/>
                  <a:gd name="T61" fmla="*/ 51 h 80"/>
                  <a:gd name="T62" fmla="*/ 15 w 77"/>
                  <a:gd name="T63" fmla="*/ 51 h 80"/>
                  <a:gd name="T64" fmla="*/ 12 w 77"/>
                  <a:gd name="T65" fmla="*/ 48 h 80"/>
                  <a:gd name="T66" fmla="*/ 7 w 77"/>
                  <a:gd name="T67" fmla="*/ 36 h 80"/>
                  <a:gd name="T68" fmla="*/ 7 w 77"/>
                  <a:gd name="T69" fmla="*/ 36 h 80"/>
                  <a:gd name="T70" fmla="*/ 7 w 77"/>
                  <a:gd name="T71" fmla="*/ 36 h 80"/>
                  <a:gd name="T72" fmla="*/ 7 w 77"/>
                  <a:gd name="T73" fmla="*/ 36 h 80"/>
                  <a:gd name="T74" fmla="*/ 7 w 77"/>
                  <a:gd name="T75" fmla="*/ 36 h 80"/>
                  <a:gd name="T76" fmla="*/ 12 w 77"/>
                  <a:gd name="T77" fmla="*/ 23 h 80"/>
                  <a:gd name="T78" fmla="*/ 24 w 77"/>
                  <a:gd name="T79" fmla="*/ 18 h 80"/>
                  <a:gd name="T80" fmla="*/ 24 w 77"/>
                  <a:gd name="T81" fmla="*/ 18 h 80"/>
                  <a:gd name="T82" fmla="*/ 24 w 77"/>
                  <a:gd name="T83" fmla="*/ 18 h 80"/>
                  <a:gd name="T84" fmla="*/ 46 w 77"/>
                  <a:gd name="T85" fmla="*/ 7 h 80"/>
                  <a:gd name="T86" fmla="*/ 43 w 77"/>
                  <a:gd name="T87" fmla="*/ 17 h 80"/>
                  <a:gd name="T88" fmla="*/ 46 w 77"/>
                  <a:gd name="T89" fmla="*/ 27 h 80"/>
                  <a:gd name="T90" fmla="*/ 46 w 77"/>
                  <a:gd name="T91" fmla="*/ 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7" h="80">
                    <a:moveTo>
                      <a:pt x="46" y="56"/>
                    </a:moveTo>
                    <a:cubicBezTo>
                      <a:pt x="48" y="59"/>
                      <a:pt x="49" y="62"/>
                      <a:pt x="49" y="66"/>
                    </a:cubicBezTo>
                    <a:cubicBezTo>
                      <a:pt x="49" y="80"/>
                      <a:pt x="49" y="80"/>
                      <a:pt x="49" y="80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56"/>
                      <a:pt x="46" y="56"/>
                      <a:pt x="46" y="56"/>
                    </a:cubicBezTo>
                    <a:close/>
                    <a:moveTo>
                      <a:pt x="46" y="27"/>
                    </a:moveTo>
                    <a:cubicBezTo>
                      <a:pt x="46" y="7"/>
                      <a:pt x="46" y="7"/>
                      <a:pt x="46" y="7"/>
                    </a:cubicBezTo>
                    <a:cubicBezTo>
                      <a:pt x="49" y="3"/>
                      <a:pt x="54" y="0"/>
                      <a:pt x="60" y="0"/>
                    </a:cubicBezTo>
                    <a:cubicBezTo>
                      <a:pt x="70" y="0"/>
                      <a:pt x="77" y="7"/>
                      <a:pt x="77" y="17"/>
                    </a:cubicBezTo>
                    <a:cubicBezTo>
                      <a:pt x="77" y="28"/>
                      <a:pt x="64" y="36"/>
                      <a:pt x="55" y="40"/>
                    </a:cubicBezTo>
                    <a:cubicBezTo>
                      <a:pt x="49" y="42"/>
                      <a:pt x="47" y="41"/>
                      <a:pt x="47" y="41"/>
                    </a:cubicBezTo>
                    <a:cubicBezTo>
                      <a:pt x="47" y="41"/>
                      <a:pt x="54" y="41"/>
                      <a:pt x="54" y="36"/>
                    </a:cubicBezTo>
                    <a:cubicBezTo>
                      <a:pt x="54" y="35"/>
                      <a:pt x="54" y="34"/>
                      <a:pt x="53" y="33"/>
                    </a:cubicBezTo>
                    <a:cubicBezTo>
                      <a:pt x="50" y="32"/>
                      <a:pt x="48" y="29"/>
                      <a:pt x="46" y="27"/>
                    </a:cubicBezTo>
                    <a:close/>
                    <a:moveTo>
                      <a:pt x="24" y="18"/>
                    </a:move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9" y="18"/>
                      <a:pt x="34" y="20"/>
                      <a:pt x="37" y="23"/>
                    </a:cubicBezTo>
                    <a:cubicBezTo>
                      <a:pt x="40" y="27"/>
                      <a:pt x="42" y="31"/>
                      <a:pt x="42" y="36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2" y="41"/>
                      <a:pt x="40" y="45"/>
                      <a:pt x="37" y="48"/>
                    </a:cubicBezTo>
                    <a:cubicBezTo>
                      <a:pt x="36" y="49"/>
                      <a:pt x="35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9" y="51"/>
                      <a:pt x="43" y="53"/>
                      <a:pt x="46" y="56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57"/>
                      <a:pt x="7" y="51"/>
                      <a:pt x="15" y="51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14" y="50"/>
                      <a:pt x="13" y="49"/>
                      <a:pt x="12" y="48"/>
                    </a:cubicBezTo>
                    <a:cubicBezTo>
                      <a:pt x="9" y="45"/>
                      <a:pt x="7" y="41"/>
                      <a:pt x="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1"/>
                      <a:pt x="9" y="27"/>
                      <a:pt x="12" y="23"/>
                    </a:cubicBezTo>
                    <a:cubicBezTo>
                      <a:pt x="15" y="20"/>
                      <a:pt x="20" y="18"/>
                      <a:pt x="24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4" y="18"/>
                      <a:pt x="24" y="18"/>
                    </a:cubicBezTo>
                    <a:close/>
                    <a:moveTo>
                      <a:pt x="46" y="7"/>
                    </a:moveTo>
                    <a:cubicBezTo>
                      <a:pt x="44" y="10"/>
                      <a:pt x="43" y="13"/>
                      <a:pt x="43" y="17"/>
                    </a:cubicBezTo>
                    <a:cubicBezTo>
                      <a:pt x="43" y="21"/>
                      <a:pt x="44" y="24"/>
                      <a:pt x="46" y="27"/>
                    </a:cubicBezTo>
                    <a:lnTo>
                      <a:pt x="4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6" name="Freeform 311"/>
              <p:cNvSpPr>
                <a:spLocks noEditPoints="1"/>
              </p:cNvSpPr>
              <p:nvPr/>
            </p:nvSpPr>
            <p:spPr bwMode="auto">
              <a:xfrm>
                <a:off x="2153" y="2311"/>
                <a:ext cx="64" cy="66"/>
              </a:xfrm>
              <a:custGeom>
                <a:avLst/>
                <a:gdLst>
                  <a:gd name="T0" fmla="*/ 39 w 46"/>
                  <a:gd name="T1" fmla="*/ 8 h 48"/>
                  <a:gd name="T2" fmla="*/ 46 w 46"/>
                  <a:gd name="T3" fmla="*/ 25 h 48"/>
                  <a:gd name="T4" fmla="*/ 46 w 46"/>
                  <a:gd name="T5" fmla="*/ 25 h 48"/>
                  <a:gd name="T6" fmla="*/ 23 w 46"/>
                  <a:gd name="T7" fmla="*/ 48 h 48"/>
                  <a:gd name="T8" fmla="*/ 23 w 46"/>
                  <a:gd name="T9" fmla="*/ 48 h 48"/>
                  <a:gd name="T10" fmla="*/ 23 w 46"/>
                  <a:gd name="T11" fmla="*/ 41 h 48"/>
                  <a:gd name="T12" fmla="*/ 23 w 46"/>
                  <a:gd name="T13" fmla="*/ 41 h 48"/>
                  <a:gd name="T14" fmla="*/ 40 w 46"/>
                  <a:gd name="T15" fmla="*/ 25 h 48"/>
                  <a:gd name="T16" fmla="*/ 40 w 46"/>
                  <a:gd name="T17" fmla="*/ 25 h 48"/>
                  <a:gd name="T18" fmla="*/ 38 w 46"/>
                  <a:gd name="T19" fmla="*/ 17 h 48"/>
                  <a:gd name="T20" fmla="*/ 35 w 46"/>
                  <a:gd name="T21" fmla="*/ 13 h 48"/>
                  <a:gd name="T22" fmla="*/ 35 w 46"/>
                  <a:gd name="T23" fmla="*/ 13 h 48"/>
                  <a:gd name="T24" fmla="*/ 33 w 46"/>
                  <a:gd name="T25" fmla="*/ 12 h 48"/>
                  <a:gd name="T26" fmla="*/ 32 w 46"/>
                  <a:gd name="T27" fmla="*/ 10 h 48"/>
                  <a:gd name="T28" fmla="*/ 36 w 46"/>
                  <a:gd name="T29" fmla="*/ 6 h 48"/>
                  <a:gd name="T30" fmla="*/ 37 w 46"/>
                  <a:gd name="T31" fmla="*/ 6 h 48"/>
                  <a:gd name="T32" fmla="*/ 37 w 46"/>
                  <a:gd name="T33" fmla="*/ 7 h 48"/>
                  <a:gd name="T34" fmla="*/ 38 w 46"/>
                  <a:gd name="T35" fmla="*/ 7 h 48"/>
                  <a:gd name="T36" fmla="*/ 39 w 46"/>
                  <a:gd name="T37" fmla="*/ 8 h 48"/>
                  <a:gd name="T38" fmla="*/ 23 w 46"/>
                  <a:gd name="T39" fmla="*/ 26 h 48"/>
                  <a:gd name="T40" fmla="*/ 26 w 46"/>
                  <a:gd name="T41" fmla="*/ 24 h 48"/>
                  <a:gd name="T42" fmla="*/ 26 w 46"/>
                  <a:gd name="T43" fmla="*/ 3 h 48"/>
                  <a:gd name="T44" fmla="*/ 25 w 46"/>
                  <a:gd name="T45" fmla="*/ 1 h 48"/>
                  <a:gd name="T46" fmla="*/ 23 w 46"/>
                  <a:gd name="T47" fmla="*/ 0 h 48"/>
                  <a:gd name="T48" fmla="*/ 23 w 46"/>
                  <a:gd name="T49" fmla="*/ 48 h 48"/>
                  <a:gd name="T50" fmla="*/ 0 w 46"/>
                  <a:gd name="T51" fmla="*/ 25 h 48"/>
                  <a:gd name="T52" fmla="*/ 0 w 46"/>
                  <a:gd name="T53" fmla="*/ 25 h 48"/>
                  <a:gd name="T54" fmla="*/ 3 w 46"/>
                  <a:gd name="T55" fmla="*/ 14 h 48"/>
                  <a:gd name="T56" fmla="*/ 8 w 46"/>
                  <a:gd name="T57" fmla="*/ 8 h 48"/>
                  <a:gd name="T58" fmla="*/ 8 w 46"/>
                  <a:gd name="T59" fmla="*/ 8 h 48"/>
                  <a:gd name="T60" fmla="*/ 9 w 46"/>
                  <a:gd name="T61" fmla="*/ 7 h 48"/>
                  <a:gd name="T62" fmla="*/ 11 w 46"/>
                  <a:gd name="T63" fmla="*/ 6 h 48"/>
                  <a:gd name="T64" fmla="*/ 12 w 46"/>
                  <a:gd name="T65" fmla="*/ 6 h 48"/>
                  <a:gd name="T66" fmla="*/ 13 w 46"/>
                  <a:gd name="T67" fmla="*/ 7 h 48"/>
                  <a:gd name="T68" fmla="*/ 14 w 46"/>
                  <a:gd name="T69" fmla="*/ 7 h 48"/>
                  <a:gd name="T70" fmla="*/ 14 w 46"/>
                  <a:gd name="T71" fmla="*/ 11 h 48"/>
                  <a:gd name="T72" fmla="*/ 13 w 46"/>
                  <a:gd name="T73" fmla="*/ 12 h 48"/>
                  <a:gd name="T74" fmla="*/ 7 w 46"/>
                  <a:gd name="T75" fmla="*/ 25 h 48"/>
                  <a:gd name="T76" fmla="*/ 12 w 46"/>
                  <a:gd name="T77" fmla="*/ 36 h 48"/>
                  <a:gd name="T78" fmla="*/ 23 w 46"/>
                  <a:gd name="T79" fmla="*/ 0 h 48"/>
                  <a:gd name="T80" fmla="*/ 23 w 46"/>
                  <a:gd name="T81" fmla="*/ 0 h 48"/>
                  <a:gd name="T82" fmla="*/ 20 w 46"/>
                  <a:gd name="T83" fmla="*/ 3 h 48"/>
                  <a:gd name="T84" fmla="*/ 20 w 46"/>
                  <a:gd name="T85" fmla="*/ 24 h 48"/>
                  <a:gd name="T86" fmla="*/ 21 w 46"/>
                  <a:gd name="T87" fmla="*/ 26 h 48"/>
                  <a:gd name="T88" fmla="*/ 23 w 46"/>
                  <a:gd name="T89" fmla="*/ 26 h 48"/>
                  <a:gd name="T90" fmla="*/ 23 w 46"/>
                  <a:gd name="T9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" h="48">
                    <a:moveTo>
                      <a:pt x="39" y="8"/>
                    </a:moveTo>
                    <a:cubicBezTo>
                      <a:pt x="39" y="8"/>
                      <a:pt x="39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9"/>
                      <a:pt x="40" y="9"/>
                      <a:pt x="41" y="10"/>
                    </a:cubicBezTo>
                    <a:cubicBezTo>
                      <a:pt x="41" y="10"/>
                      <a:pt x="42" y="11"/>
                      <a:pt x="42" y="12"/>
                    </a:cubicBezTo>
                    <a:cubicBezTo>
                      <a:pt x="45" y="16"/>
                      <a:pt x="46" y="20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31"/>
                      <a:pt x="44" y="37"/>
                      <a:pt x="39" y="41"/>
                    </a:cubicBezTo>
                    <a:cubicBezTo>
                      <a:pt x="35" y="45"/>
                      <a:pt x="30" y="48"/>
                      <a:pt x="23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8" y="41"/>
                      <a:pt x="32" y="39"/>
                      <a:pt x="35" y="36"/>
                    </a:cubicBezTo>
                    <a:cubicBezTo>
                      <a:pt x="38" y="33"/>
                      <a:pt x="40" y="29"/>
                      <a:pt x="40" y="25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40" y="23"/>
                      <a:pt x="39" y="20"/>
                      <a:pt x="38" y="18"/>
                    </a:cubicBezTo>
                    <a:cubicBezTo>
                      <a:pt x="38" y="18"/>
                      <a:pt x="38" y="18"/>
                      <a:pt x="38" y="17"/>
                    </a:cubicBezTo>
                    <a:cubicBezTo>
                      <a:pt x="37" y="16"/>
                      <a:pt x="36" y="14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4" y="13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2" y="11"/>
                      <a:pt x="32" y="11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9"/>
                      <a:pt x="32" y="8"/>
                      <a:pt x="33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4" y="6"/>
                      <a:pt x="35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8"/>
                      <a:pt x="39" y="8"/>
                    </a:cubicBezTo>
                    <a:close/>
                    <a:moveTo>
                      <a:pt x="23" y="26"/>
                    </a:move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4" y="26"/>
                      <a:pt x="25" y="26"/>
                      <a:pt x="25" y="26"/>
                    </a:cubicBezTo>
                    <a:cubicBezTo>
                      <a:pt x="26" y="25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2"/>
                      <a:pt x="26" y="1"/>
                      <a:pt x="25" y="1"/>
                    </a:cubicBezTo>
                    <a:cubicBezTo>
                      <a:pt x="25" y="0"/>
                      <a:pt x="24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26"/>
                    </a:lnTo>
                    <a:close/>
                    <a:moveTo>
                      <a:pt x="23" y="48"/>
                    </a:moveTo>
                    <a:cubicBezTo>
                      <a:pt x="17" y="48"/>
                      <a:pt x="11" y="45"/>
                      <a:pt x="7" y="41"/>
                    </a:cubicBezTo>
                    <a:cubicBezTo>
                      <a:pt x="3" y="37"/>
                      <a:pt x="0" y="31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2"/>
                      <a:pt x="1" y="18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5"/>
                      <a:pt x="3" y="15"/>
                      <a:pt x="3" y="14"/>
                    </a:cubicBezTo>
                    <a:cubicBezTo>
                      <a:pt x="4" y="12"/>
                      <a:pt x="6" y="10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7"/>
                      <a:pt x="9" y="7"/>
                      <a:pt x="9" y="7"/>
                    </a:cubicBezTo>
                    <a:cubicBezTo>
                      <a:pt x="9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8"/>
                      <a:pt x="14" y="8"/>
                    </a:cubicBezTo>
                    <a:cubicBezTo>
                      <a:pt x="14" y="8"/>
                      <a:pt x="14" y="9"/>
                      <a:pt x="14" y="10"/>
                    </a:cubicBezTo>
                    <a:cubicBezTo>
                      <a:pt x="14" y="10"/>
                      <a:pt x="14" y="10"/>
                      <a:pt x="14" y="11"/>
                    </a:cubicBezTo>
                    <a:cubicBezTo>
                      <a:pt x="14" y="11"/>
                      <a:pt x="14" y="11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2" y="12"/>
                      <a:pt x="12" y="13"/>
                    </a:cubicBezTo>
                    <a:cubicBezTo>
                      <a:pt x="11" y="13"/>
                      <a:pt x="11" y="14"/>
                      <a:pt x="10" y="15"/>
                    </a:cubicBezTo>
                    <a:cubicBezTo>
                      <a:pt x="8" y="17"/>
                      <a:pt x="7" y="21"/>
                      <a:pt x="7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9"/>
                      <a:pt x="9" y="33"/>
                      <a:pt x="12" y="36"/>
                    </a:cubicBezTo>
                    <a:cubicBezTo>
                      <a:pt x="15" y="39"/>
                      <a:pt x="19" y="41"/>
                      <a:pt x="23" y="41"/>
                    </a:cubicBezTo>
                    <a:cubicBezTo>
                      <a:pt x="23" y="48"/>
                      <a:pt x="23" y="48"/>
                      <a:pt x="23" y="48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0"/>
                      <a:pt x="21" y="0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1"/>
                      <a:pt x="20" y="2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5"/>
                      <a:pt x="21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2" y="26"/>
                      <a:pt x="23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26"/>
                      <a:pt x="23" y="26"/>
                      <a:pt x="23" y="26"/>
                    </a:cubicBez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7" name="Freeform 312"/>
              <p:cNvSpPr>
                <a:spLocks/>
              </p:cNvSpPr>
              <p:nvPr/>
            </p:nvSpPr>
            <p:spPr bwMode="auto">
              <a:xfrm>
                <a:off x="1908" y="1957"/>
                <a:ext cx="95" cy="127"/>
              </a:xfrm>
              <a:custGeom>
                <a:avLst/>
                <a:gdLst>
                  <a:gd name="T0" fmla="*/ 39 w 69"/>
                  <a:gd name="T1" fmla="*/ 41 h 92"/>
                  <a:gd name="T2" fmla="*/ 34 w 69"/>
                  <a:gd name="T3" fmla="*/ 8 h 92"/>
                  <a:gd name="T4" fmla="*/ 49 w 69"/>
                  <a:gd name="T5" fmla="*/ 24 h 92"/>
                  <a:gd name="T6" fmla="*/ 67 w 69"/>
                  <a:gd name="T7" fmla="*/ 25 h 92"/>
                  <a:gd name="T8" fmla="*/ 67 w 69"/>
                  <a:gd name="T9" fmla="*/ 22 h 92"/>
                  <a:gd name="T10" fmla="*/ 65 w 69"/>
                  <a:gd name="T11" fmla="*/ 21 h 92"/>
                  <a:gd name="T12" fmla="*/ 56 w 69"/>
                  <a:gd name="T13" fmla="*/ 18 h 92"/>
                  <a:gd name="T14" fmla="*/ 36 w 69"/>
                  <a:gd name="T15" fmla="*/ 1 h 92"/>
                  <a:gd name="T16" fmla="*/ 26 w 69"/>
                  <a:gd name="T17" fmla="*/ 3 h 92"/>
                  <a:gd name="T18" fmla="*/ 35 w 69"/>
                  <a:gd name="T19" fmla="*/ 55 h 92"/>
                  <a:gd name="T20" fmla="*/ 31 w 69"/>
                  <a:gd name="T21" fmla="*/ 72 h 92"/>
                  <a:gd name="T22" fmla="*/ 8 w 69"/>
                  <a:gd name="T23" fmla="*/ 64 h 92"/>
                  <a:gd name="T24" fmla="*/ 14 w 69"/>
                  <a:gd name="T25" fmla="*/ 87 h 92"/>
                  <a:gd name="T26" fmla="*/ 41 w 69"/>
                  <a:gd name="T27" fmla="*/ 70 h 92"/>
                  <a:gd name="T28" fmla="*/ 39 w 69"/>
                  <a:gd name="T29" fmla="*/ 4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" h="92">
                    <a:moveTo>
                      <a:pt x="39" y="41"/>
                    </a:moveTo>
                    <a:cubicBezTo>
                      <a:pt x="37" y="25"/>
                      <a:pt x="34" y="8"/>
                      <a:pt x="34" y="8"/>
                    </a:cubicBezTo>
                    <a:cubicBezTo>
                      <a:pt x="34" y="8"/>
                      <a:pt x="43" y="20"/>
                      <a:pt x="49" y="24"/>
                    </a:cubicBezTo>
                    <a:cubicBezTo>
                      <a:pt x="53" y="27"/>
                      <a:pt x="61" y="26"/>
                      <a:pt x="67" y="25"/>
                    </a:cubicBezTo>
                    <a:cubicBezTo>
                      <a:pt x="69" y="25"/>
                      <a:pt x="67" y="23"/>
                      <a:pt x="67" y="22"/>
                    </a:cubicBezTo>
                    <a:cubicBezTo>
                      <a:pt x="67" y="21"/>
                      <a:pt x="66" y="22"/>
                      <a:pt x="65" y="21"/>
                    </a:cubicBezTo>
                    <a:cubicBezTo>
                      <a:pt x="62" y="20"/>
                      <a:pt x="58" y="19"/>
                      <a:pt x="56" y="18"/>
                    </a:cubicBezTo>
                    <a:cubicBezTo>
                      <a:pt x="49" y="12"/>
                      <a:pt x="46" y="5"/>
                      <a:pt x="36" y="1"/>
                    </a:cubicBezTo>
                    <a:cubicBezTo>
                      <a:pt x="33" y="0"/>
                      <a:pt x="26" y="3"/>
                      <a:pt x="26" y="3"/>
                    </a:cubicBezTo>
                    <a:cubicBezTo>
                      <a:pt x="26" y="3"/>
                      <a:pt x="35" y="42"/>
                      <a:pt x="35" y="55"/>
                    </a:cubicBezTo>
                    <a:cubicBezTo>
                      <a:pt x="36" y="69"/>
                      <a:pt x="31" y="72"/>
                      <a:pt x="31" y="72"/>
                    </a:cubicBezTo>
                    <a:cubicBezTo>
                      <a:pt x="26" y="57"/>
                      <a:pt x="13" y="58"/>
                      <a:pt x="8" y="64"/>
                    </a:cubicBezTo>
                    <a:cubicBezTo>
                      <a:pt x="0" y="73"/>
                      <a:pt x="5" y="84"/>
                      <a:pt x="14" y="87"/>
                    </a:cubicBezTo>
                    <a:cubicBezTo>
                      <a:pt x="30" y="92"/>
                      <a:pt x="38" y="81"/>
                      <a:pt x="41" y="70"/>
                    </a:cubicBezTo>
                    <a:cubicBezTo>
                      <a:pt x="43" y="60"/>
                      <a:pt x="41" y="50"/>
                      <a:pt x="39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8" name="Freeform 313"/>
              <p:cNvSpPr>
                <a:spLocks/>
              </p:cNvSpPr>
              <p:nvPr/>
            </p:nvSpPr>
            <p:spPr bwMode="auto">
              <a:xfrm>
                <a:off x="1410" y="834"/>
                <a:ext cx="76" cy="103"/>
              </a:xfrm>
              <a:custGeom>
                <a:avLst/>
                <a:gdLst>
                  <a:gd name="T0" fmla="*/ 29 w 55"/>
                  <a:gd name="T1" fmla="*/ 3 h 75"/>
                  <a:gd name="T2" fmla="*/ 55 w 55"/>
                  <a:gd name="T3" fmla="*/ 30 h 75"/>
                  <a:gd name="T4" fmla="*/ 54 w 55"/>
                  <a:gd name="T5" fmla="*/ 33 h 75"/>
                  <a:gd name="T6" fmla="*/ 29 w 55"/>
                  <a:gd name="T7" fmla="*/ 33 h 75"/>
                  <a:gd name="T8" fmla="*/ 29 w 55"/>
                  <a:gd name="T9" fmla="*/ 70 h 75"/>
                  <a:gd name="T10" fmla="*/ 30 w 55"/>
                  <a:gd name="T11" fmla="*/ 72 h 75"/>
                  <a:gd name="T12" fmla="*/ 32 w 55"/>
                  <a:gd name="T13" fmla="*/ 72 h 75"/>
                  <a:gd name="T14" fmla="*/ 33 w 55"/>
                  <a:gd name="T15" fmla="*/ 72 h 75"/>
                  <a:gd name="T16" fmla="*/ 37 w 55"/>
                  <a:gd name="T17" fmla="*/ 68 h 75"/>
                  <a:gd name="T18" fmla="*/ 38 w 55"/>
                  <a:gd name="T19" fmla="*/ 67 h 75"/>
                  <a:gd name="T20" fmla="*/ 39 w 55"/>
                  <a:gd name="T21" fmla="*/ 69 h 75"/>
                  <a:gd name="T22" fmla="*/ 34 w 55"/>
                  <a:gd name="T23" fmla="*/ 74 h 75"/>
                  <a:gd name="T24" fmla="*/ 32 w 55"/>
                  <a:gd name="T25" fmla="*/ 75 h 75"/>
                  <a:gd name="T26" fmla="*/ 29 w 55"/>
                  <a:gd name="T27" fmla="*/ 74 h 75"/>
                  <a:gd name="T28" fmla="*/ 26 w 55"/>
                  <a:gd name="T29" fmla="*/ 70 h 75"/>
                  <a:gd name="T30" fmla="*/ 26 w 55"/>
                  <a:gd name="T31" fmla="*/ 33 h 75"/>
                  <a:gd name="T32" fmla="*/ 0 w 55"/>
                  <a:gd name="T33" fmla="*/ 33 h 75"/>
                  <a:gd name="T34" fmla="*/ 0 w 55"/>
                  <a:gd name="T35" fmla="*/ 30 h 75"/>
                  <a:gd name="T36" fmla="*/ 26 w 55"/>
                  <a:gd name="T37" fmla="*/ 3 h 75"/>
                  <a:gd name="T38" fmla="*/ 26 w 55"/>
                  <a:gd name="T39" fmla="*/ 1 h 75"/>
                  <a:gd name="T40" fmla="*/ 28 w 55"/>
                  <a:gd name="T41" fmla="*/ 0 h 75"/>
                  <a:gd name="T42" fmla="*/ 29 w 55"/>
                  <a:gd name="T43" fmla="*/ 1 h 75"/>
                  <a:gd name="T44" fmla="*/ 29 w 55"/>
                  <a:gd name="T45" fmla="*/ 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" h="75">
                    <a:moveTo>
                      <a:pt x="29" y="3"/>
                    </a:moveTo>
                    <a:cubicBezTo>
                      <a:pt x="43" y="4"/>
                      <a:pt x="55" y="16"/>
                      <a:pt x="55" y="30"/>
                    </a:cubicBezTo>
                    <a:cubicBezTo>
                      <a:pt x="55" y="31"/>
                      <a:pt x="55" y="32"/>
                      <a:pt x="54" y="33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29" y="71"/>
                      <a:pt x="30" y="72"/>
                      <a:pt x="30" y="72"/>
                    </a:cubicBezTo>
                    <a:cubicBezTo>
                      <a:pt x="30" y="72"/>
                      <a:pt x="31" y="72"/>
                      <a:pt x="32" y="72"/>
                    </a:cubicBezTo>
                    <a:cubicBezTo>
                      <a:pt x="32" y="72"/>
                      <a:pt x="33" y="72"/>
                      <a:pt x="33" y="72"/>
                    </a:cubicBezTo>
                    <a:cubicBezTo>
                      <a:pt x="35" y="71"/>
                      <a:pt x="36" y="70"/>
                      <a:pt x="37" y="68"/>
                    </a:cubicBezTo>
                    <a:cubicBezTo>
                      <a:pt x="37" y="67"/>
                      <a:pt x="37" y="67"/>
                      <a:pt x="38" y="67"/>
                    </a:cubicBezTo>
                    <a:cubicBezTo>
                      <a:pt x="39" y="67"/>
                      <a:pt x="39" y="68"/>
                      <a:pt x="39" y="69"/>
                    </a:cubicBezTo>
                    <a:cubicBezTo>
                      <a:pt x="39" y="71"/>
                      <a:pt x="37" y="73"/>
                      <a:pt x="34" y="74"/>
                    </a:cubicBezTo>
                    <a:cubicBezTo>
                      <a:pt x="33" y="75"/>
                      <a:pt x="32" y="75"/>
                      <a:pt x="32" y="75"/>
                    </a:cubicBezTo>
                    <a:cubicBezTo>
                      <a:pt x="31" y="75"/>
                      <a:pt x="30" y="75"/>
                      <a:pt x="29" y="74"/>
                    </a:cubicBezTo>
                    <a:cubicBezTo>
                      <a:pt x="27" y="74"/>
                      <a:pt x="26" y="72"/>
                      <a:pt x="26" y="70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2"/>
                      <a:pt x="0" y="31"/>
                      <a:pt x="0" y="30"/>
                    </a:cubicBezTo>
                    <a:cubicBezTo>
                      <a:pt x="0" y="15"/>
                      <a:pt x="12" y="3"/>
                      <a:pt x="26" y="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6" y="0"/>
                      <a:pt x="27" y="0"/>
                      <a:pt x="28" y="0"/>
                    </a:cubicBezTo>
                    <a:cubicBezTo>
                      <a:pt x="29" y="0"/>
                      <a:pt x="29" y="0"/>
                      <a:pt x="29" y="1"/>
                    </a:cubicBezTo>
                    <a:lnTo>
                      <a:pt x="2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9" name="Freeform 314"/>
              <p:cNvSpPr>
                <a:spLocks/>
              </p:cNvSpPr>
              <p:nvPr/>
            </p:nvSpPr>
            <p:spPr bwMode="auto">
              <a:xfrm>
                <a:off x="3008" y="2150"/>
                <a:ext cx="81" cy="31"/>
              </a:xfrm>
              <a:custGeom>
                <a:avLst/>
                <a:gdLst>
                  <a:gd name="T0" fmla="*/ 54 w 59"/>
                  <a:gd name="T1" fmla="*/ 0 h 23"/>
                  <a:gd name="T2" fmla="*/ 5 w 59"/>
                  <a:gd name="T3" fmla="*/ 0 h 23"/>
                  <a:gd name="T4" fmla="*/ 0 w 59"/>
                  <a:gd name="T5" fmla="*/ 5 h 23"/>
                  <a:gd name="T6" fmla="*/ 0 w 59"/>
                  <a:gd name="T7" fmla="*/ 18 h 23"/>
                  <a:gd name="T8" fmla="*/ 5 w 59"/>
                  <a:gd name="T9" fmla="*/ 23 h 23"/>
                  <a:gd name="T10" fmla="*/ 54 w 59"/>
                  <a:gd name="T11" fmla="*/ 23 h 23"/>
                  <a:gd name="T12" fmla="*/ 59 w 59"/>
                  <a:gd name="T13" fmla="*/ 18 h 23"/>
                  <a:gd name="T14" fmla="*/ 59 w 59"/>
                  <a:gd name="T15" fmla="*/ 5 h 23"/>
                  <a:gd name="T16" fmla="*/ 54 w 59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23">
                    <a:moveTo>
                      <a:pt x="5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7" y="23"/>
                      <a:pt x="59" y="21"/>
                      <a:pt x="59" y="18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59" y="2"/>
                      <a:pt x="57" y="0"/>
                      <a:pt x="5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0" name="Freeform 315"/>
              <p:cNvSpPr>
                <a:spLocks/>
              </p:cNvSpPr>
              <p:nvPr/>
            </p:nvSpPr>
            <p:spPr bwMode="auto">
              <a:xfrm>
                <a:off x="3105" y="2128"/>
                <a:ext cx="24" cy="24"/>
              </a:xfrm>
              <a:custGeom>
                <a:avLst/>
                <a:gdLst>
                  <a:gd name="T0" fmla="*/ 16 w 18"/>
                  <a:gd name="T1" fmla="*/ 18 h 18"/>
                  <a:gd name="T2" fmla="*/ 18 w 18"/>
                  <a:gd name="T3" fmla="*/ 18 h 18"/>
                  <a:gd name="T4" fmla="*/ 16 w 18"/>
                  <a:gd name="T5" fmla="*/ 15 h 18"/>
                  <a:gd name="T6" fmla="*/ 3 w 18"/>
                  <a:gd name="T7" fmla="*/ 3 h 18"/>
                  <a:gd name="T8" fmla="*/ 0 w 18"/>
                  <a:gd name="T9" fmla="*/ 0 h 18"/>
                  <a:gd name="T10" fmla="*/ 0 w 18"/>
                  <a:gd name="T11" fmla="*/ 2 h 18"/>
                  <a:gd name="T12" fmla="*/ 0 w 18"/>
                  <a:gd name="T13" fmla="*/ 14 h 18"/>
                  <a:gd name="T14" fmla="*/ 5 w 18"/>
                  <a:gd name="T15" fmla="*/ 18 h 18"/>
                  <a:gd name="T16" fmla="*/ 16 w 18"/>
                  <a:gd name="T1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16" y="18"/>
                    </a:moveTo>
                    <a:cubicBezTo>
                      <a:pt x="17" y="18"/>
                      <a:pt x="18" y="18"/>
                      <a:pt x="18" y="18"/>
                    </a:cubicBezTo>
                    <a:cubicBezTo>
                      <a:pt x="18" y="17"/>
                      <a:pt x="17" y="16"/>
                      <a:pt x="16" y="1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2" y="18"/>
                      <a:pt x="5" y="18"/>
                    </a:cubicBezTo>
                    <a:lnTo>
                      <a:pt x="16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Freeform 316"/>
              <p:cNvSpPr>
                <a:spLocks/>
              </p:cNvSpPr>
              <p:nvPr/>
            </p:nvSpPr>
            <p:spPr bwMode="auto">
              <a:xfrm>
                <a:off x="3027" y="2125"/>
                <a:ext cx="106" cy="128"/>
              </a:xfrm>
              <a:custGeom>
                <a:avLst/>
                <a:gdLst>
                  <a:gd name="T0" fmla="*/ 61 w 77"/>
                  <a:gd name="T1" fmla="*/ 25 h 93"/>
                  <a:gd name="T2" fmla="*/ 52 w 77"/>
                  <a:gd name="T3" fmla="*/ 16 h 93"/>
                  <a:gd name="T4" fmla="*/ 52 w 77"/>
                  <a:gd name="T5" fmla="*/ 0 h 93"/>
                  <a:gd name="T6" fmla="*/ 44 w 77"/>
                  <a:gd name="T7" fmla="*/ 0 h 93"/>
                  <a:gd name="T8" fmla="*/ 4 w 77"/>
                  <a:gd name="T9" fmla="*/ 0 h 93"/>
                  <a:gd name="T10" fmla="*/ 0 w 77"/>
                  <a:gd name="T11" fmla="*/ 4 h 93"/>
                  <a:gd name="T12" fmla="*/ 0 w 77"/>
                  <a:gd name="T13" fmla="*/ 13 h 93"/>
                  <a:gd name="T14" fmla="*/ 40 w 77"/>
                  <a:gd name="T15" fmla="*/ 13 h 93"/>
                  <a:gd name="T16" fmla="*/ 49 w 77"/>
                  <a:gd name="T17" fmla="*/ 23 h 93"/>
                  <a:gd name="T18" fmla="*/ 49 w 77"/>
                  <a:gd name="T19" fmla="*/ 36 h 93"/>
                  <a:gd name="T20" fmla="*/ 40 w 77"/>
                  <a:gd name="T21" fmla="*/ 45 h 93"/>
                  <a:gd name="T22" fmla="*/ 0 w 77"/>
                  <a:gd name="T23" fmla="*/ 45 h 93"/>
                  <a:gd name="T24" fmla="*/ 0 w 77"/>
                  <a:gd name="T25" fmla="*/ 88 h 93"/>
                  <a:gd name="T26" fmla="*/ 4 w 77"/>
                  <a:gd name="T27" fmla="*/ 93 h 93"/>
                  <a:gd name="T28" fmla="*/ 72 w 77"/>
                  <a:gd name="T29" fmla="*/ 93 h 93"/>
                  <a:gd name="T30" fmla="*/ 77 w 77"/>
                  <a:gd name="T31" fmla="*/ 88 h 93"/>
                  <a:gd name="T32" fmla="*/ 77 w 77"/>
                  <a:gd name="T33" fmla="*/ 33 h 93"/>
                  <a:gd name="T34" fmla="*/ 77 w 77"/>
                  <a:gd name="T35" fmla="*/ 25 h 93"/>
                  <a:gd name="T36" fmla="*/ 61 w 77"/>
                  <a:gd name="T37" fmla="*/ 25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7" h="93">
                    <a:moveTo>
                      <a:pt x="61" y="25"/>
                    </a:moveTo>
                    <a:cubicBezTo>
                      <a:pt x="56" y="25"/>
                      <a:pt x="52" y="21"/>
                      <a:pt x="52" y="16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5" y="13"/>
                      <a:pt x="49" y="18"/>
                      <a:pt x="49" y="23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41"/>
                      <a:pt x="45" y="45"/>
                      <a:pt x="40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1"/>
                      <a:pt x="2" y="93"/>
                      <a:pt x="4" y="93"/>
                    </a:cubicBezTo>
                    <a:cubicBezTo>
                      <a:pt x="72" y="93"/>
                      <a:pt x="72" y="93"/>
                      <a:pt x="72" y="93"/>
                    </a:cubicBezTo>
                    <a:cubicBezTo>
                      <a:pt x="75" y="93"/>
                      <a:pt x="77" y="91"/>
                      <a:pt x="77" y="88"/>
                    </a:cubicBezTo>
                    <a:cubicBezTo>
                      <a:pt x="77" y="33"/>
                      <a:pt x="77" y="33"/>
                      <a:pt x="77" y="33"/>
                    </a:cubicBezTo>
                    <a:cubicBezTo>
                      <a:pt x="77" y="25"/>
                      <a:pt x="77" y="25"/>
                      <a:pt x="77" y="25"/>
                    </a:cubicBezTo>
                    <a:lnTo>
                      <a:pt x="6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Freeform 317"/>
              <p:cNvSpPr>
                <a:spLocks/>
              </p:cNvSpPr>
              <p:nvPr/>
            </p:nvSpPr>
            <p:spPr bwMode="auto">
              <a:xfrm>
                <a:off x="3106" y="1817"/>
                <a:ext cx="184" cy="176"/>
              </a:xfrm>
              <a:custGeom>
                <a:avLst/>
                <a:gdLst>
                  <a:gd name="T0" fmla="*/ 121 w 134"/>
                  <a:gd name="T1" fmla="*/ 88 h 128"/>
                  <a:gd name="T2" fmla="*/ 134 w 134"/>
                  <a:gd name="T3" fmla="*/ 55 h 128"/>
                  <a:gd name="T4" fmla="*/ 67 w 134"/>
                  <a:gd name="T5" fmla="*/ 0 h 128"/>
                  <a:gd name="T6" fmla="*/ 0 w 134"/>
                  <a:gd name="T7" fmla="*/ 55 h 128"/>
                  <a:gd name="T8" fmla="*/ 67 w 134"/>
                  <a:gd name="T9" fmla="*/ 110 h 128"/>
                  <a:gd name="T10" fmla="*/ 90 w 134"/>
                  <a:gd name="T11" fmla="*/ 106 h 128"/>
                  <a:gd name="T12" fmla="*/ 134 w 134"/>
                  <a:gd name="T13" fmla="*/ 128 h 128"/>
                  <a:gd name="T14" fmla="*/ 121 w 134"/>
                  <a:gd name="T15" fmla="*/ 8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4" h="128">
                    <a:moveTo>
                      <a:pt x="121" y="88"/>
                    </a:moveTo>
                    <a:cubicBezTo>
                      <a:pt x="129" y="79"/>
                      <a:pt x="134" y="67"/>
                      <a:pt x="134" y="55"/>
                    </a:cubicBezTo>
                    <a:cubicBezTo>
                      <a:pt x="134" y="25"/>
                      <a:pt x="104" y="0"/>
                      <a:pt x="67" y="0"/>
                    </a:cubicBezTo>
                    <a:cubicBezTo>
                      <a:pt x="30" y="0"/>
                      <a:pt x="0" y="25"/>
                      <a:pt x="0" y="55"/>
                    </a:cubicBezTo>
                    <a:cubicBezTo>
                      <a:pt x="0" y="85"/>
                      <a:pt x="30" y="110"/>
                      <a:pt x="67" y="110"/>
                    </a:cubicBezTo>
                    <a:cubicBezTo>
                      <a:pt x="75" y="110"/>
                      <a:pt x="83" y="108"/>
                      <a:pt x="90" y="106"/>
                    </a:cubicBezTo>
                    <a:cubicBezTo>
                      <a:pt x="134" y="128"/>
                      <a:pt x="134" y="128"/>
                      <a:pt x="134" y="128"/>
                    </a:cubicBezTo>
                    <a:lnTo>
                      <a:pt x="121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Freeform 318"/>
              <p:cNvSpPr>
                <a:spLocks/>
              </p:cNvSpPr>
              <p:nvPr/>
            </p:nvSpPr>
            <p:spPr bwMode="auto">
              <a:xfrm>
                <a:off x="3059" y="1602"/>
                <a:ext cx="107" cy="51"/>
              </a:xfrm>
              <a:custGeom>
                <a:avLst/>
                <a:gdLst>
                  <a:gd name="T0" fmla="*/ 0 w 78"/>
                  <a:gd name="T1" fmla="*/ 0 h 37"/>
                  <a:gd name="T2" fmla="*/ 36 w 78"/>
                  <a:gd name="T3" fmla="*/ 35 h 37"/>
                  <a:gd name="T4" fmla="*/ 39 w 78"/>
                  <a:gd name="T5" fmla="*/ 37 h 37"/>
                  <a:gd name="T6" fmla="*/ 43 w 78"/>
                  <a:gd name="T7" fmla="*/ 35 h 37"/>
                  <a:gd name="T8" fmla="*/ 78 w 78"/>
                  <a:gd name="T9" fmla="*/ 0 h 37"/>
                  <a:gd name="T10" fmla="*/ 0 w 78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" h="37">
                    <a:moveTo>
                      <a:pt x="0" y="0"/>
                    </a:moveTo>
                    <a:cubicBezTo>
                      <a:pt x="36" y="35"/>
                      <a:pt x="36" y="35"/>
                      <a:pt x="36" y="35"/>
                    </a:cubicBezTo>
                    <a:cubicBezTo>
                      <a:pt x="37" y="36"/>
                      <a:pt x="38" y="37"/>
                      <a:pt x="39" y="37"/>
                    </a:cubicBezTo>
                    <a:cubicBezTo>
                      <a:pt x="41" y="37"/>
                      <a:pt x="42" y="36"/>
                      <a:pt x="43" y="35"/>
                    </a:cubicBezTo>
                    <a:cubicBezTo>
                      <a:pt x="78" y="0"/>
                      <a:pt x="78" y="0"/>
                      <a:pt x="7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Freeform 319"/>
              <p:cNvSpPr>
                <a:spLocks/>
              </p:cNvSpPr>
              <p:nvPr/>
            </p:nvSpPr>
            <p:spPr bwMode="auto">
              <a:xfrm>
                <a:off x="3052" y="1645"/>
                <a:ext cx="121" cy="44"/>
              </a:xfrm>
              <a:custGeom>
                <a:avLst/>
                <a:gdLst>
                  <a:gd name="T0" fmla="*/ 58 w 88"/>
                  <a:gd name="T1" fmla="*/ 0 h 32"/>
                  <a:gd name="T2" fmla="*/ 51 w 88"/>
                  <a:gd name="T3" fmla="*/ 7 h 32"/>
                  <a:gd name="T4" fmla="*/ 44 w 88"/>
                  <a:gd name="T5" fmla="*/ 10 h 32"/>
                  <a:gd name="T6" fmla="*/ 38 w 88"/>
                  <a:gd name="T7" fmla="*/ 7 h 32"/>
                  <a:gd name="T8" fmla="*/ 31 w 88"/>
                  <a:gd name="T9" fmla="*/ 0 h 32"/>
                  <a:gd name="T10" fmla="*/ 1 w 88"/>
                  <a:gd name="T11" fmla="*/ 30 h 32"/>
                  <a:gd name="T12" fmla="*/ 0 w 88"/>
                  <a:gd name="T13" fmla="*/ 31 h 32"/>
                  <a:gd name="T14" fmla="*/ 4 w 88"/>
                  <a:gd name="T15" fmla="*/ 32 h 32"/>
                  <a:gd name="T16" fmla="*/ 85 w 88"/>
                  <a:gd name="T17" fmla="*/ 32 h 32"/>
                  <a:gd name="T18" fmla="*/ 88 w 88"/>
                  <a:gd name="T19" fmla="*/ 31 h 32"/>
                  <a:gd name="T20" fmla="*/ 88 w 88"/>
                  <a:gd name="T21" fmla="*/ 30 h 32"/>
                  <a:gd name="T22" fmla="*/ 58 w 88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8" h="32">
                    <a:moveTo>
                      <a:pt x="58" y="0"/>
                    </a:moveTo>
                    <a:cubicBezTo>
                      <a:pt x="51" y="7"/>
                      <a:pt x="51" y="7"/>
                      <a:pt x="51" y="7"/>
                    </a:cubicBezTo>
                    <a:cubicBezTo>
                      <a:pt x="49" y="9"/>
                      <a:pt x="47" y="10"/>
                      <a:pt x="44" y="10"/>
                    </a:cubicBezTo>
                    <a:cubicBezTo>
                      <a:pt x="42" y="10"/>
                      <a:pt x="40" y="9"/>
                      <a:pt x="38" y="7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0"/>
                      <a:pt x="0" y="30"/>
                      <a:pt x="0" y="31"/>
                    </a:cubicBezTo>
                    <a:cubicBezTo>
                      <a:pt x="1" y="31"/>
                      <a:pt x="2" y="32"/>
                      <a:pt x="4" y="32"/>
                    </a:cubicBezTo>
                    <a:cubicBezTo>
                      <a:pt x="85" y="32"/>
                      <a:pt x="85" y="32"/>
                      <a:pt x="85" y="32"/>
                    </a:cubicBezTo>
                    <a:cubicBezTo>
                      <a:pt x="86" y="32"/>
                      <a:pt x="88" y="31"/>
                      <a:pt x="88" y="31"/>
                    </a:cubicBezTo>
                    <a:cubicBezTo>
                      <a:pt x="88" y="30"/>
                      <a:pt x="88" y="30"/>
                      <a:pt x="88" y="30"/>
                    </a:cubicBezTo>
                    <a:lnTo>
                      <a:pt x="5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Freeform 320"/>
              <p:cNvSpPr>
                <a:spLocks/>
              </p:cNvSpPr>
              <p:nvPr/>
            </p:nvSpPr>
            <p:spPr bwMode="auto">
              <a:xfrm>
                <a:off x="3051" y="1603"/>
                <a:ext cx="40" cy="77"/>
              </a:xfrm>
              <a:custGeom>
                <a:avLst/>
                <a:gdLst>
                  <a:gd name="T0" fmla="*/ 2 w 29"/>
                  <a:gd name="T1" fmla="*/ 0 h 56"/>
                  <a:gd name="T2" fmla="*/ 1 w 29"/>
                  <a:gd name="T3" fmla="*/ 0 h 56"/>
                  <a:gd name="T4" fmla="*/ 0 w 29"/>
                  <a:gd name="T5" fmla="*/ 3 h 56"/>
                  <a:gd name="T6" fmla="*/ 0 w 29"/>
                  <a:gd name="T7" fmla="*/ 56 h 56"/>
                  <a:gd name="T8" fmla="*/ 29 w 29"/>
                  <a:gd name="T9" fmla="*/ 27 h 56"/>
                  <a:gd name="T10" fmla="*/ 2 w 29"/>
                  <a:gd name="T11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56">
                    <a:moveTo>
                      <a:pt x="2" y="0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29" y="27"/>
                      <a:pt x="29" y="27"/>
                      <a:pt x="29" y="27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Freeform 321"/>
              <p:cNvSpPr>
                <a:spLocks/>
              </p:cNvSpPr>
              <p:nvPr/>
            </p:nvSpPr>
            <p:spPr bwMode="auto">
              <a:xfrm>
                <a:off x="3136" y="1603"/>
                <a:ext cx="40" cy="77"/>
              </a:xfrm>
              <a:custGeom>
                <a:avLst/>
                <a:gdLst>
                  <a:gd name="T0" fmla="*/ 27 w 29"/>
                  <a:gd name="T1" fmla="*/ 0 h 56"/>
                  <a:gd name="T2" fmla="*/ 0 w 29"/>
                  <a:gd name="T3" fmla="*/ 27 h 56"/>
                  <a:gd name="T4" fmla="*/ 29 w 29"/>
                  <a:gd name="T5" fmla="*/ 56 h 56"/>
                  <a:gd name="T6" fmla="*/ 29 w 29"/>
                  <a:gd name="T7" fmla="*/ 3 h 56"/>
                  <a:gd name="T8" fmla="*/ 27 w 29"/>
                  <a:gd name="T9" fmla="*/ 0 h 56"/>
                  <a:gd name="T10" fmla="*/ 27 w 29"/>
                  <a:gd name="T11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56">
                    <a:moveTo>
                      <a:pt x="27" y="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2"/>
                      <a:pt x="28" y="1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Freeform 322"/>
              <p:cNvSpPr>
                <a:spLocks/>
              </p:cNvSpPr>
              <p:nvPr/>
            </p:nvSpPr>
            <p:spPr bwMode="auto">
              <a:xfrm>
                <a:off x="2711" y="1449"/>
                <a:ext cx="26" cy="13"/>
              </a:xfrm>
              <a:custGeom>
                <a:avLst/>
                <a:gdLst>
                  <a:gd name="T0" fmla="*/ 19 w 19"/>
                  <a:gd name="T1" fmla="*/ 4 h 9"/>
                  <a:gd name="T2" fmla="*/ 14 w 19"/>
                  <a:gd name="T3" fmla="*/ 9 h 9"/>
                  <a:gd name="T4" fmla="*/ 5 w 19"/>
                  <a:gd name="T5" fmla="*/ 9 h 9"/>
                  <a:gd name="T6" fmla="*/ 0 w 19"/>
                  <a:gd name="T7" fmla="*/ 4 h 9"/>
                  <a:gd name="T8" fmla="*/ 0 w 19"/>
                  <a:gd name="T9" fmla="*/ 4 h 9"/>
                  <a:gd name="T10" fmla="*/ 5 w 19"/>
                  <a:gd name="T11" fmla="*/ 0 h 9"/>
                  <a:gd name="T12" fmla="*/ 14 w 19"/>
                  <a:gd name="T13" fmla="*/ 0 h 9"/>
                  <a:gd name="T14" fmla="*/ 19 w 19"/>
                  <a:gd name="T1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9">
                    <a:moveTo>
                      <a:pt x="19" y="4"/>
                    </a:moveTo>
                    <a:cubicBezTo>
                      <a:pt x="19" y="7"/>
                      <a:pt x="17" y="9"/>
                      <a:pt x="14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2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Freeform 323"/>
              <p:cNvSpPr>
                <a:spLocks noEditPoints="1"/>
              </p:cNvSpPr>
              <p:nvPr/>
            </p:nvSpPr>
            <p:spPr bwMode="auto">
              <a:xfrm>
                <a:off x="2661" y="1367"/>
                <a:ext cx="126" cy="130"/>
              </a:xfrm>
              <a:custGeom>
                <a:avLst/>
                <a:gdLst>
                  <a:gd name="T0" fmla="*/ 82 w 91"/>
                  <a:gd name="T1" fmla="*/ 0 h 95"/>
                  <a:gd name="T2" fmla="*/ 9 w 91"/>
                  <a:gd name="T3" fmla="*/ 0 h 95"/>
                  <a:gd name="T4" fmla="*/ 0 w 91"/>
                  <a:gd name="T5" fmla="*/ 9 h 95"/>
                  <a:gd name="T6" fmla="*/ 0 w 91"/>
                  <a:gd name="T7" fmla="*/ 86 h 95"/>
                  <a:gd name="T8" fmla="*/ 9 w 91"/>
                  <a:gd name="T9" fmla="*/ 95 h 95"/>
                  <a:gd name="T10" fmla="*/ 82 w 91"/>
                  <a:gd name="T11" fmla="*/ 95 h 95"/>
                  <a:gd name="T12" fmla="*/ 91 w 91"/>
                  <a:gd name="T13" fmla="*/ 86 h 95"/>
                  <a:gd name="T14" fmla="*/ 91 w 91"/>
                  <a:gd name="T15" fmla="*/ 9 h 95"/>
                  <a:gd name="T16" fmla="*/ 82 w 91"/>
                  <a:gd name="T17" fmla="*/ 0 h 95"/>
                  <a:gd name="T18" fmla="*/ 80 w 91"/>
                  <a:gd name="T19" fmla="*/ 79 h 95"/>
                  <a:gd name="T20" fmla="*/ 75 w 91"/>
                  <a:gd name="T21" fmla="*/ 83 h 95"/>
                  <a:gd name="T22" fmla="*/ 16 w 91"/>
                  <a:gd name="T23" fmla="*/ 83 h 95"/>
                  <a:gd name="T24" fmla="*/ 12 w 91"/>
                  <a:gd name="T25" fmla="*/ 79 h 95"/>
                  <a:gd name="T26" fmla="*/ 12 w 91"/>
                  <a:gd name="T27" fmla="*/ 56 h 95"/>
                  <a:gd name="T28" fmla="*/ 16 w 91"/>
                  <a:gd name="T29" fmla="*/ 52 h 95"/>
                  <a:gd name="T30" fmla="*/ 75 w 91"/>
                  <a:gd name="T31" fmla="*/ 52 h 95"/>
                  <a:gd name="T32" fmla="*/ 80 w 91"/>
                  <a:gd name="T33" fmla="*/ 56 h 95"/>
                  <a:gd name="T34" fmla="*/ 80 w 91"/>
                  <a:gd name="T35" fmla="*/ 79 h 95"/>
                  <a:gd name="T36" fmla="*/ 80 w 91"/>
                  <a:gd name="T37" fmla="*/ 38 h 95"/>
                  <a:gd name="T38" fmla="*/ 75 w 91"/>
                  <a:gd name="T39" fmla="*/ 43 h 95"/>
                  <a:gd name="T40" fmla="*/ 16 w 91"/>
                  <a:gd name="T41" fmla="*/ 43 h 95"/>
                  <a:gd name="T42" fmla="*/ 12 w 91"/>
                  <a:gd name="T43" fmla="*/ 38 h 95"/>
                  <a:gd name="T44" fmla="*/ 12 w 91"/>
                  <a:gd name="T45" fmla="*/ 15 h 95"/>
                  <a:gd name="T46" fmla="*/ 16 w 91"/>
                  <a:gd name="T47" fmla="*/ 11 h 95"/>
                  <a:gd name="T48" fmla="*/ 75 w 91"/>
                  <a:gd name="T49" fmla="*/ 11 h 95"/>
                  <a:gd name="T50" fmla="*/ 80 w 91"/>
                  <a:gd name="T51" fmla="*/ 15 h 95"/>
                  <a:gd name="T52" fmla="*/ 80 w 91"/>
                  <a:gd name="T53" fmla="*/ 3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1" h="95">
                    <a:moveTo>
                      <a:pt x="8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91"/>
                      <a:pt x="4" y="95"/>
                      <a:pt x="9" y="95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87" y="95"/>
                      <a:pt x="91" y="91"/>
                      <a:pt x="91" y="86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1" y="4"/>
                      <a:pt x="87" y="0"/>
                      <a:pt x="82" y="0"/>
                    </a:cubicBezTo>
                    <a:close/>
                    <a:moveTo>
                      <a:pt x="80" y="79"/>
                    </a:moveTo>
                    <a:cubicBezTo>
                      <a:pt x="80" y="81"/>
                      <a:pt x="77" y="83"/>
                      <a:pt x="75" y="83"/>
                    </a:cubicBezTo>
                    <a:cubicBezTo>
                      <a:pt x="16" y="83"/>
                      <a:pt x="16" y="83"/>
                      <a:pt x="16" y="83"/>
                    </a:cubicBezTo>
                    <a:cubicBezTo>
                      <a:pt x="14" y="83"/>
                      <a:pt x="12" y="81"/>
                      <a:pt x="12" y="79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2" y="54"/>
                      <a:pt x="14" y="52"/>
                      <a:pt x="16" y="52"/>
                    </a:cubicBezTo>
                    <a:cubicBezTo>
                      <a:pt x="75" y="52"/>
                      <a:pt x="75" y="52"/>
                      <a:pt x="75" y="52"/>
                    </a:cubicBezTo>
                    <a:cubicBezTo>
                      <a:pt x="77" y="52"/>
                      <a:pt x="80" y="54"/>
                      <a:pt x="80" y="56"/>
                    </a:cubicBezTo>
                    <a:lnTo>
                      <a:pt x="80" y="79"/>
                    </a:lnTo>
                    <a:close/>
                    <a:moveTo>
                      <a:pt x="80" y="38"/>
                    </a:moveTo>
                    <a:cubicBezTo>
                      <a:pt x="80" y="41"/>
                      <a:pt x="77" y="43"/>
                      <a:pt x="75" y="43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4" y="43"/>
                      <a:pt x="12" y="41"/>
                      <a:pt x="12" y="38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3"/>
                      <a:pt x="14" y="11"/>
                      <a:pt x="16" y="11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7" y="11"/>
                      <a:pt x="80" y="13"/>
                      <a:pt x="80" y="15"/>
                    </a:cubicBezTo>
                    <a:lnTo>
                      <a:pt x="8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Freeform 324"/>
              <p:cNvSpPr>
                <a:spLocks/>
              </p:cNvSpPr>
              <p:nvPr/>
            </p:nvSpPr>
            <p:spPr bwMode="auto">
              <a:xfrm>
                <a:off x="2711" y="1393"/>
                <a:ext cx="26" cy="12"/>
              </a:xfrm>
              <a:custGeom>
                <a:avLst/>
                <a:gdLst>
                  <a:gd name="T0" fmla="*/ 19 w 19"/>
                  <a:gd name="T1" fmla="*/ 4 h 9"/>
                  <a:gd name="T2" fmla="*/ 14 w 19"/>
                  <a:gd name="T3" fmla="*/ 9 h 9"/>
                  <a:gd name="T4" fmla="*/ 5 w 19"/>
                  <a:gd name="T5" fmla="*/ 9 h 9"/>
                  <a:gd name="T6" fmla="*/ 0 w 19"/>
                  <a:gd name="T7" fmla="*/ 4 h 9"/>
                  <a:gd name="T8" fmla="*/ 0 w 19"/>
                  <a:gd name="T9" fmla="*/ 4 h 9"/>
                  <a:gd name="T10" fmla="*/ 5 w 19"/>
                  <a:gd name="T11" fmla="*/ 0 h 9"/>
                  <a:gd name="T12" fmla="*/ 14 w 19"/>
                  <a:gd name="T13" fmla="*/ 0 h 9"/>
                  <a:gd name="T14" fmla="*/ 19 w 19"/>
                  <a:gd name="T1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9">
                    <a:moveTo>
                      <a:pt x="19" y="4"/>
                    </a:moveTo>
                    <a:cubicBezTo>
                      <a:pt x="19" y="7"/>
                      <a:pt x="17" y="9"/>
                      <a:pt x="14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2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Freeform 325"/>
              <p:cNvSpPr>
                <a:spLocks/>
              </p:cNvSpPr>
              <p:nvPr/>
            </p:nvSpPr>
            <p:spPr bwMode="auto">
              <a:xfrm>
                <a:off x="3362" y="1932"/>
                <a:ext cx="25" cy="47"/>
              </a:xfrm>
              <a:custGeom>
                <a:avLst/>
                <a:gdLst>
                  <a:gd name="T0" fmla="*/ 14 w 18"/>
                  <a:gd name="T1" fmla="*/ 0 h 34"/>
                  <a:gd name="T2" fmla="*/ 5 w 18"/>
                  <a:gd name="T3" fmla="*/ 0 h 34"/>
                  <a:gd name="T4" fmla="*/ 0 w 18"/>
                  <a:gd name="T5" fmla="*/ 4 h 34"/>
                  <a:gd name="T6" fmla="*/ 0 w 18"/>
                  <a:gd name="T7" fmla="*/ 27 h 34"/>
                  <a:gd name="T8" fmla="*/ 0 w 18"/>
                  <a:gd name="T9" fmla="*/ 34 h 34"/>
                  <a:gd name="T10" fmla="*/ 18 w 18"/>
                  <a:gd name="T11" fmla="*/ 34 h 34"/>
                  <a:gd name="T12" fmla="*/ 18 w 18"/>
                  <a:gd name="T13" fmla="*/ 27 h 34"/>
                  <a:gd name="T14" fmla="*/ 18 w 18"/>
                  <a:gd name="T15" fmla="*/ 4 h 34"/>
                  <a:gd name="T16" fmla="*/ 14 w 18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34">
                    <a:moveTo>
                      <a:pt x="1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2"/>
                      <a:pt x="16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Freeform 326"/>
              <p:cNvSpPr>
                <a:spLocks/>
              </p:cNvSpPr>
              <p:nvPr/>
            </p:nvSpPr>
            <p:spPr bwMode="auto">
              <a:xfrm>
                <a:off x="3325" y="1880"/>
                <a:ext cx="100" cy="99"/>
              </a:xfrm>
              <a:custGeom>
                <a:avLst/>
                <a:gdLst>
                  <a:gd name="T0" fmla="*/ 71 w 73"/>
                  <a:gd name="T1" fmla="*/ 34 h 72"/>
                  <a:gd name="T2" fmla="*/ 45 w 73"/>
                  <a:gd name="T3" fmla="*/ 8 h 72"/>
                  <a:gd name="T4" fmla="*/ 38 w 73"/>
                  <a:gd name="T5" fmla="*/ 0 h 72"/>
                  <a:gd name="T6" fmla="*/ 36 w 73"/>
                  <a:gd name="T7" fmla="*/ 0 h 72"/>
                  <a:gd name="T8" fmla="*/ 35 w 73"/>
                  <a:gd name="T9" fmla="*/ 0 h 72"/>
                  <a:gd name="T10" fmla="*/ 28 w 73"/>
                  <a:gd name="T11" fmla="*/ 8 h 72"/>
                  <a:gd name="T12" fmla="*/ 2 w 73"/>
                  <a:gd name="T13" fmla="*/ 34 h 72"/>
                  <a:gd name="T14" fmla="*/ 0 w 73"/>
                  <a:gd name="T15" fmla="*/ 35 h 72"/>
                  <a:gd name="T16" fmla="*/ 0 w 73"/>
                  <a:gd name="T17" fmla="*/ 67 h 72"/>
                  <a:gd name="T18" fmla="*/ 5 w 73"/>
                  <a:gd name="T19" fmla="*/ 72 h 72"/>
                  <a:gd name="T20" fmla="*/ 23 w 73"/>
                  <a:gd name="T21" fmla="*/ 72 h 72"/>
                  <a:gd name="T22" fmla="*/ 23 w 73"/>
                  <a:gd name="T23" fmla="*/ 65 h 72"/>
                  <a:gd name="T24" fmla="*/ 23 w 73"/>
                  <a:gd name="T25" fmla="*/ 42 h 72"/>
                  <a:gd name="T26" fmla="*/ 32 w 73"/>
                  <a:gd name="T27" fmla="*/ 33 h 72"/>
                  <a:gd name="T28" fmla="*/ 41 w 73"/>
                  <a:gd name="T29" fmla="*/ 33 h 72"/>
                  <a:gd name="T30" fmla="*/ 50 w 73"/>
                  <a:gd name="T31" fmla="*/ 42 h 72"/>
                  <a:gd name="T32" fmla="*/ 50 w 73"/>
                  <a:gd name="T33" fmla="*/ 65 h 72"/>
                  <a:gd name="T34" fmla="*/ 50 w 73"/>
                  <a:gd name="T35" fmla="*/ 72 h 72"/>
                  <a:gd name="T36" fmla="*/ 68 w 73"/>
                  <a:gd name="T37" fmla="*/ 72 h 72"/>
                  <a:gd name="T38" fmla="*/ 73 w 73"/>
                  <a:gd name="T39" fmla="*/ 67 h 72"/>
                  <a:gd name="T40" fmla="*/ 73 w 73"/>
                  <a:gd name="T41" fmla="*/ 35 h 72"/>
                  <a:gd name="T42" fmla="*/ 71 w 73"/>
                  <a:gd name="T4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3" h="72">
                    <a:moveTo>
                      <a:pt x="71" y="34"/>
                    </a:moveTo>
                    <a:cubicBezTo>
                      <a:pt x="45" y="8"/>
                      <a:pt x="45" y="8"/>
                      <a:pt x="45" y="8"/>
                    </a:cubicBezTo>
                    <a:cubicBezTo>
                      <a:pt x="42" y="4"/>
                      <a:pt x="38" y="1"/>
                      <a:pt x="38" y="0"/>
                    </a:cubicBezTo>
                    <a:cubicBezTo>
                      <a:pt x="37" y="0"/>
                      <a:pt x="37" y="0"/>
                      <a:pt x="36" y="0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35" y="1"/>
                      <a:pt x="31" y="4"/>
                      <a:pt x="28" y="8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" y="34"/>
                      <a:pt x="1" y="35"/>
                      <a:pt x="0" y="35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0"/>
                      <a:pt x="2" y="72"/>
                      <a:pt x="5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23" y="70"/>
                      <a:pt x="23" y="67"/>
                      <a:pt x="23" y="65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37"/>
                      <a:pt x="27" y="33"/>
                      <a:pt x="32" y="33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46" y="33"/>
                      <a:pt x="50" y="37"/>
                      <a:pt x="50" y="42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7"/>
                      <a:pt x="50" y="70"/>
                      <a:pt x="50" y="72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71" y="72"/>
                      <a:pt x="73" y="70"/>
                      <a:pt x="73" y="67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2" y="35"/>
                      <a:pt x="71" y="34"/>
                      <a:pt x="71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2" name="Freeform 327"/>
              <p:cNvSpPr>
                <a:spLocks/>
              </p:cNvSpPr>
              <p:nvPr/>
            </p:nvSpPr>
            <p:spPr bwMode="auto">
              <a:xfrm>
                <a:off x="3311" y="1852"/>
                <a:ext cx="128" cy="72"/>
              </a:xfrm>
              <a:custGeom>
                <a:avLst/>
                <a:gdLst>
                  <a:gd name="T0" fmla="*/ 91 w 93"/>
                  <a:gd name="T1" fmla="*/ 43 h 52"/>
                  <a:gd name="T2" fmla="*/ 50 w 93"/>
                  <a:gd name="T3" fmla="*/ 2 h 52"/>
                  <a:gd name="T4" fmla="*/ 46 w 93"/>
                  <a:gd name="T5" fmla="*/ 0 h 52"/>
                  <a:gd name="T6" fmla="*/ 43 w 93"/>
                  <a:gd name="T7" fmla="*/ 2 h 52"/>
                  <a:gd name="T8" fmla="*/ 26 w 93"/>
                  <a:gd name="T9" fmla="*/ 19 h 52"/>
                  <a:gd name="T10" fmla="*/ 26 w 93"/>
                  <a:gd name="T11" fmla="*/ 6 h 52"/>
                  <a:gd name="T12" fmla="*/ 22 w 93"/>
                  <a:gd name="T13" fmla="*/ 1 h 52"/>
                  <a:gd name="T14" fmla="*/ 17 w 93"/>
                  <a:gd name="T15" fmla="*/ 1 h 52"/>
                  <a:gd name="T16" fmla="*/ 12 w 93"/>
                  <a:gd name="T17" fmla="*/ 6 h 52"/>
                  <a:gd name="T18" fmla="*/ 12 w 93"/>
                  <a:gd name="T19" fmla="*/ 32 h 52"/>
                  <a:gd name="T20" fmla="*/ 2 w 93"/>
                  <a:gd name="T21" fmla="*/ 43 h 52"/>
                  <a:gd name="T22" fmla="*/ 2 w 93"/>
                  <a:gd name="T23" fmla="*/ 50 h 52"/>
                  <a:gd name="T24" fmla="*/ 2 w 93"/>
                  <a:gd name="T25" fmla="*/ 50 h 52"/>
                  <a:gd name="T26" fmla="*/ 6 w 93"/>
                  <a:gd name="T27" fmla="*/ 52 h 52"/>
                  <a:gd name="T28" fmla="*/ 9 w 93"/>
                  <a:gd name="T29" fmla="*/ 50 h 52"/>
                  <a:gd name="T30" fmla="*/ 35 w 93"/>
                  <a:gd name="T31" fmla="*/ 25 h 52"/>
                  <a:gd name="T32" fmla="*/ 42 w 93"/>
                  <a:gd name="T33" fmla="*/ 17 h 52"/>
                  <a:gd name="T34" fmla="*/ 46 w 93"/>
                  <a:gd name="T35" fmla="*/ 15 h 52"/>
                  <a:gd name="T36" fmla="*/ 51 w 93"/>
                  <a:gd name="T37" fmla="*/ 17 h 52"/>
                  <a:gd name="T38" fmla="*/ 58 w 93"/>
                  <a:gd name="T39" fmla="*/ 25 h 52"/>
                  <a:gd name="T40" fmla="*/ 84 w 93"/>
                  <a:gd name="T41" fmla="*/ 50 h 52"/>
                  <a:gd name="T42" fmla="*/ 87 w 93"/>
                  <a:gd name="T43" fmla="*/ 52 h 52"/>
                  <a:gd name="T44" fmla="*/ 90 w 93"/>
                  <a:gd name="T45" fmla="*/ 50 h 52"/>
                  <a:gd name="T46" fmla="*/ 91 w 93"/>
                  <a:gd name="T47" fmla="*/ 50 h 52"/>
                  <a:gd name="T48" fmla="*/ 91 w 93"/>
                  <a:gd name="T49" fmla="*/ 4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3" h="52">
                    <a:moveTo>
                      <a:pt x="91" y="43"/>
                    </a:moveTo>
                    <a:cubicBezTo>
                      <a:pt x="50" y="2"/>
                      <a:pt x="50" y="2"/>
                      <a:pt x="50" y="2"/>
                    </a:cubicBezTo>
                    <a:cubicBezTo>
                      <a:pt x="49" y="1"/>
                      <a:pt x="48" y="0"/>
                      <a:pt x="46" y="0"/>
                    </a:cubicBezTo>
                    <a:cubicBezTo>
                      <a:pt x="45" y="0"/>
                      <a:pt x="44" y="1"/>
                      <a:pt x="43" y="2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3"/>
                      <a:pt x="24" y="1"/>
                      <a:pt x="22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4" y="1"/>
                      <a:pt x="12" y="3"/>
                      <a:pt x="12" y="6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0" y="45"/>
                      <a:pt x="0" y="48"/>
                      <a:pt x="2" y="5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3" y="51"/>
                      <a:pt x="4" y="52"/>
                      <a:pt x="6" y="52"/>
                    </a:cubicBezTo>
                    <a:cubicBezTo>
                      <a:pt x="7" y="52"/>
                      <a:pt x="8" y="51"/>
                      <a:pt x="9" y="5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3" y="16"/>
                      <a:pt x="45" y="15"/>
                      <a:pt x="46" y="15"/>
                    </a:cubicBezTo>
                    <a:cubicBezTo>
                      <a:pt x="48" y="15"/>
                      <a:pt x="50" y="16"/>
                      <a:pt x="51" y="17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84" y="50"/>
                      <a:pt x="84" y="50"/>
                      <a:pt x="84" y="50"/>
                    </a:cubicBezTo>
                    <a:cubicBezTo>
                      <a:pt x="85" y="51"/>
                      <a:pt x="86" y="52"/>
                      <a:pt x="87" y="52"/>
                    </a:cubicBezTo>
                    <a:cubicBezTo>
                      <a:pt x="88" y="52"/>
                      <a:pt x="90" y="51"/>
                      <a:pt x="90" y="50"/>
                    </a:cubicBezTo>
                    <a:cubicBezTo>
                      <a:pt x="91" y="50"/>
                      <a:pt x="91" y="50"/>
                      <a:pt x="91" y="50"/>
                    </a:cubicBezTo>
                    <a:cubicBezTo>
                      <a:pt x="93" y="48"/>
                      <a:pt x="93" y="45"/>
                      <a:pt x="9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Freeform 328"/>
              <p:cNvSpPr>
                <a:spLocks noEditPoints="1"/>
              </p:cNvSpPr>
              <p:nvPr/>
            </p:nvSpPr>
            <p:spPr bwMode="auto">
              <a:xfrm>
                <a:off x="3252" y="2143"/>
                <a:ext cx="172" cy="172"/>
              </a:xfrm>
              <a:custGeom>
                <a:avLst/>
                <a:gdLst>
                  <a:gd name="T0" fmla="*/ 62 w 125"/>
                  <a:gd name="T1" fmla="*/ 11 h 125"/>
                  <a:gd name="T2" fmla="*/ 114 w 125"/>
                  <a:gd name="T3" fmla="*/ 63 h 125"/>
                  <a:gd name="T4" fmla="*/ 62 w 125"/>
                  <a:gd name="T5" fmla="*/ 114 h 125"/>
                  <a:gd name="T6" fmla="*/ 11 w 125"/>
                  <a:gd name="T7" fmla="*/ 63 h 125"/>
                  <a:gd name="T8" fmla="*/ 62 w 125"/>
                  <a:gd name="T9" fmla="*/ 11 h 125"/>
                  <a:gd name="T10" fmla="*/ 62 w 125"/>
                  <a:gd name="T11" fmla="*/ 0 h 125"/>
                  <a:gd name="T12" fmla="*/ 0 w 125"/>
                  <a:gd name="T13" fmla="*/ 63 h 125"/>
                  <a:gd name="T14" fmla="*/ 62 w 125"/>
                  <a:gd name="T15" fmla="*/ 125 h 125"/>
                  <a:gd name="T16" fmla="*/ 125 w 125"/>
                  <a:gd name="T17" fmla="*/ 63 h 125"/>
                  <a:gd name="T18" fmla="*/ 62 w 125"/>
                  <a:gd name="T1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5" h="125">
                    <a:moveTo>
                      <a:pt x="62" y="11"/>
                    </a:moveTo>
                    <a:cubicBezTo>
                      <a:pt x="91" y="11"/>
                      <a:pt x="114" y="34"/>
                      <a:pt x="114" y="63"/>
                    </a:cubicBezTo>
                    <a:cubicBezTo>
                      <a:pt x="114" y="91"/>
                      <a:pt x="91" y="114"/>
                      <a:pt x="62" y="114"/>
                    </a:cubicBezTo>
                    <a:cubicBezTo>
                      <a:pt x="34" y="114"/>
                      <a:pt x="11" y="91"/>
                      <a:pt x="11" y="63"/>
                    </a:cubicBezTo>
                    <a:cubicBezTo>
                      <a:pt x="11" y="34"/>
                      <a:pt x="34" y="11"/>
                      <a:pt x="62" y="11"/>
                    </a:cubicBezTo>
                    <a:moveTo>
                      <a:pt x="62" y="0"/>
                    </a:moveTo>
                    <a:cubicBezTo>
                      <a:pt x="28" y="0"/>
                      <a:pt x="0" y="28"/>
                      <a:pt x="0" y="63"/>
                    </a:cubicBezTo>
                    <a:cubicBezTo>
                      <a:pt x="0" y="97"/>
                      <a:pt x="28" y="125"/>
                      <a:pt x="62" y="125"/>
                    </a:cubicBezTo>
                    <a:cubicBezTo>
                      <a:pt x="97" y="125"/>
                      <a:pt x="125" y="97"/>
                      <a:pt x="125" y="63"/>
                    </a:cubicBezTo>
                    <a:cubicBezTo>
                      <a:pt x="125" y="28"/>
                      <a:pt x="97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Freeform 329"/>
              <p:cNvSpPr>
                <a:spLocks/>
              </p:cNvSpPr>
              <p:nvPr/>
            </p:nvSpPr>
            <p:spPr bwMode="auto">
              <a:xfrm>
                <a:off x="3330" y="2179"/>
                <a:ext cx="15" cy="70"/>
              </a:xfrm>
              <a:custGeom>
                <a:avLst/>
                <a:gdLst>
                  <a:gd name="T0" fmla="*/ 10 w 11"/>
                  <a:gd name="T1" fmla="*/ 39 h 51"/>
                  <a:gd name="T2" fmla="*/ 5 w 11"/>
                  <a:gd name="T3" fmla="*/ 51 h 51"/>
                  <a:gd name="T4" fmla="*/ 0 w 11"/>
                  <a:gd name="T5" fmla="*/ 39 h 51"/>
                  <a:gd name="T6" fmla="*/ 2 w 11"/>
                  <a:gd name="T7" fmla="*/ 11 h 51"/>
                  <a:gd name="T8" fmla="*/ 5 w 11"/>
                  <a:gd name="T9" fmla="*/ 0 h 51"/>
                  <a:gd name="T10" fmla="*/ 9 w 11"/>
                  <a:gd name="T11" fmla="*/ 11 h 51"/>
                  <a:gd name="T12" fmla="*/ 10 w 11"/>
                  <a:gd name="T13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51">
                    <a:moveTo>
                      <a:pt x="10" y="39"/>
                    </a:moveTo>
                    <a:cubicBezTo>
                      <a:pt x="11" y="46"/>
                      <a:pt x="9" y="51"/>
                      <a:pt x="5" y="51"/>
                    </a:cubicBezTo>
                    <a:cubicBezTo>
                      <a:pt x="2" y="51"/>
                      <a:pt x="0" y="46"/>
                      <a:pt x="0" y="39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5"/>
                      <a:pt x="4" y="0"/>
                      <a:pt x="5" y="0"/>
                    </a:cubicBezTo>
                    <a:cubicBezTo>
                      <a:pt x="7" y="0"/>
                      <a:pt x="9" y="5"/>
                      <a:pt x="9" y="11"/>
                    </a:cubicBezTo>
                    <a:lnTo>
                      <a:pt x="10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Freeform 330"/>
              <p:cNvSpPr>
                <a:spLocks/>
              </p:cNvSpPr>
              <p:nvPr/>
            </p:nvSpPr>
            <p:spPr bwMode="auto">
              <a:xfrm>
                <a:off x="3322" y="2221"/>
                <a:ext cx="55" cy="15"/>
              </a:xfrm>
              <a:custGeom>
                <a:avLst/>
                <a:gdLst>
                  <a:gd name="T0" fmla="*/ 40 w 40"/>
                  <a:gd name="T1" fmla="*/ 6 h 11"/>
                  <a:gd name="T2" fmla="*/ 28 w 40"/>
                  <a:gd name="T3" fmla="*/ 9 h 11"/>
                  <a:gd name="T4" fmla="*/ 11 w 40"/>
                  <a:gd name="T5" fmla="*/ 10 h 11"/>
                  <a:gd name="T6" fmla="*/ 0 w 40"/>
                  <a:gd name="T7" fmla="*/ 6 h 11"/>
                  <a:gd name="T8" fmla="*/ 11 w 40"/>
                  <a:gd name="T9" fmla="*/ 1 h 11"/>
                  <a:gd name="T10" fmla="*/ 28 w 40"/>
                  <a:gd name="T11" fmla="*/ 2 h 11"/>
                  <a:gd name="T12" fmla="*/ 40 w 40"/>
                  <a:gd name="T13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11">
                    <a:moveTo>
                      <a:pt x="40" y="6"/>
                    </a:moveTo>
                    <a:cubicBezTo>
                      <a:pt x="40" y="7"/>
                      <a:pt x="35" y="9"/>
                      <a:pt x="28" y="9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5" y="11"/>
                      <a:pt x="0" y="9"/>
                      <a:pt x="0" y="6"/>
                    </a:cubicBezTo>
                    <a:cubicBezTo>
                      <a:pt x="0" y="2"/>
                      <a:pt x="5" y="0"/>
                      <a:pt x="11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35" y="2"/>
                      <a:pt x="40" y="4"/>
                      <a:pt x="4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Freeform 331"/>
              <p:cNvSpPr>
                <a:spLocks/>
              </p:cNvSpPr>
              <p:nvPr/>
            </p:nvSpPr>
            <p:spPr bwMode="auto">
              <a:xfrm>
                <a:off x="3293" y="2216"/>
                <a:ext cx="58" cy="58"/>
              </a:xfrm>
              <a:custGeom>
                <a:avLst/>
                <a:gdLst>
                  <a:gd name="T0" fmla="*/ 1 w 42"/>
                  <a:gd name="T1" fmla="*/ 42 h 42"/>
                  <a:gd name="T2" fmla="*/ 1 w 42"/>
                  <a:gd name="T3" fmla="*/ 41 h 42"/>
                  <a:gd name="T4" fmla="*/ 1 w 42"/>
                  <a:gd name="T5" fmla="*/ 40 h 42"/>
                  <a:gd name="T6" fmla="*/ 40 w 42"/>
                  <a:gd name="T7" fmla="*/ 1 h 42"/>
                  <a:gd name="T8" fmla="*/ 41 w 42"/>
                  <a:gd name="T9" fmla="*/ 1 h 42"/>
                  <a:gd name="T10" fmla="*/ 41 w 42"/>
                  <a:gd name="T11" fmla="*/ 2 h 42"/>
                  <a:gd name="T12" fmla="*/ 2 w 42"/>
                  <a:gd name="T13" fmla="*/ 41 h 42"/>
                  <a:gd name="T14" fmla="*/ 1 w 42"/>
                  <a:gd name="T1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42">
                    <a:moveTo>
                      <a:pt x="1" y="42"/>
                    </a:moveTo>
                    <a:cubicBezTo>
                      <a:pt x="1" y="42"/>
                      <a:pt x="1" y="42"/>
                      <a:pt x="1" y="41"/>
                    </a:cubicBezTo>
                    <a:cubicBezTo>
                      <a:pt x="0" y="41"/>
                      <a:pt x="0" y="41"/>
                      <a:pt x="1" y="40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1" y="0"/>
                      <a:pt x="41" y="0"/>
                      <a:pt x="41" y="1"/>
                    </a:cubicBezTo>
                    <a:cubicBezTo>
                      <a:pt x="42" y="1"/>
                      <a:pt x="42" y="1"/>
                      <a:pt x="41" y="2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1" y="42"/>
                      <a:pt x="1" y="42"/>
                      <a:pt x="1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7" name="Freeform 332"/>
              <p:cNvSpPr>
                <a:spLocks/>
              </p:cNvSpPr>
              <p:nvPr/>
            </p:nvSpPr>
            <p:spPr bwMode="auto">
              <a:xfrm>
                <a:off x="3263" y="2225"/>
                <a:ext cx="20" cy="7"/>
              </a:xfrm>
              <a:custGeom>
                <a:avLst/>
                <a:gdLst>
                  <a:gd name="T0" fmla="*/ 0 w 20"/>
                  <a:gd name="T1" fmla="*/ 7 h 7"/>
                  <a:gd name="T2" fmla="*/ 20 w 20"/>
                  <a:gd name="T3" fmla="*/ 5 h 7"/>
                  <a:gd name="T4" fmla="*/ 0 w 20"/>
                  <a:gd name="T5" fmla="*/ 0 h 7"/>
                  <a:gd name="T6" fmla="*/ 0 w 20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7">
                    <a:moveTo>
                      <a:pt x="0" y="7"/>
                    </a:moveTo>
                    <a:lnTo>
                      <a:pt x="20" y="5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8" name="Freeform 333"/>
              <p:cNvSpPr>
                <a:spLocks/>
              </p:cNvSpPr>
              <p:nvPr/>
            </p:nvSpPr>
            <p:spPr bwMode="auto">
              <a:xfrm>
                <a:off x="3392" y="2225"/>
                <a:ext cx="20" cy="7"/>
              </a:xfrm>
              <a:custGeom>
                <a:avLst/>
                <a:gdLst>
                  <a:gd name="T0" fmla="*/ 20 w 20"/>
                  <a:gd name="T1" fmla="*/ 7 h 7"/>
                  <a:gd name="T2" fmla="*/ 0 w 20"/>
                  <a:gd name="T3" fmla="*/ 5 h 7"/>
                  <a:gd name="T4" fmla="*/ 20 w 20"/>
                  <a:gd name="T5" fmla="*/ 0 h 7"/>
                  <a:gd name="T6" fmla="*/ 20 w 20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7">
                    <a:moveTo>
                      <a:pt x="20" y="7"/>
                    </a:moveTo>
                    <a:lnTo>
                      <a:pt x="0" y="5"/>
                    </a:lnTo>
                    <a:lnTo>
                      <a:pt x="20" y="0"/>
                    </a:lnTo>
                    <a:lnTo>
                      <a:pt x="2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9" name="Freeform 334"/>
              <p:cNvSpPr>
                <a:spLocks/>
              </p:cNvSpPr>
              <p:nvPr/>
            </p:nvSpPr>
            <p:spPr bwMode="auto">
              <a:xfrm>
                <a:off x="3334" y="2155"/>
                <a:ext cx="7" cy="19"/>
              </a:xfrm>
              <a:custGeom>
                <a:avLst/>
                <a:gdLst>
                  <a:gd name="T0" fmla="*/ 0 w 7"/>
                  <a:gd name="T1" fmla="*/ 0 h 19"/>
                  <a:gd name="T2" fmla="*/ 3 w 7"/>
                  <a:gd name="T3" fmla="*/ 19 h 19"/>
                  <a:gd name="T4" fmla="*/ 7 w 7"/>
                  <a:gd name="T5" fmla="*/ 0 h 19"/>
                  <a:gd name="T6" fmla="*/ 0 w 7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3" y="19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0" name="Freeform 335"/>
              <p:cNvSpPr>
                <a:spLocks/>
              </p:cNvSpPr>
              <p:nvPr/>
            </p:nvSpPr>
            <p:spPr bwMode="auto">
              <a:xfrm>
                <a:off x="3334" y="2283"/>
                <a:ext cx="7" cy="21"/>
              </a:xfrm>
              <a:custGeom>
                <a:avLst/>
                <a:gdLst>
                  <a:gd name="T0" fmla="*/ 0 w 7"/>
                  <a:gd name="T1" fmla="*/ 21 h 21"/>
                  <a:gd name="T2" fmla="*/ 3 w 7"/>
                  <a:gd name="T3" fmla="*/ 0 h 21"/>
                  <a:gd name="T4" fmla="*/ 7 w 7"/>
                  <a:gd name="T5" fmla="*/ 21 h 21"/>
                  <a:gd name="T6" fmla="*/ 0 w 7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1">
                    <a:moveTo>
                      <a:pt x="0" y="21"/>
                    </a:moveTo>
                    <a:lnTo>
                      <a:pt x="3" y="0"/>
                    </a:lnTo>
                    <a:lnTo>
                      <a:pt x="7" y="21"/>
                    </a:lnTo>
                    <a:lnTo>
                      <a:pt x="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1" name="Freeform 336"/>
              <p:cNvSpPr>
                <a:spLocks/>
              </p:cNvSpPr>
              <p:nvPr/>
            </p:nvSpPr>
            <p:spPr bwMode="auto">
              <a:xfrm>
                <a:off x="3363" y="2174"/>
                <a:ext cx="9" cy="9"/>
              </a:xfrm>
              <a:custGeom>
                <a:avLst/>
                <a:gdLst>
                  <a:gd name="T0" fmla="*/ 5 w 6"/>
                  <a:gd name="T1" fmla="*/ 4 h 6"/>
                  <a:gd name="T2" fmla="*/ 1 w 6"/>
                  <a:gd name="T3" fmla="*/ 5 h 6"/>
                  <a:gd name="T4" fmla="*/ 0 w 6"/>
                  <a:gd name="T5" fmla="*/ 2 h 6"/>
                  <a:gd name="T6" fmla="*/ 4 w 6"/>
                  <a:gd name="T7" fmla="*/ 1 h 6"/>
                  <a:gd name="T8" fmla="*/ 5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5" y="4"/>
                    </a:moveTo>
                    <a:cubicBezTo>
                      <a:pt x="4" y="5"/>
                      <a:pt x="3" y="6"/>
                      <a:pt x="1" y="5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3" y="0"/>
                      <a:pt x="4" y="1"/>
                    </a:cubicBezTo>
                    <a:cubicBezTo>
                      <a:pt x="5" y="1"/>
                      <a:pt x="6" y="3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Freeform 337"/>
              <p:cNvSpPr>
                <a:spLocks/>
              </p:cNvSpPr>
              <p:nvPr/>
            </p:nvSpPr>
            <p:spPr bwMode="auto">
              <a:xfrm>
                <a:off x="3304" y="2275"/>
                <a:ext cx="8" cy="8"/>
              </a:xfrm>
              <a:custGeom>
                <a:avLst/>
                <a:gdLst>
                  <a:gd name="T0" fmla="*/ 5 w 6"/>
                  <a:gd name="T1" fmla="*/ 5 h 6"/>
                  <a:gd name="T2" fmla="*/ 2 w 6"/>
                  <a:gd name="T3" fmla="*/ 6 h 6"/>
                  <a:gd name="T4" fmla="*/ 1 w 6"/>
                  <a:gd name="T5" fmla="*/ 2 h 6"/>
                  <a:gd name="T6" fmla="*/ 5 w 6"/>
                  <a:gd name="T7" fmla="*/ 1 h 6"/>
                  <a:gd name="T8" fmla="*/ 5 w 6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5" y="5"/>
                    </a:moveTo>
                    <a:cubicBezTo>
                      <a:pt x="5" y="6"/>
                      <a:pt x="3" y="6"/>
                      <a:pt x="2" y="6"/>
                    </a:cubicBezTo>
                    <a:cubicBezTo>
                      <a:pt x="1" y="5"/>
                      <a:pt x="0" y="3"/>
                      <a:pt x="1" y="2"/>
                    </a:cubicBezTo>
                    <a:cubicBezTo>
                      <a:pt x="2" y="1"/>
                      <a:pt x="3" y="0"/>
                      <a:pt x="5" y="1"/>
                    </a:cubicBezTo>
                    <a:cubicBezTo>
                      <a:pt x="6" y="2"/>
                      <a:pt x="6" y="3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" name="Freeform 338"/>
              <p:cNvSpPr>
                <a:spLocks/>
              </p:cNvSpPr>
              <p:nvPr/>
            </p:nvSpPr>
            <p:spPr bwMode="auto">
              <a:xfrm>
                <a:off x="3384" y="2195"/>
                <a:ext cx="8" cy="8"/>
              </a:xfrm>
              <a:custGeom>
                <a:avLst/>
                <a:gdLst>
                  <a:gd name="T0" fmla="*/ 4 w 6"/>
                  <a:gd name="T1" fmla="*/ 6 h 6"/>
                  <a:gd name="T2" fmla="*/ 1 w 6"/>
                  <a:gd name="T3" fmla="*/ 5 h 6"/>
                  <a:gd name="T4" fmla="*/ 2 w 6"/>
                  <a:gd name="T5" fmla="*/ 1 h 6"/>
                  <a:gd name="T6" fmla="*/ 5 w 6"/>
                  <a:gd name="T7" fmla="*/ 2 h 6"/>
                  <a:gd name="T8" fmla="*/ 4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4" y="6"/>
                    </a:moveTo>
                    <a:cubicBezTo>
                      <a:pt x="3" y="6"/>
                      <a:pt x="2" y="6"/>
                      <a:pt x="1" y="5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3" y="0"/>
                      <a:pt x="5" y="1"/>
                      <a:pt x="5" y="2"/>
                    </a:cubicBezTo>
                    <a:cubicBezTo>
                      <a:pt x="6" y="3"/>
                      <a:pt x="6" y="5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4" name="Freeform 339"/>
              <p:cNvSpPr>
                <a:spLocks/>
              </p:cNvSpPr>
              <p:nvPr/>
            </p:nvSpPr>
            <p:spPr bwMode="auto">
              <a:xfrm>
                <a:off x="3283" y="2254"/>
                <a:ext cx="9" cy="9"/>
              </a:xfrm>
              <a:custGeom>
                <a:avLst/>
                <a:gdLst>
                  <a:gd name="T0" fmla="*/ 4 w 6"/>
                  <a:gd name="T1" fmla="*/ 5 h 6"/>
                  <a:gd name="T2" fmla="*/ 0 w 6"/>
                  <a:gd name="T3" fmla="*/ 4 h 6"/>
                  <a:gd name="T4" fmla="*/ 1 w 6"/>
                  <a:gd name="T5" fmla="*/ 1 h 6"/>
                  <a:gd name="T6" fmla="*/ 5 w 6"/>
                  <a:gd name="T7" fmla="*/ 1 h 6"/>
                  <a:gd name="T8" fmla="*/ 4 w 6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4" y="5"/>
                    </a:moveTo>
                    <a:cubicBezTo>
                      <a:pt x="3" y="6"/>
                      <a:pt x="1" y="5"/>
                      <a:pt x="0" y="4"/>
                    </a:cubicBezTo>
                    <a:cubicBezTo>
                      <a:pt x="0" y="3"/>
                      <a:pt x="0" y="1"/>
                      <a:pt x="1" y="1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6" y="3"/>
                      <a:pt x="5" y="4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Freeform 340"/>
              <p:cNvSpPr>
                <a:spLocks/>
              </p:cNvSpPr>
              <p:nvPr/>
            </p:nvSpPr>
            <p:spPr bwMode="auto">
              <a:xfrm>
                <a:off x="3384" y="2254"/>
                <a:ext cx="8" cy="9"/>
              </a:xfrm>
              <a:custGeom>
                <a:avLst/>
                <a:gdLst>
                  <a:gd name="T0" fmla="*/ 2 w 6"/>
                  <a:gd name="T1" fmla="*/ 5 h 6"/>
                  <a:gd name="T2" fmla="*/ 1 w 6"/>
                  <a:gd name="T3" fmla="*/ 1 h 6"/>
                  <a:gd name="T4" fmla="*/ 4 w 6"/>
                  <a:gd name="T5" fmla="*/ 1 h 6"/>
                  <a:gd name="T6" fmla="*/ 5 w 6"/>
                  <a:gd name="T7" fmla="*/ 4 h 6"/>
                  <a:gd name="T8" fmla="*/ 2 w 6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5"/>
                    </a:moveTo>
                    <a:cubicBezTo>
                      <a:pt x="1" y="4"/>
                      <a:pt x="0" y="3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6" y="1"/>
                      <a:pt x="6" y="3"/>
                      <a:pt x="5" y="4"/>
                    </a:cubicBezTo>
                    <a:cubicBezTo>
                      <a:pt x="5" y="5"/>
                      <a:pt x="3" y="6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Freeform 341"/>
              <p:cNvSpPr>
                <a:spLocks/>
              </p:cNvSpPr>
              <p:nvPr/>
            </p:nvSpPr>
            <p:spPr bwMode="auto">
              <a:xfrm>
                <a:off x="3283" y="2195"/>
                <a:ext cx="9" cy="8"/>
              </a:xfrm>
              <a:custGeom>
                <a:avLst/>
                <a:gdLst>
                  <a:gd name="T0" fmla="*/ 1 w 6"/>
                  <a:gd name="T1" fmla="*/ 6 h 6"/>
                  <a:gd name="T2" fmla="*/ 0 w 6"/>
                  <a:gd name="T3" fmla="*/ 2 h 6"/>
                  <a:gd name="T4" fmla="*/ 4 w 6"/>
                  <a:gd name="T5" fmla="*/ 1 h 6"/>
                  <a:gd name="T6" fmla="*/ 5 w 6"/>
                  <a:gd name="T7" fmla="*/ 5 h 6"/>
                  <a:gd name="T8" fmla="*/ 1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6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3" y="0"/>
                      <a:pt x="4" y="1"/>
                    </a:cubicBezTo>
                    <a:cubicBezTo>
                      <a:pt x="5" y="2"/>
                      <a:pt x="6" y="3"/>
                      <a:pt x="5" y="5"/>
                    </a:cubicBezTo>
                    <a:cubicBezTo>
                      <a:pt x="4" y="6"/>
                      <a:pt x="3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7" name="Freeform 342"/>
              <p:cNvSpPr>
                <a:spLocks/>
              </p:cNvSpPr>
              <p:nvPr/>
            </p:nvSpPr>
            <p:spPr bwMode="auto">
              <a:xfrm>
                <a:off x="3363" y="2275"/>
                <a:ext cx="9" cy="8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1 h 6"/>
                  <a:gd name="T4" fmla="*/ 5 w 6"/>
                  <a:gd name="T5" fmla="*/ 2 h 6"/>
                  <a:gd name="T6" fmla="*/ 4 w 6"/>
                  <a:gd name="T7" fmla="*/ 6 h 6"/>
                  <a:gd name="T8" fmla="*/ 0 w 6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3" y="0"/>
                      <a:pt x="4" y="1"/>
                      <a:pt x="5" y="2"/>
                    </a:cubicBezTo>
                    <a:cubicBezTo>
                      <a:pt x="6" y="3"/>
                      <a:pt x="5" y="5"/>
                      <a:pt x="4" y="6"/>
                    </a:cubicBezTo>
                    <a:cubicBezTo>
                      <a:pt x="3" y="6"/>
                      <a:pt x="1" y="6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Freeform 343"/>
              <p:cNvSpPr>
                <a:spLocks/>
              </p:cNvSpPr>
              <p:nvPr/>
            </p:nvSpPr>
            <p:spPr bwMode="auto">
              <a:xfrm>
                <a:off x="3304" y="2174"/>
                <a:ext cx="8" cy="9"/>
              </a:xfrm>
              <a:custGeom>
                <a:avLst/>
                <a:gdLst>
                  <a:gd name="T0" fmla="*/ 1 w 6"/>
                  <a:gd name="T1" fmla="*/ 4 h 6"/>
                  <a:gd name="T2" fmla="*/ 2 w 6"/>
                  <a:gd name="T3" fmla="*/ 1 h 6"/>
                  <a:gd name="T4" fmla="*/ 5 w 6"/>
                  <a:gd name="T5" fmla="*/ 2 h 6"/>
                  <a:gd name="T6" fmla="*/ 5 w 6"/>
                  <a:gd name="T7" fmla="*/ 5 h 6"/>
                  <a:gd name="T8" fmla="*/ 1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4"/>
                    </a:moveTo>
                    <a:cubicBezTo>
                      <a:pt x="0" y="3"/>
                      <a:pt x="1" y="1"/>
                      <a:pt x="2" y="1"/>
                    </a:cubicBezTo>
                    <a:cubicBezTo>
                      <a:pt x="3" y="0"/>
                      <a:pt x="5" y="0"/>
                      <a:pt x="5" y="2"/>
                    </a:cubicBezTo>
                    <a:cubicBezTo>
                      <a:pt x="6" y="3"/>
                      <a:pt x="6" y="4"/>
                      <a:pt x="5" y="5"/>
                    </a:cubicBezTo>
                    <a:cubicBezTo>
                      <a:pt x="3" y="6"/>
                      <a:pt x="2" y="5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Freeform 344"/>
              <p:cNvSpPr>
                <a:spLocks noEditPoints="1"/>
              </p:cNvSpPr>
              <p:nvPr/>
            </p:nvSpPr>
            <p:spPr bwMode="auto">
              <a:xfrm>
                <a:off x="3461" y="1879"/>
                <a:ext cx="124" cy="118"/>
              </a:xfrm>
              <a:custGeom>
                <a:avLst/>
                <a:gdLst>
                  <a:gd name="T0" fmla="*/ 86 w 90"/>
                  <a:gd name="T1" fmla="*/ 0 h 86"/>
                  <a:gd name="T2" fmla="*/ 4 w 90"/>
                  <a:gd name="T3" fmla="*/ 0 h 86"/>
                  <a:gd name="T4" fmla="*/ 0 w 90"/>
                  <a:gd name="T5" fmla="*/ 4 h 86"/>
                  <a:gd name="T6" fmla="*/ 0 w 90"/>
                  <a:gd name="T7" fmla="*/ 81 h 86"/>
                  <a:gd name="T8" fmla="*/ 4 w 90"/>
                  <a:gd name="T9" fmla="*/ 86 h 86"/>
                  <a:gd name="T10" fmla="*/ 86 w 90"/>
                  <a:gd name="T11" fmla="*/ 86 h 86"/>
                  <a:gd name="T12" fmla="*/ 90 w 90"/>
                  <a:gd name="T13" fmla="*/ 81 h 86"/>
                  <a:gd name="T14" fmla="*/ 90 w 90"/>
                  <a:gd name="T15" fmla="*/ 4 h 86"/>
                  <a:gd name="T16" fmla="*/ 86 w 90"/>
                  <a:gd name="T17" fmla="*/ 0 h 86"/>
                  <a:gd name="T18" fmla="*/ 81 w 90"/>
                  <a:gd name="T19" fmla="*/ 61 h 86"/>
                  <a:gd name="T20" fmla="*/ 9 w 90"/>
                  <a:gd name="T21" fmla="*/ 61 h 86"/>
                  <a:gd name="T22" fmla="*/ 9 w 90"/>
                  <a:gd name="T23" fmla="*/ 9 h 86"/>
                  <a:gd name="T24" fmla="*/ 81 w 90"/>
                  <a:gd name="T25" fmla="*/ 9 h 86"/>
                  <a:gd name="T26" fmla="*/ 81 w 90"/>
                  <a:gd name="T27" fmla="*/ 61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" h="86">
                    <a:moveTo>
                      <a:pt x="8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4"/>
                      <a:pt x="2" y="86"/>
                      <a:pt x="4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8" y="86"/>
                      <a:pt x="90" y="84"/>
                      <a:pt x="90" y="81"/>
                    </a:cubicBezTo>
                    <a:cubicBezTo>
                      <a:pt x="90" y="4"/>
                      <a:pt x="90" y="4"/>
                      <a:pt x="90" y="4"/>
                    </a:cubicBezTo>
                    <a:cubicBezTo>
                      <a:pt x="90" y="2"/>
                      <a:pt x="88" y="0"/>
                      <a:pt x="86" y="0"/>
                    </a:cubicBezTo>
                    <a:close/>
                    <a:moveTo>
                      <a:pt x="81" y="61"/>
                    </a:moveTo>
                    <a:cubicBezTo>
                      <a:pt x="9" y="61"/>
                      <a:pt x="9" y="61"/>
                      <a:pt x="9" y="61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81" y="9"/>
                      <a:pt x="81" y="9"/>
                      <a:pt x="81" y="9"/>
                    </a:cubicBezTo>
                    <a:lnTo>
                      <a:pt x="8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0" name="Freeform 345"/>
              <p:cNvSpPr>
                <a:spLocks/>
              </p:cNvSpPr>
              <p:nvPr/>
            </p:nvSpPr>
            <p:spPr bwMode="auto">
              <a:xfrm>
                <a:off x="3511" y="1903"/>
                <a:ext cx="53" cy="54"/>
              </a:xfrm>
              <a:custGeom>
                <a:avLst/>
                <a:gdLst>
                  <a:gd name="T0" fmla="*/ 28 w 39"/>
                  <a:gd name="T1" fmla="*/ 4 h 39"/>
                  <a:gd name="T2" fmla="*/ 24 w 39"/>
                  <a:gd name="T3" fmla="*/ 0 h 39"/>
                  <a:gd name="T4" fmla="*/ 20 w 39"/>
                  <a:gd name="T5" fmla="*/ 3 h 39"/>
                  <a:gd name="T6" fmla="*/ 2 w 39"/>
                  <a:gd name="T7" fmla="*/ 31 h 39"/>
                  <a:gd name="T8" fmla="*/ 7 w 39"/>
                  <a:gd name="T9" fmla="*/ 39 h 39"/>
                  <a:gd name="T10" fmla="*/ 32 w 39"/>
                  <a:gd name="T11" fmla="*/ 39 h 39"/>
                  <a:gd name="T12" fmla="*/ 37 w 39"/>
                  <a:gd name="T13" fmla="*/ 30 h 39"/>
                  <a:gd name="T14" fmla="*/ 28 w 39"/>
                  <a:gd name="T15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39">
                    <a:moveTo>
                      <a:pt x="28" y="4"/>
                    </a:moveTo>
                    <a:cubicBezTo>
                      <a:pt x="27" y="1"/>
                      <a:pt x="25" y="0"/>
                      <a:pt x="24" y="0"/>
                    </a:cubicBezTo>
                    <a:cubicBezTo>
                      <a:pt x="23" y="0"/>
                      <a:pt x="21" y="1"/>
                      <a:pt x="20" y="3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0" y="35"/>
                      <a:pt x="2" y="39"/>
                      <a:pt x="7" y="39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6" y="39"/>
                      <a:pt x="39" y="35"/>
                      <a:pt x="37" y="30"/>
                    </a:cubicBezTo>
                    <a:lnTo>
                      <a:pt x="2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Freeform 346"/>
              <p:cNvSpPr>
                <a:spLocks/>
              </p:cNvSpPr>
              <p:nvPr/>
            </p:nvSpPr>
            <p:spPr bwMode="auto">
              <a:xfrm>
                <a:off x="3483" y="1914"/>
                <a:ext cx="36" cy="36"/>
              </a:xfrm>
              <a:custGeom>
                <a:avLst/>
                <a:gdLst>
                  <a:gd name="T0" fmla="*/ 19 w 26"/>
                  <a:gd name="T1" fmla="*/ 20 h 26"/>
                  <a:gd name="T2" fmla="*/ 26 w 26"/>
                  <a:gd name="T3" fmla="*/ 9 h 26"/>
                  <a:gd name="T4" fmla="*/ 24 w 26"/>
                  <a:gd name="T5" fmla="*/ 5 h 26"/>
                  <a:gd name="T6" fmla="*/ 14 w 26"/>
                  <a:gd name="T7" fmla="*/ 4 h 26"/>
                  <a:gd name="T8" fmla="*/ 3 w 26"/>
                  <a:gd name="T9" fmla="*/ 19 h 26"/>
                  <a:gd name="T10" fmla="*/ 6 w 26"/>
                  <a:gd name="T11" fmla="*/ 26 h 26"/>
                  <a:gd name="T12" fmla="*/ 17 w 26"/>
                  <a:gd name="T13" fmla="*/ 26 h 26"/>
                  <a:gd name="T14" fmla="*/ 19 w 26"/>
                  <a:gd name="T15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26">
                    <a:moveTo>
                      <a:pt x="19" y="20"/>
                    </a:moveTo>
                    <a:cubicBezTo>
                      <a:pt x="26" y="9"/>
                      <a:pt x="26" y="9"/>
                      <a:pt x="26" y="9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1" y="0"/>
                      <a:pt x="17" y="0"/>
                      <a:pt x="14" y="4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0" y="23"/>
                      <a:pt x="1" y="26"/>
                      <a:pt x="6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4"/>
                      <a:pt x="17" y="22"/>
                      <a:pt x="19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2" name="Freeform 347"/>
              <p:cNvSpPr>
                <a:spLocks/>
              </p:cNvSpPr>
              <p:nvPr/>
            </p:nvSpPr>
            <p:spPr bwMode="auto">
              <a:xfrm>
                <a:off x="1998" y="1781"/>
                <a:ext cx="30" cy="131"/>
              </a:xfrm>
              <a:custGeom>
                <a:avLst/>
                <a:gdLst>
                  <a:gd name="T0" fmla="*/ 4 w 22"/>
                  <a:gd name="T1" fmla="*/ 95 h 95"/>
                  <a:gd name="T2" fmla="*/ 15 w 22"/>
                  <a:gd name="T3" fmla="*/ 95 h 95"/>
                  <a:gd name="T4" fmla="*/ 22 w 22"/>
                  <a:gd name="T5" fmla="*/ 95 h 95"/>
                  <a:gd name="T6" fmla="*/ 22 w 22"/>
                  <a:gd name="T7" fmla="*/ 88 h 95"/>
                  <a:gd name="T8" fmla="*/ 22 w 22"/>
                  <a:gd name="T9" fmla="*/ 6 h 95"/>
                  <a:gd name="T10" fmla="*/ 22 w 22"/>
                  <a:gd name="T11" fmla="*/ 0 h 95"/>
                  <a:gd name="T12" fmla="*/ 15 w 22"/>
                  <a:gd name="T13" fmla="*/ 0 h 95"/>
                  <a:gd name="T14" fmla="*/ 4 w 22"/>
                  <a:gd name="T15" fmla="*/ 0 h 95"/>
                  <a:gd name="T16" fmla="*/ 0 w 22"/>
                  <a:gd name="T17" fmla="*/ 4 h 95"/>
                  <a:gd name="T18" fmla="*/ 0 w 22"/>
                  <a:gd name="T19" fmla="*/ 90 h 95"/>
                  <a:gd name="T20" fmla="*/ 4 w 22"/>
                  <a:gd name="T21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95">
                    <a:moveTo>
                      <a:pt x="4" y="95"/>
                    </a:moveTo>
                    <a:cubicBezTo>
                      <a:pt x="15" y="95"/>
                      <a:pt x="15" y="95"/>
                      <a:pt x="15" y="95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2" y="88"/>
                      <a:pt x="22" y="88"/>
                      <a:pt x="22" y="88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2" y="95"/>
                      <a:pt x="4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Freeform 348"/>
              <p:cNvSpPr>
                <a:spLocks/>
              </p:cNvSpPr>
              <p:nvPr/>
            </p:nvSpPr>
            <p:spPr bwMode="auto">
              <a:xfrm>
                <a:off x="2035" y="1781"/>
                <a:ext cx="87" cy="131"/>
              </a:xfrm>
              <a:custGeom>
                <a:avLst/>
                <a:gdLst>
                  <a:gd name="T0" fmla="*/ 59 w 63"/>
                  <a:gd name="T1" fmla="*/ 0 h 95"/>
                  <a:gd name="T2" fmla="*/ 48 w 63"/>
                  <a:gd name="T3" fmla="*/ 0 h 95"/>
                  <a:gd name="T4" fmla="*/ 50 w 63"/>
                  <a:gd name="T5" fmla="*/ 4 h 95"/>
                  <a:gd name="T6" fmla="*/ 50 w 63"/>
                  <a:gd name="T7" fmla="*/ 45 h 95"/>
                  <a:gd name="T8" fmla="*/ 47 w 63"/>
                  <a:gd name="T9" fmla="*/ 49 h 95"/>
                  <a:gd name="T10" fmla="*/ 43 w 63"/>
                  <a:gd name="T11" fmla="*/ 47 h 95"/>
                  <a:gd name="T12" fmla="*/ 40 w 63"/>
                  <a:gd name="T13" fmla="*/ 44 h 95"/>
                  <a:gd name="T14" fmla="*/ 33 w 63"/>
                  <a:gd name="T15" fmla="*/ 37 h 95"/>
                  <a:gd name="T16" fmla="*/ 31 w 63"/>
                  <a:gd name="T17" fmla="*/ 36 h 95"/>
                  <a:gd name="T18" fmla="*/ 30 w 63"/>
                  <a:gd name="T19" fmla="*/ 37 h 95"/>
                  <a:gd name="T20" fmla="*/ 23 w 63"/>
                  <a:gd name="T21" fmla="*/ 44 h 95"/>
                  <a:gd name="T22" fmla="*/ 20 w 63"/>
                  <a:gd name="T23" fmla="*/ 47 h 95"/>
                  <a:gd name="T24" fmla="*/ 16 w 63"/>
                  <a:gd name="T25" fmla="*/ 49 h 95"/>
                  <a:gd name="T26" fmla="*/ 13 w 63"/>
                  <a:gd name="T27" fmla="*/ 45 h 95"/>
                  <a:gd name="T28" fmla="*/ 13 w 63"/>
                  <a:gd name="T29" fmla="*/ 4 h 95"/>
                  <a:gd name="T30" fmla="*/ 15 w 63"/>
                  <a:gd name="T31" fmla="*/ 0 h 95"/>
                  <a:gd name="T32" fmla="*/ 0 w 63"/>
                  <a:gd name="T33" fmla="*/ 0 h 95"/>
                  <a:gd name="T34" fmla="*/ 0 w 63"/>
                  <a:gd name="T35" fmla="*/ 6 h 95"/>
                  <a:gd name="T36" fmla="*/ 0 w 63"/>
                  <a:gd name="T37" fmla="*/ 88 h 95"/>
                  <a:gd name="T38" fmla="*/ 0 w 63"/>
                  <a:gd name="T39" fmla="*/ 95 h 95"/>
                  <a:gd name="T40" fmla="*/ 59 w 63"/>
                  <a:gd name="T41" fmla="*/ 95 h 95"/>
                  <a:gd name="T42" fmla="*/ 63 w 63"/>
                  <a:gd name="T43" fmla="*/ 90 h 95"/>
                  <a:gd name="T44" fmla="*/ 63 w 63"/>
                  <a:gd name="T45" fmla="*/ 4 h 95"/>
                  <a:gd name="T46" fmla="*/ 59 w 63"/>
                  <a:gd name="T4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3" h="95">
                    <a:moveTo>
                      <a:pt x="59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49" y="1"/>
                      <a:pt x="50" y="2"/>
                      <a:pt x="50" y="4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0" y="48"/>
                      <a:pt x="49" y="49"/>
                      <a:pt x="47" y="49"/>
                    </a:cubicBezTo>
                    <a:cubicBezTo>
                      <a:pt x="46" y="49"/>
                      <a:pt x="45" y="49"/>
                      <a:pt x="43" y="47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37" y="41"/>
                      <a:pt x="33" y="37"/>
                      <a:pt x="33" y="37"/>
                    </a:cubicBezTo>
                    <a:cubicBezTo>
                      <a:pt x="32" y="37"/>
                      <a:pt x="32" y="36"/>
                      <a:pt x="31" y="36"/>
                    </a:cubicBezTo>
                    <a:cubicBezTo>
                      <a:pt x="31" y="36"/>
                      <a:pt x="31" y="37"/>
                      <a:pt x="30" y="37"/>
                    </a:cubicBezTo>
                    <a:cubicBezTo>
                      <a:pt x="30" y="37"/>
                      <a:pt x="26" y="41"/>
                      <a:pt x="23" y="44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18" y="49"/>
                      <a:pt x="17" y="49"/>
                      <a:pt x="16" y="49"/>
                    </a:cubicBezTo>
                    <a:cubicBezTo>
                      <a:pt x="14" y="49"/>
                      <a:pt x="13" y="48"/>
                      <a:pt x="13" y="45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2"/>
                      <a:pt x="14" y="1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4"/>
                      <a:pt x="0" y="6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0"/>
                      <a:pt x="0" y="93"/>
                      <a:pt x="0" y="95"/>
                    </a:cubicBezTo>
                    <a:cubicBezTo>
                      <a:pt x="59" y="95"/>
                      <a:pt x="59" y="95"/>
                      <a:pt x="59" y="95"/>
                    </a:cubicBezTo>
                    <a:cubicBezTo>
                      <a:pt x="61" y="95"/>
                      <a:pt x="63" y="93"/>
                      <a:pt x="63" y="90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63" y="2"/>
                      <a:pt x="61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4" name="Freeform 349"/>
              <p:cNvSpPr>
                <a:spLocks/>
              </p:cNvSpPr>
              <p:nvPr/>
            </p:nvSpPr>
            <p:spPr bwMode="auto">
              <a:xfrm>
                <a:off x="2060" y="1781"/>
                <a:ext cx="37" cy="59"/>
              </a:xfrm>
              <a:custGeom>
                <a:avLst/>
                <a:gdLst>
                  <a:gd name="T0" fmla="*/ 0 w 27"/>
                  <a:gd name="T1" fmla="*/ 4 h 43"/>
                  <a:gd name="T2" fmla="*/ 0 w 27"/>
                  <a:gd name="T3" fmla="*/ 43 h 43"/>
                  <a:gd name="T4" fmla="*/ 2 w 27"/>
                  <a:gd name="T5" fmla="*/ 41 h 43"/>
                  <a:gd name="T6" fmla="*/ 8 w 27"/>
                  <a:gd name="T7" fmla="*/ 35 h 43"/>
                  <a:gd name="T8" fmla="*/ 9 w 27"/>
                  <a:gd name="T9" fmla="*/ 34 h 43"/>
                  <a:gd name="T10" fmla="*/ 13 w 27"/>
                  <a:gd name="T11" fmla="*/ 32 h 43"/>
                  <a:gd name="T12" fmla="*/ 18 w 27"/>
                  <a:gd name="T13" fmla="*/ 34 h 43"/>
                  <a:gd name="T14" fmla="*/ 25 w 27"/>
                  <a:gd name="T15" fmla="*/ 41 h 43"/>
                  <a:gd name="T16" fmla="*/ 27 w 27"/>
                  <a:gd name="T17" fmla="*/ 43 h 43"/>
                  <a:gd name="T18" fmla="*/ 27 w 27"/>
                  <a:gd name="T19" fmla="*/ 4 h 43"/>
                  <a:gd name="T20" fmla="*/ 24 w 27"/>
                  <a:gd name="T21" fmla="*/ 0 h 43"/>
                  <a:gd name="T22" fmla="*/ 3 w 27"/>
                  <a:gd name="T23" fmla="*/ 0 h 43"/>
                  <a:gd name="T24" fmla="*/ 0 w 27"/>
                  <a:gd name="T25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43">
                    <a:moveTo>
                      <a:pt x="0" y="4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10" y="32"/>
                      <a:pt x="12" y="32"/>
                      <a:pt x="13" y="32"/>
                    </a:cubicBezTo>
                    <a:cubicBezTo>
                      <a:pt x="15" y="32"/>
                      <a:pt x="17" y="32"/>
                      <a:pt x="18" y="34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2"/>
                      <a:pt x="26" y="0"/>
                      <a:pt x="2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5" name="Freeform 350"/>
              <p:cNvSpPr>
                <a:spLocks/>
              </p:cNvSpPr>
              <p:nvPr/>
            </p:nvSpPr>
            <p:spPr bwMode="auto">
              <a:xfrm>
                <a:off x="2899" y="2125"/>
                <a:ext cx="44" cy="43"/>
              </a:xfrm>
              <a:custGeom>
                <a:avLst/>
                <a:gdLst>
                  <a:gd name="T0" fmla="*/ 20 w 32"/>
                  <a:gd name="T1" fmla="*/ 0 h 31"/>
                  <a:gd name="T2" fmla="*/ 4 w 32"/>
                  <a:gd name="T3" fmla="*/ 15 h 31"/>
                  <a:gd name="T4" fmla="*/ 0 w 32"/>
                  <a:gd name="T5" fmla="*/ 23 h 31"/>
                  <a:gd name="T6" fmla="*/ 2 w 32"/>
                  <a:gd name="T7" fmla="*/ 29 h 31"/>
                  <a:gd name="T8" fmla="*/ 7 w 32"/>
                  <a:gd name="T9" fmla="*/ 31 h 31"/>
                  <a:gd name="T10" fmla="*/ 16 w 32"/>
                  <a:gd name="T11" fmla="*/ 27 h 31"/>
                  <a:gd name="T12" fmla="*/ 32 w 32"/>
                  <a:gd name="T13" fmla="*/ 10 h 31"/>
                  <a:gd name="T14" fmla="*/ 20 w 32"/>
                  <a:gd name="T1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31">
                    <a:moveTo>
                      <a:pt x="20" y="0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" y="18"/>
                      <a:pt x="1" y="20"/>
                      <a:pt x="0" y="23"/>
                    </a:cubicBezTo>
                    <a:cubicBezTo>
                      <a:pt x="0" y="25"/>
                      <a:pt x="1" y="27"/>
                      <a:pt x="2" y="29"/>
                    </a:cubicBezTo>
                    <a:cubicBezTo>
                      <a:pt x="4" y="30"/>
                      <a:pt x="6" y="31"/>
                      <a:pt x="7" y="31"/>
                    </a:cubicBezTo>
                    <a:cubicBezTo>
                      <a:pt x="10" y="31"/>
                      <a:pt x="13" y="29"/>
                      <a:pt x="16" y="27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27" y="8"/>
                      <a:pt x="23" y="4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Freeform 351"/>
              <p:cNvSpPr>
                <a:spLocks noEditPoints="1"/>
              </p:cNvSpPr>
              <p:nvPr/>
            </p:nvSpPr>
            <p:spPr bwMode="auto">
              <a:xfrm>
                <a:off x="2926" y="2064"/>
                <a:ext cx="74" cy="75"/>
              </a:xfrm>
              <a:custGeom>
                <a:avLst/>
                <a:gdLst>
                  <a:gd name="T0" fmla="*/ 27 w 54"/>
                  <a:gd name="T1" fmla="*/ 0 h 54"/>
                  <a:gd name="T2" fmla="*/ 0 w 54"/>
                  <a:gd name="T3" fmla="*/ 27 h 54"/>
                  <a:gd name="T4" fmla="*/ 27 w 54"/>
                  <a:gd name="T5" fmla="*/ 54 h 54"/>
                  <a:gd name="T6" fmla="*/ 54 w 54"/>
                  <a:gd name="T7" fmla="*/ 27 h 54"/>
                  <a:gd name="T8" fmla="*/ 27 w 54"/>
                  <a:gd name="T9" fmla="*/ 0 h 54"/>
                  <a:gd name="T10" fmla="*/ 27 w 54"/>
                  <a:gd name="T11" fmla="*/ 43 h 54"/>
                  <a:gd name="T12" fmla="*/ 11 w 54"/>
                  <a:gd name="T13" fmla="*/ 27 h 54"/>
                  <a:gd name="T14" fmla="*/ 27 w 54"/>
                  <a:gd name="T15" fmla="*/ 11 h 54"/>
                  <a:gd name="T16" fmla="*/ 43 w 54"/>
                  <a:gd name="T17" fmla="*/ 27 h 54"/>
                  <a:gd name="T18" fmla="*/ 27 w 54"/>
                  <a:gd name="T19" fmla="*/ 4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54">
                    <a:moveTo>
                      <a:pt x="27" y="0"/>
                    </a:moveTo>
                    <a:cubicBezTo>
                      <a:pt x="12" y="0"/>
                      <a:pt x="0" y="12"/>
                      <a:pt x="0" y="27"/>
                    </a:cubicBezTo>
                    <a:cubicBezTo>
                      <a:pt x="0" y="42"/>
                      <a:pt x="12" y="54"/>
                      <a:pt x="27" y="54"/>
                    </a:cubicBezTo>
                    <a:cubicBezTo>
                      <a:pt x="42" y="54"/>
                      <a:pt x="54" y="42"/>
                      <a:pt x="54" y="27"/>
                    </a:cubicBezTo>
                    <a:cubicBezTo>
                      <a:pt x="54" y="12"/>
                      <a:pt x="42" y="0"/>
                      <a:pt x="27" y="0"/>
                    </a:cubicBezTo>
                    <a:close/>
                    <a:moveTo>
                      <a:pt x="27" y="43"/>
                    </a:moveTo>
                    <a:cubicBezTo>
                      <a:pt x="18" y="43"/>
                      <a:pt x="11" y="36"/>
                      <a:pt x="11" y="27"/>
                    </a:cubicBezTo>
                    <a:cubicBezTo>
                      <a:pt x="11" y="18"/>
                      <a:pt x="18" y="11"/>
                      <a:pt x="27" y="11"/>
                    </a:cubicBezTo>
                    <a:cubicBezTo>
                      <a:pt x="36" y="11"/>
                      <a:pt x="43" y="18"/>
                      <a:pt x="43" y="27"/>
                    </a:cubicBezTo>
                    <a:cubicBezTo>
                      <a:pt x="43" y="36"/>
                      <a:pt x="36" y="43"/>
                      <a:pt x="27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7" name="Oval 352"/>
              <p:cNvSpPr>
                <a:spLocks noChangeArrowheads="1"/>
              </p:cNvSpPr>
              <p:nvPr/>
            </p:nvSpPr>
            <p:spPr bwMode="auto">
              <a:xfrm>
                <a:off x="2057" y="1576"/>
                <a:ext cx="99" cy="9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8" name="Freeform 353"/>
              <p:cNvSpPr>
                <a:spLocks/>
              </p:cNvSpPr>
              <p:nvPr/>
            </p:nvSpPr>
            <p:spPr bwMode="auto">
              <a:xfrm>
                <a:off x="2093" y="1683"/>
                <a:ext cx="27" cy="65"/>
              </a:xfrm>
              <a:custGeom>
                <a:avLst/>
                <a:gdLst>
                  <a:gd name="T0" fmla="*/ 10 w 20"/>
                  <a:gd name="T1" fmla="*/ 1 h 47"/>
                  <a:gd name="T2" fmla="*/ 4 w 20"/>
                  <a:gd name="T3" fmla="*/ 0 h 47"/>
                  <a:gd name="T4" fmla="*/ 0 w 20"/>
                  <a:gd name="T5" fmla="*/ 21 h 47"/>
                  <a:gd name="T6" fmla="*/ 10 w 20"/>
                  <a:gd name="T7" fmla="*/ 47 h 47"/>
                  <a:gd name="T8" fmla="*/ 20 w 20"/>
                  <a:gd name="T9" fmla="*/ 21 h 47"/>
                  <a:gd name="T10" fmla="*/ 17 w 20"/>
                  <a:gd name="T11" fmla="*/ 0 h 47"/>
                  <a:gd name="T12" fmla="*/ 10 w 2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7">
                    <a:moveTo>
                      <a:pt x="10" y="1"/>
                    </a:moveTo>
                    <a:cubicBezTo>
                      <a:pt x="8" y="1"/>
                      <a:pt x="6" y="1"/>
                      <a:pt x="4" y="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4" y="1"/>
                      <a:pt x="12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Freeform 354"/>
              <p:cNvSpPr>
                <a:spLocks/>
              </p:cNvSpPr>
              <p:nvPr/>
            </p:nvSpPr>
            <p:spPr bwMode="auto">
              <a:xfrm>
                <a:off x="2016" y="1671"/>
                <a:ext cx="88" cy="91"/>
              </a:xfrm>
              <a:custGeom>
                <a:avLst/>
                <a:gdLst>
                  <a:gd name="T0" fmla="*/ 39 w 64"/>
                  <a:gd name="T1" fmla="*/ 0 h 66"/>
                  <a:gd name="T2" fmla="*/ 0 w 64"/>
                  <a:gd name="T3" fmla="*/ 65 h 66"/>
                  <a:gd name="T4" fmla="*/ 7 w 64"/>
                  <a:gd name="T5" fmla="*/ 66 h 66"/>
                  <a:gd name="T6" fmla="*/ 64 w 64"/>
                  <a:gd name="T7" fmla="*/ 66 h 66"/>
                  <a:gd name="T8" fmla="*/ 40 w 64"/>
                  <a:gd name="T9" fmla="*/ 1 h 66"/>
                  <a:gd name="T10" fmla="*/ 39 w 64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66">
                    <a:moveTo>
                      <a:pt x="39" y="0"/>
                    </a:moveTo>
                    <a:cubicBezTo>
                      <a:pt x="16" y="11"/>
                      <a:pt x="0" y="36"/>
                      <a:pt x="0" y="65"/>
                    </a:cubicBezTo>
                    <a:cubicBezTo>
                      <a:pt x="2" y="65"/>
                      <a:pt x="4" y="66"/>
                      <a:pt x="7" y="66"/>
                    </a:cubicBezTo>
                    <a:cubicBezTo>
                      <a:pt x="64" y="66"/>
                      <a:pt x="64" y="66"/>
                      <a:pt x="64" y="66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39" y="0"/>
                      <a:pt x="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Freeform 355"/>
              <p:cNvSpPr>
                <a:spLocks/>
              </p:cNvSpPr>
              <p:nvPr/>
            </p:nvSpPr>
            <p:spPr bwMode="auto">
              <a:xfrm>
                <a:off x="2111" y="1671"/>
                <a:ext cx="86" cy="91"/>
              </a:xfrm>
              <a:custGeom>
                <a:avLst/>
                <a:gdLst>
                  <a:gd name="T0" fmla="*/ 25 w 63"/>
                  <a:gd name="T1" fmla="*/ 0 h 66"/>
                  <a:gd name="T2" fmla="*/ 23 w 63"/>
                  <a:gd name="T3" fmla="*/ 1 h 66"/>
                  <a:gd name="T4" fmla="*/ 0 w 63"/>
                  <a:gd name="T5" fmla="*/ 66 h 66"/>
                  <a:gd name="T6" fmla="*/ 56 w 63"/>
                  <a:gd name="T7" fmla="*/ 66 h 66"/>
                  <a:gd name="T8" fmla="*/ 63 w 63"/>
                  <a:gd name="T9" fmla="*/ 65 h 66"/>
                  <a:gd name="T10" fmla="*/ 25 w 63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6">
                    <a:moveTo>
                      <a:pt x="25" y="0"/>
                    </a:moveTo>
                    <a:cubicBezTo>
                      <a:pt x="24" y="0"/>
                      <a:pt x="24" y="1"/>
                      <a:pt x="23" y="1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9" y="66"/>
                      <a:pt x="62" y="65"/>
                      <a:pt x="63" y="65"/>
                    </a:cubicBezTo>
                    <a:cubicBezTo>
                      <a:pt x="63" y="36"/>
                      <a:pt x="47" y="11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Freeform 356"/>
              <p:cNvSpPr>
                <a:spLocks/>
              </p:cNvSpPr>
              <p:nvPr/>
            </p:nvSpPr>
            <p:spPr bwMode="auto">
              <a:xfrm>
                <a:off x="3374" y="1614"/>
                <a:ext cx="68" cy="53"/>
              </a:xfrm>
              <a:custGeom>
                <a:avLst/>
                <a:gdLst>
                  <a:gd name="T0" fmla="*/ 19 w 49"/>
                  <a:gd name="T1" fmla="*/ 33 h 38"/>
                  <a:gd name="T2" fmla="*/ 24 w 49"/>
                  <a:gd name="T3" fmla="*/ 30 h 38"/>
                  <a:gd name="T4" fmla="*/ 29 w 49"/>
                  <a:gd name="T5" fmla="*/ 33 h 38"/>
                  <a:gd name="T6" fmla="*/ 35 w 49"/>
                  <a:gd name="T7" fmla="*/ 38 h 38"/>
                  <a:gd name="T8" fmla="*/ 49 w 49"/>
                  <a:gd name="T9" fmla="*/ 24 h 38"/>
                  <a:gd name="T10" fmla="*/ 49 w 49"/>
                  <a:gd name="T11" fmla="*/ 3 h 38"/>
                  <a:gd name="T12" fmla="*/ 45 w 49"/>
                  <a:gd name="T13" fmla="*/ 0 h 38"/>
                  <a:gd name="T14" fmla="*/ 3 w 49"/>
                  <a:gd name="T15" fmla="*/ 0 h 38"/>
                  <a:gd name="T16" fmla="*/ 0 w 49"/>
                  <a:gd name="T17" fmla="*/ 3 h 38"/>
                  <a:gd name="T18" fmla="*/ 0 w 49"/>
                  <a:gd name="T19" fmla="*/ 3 h 38"/>
                  <a:gd name="T20" fmla="*/ 0 w 49"/>
                  <a:gd name="T21" fmla="*/ 24 h 38"/>
                  <a:gd name="T22" fmla="*/ 14 w 49"/>
                  <a:gd name="T23" fmla="*/ 38 h 38"/>
                  <a:gd name="T24" fmla="*/ 19 w 49"/>
                  <a:gd name="T25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38">
                    <a:moveTo>
                      <a:pt x="19" y="33"/>
                    </a:moveTo>
                    <a:cubicBezTo>
                      <a:pt x="21" y="31"/>
                      <a:pt x="23" y="30"/>
                      <a:pt x="24" y="30"/>
                    </a:cubicBezTo>
                    <a:cubicBezTo>
                      <a:pt x="26" y="30"/>
                      <a:pt x="28" y="31"/>
                      <a:pt x="29" y="33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9" y="24"/>
                      <a:pt x="49" y="3"/>
                      <a:pt x="49" y="3"/>
                    </a:cubicBezTo>
                    <a:cubicBezTo>
                      <a:pt x="49" y="1"/>
                      <a:pt x="47" y="0"/>
                      <a:pt x="4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4" y="38"/>
                      <a:pt x="14" y="38"/>
                      <a:pt x="14" y="38"/>
                    </a:cubicBezTo>
                    <a:lnTo>
                      <a:pt x="19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Freeform 357"/>
              <p:cNvSpPr>
                <a:spLocks/>
              </p:cNvSpPr>
              <p:nvPr/>
            </p:nvSpPr>
            <p:spPr bwMode="auto">
              <a:xfrm>
                <a:off x="3446" y="1624"/>
                <a:ext cx="10" cy="19"/>
              </a:xfrm>
              <a:custGeom>
                <a:avLst/>
                <a:gdLst>
                  <a:gd name="T0" fmla="*/ 7 w 7"/>
                  <a:gd name="T1" fmla="*/ 7 h 14"/>
                  <a:gd name="T2" fmla="*/ 3 w 7"/>
                  <a:gd name="T3" fmla="*/ 2 h 14"/>
                  <a:gd name="T4" fmla="*/ 0 w 7"/>
                  <a:gd name="T5" fmla="*/ 0 h 14"/>
                  <a:gd name="T6" fmla="*/ 0 w 7"/>
                  <a:gd name="T7" fmla="*/ 14 h 14"/>
                  <a:gd name="T8" fmla="*/ 6 w 7"/>
                  <a:gd name="T9" fmla="*/ 8 h 14"/>
                  <a:gd name="T10" fmla="*/ 7 w 7"/>
                  <a:gd name="T1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7"/>
                    </a:moveTo>
                    <a:cubicBezTo>
                      <a:pt x="6" y="5"/>
                      <a:pt x="5" y="3"/>
                      <a:pt x="3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7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Freeform 358"/>
              <p:cNvSpPr>
                <a:spLocks/>
              </p:cNvSpPr>
              <p:nvPr/>
            </p:nvSpPr>
            <p:spPr bwMode="auto">
              <a:xfrm>
                <a:off x="3392" y="1601"/>
                <a:ext cx="32" cy="8"/>
              </a:xfrm>
              <a:custGeom>
                <a:avLst/>
                <a:gdLst>
                  <a:gd name="T0" fmla="*/ 15 w 23"/>
                  <a:gd name="T1" fmla="*/ 1 h 6"/>
                  <a:gd name="T2" fmla="*/ 11 w 23"/>
                  <a:gd name="T3" fmla="*/ 0 h 6"/>
                  <a:gd name="T4" fmla="*/ 8 w 23"/>
                  <a:gd name="T5" fmla="*/ 1 h 6"/>
                  <a:gd name="T6" fmla="*/ 0 w 23"/>
                  <a:gd name="T7" fmla="*/ 6 h 6"/>
                  <a:gd name="T8" fmla="*/ 23 w 23"/>
                  <a:gd name="T9" fmla="*/ 6 h 6"/>
                  <a:gd name="T10" fmla="*/ 15 w 23"/>
                  <a:gd name="T1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6">
                    <a:moveTo>
                      <a:pt x="15" y="1"/>
                    </a:moveTo>
                    <a:cubicBezTo>
                      <a:pt x="14" y="0"/>
                      <a:pt x="13" y="0"/>
                      <a:pt x="11" y="0"/>
                    </a:cubicBezTo>
                    <a:cubicBezTo>
                      <a:pt x="10" y="0"/>
                      <a:pt x="9" y="0"/>
                      <a:pt x="8" y="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3" y="6"/>
                      <a:pt x="23" y="6"/>
                      <a:pt x="23" y="6"/>
                    </a:cubicBez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Freeform 359"/>
              <p:cNvSpPr>
                <a:spLocks/>
              </p:cNvSpPr>
              <p:nvPr/>
            </p:nvSpPr>
            <p:spPr bwMode="auto">
              <a:xfrm>
                <a:off x="3361" y="1624"/>
                <a:ext cx="8" cy="19"/>
              </a:xfrm>
              <a:custGeom>
                <a:avLst/>
                <a:gdLst>
                  <a:gd name="T0" fmla="*/ 6 w 6"/>
                  <a:gd name="T1" fmla="*/ 14 h 14"/>
                  <a:gd name="T2" fmla="*/ 6 w 6"/>
                  <a:gd name="T3" fmla="*/ 0 h 14"/>
                  <a:gd name="T4" fmla="*/ 4 w 6"/>
                  <a:gd name="T5" fmla="*/ 2 h 14"/>
                  <a:gd name="T6" fmla="*/ 0 w 6"/>
                  <a:gd name="T7" fmla="*/ 7 h 14"/>
                  <a:gd name="T8" fmla="*/ 1 w 6"/>
                  <a:gd name="T9" fmla="*/ 8 h 14"/>
                  <a:gd name="T10" fmla="*/ 6 w 6"/>
                  <a:gd name="T1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4">
                    <a:moveTo>
                      <a:pt x="6" y="14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1" y="5"/>
                      <a:pt x="0" y="7"/>
                    </a:cubicBezTo>
                    <a:cubicBezTo>
                      <a:pt x="0" y="7"/>
                      <a:pt x="1" y="8"/>
                      <a:pt x="1" y="8"/>
                    </a:cubicBez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5" name="Freeform 360"/>
              <p:cNvSpPr>
                <a:spLocks/>
              </p:cNvSpPr>
              <p:nvPr/>
            </p:nvSpPr>
            <p:spPr bwMode="auto">
              <a:xfrm>
                <a:off x="3425" y="1639"/>
                <a:ext cx="31" cy="61"/>
              </a:xfrm>
              <a:custGeom>
                <a:avLst/>
                <a:gdLst>
                  <a:gd name="T0" fmla="*/ 0 w 22"/>
                  <a:gd name="T1" fmla="*/ 23 h 44"/>
                  <a:gd name="T2" fmla="*/ 5 w 22"/>
                  <a:gd name="T3" fmla="*/ 27 h 44"/>
                  <a:gd name="T4" fmla="*/ 7 w 22"/>
                  <a:gd name="T5" fmla="*/ 29 h 44"/>
                  <a:gd name="T6" fmla="*/ 8 w 22"/>
                  <a:gd name="T7" fmla="*/ 31 h 44"/>
                  <a:gd name="T8" fmla="*/ 21 w 22"/>
                  <a:gd name="T9" fmla="*/ 43 h 44"/>
                  <a:gd name="T10" fmla="*/ 21 w 22"/>
                  <a:gd name="T11" fmla="*/ 44 h 44"/>
                  <a:gd name="T12" fmla="*/ 22 w 22"/>
                  <a:gd name="T13" fmla="*/ 41 h 44"/>
                  <a:gd name="T14" fmla="*/ 22 w 22"/>
                  <a:gd name="T15" fmla="*/ 0 h 44"/>
                  <a:gd name="T16" fmla="*/ 0 w 22"/>
                  <a:gd name="T17" fmla="*/ 2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44">
                    <a:moveTo>
                      <a:pt x="0" y="23"/>
                    </a:moveTo>
                    <a:cubicBezTo>
                      <a:pt x="5" y="27"/>
                      <a:pt x="5" y="27"/>
                      <a:pt x="5" y="27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1" y="43"/>
                      <a:pt x="21" y="43"/>
                      <a:pt x="21" y="44"/>
                    </a:cubicBezTo>
                    <a:cubicBezTo>
                      <a:pt x="22" y="43"/>
                      <a:pt x="22" y="42"/>
                      <a:pt x="22" y="41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6" name="Freeform 361"/>
              <p:cNvSpPr>
                <a:spLocks/>
              </p:cNvSpPr>
              <p:nvPr/>
            </p:nvSpPr>
            <p:spPr bwMode="auto">
              <a:xfrm>
                <a:off x="3366" y="1661"/>
                <a:ext cx="83" cy="40"/>
              </a:xfrm>
              <a:custGeom>
                <a:avLst/>
                <a:gdLst>
                  <a:gd name="T0" fmla="*/ 45 w 60"/>
                  <a:gd name="T1" fmla="*/ 13 h 29"/>
                  <a:gd name="T2" fmla="*/ 43 w 60"/>
                  <a:gd name="T3" fmla="*/ 11 h 29"/>
                  <a:gd name="T4" fmla="*/ 41 w 60"/>
                  <a:gd name="T5" fmla="*/ 9 h 29"/>
                  <a:gd name="T6" fmla="*/ 40 w 60"/>
                  <a:gd name="T7" fmla="*/ 8 h 29"/>
                  <a:gd name="T8" fmla="*/ 38 w 60"/>
                  <a:gd name="T9" fmla="*/ 7 h 29"/>
                  <a:gd name="T10" fmla="*/ 33 w 60"/>
                  <a:gd name="T11" fmla="*/ 1 h 29"/>
                  <a:gd name="T12" fmla="*/ 30 w 60"/>
                  <a:gd name="T13" fmla="*/ 0 h 29"/>
                  <a:gd name="T14" fmla="*/ 28 w 60"/>
                  <a:gd name="T15" fmla="*/ 1 h 29"/>
                  <a:gd name="T16" fmla="*/ 22 w 60"/>
                  <a:gd name="T17" fmla="*/ 7 h 29"/>
                  <a:gd name="T18" fmla="*/ 21 w 60"/>
                  <a:gd name="T19" fmla="*/ 8 h 29"/>
                  <a:gd name="T20" fmla="*/ 20 w 60"/>
                  <a:gd name="T21" fmla="*/ 9 h 29"/>
                  <a:gd name="T22" fmla="*/ 18 w 60"/>
                  <a:gd name="T23" fmla="*/ 11 h 29"/>
                  <a:gd name="T24" fmla="*/ 16 w 60"/>
                  <a:gd name="T25" fmla="*/ 13 h 29"/>
                  <a:gd name="T26" fmla="*/ 14 w 60"/>
                  <a:gd name="T27" fmla="*/ 15 h 29"/>
                  <a:gd name="T28" fmla="*/ 0 w 60"/>
                  <a:gd name="T29" fmla="*/ 29 h 29"/>
                  <a:gd name="T30" fmla="*/ 60 w 60"/>
                  <a:gd name="T31" fmla="*/ 29 h 29"/>
                  <a:gd name="T32" fmla="*/ 46 w 60"/>
                  <a:gd name="T33" fmla="*/ 15 h 29"/>
                  <a:gd name="T34" fmla="*/ 45 w 60"/>
                  <a:gd name="T35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0" h="29">
                    <a:moveTo>
                      <a:pt x="45" y="13"/>
                    </a:moveTo>
                    <a:cubicBezTo>
                      <a:pt x="43" y="11"/>
                      <a:pt x="43" y="11"/>
                      <a:pt x="43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2" y="0"/>
                      <a:pt x="31" y="0"/>
                      <a:pt x="30" y="0"/>
                    </a:cubicBezTo>
                    <a:cubicBezTo>
                      <a:pt x="29" y="0"/>
                      <a:pt x="29" y="0"/>
                      <a:pt x="28" y="1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60" y="29"/>
                      <a:pt x="60" y="29"/>
                      <a:pt x="60" y="29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7" name="Freeform 362"/>
              <p:cNvSpPr>
                <a:spLocks/>
              </p:cNvSpPr>
              <p:nvPr/>
            </p:nvSpPr>
            <p:spPr bwMode="auto">
              <a:xfrm>
                <a:off x="3359" y="1639"/>
                <a:ext cx="30" cy="61"/>
              </a:xfrm>
              <a:custGeom>
                <a:avLst/>
                <a:gdLst>
                  <a:gd name="T0" fmla="*/ 16 w 22"/>
                  <a:gd name="T1" fmla="*/ 29 h 44"/>
                  <a:gd name="T2" fmla="*/ 18 w 22"/>
                  <a:gd name="T3" fmla="*/ 27 h 44"/>
                  <a:gd name="T4" fmla="*/ 22 w 22"/>
                  <a:gd name="T5" fmla="*/ 23 h 44"/>
                  <a:gd name="T6" fmla="*/ 11 w 22"/>
                  <a:gd name="T7" fmla="*/ 11 h 44"/>
                  <a:gd name="T8" fmla="*/ 9 w 22"/>
                  <a:gd name="T9" fmla="*/ 9 h 44"/>
                  <a:gd name="T10" fmla="*/ 7 w 22"/>
                  <a:gd name="T11" fmla="*/ 8 h 44"/>
                  <a:gd name="T12" fmla="*/ 0 w 22"/>
                  <a:gd name="T13" fmla="*/ 0 h 44"/>
                  <a:gd name="T14" fmla="*/ 0 w 22"/>
                  <a:gd name="T15" fmla="*/ 41 h 44"/>
                  <a:gd name="T16" fmla="*/ 1 w 22"/>
                  <a:gd name="T17" fmla="*/ 44 h 44"/>
                  <a:gd name="T18" fmla="*/ 2 w 22"/>
                  <a:gd name="T19" fmla="*/ 43 h 44"/>
                  <a:gd name="T20" fmla="*/ 14 w 22"/>
                  <a:gd name="T21" fmla="*/ 31 h 44"/>
                  <a:gd name="T22" fmla="*/ 16 w 22"/>
                  <a:gd name="T23" fmla="*/ 2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" h="44">
                    <a:moveTo>
                      <a:pt x="16" y="29"/>
                    </a:moveTo>
                    <a:cubicBezTo>
                      <a:pt x="18" y="27"/>
                      <a:pt x="18" y="27"/>
                      <a:pt x="18" y="27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2"/>
                      <a:pt x="1" y="43"/>
                      <a:pt x="1" y="44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14" y="31"/>
                      <a:pt x="14" y="31"/>
                      <a:pt x="14" y="31"/>
                    </a:cubicBezTo>
                    <a:lnTo>
                      <a:pt x="16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8" name="Freeform 363"/>
              <p:cNvSpPr>
                <a:spLocks/>
              </p:cNvSpPr>
              <p:nvPr/>
            </p:nvSpPr>
            <p:spPr bwMode="auto">
              <a:xfrm>
                <a:off x="2890" y="1932"/>
                <a:ext cx="11" cy="35"/>
              </a:xfrm>
              <a:custGeom>
                <a:avLst/>
                <a:gdLst>
                  <a:gd name="T0" fmla="*/ 4 w 8"/>
                  <a:gd name="T1" fmla="*/ 0 h 25"/>
                  <a:gd name="T2" fmla="*/ 0 w 8"/>
                  <a:gd name="T3" fmla="*/ 5 h 25"/>
                  <a:gd name="T4" fmla="*/ 0 w 8"/>
                  <a:gd name="T5" fmla="*/ 21 h 25"/>
                  <a:gd name="T6" fmla="*/ 4 w 8"/>
                  <a:gd name="T7" fmla="*/ 25 h 25"/>
                  <a:gd name="T8" fmla="*/ 8 w 8"/>
                  <a:gd name="T9" fmla="*/ 21 h 25"/>
                  <a:gd name="T10" fmla="*/ 8 w 8"/>
                  <a:gd name="T11" fmla="*/ 5 h 25"/>
                  <a:gd name="T12" fmla="*/ 4 w 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5">
                    <a:moveTo>
                      <a:pt x="4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3"/>
                      <a:pt x="2" y="25"/>
                      <a:pt x="4" y="25"/>
                    </a:cubicBezTo>
                    <a:cubicBezTo>
                      <a:pt x="6" y="25"/>
                      <a:pt x="8" y="23"/>
                      <a:pt x="8" y="21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2"/>
                      <a:pt x="6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9" name="Freeform 364"/>
              <p:cNvSpPr>
                <a:spLocks/>
              </p:cNvSpPr>
              <p:nvPr/>
            </p:nvSpPr>
            <p:spPr bwMode="auto">
              <a:xfrm>
                <a:off x="2957" y="1932"/>
                <a:ext cx="11" cy="35"/>
              </a:xfrm>
              <a:custGeom>
                <a:avLst/>
                <a:gdLst>
                  <a:gd name="T0" fmla="*/ 4 w 8"/>
                  <a:gd name="T1" fmla="*/ 0 h 25"/>
                  <a:gd name="T2" fmla="*/ 0 w 8"/>
                  <a:gd name="T3" fmla="*/ 5 h 25"/>
                  <a:gd name="T4" fmla="*/ 0 w 8"/>
                  <a:gd name="T5" fmla="*/ 21 h 25"/>
                  <a:gd name="T6" fmla="*/ 4 w 8"/>
                  <a:gd name="T7" fmla="*/ 25 h 25"/>
                  <a:gd name="T8" fmla="*/ 8 w 8"/>
                  <a:gd name="T9" fmla="*/ 21 h 25"/>
                  <a:gd name="T10" fmla="*/ 8 w 8"/>
                  <a:gd name="T11" fmla="*/ 5 h 25"/>
                  <a:gd name="T12" fmla="*/ 4 w 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5">
                    <a:moveTo>
                      <a:pt x="4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3"/>
                      <a:pt x="2" y="25"/>
                      <a:pt x="4" y="25"/>
                    </a:cubicBezTo>
                    <a:cubicBezTo>
                      <a:pt x="7" y="25"/>
                      <a:pt x="8" y="23"/>
                      <a:pt x="8" y="21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2"/>
                      <a:pt x="7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0" name="Freeform 365"/>
              <p:cNvSpPr>
                <a:spLocks/>
              </p:cNvSpPr>
              <p:nvPr/>
            </p:nvSpPr>
            <p:spPr bwMode="auto">
              <a:xfrm>
                <a:off x="2872" y="1953"/>
                <a:ext cx="114" cy="32"/>
              </a:xfrm>
              <a:custGeom>
                <a:avLst/>
                <a:gdLst>
                  <a:gd name="T0" fmla="*/ 79 w 83"/>
                  <a:gd name="T1" fmla="*/ 0 h 23"/>
                  <a:gd name="T2" fmla="*/ 75 w 83"/>
                  <a:gd name="T3" fmla="*/ 0 h 23"/>
                  <a:gd name="T4" fmla="*/ 75 w 83"/>
                  <a:gd name="T5" fmla="*/ 6 h 23"/>
                  <a:gd name="T6" fmla="*/ 66 w 83"/>
                  <a:gd name="T7" fmla="*/ 14 h 23"/>
                  <a:gd name="T8" fmla="*/ 58 w 83"/>
                  <a:gd name="T9" fmla="*/ 6 h 23"/>
                  <a:gd name="T10" fmla="*/ 58 w 83"/>
                  <a:gd name="T11" fmla="*/ 0 h 23"/>
                  <a:gd name="T12" fmla="*/ 25 w 83"/>
                  <a:gd name="T13" fmla="*/ 0 h 23"/>
                  <a:gd name="T14" fmla="*/ 25 w 83"/>
                  <a:gd name="T15" fmla="*/ 6 h 23"/>
                  <a:gd name="T16" fmla="*/ 17 w 83"/>
                  <a:gd name="T17" fmla="*/ 14 h 23"/>
                  <a:gd name="T18" fmla="*/ 9 w 83"/>
                  <a:gd name="T19" fmla="*/ 6 h 23"/>
                  <a:gd name="T20" fmla="*/ 9 w 83"/>
                  <a:gd name="T21" fmla="*/ 0 h 23"/>
                  <a:gd name="T22" fmla="*/ 5 w 83"/>
                  <a:gd name="T23" fmla="*/ 0 h 23"/>
                  <a:gd name="T24" fmla="*/ 0 w 83"/>
                  <a:gd name="T25" fmla="*/ 4 h 23"/>
                  <a:gd name="T26" fmla="*/ 0 w 83"/>
                  <a:gd name="T27" fmla="*/ 16 h 23"/>
                  <a:gd name="T28" fmla="*/ 0 w 83"/>
                  <a:gd name="T29" fmla="*/ 23 h 23"/>
                  <a:gd name="T30" fmla="*/ 7 w 83"/>
                  <a:gd name="T31" fmla="*/ 23 h 23"/>
                  <a:gd name="T32" fmla="*/ 77 w 83"/>
                  <a:gd name="T33" fmla="*/ 23 h 23"/>
                  <a:gd name="T34" fmla="*/ 83 w 83"/>
                  <a:gd name="T35" fmla="*/ 23 h 23"/>
                  <a:gd name="T36" fmla="*/ 83 w 83"/>
                  <a:gd name="T37" fmla="*/ 16 h 23"/>
                  <a:gd name="T38" fmla="*/ 83 w 83"/>
                  <a:gd name="T39" fmla="*/ 4 h 23"/>
                  <a:gd name="T40" fmla="*/ 79 w 83"/>
                  <a:gd name="T4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3" h="23">
                    <a:moveTo>
                      <a:pt x="79" y="0"/>
                    </a:moveTo>
                    <a:cubicBezTo>
                      <a:pt x="75" y="0"/>
                      <a:pt x="75" y="0"/>
                      <a:pt x="75" y="0"/>
                    </a:cubicBezTo>
                    <a:cubicBezTo>
                      <a:pt x="75" y="6"/>
                      <a:pt x="75" y="6"/>
                      <a:pt x="75" y="6"/>
                    </a:cubicBezTo>
                    <a:cubicBezTo>
                      <a:pt x="75" y="11"/>
                      <a:pt x="71" y="14"/>
                      <a:pt x="66" y="14"/>
                    </a:cubicBezTo>
                    <a:cubicBezTo>
                      <a:pt x="62" y="14"/>
                      <a:pt x="58" y="11"/>
                      <a:pt x="58" y="6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11"/>
                      <a:pt x="21" y="14"/>
                      <a:pt x="17" y="14"/>
                    </a:cubicBezTo>
                    <a:cubicBezTo>
                      <a:pt x="12" y="14"/>
                      <a:pt x="9" y="11"/>
                      <a:pt x="9" y="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16"/>
                      <a:pt x="83" y="16"/>
                      <a:pt x="83" y="16"/>
                    </a:cubicBezTo>
                    <a:cubicBezTo>
                      <a:pt x="83" y="4"/>
                      <a:pt x="83" y="4"/>
                      <a:pt x="83" y="4"/>
                    </a:cubicBezTo>
                    <a:cubicBezTo>
                      <a:pt x="83" y="2"/>
                      <a:pt x="81" y="0"/>
                      <a:pt x="7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1" name="Freeform 366"/>
              <p:cNvSpPr>
                <a:spLocks noEditPoints="1"/>
              </p:cNvSpPr>
              <p:nvPr/>
            </p:nvSpPr>
            <p:spPr bwMode="auto">
              <a:xfrm>
                <a:off x="2872" y="1990"/>
                <a:ext cx="114" cy="62"/>
              </a:xfrm>
              <a:custGeom>
                <a:avLst/>
                <a:gdLst>
                  <a:gd name="T0" fmla="*/ 0 w 83"/>
                  <a:gd name="T1" fmla="*/ 0 h 45"/>
                  <a:gd name="T2" fmla="*/ 0 w 83"/>
                  <a:gd name="T3" fmla="*/ 41 h 45"/>
                  <a:gd name="T4" fmla="*/ 5 w 83"/>
                  <a:gd name="T5" fmla="*/ 45 h 45"/>
                  <a:gd name="T6" fmla="*/ 79 w 83"/>
                  <a:gd name="T7" fmla="*/ 45 h 45"/>
                  <a:gd name="T8" fmla="*/ 83 w 83"/>
                  <a:gd name="T9" fmla="*/ 41 h 45"/>
                  <a:gd name="T10" fmla="*/ 83 w 83"/>
                  <a:gd name="T11" fmla="*/ 0 h 45"/>
                  <a:gd name="T12" fmla="*/ 0 w 83"/>
                  <a:gd name="T13" fmla="*/ 0 h 45"/>
                  <a:gd name="T14" fmla="*/ 75 w 83"/>
                  <a:gd name="T15" fmla="*/ 37 h 45"/>
                  <a:gd name="T16" fmla="*/ 9 w 83"/>
                  <a:gd name="T17" fmla="*/ 37 h 45"/>
                  <a:gd name="T18" fmla="*/ 9 w 83"/>
                  <a:gd name="T19" fmla="*/ 8 h 45"/>
                  <a:gd name="T20" fmla="*/ 75 w 83"/>
                  <a:gd name="T21" fmla="*/ 8 h 45"/>
                  <a:gd name="T22" fmla="*/ 75 w 83"/>
                  <a:gd name="T23" fmla="*/ 3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3" h="45">
                    <a:moveTo>
                      <a:pt x="0" y="0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3"/>
                      <a:pt x="2" y="45"/>
                      <a:pt x="5" y="45"/>
                    </a:cubicBezTo>
                    <a:cubicBezTo>
                      <a:pt x="79" y="45"/>
                      <a:pt x="79" y="45"/>
                      <a:pt x="79" y="45"/>
                    </a:cubicBezTo>
                    <a:cubicBezTo>
                      <a:pt x="81" y="45"/>
                      <a:pt x="83" y="43"/>
                      <a:pt x="83" y="41"/>
                    </a:cubicBezTo>
                    <a:cubicBezTo>
                      <a:pt x="83" y="0"/>
                      <a:pt x="83" y="0"/>
                      <a:pt x="83" y="0"/>
                    </a:cubicBezTo>
                    <a:lnTo>
                      <a:pt x="0" y="0"/>
                    </a:lnTo>
                    <a:close/>
                    <a:moveTo>
                      <a:pt x="75" y="37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2" name="Freeform 367"/>
              <p:cNvSpPr>
                <a:spLocks/>
              </p:cNvSpPr>
              <p:nvPr/>
            </p:nvSpPr>
            <p:spPr bwMode="auto">
              <a:xfrm>
                <a:off x="2663" y="2067"/>
                <a:ext cx="30" cy="30"/>
              </a:xfrm>
              <a:custGeom>
                <a:avLst/>
                <a:gdLst>
                  <a:gd name="T0" fmla="*/ 0 w 22"/>
                  <a:gd name="T1" fmla="*/ 10 h 22"/>
                  <a:gd name="T2" fmla="*/ 6 w 22"/>
                  <a:gd name="T3" fmla="*/ 16 h 22"/>
                  <a:gd name="T4" fmla="*/ 12 w 22"/>
                  <a:gd name="T5" fmla="*/ 22 h 22"/>
                  <a:gd name="T6" fmla="*/ 18 w 22"/>
                  <a:gd name="T7" fmla="*/ 17 h 22"/>
                  <a:gd name="T8" fmla="*/ 20 w 22"/>
                  <a:gd name="T9" fmla="*/ 14 h 22"/>
                  <a:gd name="T10" fmla="*/ 20 w 22"/>
                  <a:gd name="T11" fmla="*/ 8 h 22"/>
                  <a:gd name="T12" fmla="*/ 14 w 22"/>
                  <a:gd name="T13" fmla="*/ 2 h 22"/>
                  <a:gd name="T14" fmla="*/ 8 w 22"/>
                  <a:gd name="T15" fmla="*/ 2 h 22"/>
                  <a:gd name="T16" fmla="*/ 6 w 22"/>
                  <a:gd name="T17" fmla="*/ 5 h 22"/>
                  <a:gd name="T18" fmla="*/ 0 w 22"/>
                  <a:gd name="T19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0" y="10"/>
                    </a:moveTo>
                    <a:cubicBezTo>
                      <a:pt x="6" y="16"/>
                      <a:pt x="6" y="16"/>
                      <a:pt x="6" y="16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2" y="12"/>
                      <a:pt x="22" y="10"/>
                      <a:pt x="20" y="8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0"/>
                      <a:pt x="10" y="0"/>
                      <a:pt x="8" y="2"/>
                    </a:cubicBezTo>
                    <a:cubicBezTo>
                      <a:pt x="6" y="5"/>
                      <a:pt x="6" y="5"/>
                      <a:pt x="6" y="5"/>
                    </a:cubicBez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3" name="Freeform 368"/>
              <p:cNvSpPr>
                <a:spLocks/>
              </p:cNvSpPr>
              <p:nvPr/>
            </p:nvSpPr>
            <p:spPr bwMode="auto">
              <a:xfrm>
                <a:off x="2561" y="2040"/>
                <a:ext cx="118" cy="130"/>
              </a:xfrm>
              <a:custGeom>
                <a:avLst/>
                <a:gdLst>
                  <a:gd name="T0" fmla="*/ 66 w 86"/>
                  <a:gd name="T1" fmla="*/ 69 h 95"/>
                  <a:gd name="T2" fmla="*/ 58 w 86"/>
                  <a:gd name="T3" fmla="*/ 76 h 95"/>
                  <a:gd name="T4" fmla="*/ 49 w 86"/>
                  <a:gd name="T5" fmla="*/ 80 h 95"/>
                  <a:gd name="T6" fmla="*/ 40 w 86"/>
                  <a:gd name="T7" fmla="*/ 82 h 95"/>
                  <a:gd name="T8" fmla="*/ 40 w 86"/>
                  <a:gd name="T9" fmla="*/ 82 h 95"/>
                  <a:gd name="T10" fmla="*/ 36 w 86"/>
                  <a:gd name="T11" fmla="*/ 83 h 95"/>
                  <a:gd name="T12" fmla="*/ 33 w 86"/>
                  <a:gd name="T13" fmla="*/ 83 h 95"/>
                  <a:gd name="T14" fmla="*/ 33 w 86"/>
                  <a:gd name="T15" fmla="*/ 80 h 95"/>
                  <a:gd name="T16" fmla="*/ 34 w 86"/>
                  <a:gd name="T17" fmla="*/ 74 h 95"/>
                  <a:gd name="T18" fmla="*/ 34 w 86"/>
                  <a:gd name="T19" fmla="*/ 74 h 95"/>
                  <a:gd name="T20" fmla="*/ 36 w 86"/>
                  <a:gd name="T21" fmla="*/ 68 h 95"/>
                  <a:gd name="T22" fmla="*/ 40 w 86"/>
                  <a:gd name="T23" fmla="*/ 58 h 95"/>
                  <a:gd name="T24" fmla="*/ 48 w 86"/>
                  <a:gd name="T25" fmla="*/ 50 h 95"/>
                  <a:gd name="T26" fmla="*/ 71 w 86"/>
                  <a:gd name="T27" fmla="*/ 27 h 95"/>
                  <a:gd name="T28" fmla="*/ 71 w 86"/>
                  <a:gd name="T29" fmla="*/ 27 h 95"/>
                  <a:gd name="T30" fmla="*/ 76 w 86"/>
                  <a:gd name="T31" fmla="*/ 21 h 95"/>
                  <a:gd name="T32" fmla="*/ 79 w 86"/>
                  <a:gd name="T33" fmla="*/ 19 h 95"/>
                  <a:gd name="T34" fmla="*/ 86 w 86"/>
                  <a:gd name="T35" fmla="*/ 16 h 95"/>
                  <a:gd name="T36" fmla="*/ 86 w 86"/>
                  <a:gd name="T37" fmla="*/ 5 h 95"/>
                  <a:gd name="T38" fmla="*/ 81 w 86"/>
                  <a:gd name="T39" fmla="*/ 0 h 95"/>
                  <a:gd name="T40" fmla="*/ 4 w 86"/>
                  <a:gd name="T41" fmla="*/ 0 h 95"/>
                  <a:gd name="T42" fmla="*/ 0 w 86"/>
                  <a:gd name="T43" fmla="*/ 5 h 95"/>
                  <a:gd name="T44" fmla="*/ 0 w 86"/>
                  <a:gd name="T45" fmla="*/ 91 h 95"/>
                  <a:gd name="T46" fmla="*/ 4 w 86"/>
                  <a:gd name="T47" fmla="*/ 95 h 95"/>
                  <a:gd name="T48" fmla="*/ 81 w 86"/>
                  <a:gd name="T49" fmla="*/ 95 h 95"/>
                  <a:gd name="T50" fmla="*/ 86 w 86"/>
                  <a:gd name="T51" fmla="*/ 91 h 95"/>
                  <a:gd name="T52" fmla="*/ 86 w 86"/>
                  <a:gd name="T53" fmla="*/ 49 h 95"/>
                  <a:gd name="T54" fmla="*/ 66 w 86"/>
                  <a:gd name="T55" fmla="*/ 6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6" h="95">
                    <a:moveTo>
                      <a:pt x="66" y="69"/>
                    </a:moveTo>
                    <a:cubicBezTo>
                      <a:pt x="62" y="72"/>
                      <a:pt x="59" y="76"/>
                      <a:pt x="58" y="76"/>
                    </a:cubicBezTo>
                    <a:cubicBezTo>
                      <a:pt x="58" y="77"/>
                      <a:pt x="53" y="79"/>
                      <a:pt x="49" y="80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39" y="83"/>
                      <a:pt x="38" y="83"/>
                      <a:pt x="36" y="83"/>
                    </a:cubicBezTo>
                    <a:cubicBezTo>
                      <a:pt x="35" y="84"/>
                      <a:pt x="34" y="84"/>
                      <a:pt x="33" y="83"/>
                    </a:cubicBezTo>
                    <a:cubicBezTo>
                      <a:pt x="32" y="82"/>
                      <a:pt x="32" y="81"/>
                      <a:pt x="33" y="80"/>
                    </a:cubicBezTo>
                    <a:cubicBezTo>
                      <a:pt x="34" y="77"/>
                      <a:pt x="34" y="74"/>
                      <a:pt x="34" y="74"/>
                    </a:cubicBezTo>
                    <a:cubicBezTo>
                      <a:pt x="34" y="74"/>
                      <a:pt x="34" y="74"/>
                      <a:pt x="34" y="74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8" y="63"/>
                      <a:pt x="39" y="58"/>
                      <a:pt x="40" y="58"/>
                    </a:cubicBezTo>
                    <a:cubicBezTo>
                      <a:pt x="41" y="57"/>
                      <a:pt x="44" y="54"/>
                      <a:pt x="48" y="50"/>
                    </a:cubicBezTo>
                    <a:cubicBezTo>
                      <a:pt x="71" y="27"/>
                      <a:pt x="71" y="27"/>
                      <a:pt x="71" y="27"/>
                    </a:cubicBezTo>
                    <a:cubicBezTo>
                      <a:pt x="71" y="27"/>
                      <a:pt x="71" y="27"/>
                      <a:pt x="71" y="27"/>
                    </a:cubicBezTo>
                    <a:cubicBezTo>
                      <a:pt x="72" y="25"/>
                      <a:pt x="74" y="23"/>
                      <a:pt x="76" y="21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81" y="17"/>
                      <a:pt x="83" y="16"/>
                      <a:pt x="86" y="16"/>
                    </a:cubicBezTo>
                    <a:cubicBezTo>
                      <a:pt x="86" y="5"/>
                      <a:pt x="86" y="5"/>
                      <a:pt x="86" y="5"/>
                    </a:cubicBezTo>
                    <a:cubicBezTo>
                      <a:pt x="86" y="2"/>
                      <a:pt x="84" y="0"/>
                      <a:pt x="81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2" y="95"/>
                      <a:pt x="4" y="95"/>
                    </a:cubicBezTo>
                    <a:cubicBezTo>
                      <a:pt x="81" y="95"/>
                      <a:pt x="81" y="95"/>
                      <a:pt x="81" y="95"/>
                    </a:cubicBezTo>
                    <a:cubicBezTo>
                      <a:pt x="84" y="95"/>
                      <a:pt x="86" y="93"/>
                      <a:pt x="86" y="91"/>
                    </a:cubicBezTo>
                    <a:cubicBezTo>
                      <a:pt x="86" y="49"/>
                      <a:pt x="86" y="49"/>
                      <a:pt x="86" y="49"/>
                    </a:cubicBezTo>
                    <a:lnTo>
                      <a:pt x="66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4" name="Freeform 369"/>
              <p:cNvSpPr>
                <a:spLocks/>
              </p:cNvSpPr>
              <p:nvPr/>
            </p:nvSpPr>
            <p:spPr bwMode="auto">
              <a:xfrm>
                <a:off x="2621" y="2085"/>
                <a:ext cx="54" cy="54"/>
              </a:xfrm>
              <a:custGeom>
                <a:avLst/>
                <a:gdLst>
                  <a:gd name="T0" fmla="*/ 33 w 39"/>
                  <a:gd name="T1" fmla="*/ 6 h 39"/>
                  <a:gd name="T2" fmla="*/ 27 w 39"/>
                  <a:gd name="T3" fmla="*/ 0 h 39"/>
                  <a:gd name="T4" fmla="*/ 7 w 39"/>
                  <a:gd name="T5" fmla="*/ 20 h 39"/>
                  <a:gd name="T6" fmla="*/ 0 w 39"/>
                  <a:gd name="T7" fmla="*/ 27 h 39"/>
                  <a:gd name="T8" fmla="*/ 4 w 39"/>
                  <a:gd name="T9" fmla="*/ 30 h 39"/>
                  <a:gd name="T10" fmla="*/ 9 w 39"/>
                  <a:gd name="T11" fmla="*/ 36 h 39"/>
                  <a:gd name="T12" fmla="*/ 12 w 39"/>
                  <a:gd name="T13" fmla="*/ 39 h 39"/>
                  <a:gd name="T14" fmla="*/ 19 w 39"/>
                  <a:gd name="T15" fmla="*/ 32 h 39"/>
                  <a:gd name="T16" fmla="*/ 39 w 39"/>
                  <a:gd name="T17" fmla="*/ 12 h 39"/>
                  <a:gd name="T18" fmla="*/ 33 w 39"/>
                  <a:gd name="T19" fmla="*/ 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33" y="6"/>
                    </a:moveTo>
                    <a:cubicBezTo>
                      <a:pt x="31" y="4"/>
                      <a:pt x="28" y="2"/>
                      <a:pt x="27" y="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" y="28"/>
                      <a:pt x="2" y="29"/>
                      <a:pt x="4" y="30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10" y="37"/>
                      <a:pt x="11" y="38"/>
                      <a:pt x="12" y="39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7" y="11"/>
                      <a:pt x="35" y="9"/>
                      <a:pt x="3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5" name="Freeform 370"/>
              <p:cNvSpPr>
                <a:spLocks/>
              </p:cNvSpPr>
              <p:nvPr/>
            </p:nvSpPr>
            <p:spPr bwMode="auto">
              <a:xfrm>
                <a:off x="2613" y="2128"/>
                <a:ext cx="19" cy="19"/>
              </a:xfrm>
              <a:custGeom>
                <a:avLst/>
                <a:gdLst>
                  <a:gd name="T0" fmla="*/ 12 w 14"/>
                  <a:gd name="T1" fmla="*/ 8 h 14"/>
                  <a:gd name="T2" fmla="*/ 6 w 14"/>
                  <a:gd name="T3" fmla="*/ 2 h 14"/>
                  <a:gd name="T4" fmla="*/ 4 w 14"/>
                  <a:gd name="T5" fmla="*/ 0 h 14"/>
                  <a:gd name="T6" fmla="*/ 4 w 14"/>
                  <a:gd name="T7" fmla="*/ 0 h 14"/>
                  <a:gd name="T8" fmla="*/ 3 w 14"/>
                  <a:gd name="T9" fmla="*/ 2 h 14"/>
                  <a:gd name="T10" fmla="*/ 3 w 14"/>
                  <a:gd name="T11" fmla="*/ 2 h 14"/>
                  <a:gd name="T12" fmla="*/ 3 w 14"/>
                  <a:gd name="T13" fmla="*/ 5 h 14"/>
                  <a:gd name="T14" fmla="*/ 0 w 14"/>
                  <a:gd name="T15" fmla="*/ 13 h 14"/>
                  <a:gd name="T16" fmla="*/ 0 w 14"/>
                  <a:gd name="T17" fmla="*/ 14 h 14"/>
                  <a:gd name="T18" fmla="*/ 1 w 14"/>
                  <a:gd name="T19" fmla="*/ 14 h 14"/>
                  <a:gd name="T20" fmla="*/ 9 w 14"/>
                  <a:gd name="T21" fmla="*/ 12 h 14"/>
                  <a:gd name="T22" fmla="*/ 12 w 14"/>
                  <a:gd name="T23" fmla="*/ 11 h 14"/>
                  <a:gd name="T24" fmla="*/ 12 w 14"/>
                  <a:gd name="T25" fmla="*/ 11 h 14"/>
                  <a:gd name="T26" fmla="*/ 14 w 14"/>
                  <a:gd name="T27" fmla="*/ 10 h 14"/>
                  <a:gd name="T28" fmla="*/ 14 w 14"/>
                  <a:gd name="T29" fmla="*/ 10 h 14"/>
                  <a:gd name="T30" fmla="*/ 12 w 14"/>
                  <a:gd name="T31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14">
                    <a:moveTo>
                      <a:pt x="12" y="8"/>
                    </a:move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5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1"/>
                      <a:pt x="11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11"/>
                      <a:pt x="13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9"/>
                      <a:pt x="13" y="9"/>
                      <a:pt x="1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6" name="Freeform 371"/>
              <p:cNvSpPr>
                <a:spLocks/>
              </p:cNvSpPr>
              <p:nvPr/>
            </p:nvSpPr>
            <p:spPr bwMode="auto">
              <a:xfrm>
                <a:off x="2327" y="1517"/>
                <a:ext cx="137" cy="30"/>
              </a:xfrm>
              <a:custGeom>
                <a:avLst/>
                <a:gdLst>
                  <a:gd name="T0" fmla="*/ 100 w 100"/>
                  <a:gd name="T1" fmla="*/ 22 h 22"/>
                  <a:gd name="T2" fmla="*/ 100 w 100"/>
                  <a:gd name="T3" fmla="*/ 4 h 22"/>
                  <a:gd name="T4" fmla="*/ 95 w 100"/>
                  <a:gd name="T5" fmla="*/ 0 h 22"/>
                  <a:gd name="T6" fmla="*/ 4 w 100"/>
                  <a:gd name="T7" fmla="*/ 0 h 22"/>
                  <a:gd name="T8" fmla="*/ 0 w 100"/>
                  <a:gd name="T9" fmla="*/ 4 h 22"/>
                  <a:gd name="T10" fmla="*/ 0 w 100"/>
                  <a:gd name="T11" fmla="*/ 22 h 22"/>
                  <a:gd name="T12" fmla="*/ 100 w 100"/>
                  <a:gd name="T1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22">
                    <a:moveTo>
                      <a:pt x="100" y="22"/>
                    </a:moveTo>
                    <a:cubicBezTo>
                      <a:pt x="100" y="4"/>
                      <a:pt x="100" y="4"/>
                      <a:pt x="100" y="4"/>
                    </a:cubicBezTo>
                    <a:cubicBezTo>
                      <a:pt x="100" y="2"/>
                      <a:pt x="98" y="0"/>
                      <a:pt x="9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2"/>
                      <a:pt x="0" y="22"/>
                      <a:pt x="0" y="22"/>
                    </a:cubicBezTo>
                    <a:lnTo>
                      <a:pt x="10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7" name="Freeform 372"/>
              <p:cNvSpPr>
                <a:spLocks noEditPoints="1"/>
              </p:cNvSpPr>
              <p:nvPr/>
            </p:nvSpPr>
            <p:spPr bwMode="auto">
              <a:xfrm>
                <a:off x="2327" y="1554"/>
                <a:ext cx="137" cy="87"/>
              </a:xfrm>
              <a:custGeom>
                <a:avLst/>
                <a:gdLst>
                  <a:gd name="T0" fmla="*/ 0 w 100"/>
                  <a:gd name="T1" fmla="*/ 0 h 63"/>
                  <a:gd name="T2" fmla="*/ 0 w 100"/>
                  <a:gd name="T3" fmla="*/ 59 h 63"/>
                  <a:gd name="T4" fmla="*/ 4 w 100"/>
                  <a:gd name="T5" fmla="*/ 63 h 63"/>
                  <a:gd name="T6" fmla="*/ 95 w 100"/>
                  <a:gd name="T7" fmla="*/ 63 h 63"/>
                  <a:gd name="T8" fmla="*/ 100 w 100"/>
                  <a:gd name="T9" fmla="*/ 59 h 63"/>
                  <a:gd name="T10" fmla="*/ 100 w 100"/>
                  <a:gd name="T11" fmla="*/ 0 h 63"/>
                  <a:gd name="T12" fmla="*/ 0 w 100"/>
                  <a:gd name="T13" fmla="*/ 0 h 63"/>
                  <a:gd name="T14" fmla="*/ 91 w 100"/>
                  <a:gd name="T15" fmla="*/ 54 h 63"/>
                  <a:gd name="T16" fmla="*/ 9 w 100"/>
                  <a:gd name="T17" fmla="*/ 54 h 63"/>
                  <a:gd name="T18" fmla="*/ 9 w 100"/>
                  <a:gd name="T19" fmla="*/ 9 h 63"/>
                  <a:gd name="T20" fmla="*/ 91 w 100"/>
                  <a:gd name="T21" fmla="*/ 9 h 63"/>
                  <a:gd name="T22" fmla="*/ 91 w 100"/>
                  <a:gd name="T23" fmla="*/ 5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0" h="63">
                    <a:moveTo>
                      <a:pt x="0" y="0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2" y="63"/>
                      <a:pt x="4" y="63"/>
                    </a:cubicBezTo>
                    <a:cubicBezTo>
                      <a:pt x="95" y="63"/>
                      <a:pt x="95" y="63"/>
                      <a:pt x="95" y="63"/>
                    </a:cubicBezTo>
                    <a:cubicBezTo>
                      <a:pt x="98" y="63"/>
                      <a:pt x="100" y="61"/>
                      <a:pt x="100" y="59"/>
                    </a:cubicBezTo>
                    <a:cubicBezTo>
                      <a:pt x="100" y="0"/>
                      <a:pt x="100" y="0"/>
                      <a:pt x="100" y="0"/>
                    </a:cubicBezTo>
                    <a:lnTo>
                      <a:pt x="0" y="0"/>
                    </a:lnTo>
                    <a:close/>
                    <a:moveTo>
                      <a:pt x="91" y="54"/>
                    </a:moveTo>
                    <a:cubicBezTo>
                      <a:pt x="9" y="54"/>
                      <a:pt x="9" y="54"/>
                      <a:pt x="9" y="54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1" y="9"/>
                      <a:pt x="91" y="9"/>
                      <a:pt x="91" y="9"/>
                    </a:cubicBezTo>
                    <a:lnTo>
                      <a:pt x="91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8" name="Freeform 373"/>
              <p:cNvSpPr>
                <a:spLocks/>
              </p:cNvSpPr>
              <p:nvPr/>
            </p:nvSpPr>
            <p:spPr bwMode="auto">
              <a:xfrm>
                <a:off x="2418" y="1601"/>
                <a:ext cx="24" cy="19"/>
              </a:xfrm>
              <a:custGeom>
                <a:avLst/>
                <a:gdLst>
                  <a:gd name="T0" fmla="*/ 18 w 18"/>
                  <a:gd name="T1" fmla="*/ 9 h 14"/>
                  <a:gd name="T2" fmla="*/ 13 w 18"/>
                  <a:gd name="T3" fmla="*/ 14 h 14"/>
                  <a:gd name="T4" fmla="*/ 4 w 18"/>
                  <a:gd name="T5" fmla="*/ 14 h 14"/>
                  <a:gd name="T6" fmla="*/ 0 w 18"/>
                  <a:gd name="T7" fmla="*/ 9 h 14"/>
                  <a:gd name="T8" fmla="*/ 0 w 18"/>
                  <a:gd name="T9" fmla="*/ 5 h 14"/>
                  <a:gd name="T10" fmla="*/ 4 w 18"/>
                  <a:gd name="T11" fmla="*/ 0 h 14"/>
                  <a:gd name="T12" fmla="*/ 13 w 18"/>
                  <a:gd name="T13" fmla="*/ 0 h 14"/>
                  <a:gd name="T14" fmla="*/ 18 w 18"/>
                  <a:gd name="T15" fmla="*/ 5 h 14"/>
                  <a:gd name="T16" fmla="*/ 18 w 18"/>
                  <a:gd name="T17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4">
                    <a:moveTo>
                      <a:pt x="18" y="9"/>
                    </a:moveTo>
                    <a:cubicBezTo>
                      <a:pt x="18" y="12"/>
                      <a:pt x="16" y="14"/>
                      <a:pt x="13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2" y="14"/>
                      <a:pt x="0" y="12"/>
                      <a:pt x="0" y="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6" y="0"/>
                      <a:pt x="18" y="2"/>
                      <a:pt x="18" y="5"/>
                    </a:cubicBez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9" name="Freeform 374"/>
              <p:cNvSpPr>
                <a:spLocks/>
              </p:cNvSpPr>
              <p:nvPr/>
            </p:nvSpPr>
            <p:spPr bwMode="auto">
              <a:xfrm>
                <a:off x="2418" y="1576"/>
                <a:ext cx="24" cy="18"/>
              </a:xfrm>
              <a:custGeom>
                <a:avLst/>
                <a:gdLst>
                  <a:gd name="T0" fmla="*/ 18 w 18"/>
                  <a:gd name="T1" fmla="*/ 9 h 13"/>
                  <a:gd name="T2" fmla="*/ 13 w 18"/>
                  <a:gd name="T3" fmla="*/ 13 h 13"/>
                  <a:gd name="T4" fmla="*/ 4 w 18"/>
                  <a:gd name="T5" fmla="*/ 13 h 13"/>
                  <a:gd name="T6" fmla="*/ 0 w 18"/>
                  <a:gd name="T7" fmla="*/ 9 h 13"/>
                  <a:gd name="T8" fmla="*/ 0 w 18"/>
                  <a:gd name="T9" fmla="*/ 4 h 13"/>
                  <a:gd name="T10" fmla="*/ 4 w 18"/>
                  <a:gd name="T11" fmla="*/ 0 h 13"/>
                  <a:gd name="T12" fmla="*/ 13 w 18"/>
                  <a:gd name="T13" fmla="*/ 0 h 13"/>
                  <a:gd name="T14" fmla="*/ 18 w 18"/>
                  <a:gd name="T15" fmla="*/ 4 h 13"/>
                  <a:gd name="T16" fmla="*/ 18 w 18"/>
                  <a:gd name="T1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3">
                    <a:moveTo>
                      <a:pt x="18" y="9"/>
                    </a:moveTo>
                    <a:cubicBezTo>
                      <a:pt x="18" y="11"/>
                      <a:pt x="16" y="13"/>
                      <a:pt x="13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2" y="13"/>
                      <a:pt x="0" y="11"/>
                      <a:pt x="0" y="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6" y="0"/>
                      <a:pt x="18" y="2"/>
                      <a:pt x="18" y="4"/>
                    </a:cubicBez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0" name="Freeform 375"/>
              <p:cNvSpPr>
                <a:spLocks/>
              </p:cNvSpPr>
              <p:nvPr/>
            </p:nvSpPr>
            <p:spPr bwMode="auto">
              <a:xfrm>
                <a:off x="2383" y="1601"/>
                <a:ext cx="25" cy="19"/>
              </a:xfrm>
              <a:custGeom>
                <a:avLst/>
                <a:gdLst>
                  <a:gd name="T0" fmla="*/ 18 w 18"/>
                  <a:gd name="T1" fmla="*/ 9 h 14"/>
                  <a:gd name="T2" fmla="*/ 13 w 18"/>
                  <a:gd name="T3" fmla="*/ 14 h 14"/>
                  <a:gd name="T4" fmla="*/ 4 w 18"/>
                  <a:gd name="T5" fmla="*/ 14 h 14"/>
                  <a:gd name="T6" fmla="*/ 0 w 18"/>
                  <a:gd name="T7" fmla="*/ 9 h 14"/>
                  <a:gd name="T8" fmla="*/ 0 w 18"/>
                  <a:gd name="T9" fmla="*/ 5 h 14"/>
                  <a:gd name="T10" fmla="*/ 4 w 18"/>
                  <a:gd name="T11" fmla="*/ 0 h 14"/>
                  <a:gd name="T12" fmla="*/ 13 w 18"/>
                  <a:gd name="T13" fmla="*/ 0 h 14"/>
                  <a:gd name="T14" fmla="*/ 18 w 18"/>
                  <a:gd name="T15" fmla="*/ 5 h 14"/>
                  <a:gd name="T16" fmla="*/ 18 w 18"/>
                  <a:gd name="T17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4">
                    <a:moveTo>
                      <a:pt x="18" y="9"/>
                    </a:moveTo>
                    <a:cubicBezTo>
                      <a:pt x="18" y="12"/>
                      <a:pt x="16" y="14"/>
                      <a:pt x="13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2" y="14"/>
                      <a:pt x="0" y="12"/>
                      <a:pt x="0" y="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6" y="0"/>
                      <a:pt x="18" y="2"/>
                      <a:pt x="18" y="5"/>
                    </a:cubicBez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1" name="Freeform 376"/>
              <p:cNvSpPr>
                <a:spLocks/>
              </p:cNvSpPr>
              <p:nvPr/>
            </p:nvSpPr>
            <p:spPr bwMode="auto">
              <a:xfrm>
                <a:off x="2383" y="1576"/>
                <a:ext cx="25" cy="18"/>
              </a:xfrm>
              <a:custGeom>
                <a:avLst/>
                <a:gdLst>
                  <a:gd name="T0" fmla="*/ 18 w 18"/>
                  <a:gd name="T1" fmla="*/ 9 h 13"/>
                  <a:gd name="T2" fmla="*/ 13 w 18"/>
                  <a:gd name="T3" fmla="*/ 13 h 13"/>
                  <a:gd name="T4" fmla="*/ 4 w 18"/>
                  <a:gd name="T5" fmla="*/ 13 h 13"/>
                  <a:gd name="T6" fmla="*/ 0 w 18"/>
                  <a:gd name="T7" fmla="*/ 9 h 13"/>
                  <a:gd name="T8" fmla="*/ 0 w 18"/>
                  <a:gd name="T9" fmla="*/ 4 h 13"/>
                  <a:gd name="T10" fmla="*/ 4 w 18"/>
                  <a:gd name="T11" fmla="*/ 0 h 13"/>
                  <a:gd name="T12" fmla="*/ 13 w 18"/>
                  <a:gd name="T13" fmla="*/ 0 h 13"/>
                  <a:gd name="T14" fmla="*/ 18 w 18"/>
                  <a:gd name="T15" fmla="*/ 4 h 13"/>
                  <a:gd name="T16" fmla="*/ 18 w 18"/>
                  <a:gd name="T1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3">
                    <a:moveTo>
                      <a:pt x="18" y="9"/>
                    </a:moveTo>
                    <a:cubicBezTo>
                      <a:pt x="18" y="11"/>
                      <a:pt x="16" y="13"/>
                      <a:pt x="13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2" y="13"/>
                      <a:pt x="0" y="11"/>
                      <a:pt x="0" y="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6" y="0"/>
                      <a:pt x="18" y="2"/>
                      <a:pt x="18" y="4"/>
                    </a:cubicBez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2" name="Freeform 377"/>
              <p:cNvSpPr>
                <a:spLocks/>
              </p:cNvSpPr>
              <p:nvPr/>
            </p:nvSpPr>
            <p:spPr bwMode="auto">
              <a:xfrm>
                <a:off x="2349" y="1601"/>
                <a:ext cx="25" cy="19"/>
              </a:xfrm>
              <a:custGeom>
                <a:avLst/>
                <a:gdLst>
                  <a:gd name="T0" fmla="*/ 18 w 18"/>
                  <a:gd name="T1" fmla="*/ 9 h 14"/>
                  <a:gd name="T2" fmla="*/ 13 w 18"/>
                  <a:gd name="T3" fmla="*/ 14 h 14"/>
                  <a:gd name="T4" fmla="*/ 4 w 18"/>
                  <a:gd name="T5" fmla="*/ 14 h 14"/>
                  <a:gd name="T6" fmla="*/ 0 w 18"/>
                  <a:gd name="T7" fmla="*/ 9 h 14"/>
                  <a:gd name="T8" fmla="*/ 0 w 18"/>
                  <a:gd name="T9" fmla="*/ 5 h 14"/>
                  <a:gd name="T10" fmla="*/ 4 w 18"/>
                  <a:gd name="T11" fmla="*/ 0 h 14"/>
                  <a:gd name="T12" fmla="*/ 13 w 18"/>
                  <a:gd name="T13" fmla="*/ 0 h 14"/>
                  <a:gd name="T14" fmla="*/ 18 w 18"/>
                  <a:gd name="T15" fmla="*/ 5 h 14"/>
                  <a:gd name="T16" fmla="*/ 18 w 18"/>
                  <a:gd name="T17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4">
                    <a:moveTo>
                      <a:pt x="18" y="9"/>
                    </a:moveTo>
                    <a:cubicBezTo>
                      <a:pt x="18" y="12"/>
                      <a:pt x="16" y="14"/>
                      <a:pt x="13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2" y="14"/>
                      <a:pt x="0" y="12"/>
                      <a:pt x="0" y="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6" y="0"/>
                      <a:pt x="18" y="2"/>
                      <a:pt x="18" y="5"/>
                    </a:cubicBez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3" name="Freeform 378"/>
              <p:cNvSpPr>
                <a:spLocks/>
              </p:cNvSpPr>
              <p:nvPr/>
            </p:nvSpPr>
            <p:spPr bwMode="auto">
              <a:xfrm>
                <a:off x="2349" y="1576"/>
                <a:ext cx="25" cy="18"/>
              </a:xfrm>
              <a:custGeom>
                <a:avLst/>
                <a:gdLst>
                  <a:gd name="T0" fmla="*/ 18 w 18"/>
                  <a:gd name="T1" fmla="*/ 9 h 13"/>
                  <a:gd name="T2" fmla="*/ 13 w 18"/>
                  <a:gd name="T3" fmla="*/ 13 h 13"/>
                  <a:gd name="T4" fmla="*/ 4 w 18"/>
                  <a:gd name="T5" fmla="*/ 13 h 13"/>
                  <a:gd name="T6" fmla="*/ 0 w 18"/>
                  <a:gd name="T7" fmla="*/ 9 h 13"/>
                  <a:gd name="T8" fmla="*/ 0 w 18"/>
                  <a:gd name="T9" fmla="*/ 4 h 13"/>
                  <a:gd name="T10" fmla="*/ 4 w 18"/>
                  <a:gd name="T11" fmla="*/ 0 h 13"/>
                  <a:gd name="T12" fmla="*/ 13 w 18"/>
                  <a:gd name="T13" fmla="*/ 0 h 13"/>
                  <a:gd name="T14" fmla="*/ 18 w 18"/>
                  <a:gd name="T15" fmla="*/ 4 h 13"/>
                  <a:gd name="T16" fmla="*/ 18 w 18"/>
                  <a:gd name="T1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3">
                    <a:moveTo>
                      <a:pt x="18" y="9"/>
                    </a:moveTo>
                    <a:cubicBezTo>
                      <a:pt x="18" y="11"/>
                      <a:pt x="16" y="13"/>
                      <a:pt x="13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2" y="13"/>
                      <a:pt x="0" y="11"/>
                      <a:pt x="0" y="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6" y="0"/>
                      <a:pt x="18" y="2"/>
                      <a:pt x="18" y="4"/>
                    </a:cubicBez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4" name="Oval 379"/>
              <p:cNvSpPr>
                <a:spLocks noChangeArrowheads="1"/>
              </p:cNvSpPr>
              <p:nvPr/>
            </p:nvSpPr>
            <p:spPr bwMode="auto">
              <a:xfrm>
                <a:off x="3177" y="1495"/>
                <a:ext cx="20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5" name="Freeform 380"/>
              <p:cNvSpPr>
                <a:spLocks/>
              </p:cNvSpPr>
              <p:nvPr/>
            </p:nvSpPr>
            <p:spPr bwMode="auto">
              <a:xfrm>
                <a:off x="3139" y="1510"/>
                <a:ext cx="96" cy="70"/>
              </a:xfrm>
              <a:custGeom>
                <a:avLst/>
                <a:gdLst>
                  <a:gd name="T0" fmla="*/ 68 w 70"/>
                  <a:gd name="T1" fmla="*/ 46 h 51"/>
                  <a:gd name="T2" fmla="*/ 60 w 70"/>
                  <a:gd name="T3" fmla="*/ 36 h 51"/>
                  <a:gd name="T4" fmla="*/ 60 w 70"/>
                  <a:gd name="T5" fmla="*/ 35 h 51"/>
                  <a:gd name="T6" fmla="*/ 44 w 70"/>
                  <a:gd name="T7" fmla="*/ 0 h 51"/>
                  <a:gd name="T8" fmla="*/ 35 w 70"/>
                  <a:gd name="T9" fmla="*/ 6 h 51"/>
                  <a:gd name="T10" fmla="*/ 26 w 70"/>
                  <a:gd name="T11" fmla="*/ 0 h 51"/>
                  <a:gd name="T12" fmla="*/ 10 w 70"/>
                  <a:gd name="T13" fmla="*/ 35 h 51"/>
                  <a:gd name="T14" fmla="*/ 10 w 70"/>
                  <a:gd name="T15" fmla="*/ 36 h 51"/>
                  <a:gd name="T16" fmla="*/ 2 w 70"/>
                  <a:gd name="T17" fmla="*/ 46 h 51"/>
                  <a:gd name="T18" fmla="*/ 5 w 70"/>
                  <a:gd name="T19" fmla="*/ 51 h 51"/>
                  <a:gd name="T20" fmla="*/ 65 w 70"/>
                  <a:gd name="T21" fmla="*/ 51 h 51"/>
                  <a:gd name="T22" fmla="*/ 68 w 70"/>
                  <a:gd name="T23" fmla="*/ 4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51">
                    <a:moveTo>
                      <a:pt x="68" y="46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60" y="36"/>
                      <a:pt x="60" y="36"/>
                      <a:pt x="60" y="35"/>
                    </a:cubicBezTo>
                    <a:cubicBezTo>
                      <a:pt x="60" y="19"/>
                      <a:pt x="55" y="5"/>
                      <a:pt x="44" y="0"/>
                    </a:cubicBezTo>
                    <a:cubicBezTo>
                      <a:pt x="43" y="3"/>
                      <a:pt x="39" y="6"/>
                      <a:pt x="35" y="6"/>
                    </a:cubicBezTo>
                    <a:cubicBezTo>
                      <a:pt x="31" y="6"/>
                      <a:pt x="27" y="3"/>
                      <a:pt x="26" y="0"/>
                    </a:cubicBezTo>
                    <a:cubicBezTo>
                      <a:pt x="15" y="5"/>
                      <a:pt x="10" y="19"/>
                      <a:pt x="10" y="35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0" y="49"/>
                      <a:pt x="1" y="51"/>
                      <a:pt x="5" y="51"/>
                    </a:cubicBezTo>
                    <a:cubicBezTo>
                      <a:pt x="65" y="51"/>
                      <a:pt x="65" y="51"/>
                      <a:pt x="65" y="51"/>
                    </a:cubicBezTo>
                    <a:cubicBezTo>
                      <a:pt x="69" y="51"/>
                      <a:pt x="70" y="49"/>
                      <a:pt x="68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6" name="Freeform 381"/>
              <p:cNvSpPr>
                <a:spLocks/>
              </p:cNvSpPr>
              <p:nvPr/>
            </p:nvSpPr>
            <p:spPr bwMode="auto">
              <a:xfrm>
                <a:off x="3179" y="1584"/>
                <a:ext cx="16" cy="7"/>
              </a:xfrm>
              <a:custGeom>
                <a:avLst/>
                <a:gdLst>
                  <a:gd name="T0" fmla="*/ 0 w 12"/>
                  <a:gd name="T1" fmla="*/ 0 h 5"/>
                  <a:gd name="T2" fmla="*/ 6 w 12"/>
                  <a:gd name="T3" fmla="*/ 5 h 5"/>
                  <a:gd name="T4" fmla="*/ 12 w 12"/>
                  <a:gd name="T5" fmla="*/ 0 h 5"/>
                  <a:gd name="T6" fmla="*/ 0 w 1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5">
                    <a:moveTo>
                      <a:pt x="0" y="0"/>
                    </a:moveTo>
                    <a:cubicBezTo>
                      <a:pt x="0" y="3"/>
                      <a:pt x="3" y="5"/>
                      <a:pt x="6" y="5"/>
                    </a:cubicBezTo>
                    <a:cubicBezTo>
                      <a:pt x="9" y="5"/>
                      <a:pt x="12" y="3"/>
                      <a:pt x="1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7" name="Freeform 382"/>
              <p:cNvSpPr>
                <a:spLocks/>
              </p:cNvSpPr>
              <p:nvPr/>
            </p:nvSpPr>
            <p:spPr bwMode="auto">
              <a:xfrm>
                <a:off x="3465" y="1771"/>
                <a:ext cx="88" cy="21"/>
              </a:xfrm>
              <a:custGeom>
                <a:avLst/>
                <a:gdLst>
                  <a:gd name="T0" fmla="*/ 59 w 64"/>
                  <a:gd name="T1" fmla="*/ 15 h 15"/>
                  <a:gd name="T2" fmla="*/ 64 w 64"/>
                  <a:gd name="T3" fmla="*/ 15 h 15"/>
                  <a:gd name="T4" fmla="*/ 64 w 64"/>
                  <a:gd name="T5" fmla="*/ 9 h 15"/>
                  <a:gd name="T6" fmla="*/ 64 w 64"/>
                  <a:gd name="T7" fmla="*/ 4 h 15"/>
                  <a:gd name="T8" fmla="*/ 61 w 64"/>
                  <a:gd name="T9" fmla="*/ 0 h 15"/>
                  <a:gd name="T10" fmla="*/ 3 w 64"/>
                  <a:gd name="T11" fmla="*/ 0 h 15"/>
                  <a:gd name="T12" fmla="*/ 0 w 64"/>
                  <a:gd name="T13" fmla="*/ 4 h 15"/>
                  <a:gd name="T14" fmla="*/ 0 w 64"/>
                  <a:gd name="T15" fmla="*/ 9 h 15"/>
                  <a:gd name="T16" fmla="*/ 0 w 64"/>
                  <a:gd name="T17" fmla="*/ 15 h 15"/>
                  <a:gd name="T18" fmla="*/ 5 w 64"/>
                  <a:gd name="T19" fmla="*/ 15 h 15"/>
                  <a:gd name="T20" fmla="*/ 59 w 64"/>
                  <a:gd name="T2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5">
                    <a:moveTo>
                      <a:pt x="59" y="15"/>
                    </a:moveTo>
                    <a:cubicBezTo>
                      <a:pt x="64" y="15"/>
                      <a:pt x="64" y="15"/>
                      <a:pt x="64" y="15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4" y="2"/>
                      <a:pt x="63" y="0"/>
                      <a:pt x="6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5" y="15"/>
                      <a:pt x="5" y="15"/>
                      <a:pt x="5" y="15"/>
                    </a:cubicBezTo>
                    <a:lnTo>
                      <a:pt x="5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8" name="Freeform 383"/>
              <p:cNvSpPr>
                <a:spLocks/>
              </p:cNvSpPr>
              <p:nvPr/>
            </p:nvSpPr>
            <p:spPr bwMode="auto">
              <a:xfrm>
                <a:off x="3490" y="1759"/>
                <a:ext cx="39" cy="8"/>
              </a:xfrm>
              <a:custGeom>
                <a:avLst/>
                <a:gdLst>
                  <a:gd name="T0" fmla="*/ 28 w 28"/>
                  <a:gd name="T1" fmla="*/ 6 h 6"/>
                  <a:gd name="T2" fmla="*/ 28 w 28"/>
                  <a:gd name="T3" fmla="*/ 4 h 6"/>
                  <a:gd name="T4" fmla="*/ 25 w 28"/>
                  <a:gd name="T5" fmla="*/ 0 h 6"/>
                  <a:gd name="T6" fmla="*/ 3 w 28"/>
                  <a:gd name="T7" fmla="*/ 0 h 6"/>
                  <a:gd name="T8" fmla="*/ 0 w 28"/>
                  <a:gd name="T9" fmla="*/ 4 h 6"/>
                  <a:gd name="T10" fmla="*/ 0 w 28"/>
                  <a:gd name="T11" fmla="*/ 6 h 6"/>
                  <a:gd name="T12" fmla="*/ 28 w 28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6">
                    <a:moveTo>
                      <a:pt x="28" y="6"/>
                    </a:moveTo>
                    <a:cubicBezTo>
                      <a:pt x="28" y="4"/>
                      <a:pt x="28" y="4"/>
                      <a:pt x="28" y="4"/>
                    </a:cubicBezTo>
                    <a:cubicBezTo>
                      <a:pt x="28" y="2"/>
                      <a:pt x="27" y="0"/>
                      <a:pt x="2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lnTo>
                      <a:pt x="2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9" name="Freeform 384"/>
              <p:cNvSpPr>
                <a:spLocks noEditPoints="1"/>
              </p:cNvSpPr>
              <p:nvPr/>
            </p:nvSpPr>
            <p:spPr bwMode="auto">
              <a:xfrm>
                <a:off x="3469" y="1796"/>
                <a:ext cx="80" cy="65"/>
              </a:xfrm>
              <a:custGeom>
                <a:avLst/>
                <a:gdLst>
                  <a:gd name="T0" fmla="*/ 0 w 58"/>
                  <a:gd name="T1" fmla="*/ 0 h 47"/>
                  <a:gd name="T2" fmla="*/ 0 w 58"/>
                  <a:gd name="T3" fmla="*/ 43 h 47"/>
                  <a:gd name="T4" fmla="*/ 4 w 58"/>
                  <a:gd name="T5" fmla="*/ 47 h 47"/>
                  <a:gd name="T6" fmla="*/ 54 w 58"/>
                  <a:gd name="T7" fmla="*/ 47 h 47"/>
                  <a:gd name="T8" fmla="*/ 58 w 58"/>
                  <a:gd name="T9" fmla="*/ 43 h 47"/>
                  <a:gd name="T10" fmla="*/ 58 w 58"/>
                  <a:gd name="T11" fmla="*/ 0 h 47"/>
                  <a:gd name="T12" fmla="*/ 0 w 58"/>
                  <a:gd name="T13" fmla="*/ 0 h 47"/>
                  <a:gd name="T14" fmla="*/ 18 w 58"/>
                  <a:gd name="T15" fmla="*/ 36 h 47"/>
                  <a:gd name="T16" fmla="*/ 15 w 58"/>
                  <a:gd name="T17" fmla="*/ 40 h 47"/>
                  <a:gd name="T18" fmla="*/ 11 w 58"/>
                  <a:gd name="T19" fmla="*/ 36 h 47"/>
                  <a:gd name="T20" fmla="*/ 11 w 58"/>
                  <a:gd name="T21" fmla="*/ 9 h 47"/>
                  <a:gd name="T22" fmla="*/ 15 w 58"/>
                  <a:gd name="T23" fmla="*/ 6 h 47"/>
                  <a:gd name="T24" fmla="*/ 18 w 58"/>
                  <a:gd name="T25" fmla="*/ 9 h 47"/>
                  <a:gd name="T26" fmla="*/ 18 w 58"/>
                  <a:gd name="T27" fmla="*/ 36 h 47"/>
                  <a:gd name="T28" fmla="*/ 33 w 58"/>
                  <a:gd name="T29" fmla="*/ 36 h 47"/>
                  <a:gd name="T30" fmla="*/ 29 w 58"/>
                  <a:gd name="T31" fmla="*/ 40 h 47"/>
                  <a:gd name="T32" fmla="*/ 25 w 58"/>
                  <a:gd name="T33" fmla="*/ 36 h 47"/>
                  <a:gd name="T34" fmla="*/ 25 w 58"/>
                  <a:gd name="T35" fmla="*/ 9 h 47"/>
                  <a:gd name="T36" fmla="*/ 29 w 58"/>
                  <a:gd name="T37" fmla="*/ 6 h 47"/>
                  <a:gd name="T38" fmla="*/ 33 w 58"/>
                  <a:gd name="T39" fmla="*/ 9 h 47"/>
                  <a:gd name="T40" fmla="*/ 33 w 58"/>
                  <a:gd name="T41" fmla="*/ 36 h 47"/>
                  <a:gd name="T42" fmla="*/ 47 w 58"/>
                  <a:gd name="T43" fmla="*/ 36 h 47"/>
                  <a:gd name="T44" fmla="*/ 43 w 58"/>
                  <a:gd name="T45" fmla="*/ 40 h 47"/>
                  <a:gd name="T46" fmla="*/ 40 w 58"/>
                  <a:gd name="T47" fmla="*/ 36 h 47"/>
                  <a:gd name="T48" fmla="*/ 40 w 58"/>
                  <a:gd name="T49" fmla="*/ 9 h 47"/>
                  <a:gd name="T50" fmla="*/ 43 w 58"/>
                  <a:gd name="T51" fmla="*/ 6 h 47"/>
                  <a:gd name="T52" fmla="*/ 47 w 58"/>
                  <a:gd name="T53" fmla="*/ 9 h 47"/>
                  <a:gd name="T54" fmla="*/ 47 w 58"/>
                  <a:gd name="T55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8" h="47">
                    <a:moveTo>
                      <a:pt x="0" y="0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45"/>
                      <a:pt x="2" y="47"/>
                      <a:pt x="4" y="47"/>
                    </a:cubicBezTo>
                    <a:cubicBezTo>
                      <a:pt x="54" y="47"/>
                      <a:pt x="54" y="47"/>
                      <a:pt x="54" y="47"/>
                    </a:cubicBezTo>
                    <a:cubicBezTo>
                      <a:pt x="56" y="47"/>
                      <a:pt x="58" y="45"/>
                      <a:pt x="58" y="43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0" y="0"/>
                    </a:lnTo>
                    <a:close/>
                    <a:moveTo>
                      <a:pt x="18" y="36"/>
                    </a:moveTo>
                    <a:cubicBezTo>
                      <a:pt x="18" y="38"/>
                      <a:pt x="17" y="40"/>
                      <a:pt x="15" y="40"/>
                    </a:cubicBezTo>
                    <a:cubicBezTo>
                      <a:pt x="13" y="40"/>
                      <a:pt x="11" y="38"/>
                      <a:pt x="11" y="36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7"/>
                      <a:pt x="13" y="6"/>
                      <a:pt x="15" y="6"/>
                    </a:cubicBezTo>
                    <a:cubicBezTo>
                      <a:pt x="17" y="6"/>
                      <a:pt x="18" y="7"/>
                      <a:pt x="18" y="9"/>
                    </a:cubicBezTo>
                    <a:lnTo>
                      <a:pt x="18" y="36"/>
                    </a:lnTo>
                    <a:close/>
                    <a:moveTo>
                      <a:pt x="33" y="36"/>
                    </a:moveTo>
                    <a:cubicBezTo>
                      <a:pt x="33" y="38"/>
                      <a:pt x="31" y="40"/>
                      <a:pt x="29" y="40"/>
                    </a:cubicBezTo>
                    <a:cubicBezTo>
                      <a:pt x="27" y="40"/>
                      <a:pt x="25" y="38"/>
                      <a:pt x="25" y="36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7"/>
                      <a:pt x="27" y="6"/>
                      <a:pt x="29" y="6"/>
                    </a:cubicBezTo>
                    <a:cubicBezTo>
                      <a:pt x="31" y="6"/>
                      <a:pt x="33" y="7"/>
                      <a:pt x="33" y="9"/>
                    </a:cubicBezTo>
                    <a:lnTo>
                      <a:pt x="33" y="36"/>
                    </a:lnTo>
                    <a:close/>
                    <a:moveTo>
                      <a:pt x="47" y="36"/>
                    </a:moveTo>
                    <a:cubicBezTo>
                      <a:pt x="47" y="38"/>
                      <a:pt x="45" y="40"/>
                      <a:pt x="43" y="40"/>
                    </a:cubicBezTo>
                    <a:cubicBezTo>
                      <a:pt x="41" y="40"/>
                      <a:pt x="40" y="38"/>
                      <a:pt x="40" y="36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7"/>
                      <a:pt x="41" y="6"/>
                      <a:pt x="43" y="6"/>
                    </a:cubicBezTo>
                    <a:cubicBezTo>
                      <a:pt x="45" y="6"/>
                      <a:pt x="47" y="7"/>
                      <a:pt x="47" y="9"/>
                    </a:cubicBezTo>
                    <a:lnTo>
                      <a:pt x="47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0" name="Freeform 385"/>
              <p:cNvSpPr>
                <a:spLocks/>
              </p:cNvSpPr>
              <p:nvPr/>
            </p:nvSpPr>
            <p:spPr bwMode="auto">
              <a:xfrm>
                <a:off x="2188" y="1583"/>
                <a:ext cx="89" cy="19"/>
              </a:xfrm>
              <a:custGeom>
                <a:avLst/>
                <a:gdLst>
                  <a:gd name="T0" fmla="*/ 59 w 65"/>
                  <a:gd name="T1" fmla="*/ 14 h 14"/>
                  <a:gd name="T2" fmla="*/ 65 w 65"/>
                  <a:gd name="T3" fmla="*/ 14 h 14"/>
                  <a:gd name="T4" fmla="*/ 65 w 65"/>
                  <a:gd name="T5" fmla="*/ 9 h 14"/>
                  <a:gd name="T6" fmla="*/ 65 w 65"/>
                  <a:gd name="T7" fmla="*/ 4 h 14"/>
                  <a:gd name="T8" fmla="*/ 61 w 65"/>
                  <a:gd name="T9" fmla="*/ 0 h 14"/>
                  <a:gd name="T10" fmla="*/ 3 w 65"/>
                  <a:gd name="T11" fmla="*/ 0 h 14"/>
                  <a:gd name="T12" fmla="*/ 0 w 65"/>
                  <a:gd name="T13" fmla="*/ 4 h 14"/>
                  <a:gd name="T14" fmla="*/ 0 w 65"/>
                  <a:gd name="T15" fmla="*/ 9 h 14"/>
                  <a:gd name="T16" fmla="*/ 0 w 65"/>
                  <a:gd name="T17" fmla="*/ 14 h 14"/>
                  <a:gd name="T18" fmla="*/ 5 w 65"/>
                  <a:gd name="T19" fmla="*/ 14 h 14"/>
                  <a:gd name="T20" fmla="*/ 59 w 65"/>
                  <a:gd name="T2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14">
                    <a:moveTo>
                      <a:pt x="59" y="14"/>
                    </a:moveTo>
                    <a:cubicBezTo>
                      <a:pt x="65" y="14"/>
                      <a:pt x="65" y="14"/>
                      <a:pt x="65" y="14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5" y="2"/>
                      <a:pt x="63" y="0"/>
                      <a:pt x="6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5" y="14"/>
                      <a:pt x="5" y="14"/>
                      <a:pt x="5" y="14"/>
                    </a:cubicBezTo>
                    <a:lnTo>
                      <a:pt x="5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1" name="Freeform 386"/>
              <p:cNvSpPr>
                <a:spLocks/>
              </p:cNvSpPr>
              <p:nvPr/>
            </p:nvSpPr>
            <p:spPr bwMode="auto">
              <a:xfrm>
                <a:off x="2212" y="1570"/>
                <a:ext cx="40" cy="7"/>
              </a:xfrm>
              <a:custGeom>
                <a:avLst/>
                <a:gdLst>
                  <a:gd name="T0" fmla="*/ 29 w 29"/>
                  <a:gd name="T1" fmla="*/ 5 h 5"/>
                  <a:gd name="T2" fmla="*/ 29 w 29"/>
                  <a:gd name="T3" fmla="*/ 4 h 5"/>
                  <a:gd name="T4" fmla="*/ 25 w 29"/>
                  <a:gd name="T5" fmla="*/ 0 h 5"/>
                  <a:gd name="T6" fmla="*/ 3 w 29"/>
                  <a:gd name="T7" fmla="*/ 0 h 5"/>
                  <a:gd name="T8" fmla="*/ 0 w 29"/>
                  <a:gd name="T9" fmla="*/ 4 h 5"/>
                  <a:gd name="T10" fmla="*/ 0 w 29"/>
                  <a:gd name="T11" fmla="*/ 5 h 5"/>
                  <a:gd name="T12" fmla="*/ 29 w 29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5">
                    <a:moveTo>
                      <a:pt x="29" y="5"/>
                    </a:move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2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2" name="Freeform 387"/>
              <p:cNvSpPr>
                <a:spLocks noEditPoints="1"/>
              </p:cNvSpPr>
              <p:nvPr/>
            </p:nvSpPr>
            <p:spPr bwMode="auto">
              <a:xfrm>
                <a:off x="2192" y="1607"/>
                <a:ext cx="80" cy="65"/>
              </a:xfrm>
              <a:custGeom>
                <a:avLst/>
                <a:gdLst>
                  <a:gd name="T0" fmla="*/ 0 w 58"/>
                  <a:gd name="T1" fmla="*/ 0 h 47"/>
                  <a:gd name="T2" fmla="*/ 0 w 58"/>
                  <a:gd name="T3" fmla="*/ 43 h 47"/>
                  <a:gd name="T4" fmla="*/ 4 w 58"/>
                  <a:gd name="T5" fmla="*/ 47 h 47"/>
                  <a:gd name="T6" fmla="*/ 54 w 58"/>
                  <a:gd name="T7" fmla="*/ 47 h 47"/>
                  <a:gd name="T8" fmla="*/ 58 w 58"/>
                  <a:gd name="T9" fmla="*/ 43 h 47"/>
                  <a:gd name="T10" fmla="*/ 58 w 58"/>
                  <a:gd name="T11" fmla="*/ 0 h 47"/>
                  <a:gd name="T12" fmla="*/ 0 w 58"/>
                  <a:gd name="T13" fmla="*/ 0 h 47"/>
                  <a:gd name="T14" fmla="*/ 18 w 58"/>
                  <a:gd name="T15" fmla="*/ 36 h 47"/>
                  <a:gd name="T16" fmla="*/ 15 w 58"/>
                  <a:gd name="T17" fmla="*/ 40 h 47"/>
                  <a:gd name="T18" fmla="*/ 11 w 58"/>
                  <a:gd name="T19" fmla="*/ 36 h 47"/>
                  <a:gd name="T20" fmla="*/ 11 w 58"/>
                  <a:gd name="T21" fmla="*/ 9 h 47"/>
                  <a:gd name="T22" fmla="*/ 15 w 58"/>
                  <a:gd name="T23" fmla="*/ 5 h 47"/>
                  <a:gd name="T24" fmla="*/ 18 w 58"/>
                  <a:gd name="T25" fmla="*/ 9 h 47"/>
                  <a:gd name="T26" fmla="*/ 18 w 58"/>
                  <a:gd name="T27" fmla="*/ 36 h 47"/>
                  <a:gd name="T28" fmla="*/ 33 w 58"/>
                  <a:gd name="T29" fmla="*/ 36 h 47"/>
                  <a:gd name="T30" fmla="*/ 29 w 58"/>
                  <a:gd name="T31" fmla="*/ 40 h 47"/>
                  <a:gd name="T32" fmla="*/ 26 w 58"/>
                  <a:gd name="T33" fmla="*/ 36 h 47"/>
                  <a:gd name="T34" fmla="*/ 26 w 58"/>
                  <a:gd name="T35" fmla="*/ 9 h 47"/>
                  <a:gd name="T36" fmla="*/ 29 w 58"/>
                  <a:gd name="T37" fmla="*/ 5 h 47"/>
                  <a:gd name="T38" fmla="*/ 33 w 58"/>
                  <a:gd name="T39" fmla="*/ 9 h 47"/>
                  <a:gd name="T40" fmla="*/ 33 w 58"/>
                  <a:gd name="T41" fmla="*/ 36 h 47"/>
                  <a:gd name="T42" fmla="*/ 47 w 58"/>
                  <a:gd name="T43" fmla="*/ 36 h 47"/>
                  <a:gd name="T44" fmla="*/ 44 w 58"/>
                  <a:gd name="T45" fmla="*/ 40 h 47"/>
                  <a:gd name="T46" fmla="*/ 40 w 58"/>
                  <a:gd name="T47" fmla="*/ 36 h 47"/>
                  <a:gd name="T48" fmla="*/ 40 w 58"/>
                  <a:gd name="T49" fmla="*/ 9 h 47"/>
                  <a:gd name="T50" fmla="*/ 44 w 58"/>
                  <a:gd name="T51" fmla="*/ 5 h 47"/>
                  <a:gd name="T52" fmla="*/ 47 w 58"/>
                  <a:gd name="T53" fmla="*/ 9 h 47"/>
                  <a:gd name="T54" fmla="*/ 47 w 58"/>
                  <a:gd name="T55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8" h="47">
                    <a:moveTo>
                      <a:pt x="0" y="0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45"/>
                      <a:pt x="2" y="47"/>
                      <a:pt x="4" y="47"/>
                    </a:cubicBezTo>
                    <a:cubicBezTo>
                      <a:pt x="54" y="47"/>
                      <a:pt x="54" y="47"/>
                      <a:pt x="54" y="47"/>
                    </a:cubicBezTo>
                    <a:cubicBezTo>
                      <a:pt x="56" y="47"/>
                      <a:pt x="58" y="45"/>
                      <a:pt x="58" y="43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0" y="0"/>
                    </a:lnTo>
                    <a:close/>
                    <a:moveTo>
                      <a:pt x="18" y="36"/>
                    </a:moveTo>
                    <a:cubicBezTo>
                      <a:pt x="18" y="38"/>
                      <a:pt x="17" y="40"/>
                      <a:pt x="15" y="40"/>
                    </a:cubicBezTo>
                    <a:cubicBezTo>
                      <a:pt x="13" y="40"/>
                      <a:pt x="11" y="38"/>
                      <a:pt x="11" y="36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7"/>
                      <a:pt x="13" y="5"/>
                      <a:pt x="15" y="5"/>
                    </a:cubicBezTo>
                    <a:cubicBezTo>
                      <a:pt x="17" y="5"/>
                      <a:pt x="18" y="7"/>
                      <a:pt x="18" y="9"/>
                    </a:cubicBezTo>
                    <a:lnTo>
                      <a:pt x="18" y="36"/>
                    </a:lnTo>
                    <a:close/>
                    <a:moveTo>
                      <a:pt x="33" y="36"/>
                    </a:moveTo>
                    <a:cubicBezTo>
                      <a:pt x="33" y="38"/>
                      <a:pt x="31" y="40"/>
                      <a:pt x="29" y="40"/>
                    </a:cubicBezTo>
                    <a:cubicBezTo>
                      <a:pt x="27" y="40"/>
                      <a:pt x="26" y="38"/>
                      <a:pt x="26" y="36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7"/>
                      <a:pt x="27" y="5"/>
                      <a:pt x="29" y="5"/>
                    </a:cubicBezTo>
                    <a:cubicBezTo>
                      <a:pt x="31" y="5"/>
                      <a:pt x="33" y="7"/>
                      <a:pt x="33" y="9"/>
                    </a:cubicBezTo>
                    <a:lnTo>
                      <a:pt x="33" y="36"/>
                    </a:lnTo>
                    <a:close/>
                    <a:moveTo>
                      <a:pt x="47" y="36"/>
                    </a:moveTo>
                    <a:cubicBezTo>
                      <a:pt x="47" y="38"/>
                      <a:pt x="46" y="40"/>
                      <a:pt x="44" y="40"/>
                    </a:cubicBezTo>
                    <a:cubicBezTo>
                      <a:pt x="42" y="40"/>
                      <a:pt x="40" y="38"/>
                      <a:pt x="40" y="36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7"/>
                      <a:pt x="42" y="5"/>
                      <a:pt x="44" y="5"/>
                    </a:cubicBezTo>
                    <a:cubicBezTo>
                      <a:pt x="46" y="5"/>
                      <a:pt x="47" y="7"/>
                      <a:pt x="47" y="9"/>
                    </a:cubicBezTo>
                    <a:lnTo>
                      <a:pt x="47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3" name="Freeform 388"/>
              <p:cNvSpPr>
                <a:spLocks noEditPoints="1"/>
              </p:cNvSpPr>
              <p:nvPr/>
            </p:nvSpPr>
            <p:spPr bwMode="auto">
              <a:xfrm>
                <a:off x="891" y="2264"/>
                <a:ext cx="73" cy="98"/>
              </a:xfrm>
              <a:custGeom>
                <a:avLst/>
                <a:gdLst>
                  <a:gd name="T0" fmla="*/ 46 w 53"/>
                  <a:gd name="T1" fmla="*/ 0 h 71"/>
                  <a:gd name="T2" fmla="*/ 7 w 53"/>
                  <a:gd name="T3" fmla="*/ 0 h 71"/>
                  <a:gd name="T4" fmla="*/ 0 w 53"/>
                  <a:gd name="T5" fmla="*/ 7 h 71"/>
                  <a:gd name="T6" fmla="*/ 0 w 53"/>
                  <a:gd name="T7" fmla="*/ 64 h 71"/>
                  <a:gd name="T8" fmla="*/ 7 w 53"/>
                  <a:gd name="T9" fmla="*/ 71 h 71"/>
                  <a:gd name="T10" fmla="*/ 46 w 53"/>
                  <a:gd name="T11" fmla="*/ 71 h 71"/>
                  <a:gd name="T12" fmla="*/ 53 w 53"/>
                  <a:gd name="T13" fmla="*/ 64 h 71"/>
                  <a:gd name="T14" fmla="*/ 53 w 53"/>
                  <a:gd name="T15" fmla="*/ 7 h 71"/>
                  <a:gd name="T16" fmla="*/ 46 w 53"/>
                  <a:gd name="T17" fmla="*/ 0 h 71"/>
                  <a:gd name="T18" fmla="*/ 18 w 53"/>
                  <a:gd name="T19" fmla="*/ 60 h 71"/>
                  <a:gd name="T20" fmla="*/ 9 w 53"/>
                  <a:gd name="T21" fmla="*/ 60 h 71"/>
                  <a:gd name="T22" fmla="*/ 6 w 53"/>
                  <a:gd name="T23" fmla="*/ 57 h 71"/>
                  <a:gd name="T24" fmla="*/ 9 w 53"/>
                  <a:gd name="T25" fmla="*/ 55 h 71"/>
                  <a:gd name="T26" fmla="*/ 18 w 53"/>
                  <a:gd name="T27" fmla="*/ 55 h 71"/>
                  <a:gd name="T28" fmla="*/ 21 w 53"/>
                  <a:gd name="T29" fmla="*/ 57 h 71"/>
                  <a:gd name="T30" fmla="*/ 18 w 53"/>
                  <a:gd name="T31" fmla="*/ 60 h 71"/>
                  <a:gd name="T32" fmla="*/ 26 w 53"/>
                  <a:gd name="T33" fmla="*/ 60 h 71"/>
                  <a:gd name="T34" fmla="*/ 23 w 53"/>
                  <a:gd name="T35" fmla="*/ 57 h 71"/>
                  <a:gd name="T36" fmla="*/ 26 w 53"/>
                  <a:gd name="T37" fmla="*/ 54 h 71"/>
                  <a:gd name="T38" fmla="*/ 29 w 53"/>
                  <a:gd name="T39" fmla="*/ 57 h 71"/>
                  <a:gd name="T40" fmla="*/ 26 w 53"/>
                  <a:gd name="T41" fmla="*/ 60 h 71"/>
                  <a:gd name="T42" fmla="*/ 44 w 53"/>
                  <a:gd name="T43" fmla="*/ 60 h 71"/>
                  <a:gd name="T44" fmla="*/ 34 w 53"/>
                  <a:gd name="T45" fmla="*/ 60 h 71"/>
                  <a:gd name="T46" fmla="*/ 32 w 53"/>
                  <a:gd name="T47" fmla="*/ 57 h 71"/>
                  <a:gd name="T48" fmla="*/ 34 w 53"/>
                  <a:gd name="T49" fmla="*/ 55 h 71"/>
                  <a:gd name="T50" fmla="*/ 44 w 53"/>
                  <a:gd name="T51" fmla="*/ 55 h 71"/>
                  <a:gd name="T52" fmla="*/ 46 w 53"/>
                  <a:gd name="T53" fmla="*/ 57 h 71"/>
                  <a:gd name="T54" fmla="*/ 44 w 53"/>
                  <a:gd name="T55" fmla="*/ 60 h 71"/>
                  <a:gd name="T56" fmla="*/ 47 w 53"/>
                  <a:gd name="T57" fmla="*/ 48 h 71"/>
                  <a:gd name="T58" fmla="*/ 6 w 53"/>
                  <a:gd name="T59" fmla="*/ 48 h 71"/>
                  <a:gd name="T60" fmla="*/ 6 w 53"/>
                  <a:gd name="T61" fmla="*/ 9 h 71"/>
                  <a:gd name="T62" fmla="*/ 7 w 53"/>
                  <a:gd name="T63" fmla="*/ 8 h 71"/>
                  <a:gd name="T64" fmla="*/ 46 w 53"/>
                  <a:gd name="T65" fmla="*/ 8 h 71"/>
                  <a:gd name="T66" fmla="*/ 47 w 53"/>
                  <a:gd name="T67" fmla="*/ 9 h 71"/>
                  <a:gd name="T68" fmla="*/ 47 w 53"/>
                  <a:gd name="T69" fmla="*/ 4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3" h="71">
                    <a:moveTo>
                      <a:pt x="46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8"/>
                      <a:pt x="3" y="71"/>
                      <a:pt x="7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50" y="71"/>
                      <a:pt x="53" y="68"/>
                      <a:pt x="53" y="64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3"/>
                      <a:pt x="50" y="0"/>
                      <a:pt x="46" y="0"/>
                    </a:cubicBezTo>
                    <a:close/>
                    <a:moveTo>
                      <a:pt x="18" y="60"/>
                    </a:moveTo>
                    <a:cubicBezTo>
                      <a:pt x="9" y="60"/>
                      <a:pt x="9" y="60"/>
                      <a:pt x="9" y="60"/>
                    </a:cubicBezTo>
                    <a:cubicBezTo>
                      <a:pt x="8" y="60"/>
                      <a:pt x="6" y="58"/>
                      <a:pt x="6" y="57"/>
                    </a:cubicBezTo>
                    <a:cubicBezTo>
                      <a:pt x="6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20" y="55"/>
                      <a:pt x="21" y="56"/>
                      <a:pt x="21" y="57"/>
                    </a:cubicBezTo>
                    <a:cubicBezTo>
                      <a:pt x="21" y="58"/>
                      <a:pt x="20" y="60"/>
                      <a:pt x="18" y="60"/>
                    </a:cubicBezTo>
                    <a:close/>
                    <a:moveTo>
                      <a:pt x="26" y="60"/>
                    </a:moveTo>
                    <a:cubicBezTo>
                      <a:pt x="24" y="60"/>
                      <a:pt x="23" y="59"/>
                      <a:pt x="23" y="57"/>
                    </a:cubicBezTo>
                    <a:cubicBezTo>
                      <a:pt x="23" y="56"/>
                      <a:pt x="24" y="54"/>
                      <a:pt x="26" y="54"/>
                    </a:cubicBezTo>
                    <a:cubicBezTo>
                      <a:pt x="28" y="54"/>
                      <a:pt x="29" y="56"/>
                      <a:pt x="29" y="57"/>
                    </a:cubicBezTo>
                    <a:cubicBezTo>
                      <a:pt x="29" y="59"/>
                      <a:pt x="28" y="60"/>
                      <a:pt x="26" y="60"/>
                    </a:cubicBezTo>
                    <a:close/>
                    <a:moveTo>
                      <a:pt x="44" y="60"/>
                    </a:moveTo>
                    <a:cubicBezTo>
                      <a:pt x="34" y="60"/>
                      <a:pt x="34" y="60"/>
                      <a:pt x="34" y="60"/>
                    </a:cubicBezTo>
                    <a:cubicBezTo>
                      <a:pt x="33" y="60"/>
                      <a:pt x="32" y="58"/>
                      <a:pt x="32" y="57"/>
                    </a:cubicBezTo>
                    <a:cubicBezTo>
                      <a:pt x="32" y="56"/>
                      <a:pt x="33" y="55"/>
                      <a:pt x="3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5" y="55"/>
                      <a:pt x="46" y="56"/>
                      <a:pt x="46" y="57"/>
                    </a:cubicBezTo>
                    <a:cubicBezTo>
                      <a:pt x="46" y="58"/>
                      <a:pt x="45" y="60"/>
                      <a:pt x="44" y="60"/>
                    </a:cubicBezTo>
                    <a:close/>
                    <a:moveTo>
                      <a:pt x="47" y="48"/>
                    </a:moveTo>
                    <a:cubicBezTo>
                      <a:pt x="6" y="48"/>
                      <a:pt x="6" y="48"/>
                      <a:pt x="6" y="4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8"/>
                      <a:pt x="6" y="8"/>
                      <a:pt x="7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8"/>
                      <a:pt x="47" y="8"/>
                      <a:pt x="47" y="9"/>
                    </a:cubicBezTo>
                    <a:lnTo>
                      <a:pt x="47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4" name="Freeform 389"/>
              <p:cNvSpPr>
                <a:spLocks noEditPoints="1"/>
              </p:cNvSpPr>
              <p:nvPr/>
            </p:nvSpPr>
            <p:spPr bwMode="auto">
              <a:xfrm>
                <a:off x="753" y="2221"/>
                <a:ext cx="113" cy="92"/>
              </a:xfrm>
              <a:custGeom>
                <a:avLst/>
                <a:gdLst>
                  <a:gd name="T0" fmla="*/ 74 w 82"/>
                  <a:gd name="T1" fmla="*/ 0 h 67"/>
                  <a:gd name="T2" fmla="*/ 8 w 82"/>
                  <a:gd name="T3" fmla="*/ 0 h 67"/>
                  <a:gd name="T4" fmla="*/ 0 w 82"/>
                  <a:gd name="T5" fmla="*/ 8 h 67"/>
                  <a:gd name="T6" fmla="*/ 0 w 82"/>
                  <a:gd name="T7" fmla="*/ 59 h 67"/>
                  <a:gd name="T8" fmla="*/ 8 w 82"/>
                  <a:gd name="T9" fmla="*/ 67 h 67"/>
                  <a:gd name="T10" fmla="*/ 74 w 82"/>
                  <a:gd name="T11" fmla="*/ 67 h 67"/>
                  <a:gd name="T12" fmla="*/ 82 w 82"/>
                  <a:gd name="T13" fmla="*/ 59 h 67"/>
                  <a:gd name="T14" fmla="*/ 82 w 82"/>
                  <a:gd name="T15" fmla="*/ 8 h 67"/>
                  <a:gd name="T16" fmla="*/ 74 w 82"/>
                  <a:gd name="T17" fmla="*/ 0 h 67"/>
                  <a:gd name="T18" fmla="*/ 74 w 82"/>
                  <a:gd name="T19" fmla="*/ 59 h 67"/>
                  <a:gd name="T20" fmla="*/ 8 w 82"/>
                  <a:gd name="T21" fmla="*/ 59 h 67"/>
                  <a:gd name="T22" fmla="*/ 8 w 82"/>
                  <a:gd name="T23" fmla="*/ 8 h 67"/>
                  <a:gd name="T24" fmla="*/ 74 w 82"/>
                  <a:gd name="T25" fmla="*/ 8 h 67"/>
                  <a:gd name="T26" fmla="*/ 74 w 82"/>
                  <a:gd name="T27" fmla="*/ 5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67">
                    <a:moveTo>
                      <a:pt x="7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3"/>
                      <a:pt x="4" y="67"/>
                      <a:pt x="8" y="67"/>
                    </a:cubicBezTo>
                    <a:cubicBezTo>
                      <a:pt x="74" y="67"/>
                      <a:pt x="74" y="67"/>
                      <a:pt x="74" y="67"/>
                    </a:cubicBezTo>
                    <a:cubicBezTo>
                      <a:pt x="79" y="67"/>
                      <a:pt x="82" y="63"/>
                      <a:pt x="82" y="59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2" y="3"/>
                      <a:pt x="79" y="0"/>
                      <a:pt x="74" y="0"/>
                    </a:cubicBezTo>
                    <a:close/>
                    <a:moveTo>
                      <a:pt x="74" y="59"/>
                    </a:moveTo>
                    <a:cubicBezTo>
                      <a:pt x="8" y="59"/>
                      <a:pt x="8" y="59"/>
                      <a:pt x="8" y="5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74" y="8"/>
                      <a:pt x="74" y="8"/>
                      <a:pt x="74" y="8"/>
                    </a:cubicBezTo>
                    <a:lnTo>
                      <a:pt x="74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5" name="Freeform 390"/>
              <p:cNvSpPr>
                <a:spLocks/>
              </p:cNvSpPr>
              <p:nvPr/>
            </p:nvSpPr>
            <p:spPr bwMode="auto">
              <a:xfrm>
                <a:off x="775" y="2246"/>
                <a:ext cx="70" cy="40"/>
              </a:xfrm>
              <a:custGeom>
                <a:avLst/>
                <a:gdLst>
                  <a:gd name="T0" fmla="*/ 23 w 51"/>
                  <a:gd name="T1" fmla="*/ 29 h 29"/>
                  <a:gd name="T2" fmla="*/ 51 w 51"/>
                  <a:gd name="T3" fmla="*/ 29 h 29"/>
                  <a:gd name="T4" fmla="*/ 37 w 51"/>
                  <a:gd name="T5" fmla="*/ 7 h 29"/>
                  <a:gd name="T6" fmla="*/ 33 w 51"/>
                  <a:gd name="T7" fmla="*/ 13 h 29"/>
                  <a:gd name="T8" fmla="*/ 30 w 51"/>
                  <a:gd name="T9" fmla="*/ 18 h 29"/>
                  <a:gd name="T10" fmla="*/ 30 w 51"/>
                  <a:gd name="T11" fmla="*/ 18 h 29"/>
                  <a:gd name="T12" fmla="*/ 26 w 51"/>
                  <a:gd name="T13" fmla="*/ 24 h 29"/>
                  <a:gd name="T14" fmla="*/ 24 w 51"/>
                  <a:gd name="T15" fmla="*/ 25 h 29"/>
                  <a:gd name="T16" fmla="*/ 23 w 51"/>
                  <a:gd name="T17" fmla="*/ 23 h 29"/>
                  <a:gd name="T18" fmla="*/ 28 w 51"/>
                  <a:gd name="T19" fmla="*/ 15 h 29"/>
                  <a:gd name="T20" fmla="*/ 18 w 51"/>
                  <a:gd name="T21" fmla="*/ 0 h 29"/>
                  <a:gd name="T22" fmla="*/ 0 w 51"/>
                  <a:gd name="T23" fmla="*/ 29 h 29"/>
                  <a:gd name="T24" fmla="*/ 24 w 51"/>
                  <a:gd name="T25" fmla="*/ 29 h 29"/>
                  <a:gd name="T26" fmla="*/ 23 w 51"/>
                  <a:gd name="T2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29">
                    <a:moveTo>
                      <a:pt x="23" y="29"/>
                    </a:moveTo>
                    <a:cubicBezTo>
                      <a:pt x="51" y="29"/>
                      <a:pt x="51" y="29"/>
                      <a:pt x="51" y="29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5"/>
                      <a:pt x="25" y="25"/>
                      <a:pt x="24" y="25"/>
                    </a:cubicBezTo>
                    <a:cubicBezTo>
                      <a:pt x="23" y="24"/>
                      <a:pt x="23" y="23"/>
                      <a:pt x="23" y="23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24" y="29"/>
                      <a:pt x="24" y="29"/>
                      <a:pt x="24" y="29"/>
                    </a:cubicBez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6" name="Freeform 391"/>
              <p:cNvSpPr>
                <a:spLocks noEditPoints="1"/>
              </p:cNvSpPr>
              <p:nvPr/>
            </p:nvSpPr>
            <p:spPr bwMode="auto">
              <a:xfrm>
                <a:off x="854" y="2106"/>
                <a:ext cx="114" cy="89"/>
              </a:xfrm>
              <a:custGeom>
                <a:avLst/>
                <a:gdLst>
                  <a:gd name="T0" fmla="*/ 0 w 83"/>
                  <a:gd name="T1" fmla="*/ 0 h 65"/>
                  <a:gd name="T2" fmla="*/ 0 w 83"/>
                  <a:gd name="T3" fmla="*/ 58 h 65"/>
                  <a:gd name="T4" fmla="*/ 6 w 83"/>
                  <a:gd name="T5" fmla="*/ 65 h 65"/>
                  <a:gd name="T6" fmla="*/ 77 w 83"/>
                  <a:gd name="T7" fmla="*/ 65 h 65"/>
                  <a:gd name="T8" fmla="*/ 83 w 83"/>
                  <a:gd name="T9" fmla="*/ 58 h 65"/>
                  <a:gd name="T10" fmla="*/ 83 w 83"/>
                  <a:gd name="T11" fmla="*/ 0 h 65"/>
                  <a:gd name="T12" fmla="*/ 0 w 83"/>
                  <a:gd name="T13" fmla="*/ 0 h 65"/>
                  <a:gd name="T14" fmla="*/ 77 w 83"/>
                  <a:gd name="T15" fmla="*/ 52 h 65"/>
                  <a:gd name="T16" fmla="*/ 71 w 83"/>
                  <a:gd name="T17" fmla="*/ 58 h 65"/>
                  <a:gd name="T18" fmla="*/ 11 w 83"/>
                  <a:gd name="T19" fmla="*/ 58 h 65"/>
                  <a:gd name="T20" fmla="*/ 6 w 83"/>
                  <a:gd name="T21" fmla="*/ 52 h 65"/>
                  <a:gd name="T22" fmla="*/ 6 w 83"/>
                  <a:gd name="T23" fmla="*/ 14 h 65"/>
                  <a:gd name="T24" fmla="*/ 77 w 83"/>
                  <a:gd name="T25" fmla="*/ 14 h 65"/>
                  <a:gd name="T26" fmla="*/ 77 w 83"/>
                  <a:gd name="T27" fmla="*/ 5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3" h="65">
                    <a:moveTo>
                      <a:pt x="0" y="0"/>
                    </a:move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3" y="65"/>
                      <a:pt x="6" y="65"/>
                    </a:cubicBezTo>
                    <a:cubicBezTo>
                      <a:pt x="77" y="65"/>
                      <a:pt x="77" y="65"/>
                      <a:pt x="77" y="65"/>
                    </a:cubicBezTo>
                    <a:cubicBezTo>
                      <a:pt x="80" y="65"/>
                      <a:pt x="83" y="62"/>
                      <a:pt x="83" y="58"/>
                    </a:cubicBezTo>
                    <a:cubicBezTo>
                      <a:pt x="83" y="0"/>
                      <a:pt x="83" y="0"/>
                      <a:pt x="83" y="0"/>
                    </a:cubicBezTo>
                    <a:lnTo>
                      <a:pt x="0" y="0"/>
                    </a:lnTo>
                    <a:close/>
                    <a:moveTo>
                      <a:pt x="77" y="52"/>
                    </a:moveTo>
                    <a:cubicBezTo>
                      <a:pt x="77" y="55"/>
                      <a:pt x="74" y="58"/>
                      <a:pt x="71" y="58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8" y="58"/>
                      <a:pt x="6" y="55"/>
                      <a:pt x="6" y="5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7" y="14"/>
                      <a:pt x="77" y="14"/>
                      <a:pt x="77" y="14"/>
                    </a:cubicBezTo>
                    <a:lnTo>
                      <a:pt x="77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7" name="Freeform 392"/>
              <p:cNvSpPr>
                <a:spLocks/>
              </p:cNvSpPr>
              <p:nvPr/>
            </p:nvSpPr>
            <p:spPr bwMode="auto">
              <a:xfrm>
                <a:off x="884" y="2190"/>
                <a:ext cx="52" cy="30"/>
              </a:xfrm>
              <a:custGeom>
                <a:avLst/>
                <a:gdLst>
                  <a:gd name="T0" fmla="*/ 38 w 38"/>
                  <a:gd name="T1" fmla="*/ 17 h 22"/>
                  <a:gd name="T2" fmla="*/ 21 w 38"/>
                  <a:gd name="T3" fmla="*/ 1 h 22"/>
                  <a:gd name="T4" fmla="*/ 19 w 38"/>
                  <a:gd name="T5" fmla="*/ 0 h 22"/>
                  <a:gd name="T6" fmla="*/ 19 w 38"/>
                  <a:gd name="T7" fmla="*/ 0 h 22"/>
                  <a:gd name="T8" fmla="*/ 19 w 38"/>
                  <a:gd name="T9" fmla="*/ 0 h 22"/>
                  <a:gd name="T10" fmla="*/ 18 w 38"/>
                  <a:gd name="T11" fmla="*/ 1 h 22"/>
                  <a:gd name="T12" fmla="*/ 1 w 38"/>
                  <a:gd name="T13" fmla="*/ 17 h 22"/>
                  <a:gd name="T14" fmla="*/ 1 w 38"/>
                  <a:gd name="T15" fmla="*/ 20 h 22"/>
                  <a:gd name="T16" fmla="*/ 4 w 38"/>
                  <a:gd name="T17" fmla="*/ 20 h 22"/>
                  <a:gd name="T18" fmla="*/ 17 w 38"/>
                  <a:gd name="T19" fmla="*/ 7 h 22"/>
                  <a:gd name="T20" fmla="*/ 17 w 38"/>
                  <a:gd name="T21" fmla="*/ 20 h 22"/>
                  <a:gd name="T22" fmla="*/ 19 w 38"/>
                  <a:gd name="T23" fmla="*/ 22 h 22"/>
                  <a:gd name="T24" fmla="*/ 21 w 38"/>
                  <a:gd name="T25" fmla="*/ 20 h 22"/>
                  <a:gd name="T26" fmla="*/ 21 w 38"/>
                  <a:gd name="T27" fmla="*/ 7 h 22"/>
                  <a:gd name="T28" fmla="*/ 35 w 38"/>
                  <a:gd name="T29" fmla="*/ 20 h 22"/>
                  <a:gd name="T30" fmla="*/ 38 w 38"/>
                  <a:gd name="T31" fmla="*/ 20 h 22"/>
                  <a:gd name="T32" fmla="*/ 38 w 38"/>
                  <a:gd name="T33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" h="22">
                    <a:moveTo>
                      <a:pt x="38" y="17"/>
                    </a:move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8" y="0"/>
                      <a:pt x="18" y="1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8"/>
                      <a:pt x="0" y="20"/>
                      <a:pt x="1" y="20"/>
                    </a:cubicBezTo>
                    <a:cubicBezTo>
                      <a:pt x="2" y="21"/>
                      <a:pt x="3" y="21"/>
                      <a:pt x="4" y="20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1"/>
                      <a:pt x="18" y="22"/>
                      <a:pt x="19" y="22"/>
                    </a:cubicBezTo>
                    <a:cubicBezTo>
                      <a:pt x="21" y="22"/>
                      <a:pt x="21" y="21"/>
                      <a:pt x="21" y="20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1"/>
                      <a:pt x="37" y="21"/>
                      <a:pt x="38" y="20"/>
                    </a:cubicBezTo>
                    <a:cubicBezTo>
                      <a:pt x="38" y="20"/>
                      <a:pt x="38" y="18"/>
                      <a:pt x="3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8" name="Freeform 393"/>
              <p:cNvSpPr>
                <a:spLocks/>
              </p:cNvSpPr>
              <p:nvPr/>
            </p:nvSpPr>
            <p:spPr bwMode="auto">
              <a:xfrm>
                <a:off x="869" y="2133"/>
                <a:ext cx="40" cy="43"/>
              </a:xfrm>
              <a:custGeom>
                <a:avLst/>
                <a:gdLst>
                  <a:gd name="T0" fmla="*/ 15 w 29"/>
                  <a:gd name="T1" fmla="*/ 15 h 31"/>
                  <a:gd name="T2" fmla="*/ 29 w 29"/>
                  <a:gd name="T3" fmla="*/ 13 h 31"/>
                  <a:gd name="T4" fmla="*/ 26 w 29"/>
                  <a:gd name="T5" fmla="*/ 7 h 31"/>
                  <a:gd name="T6" fmla="*/ 6 w 29"/>
                  <a:gd name="T7" fmla="*/ 5 h 31"/>
                  <a:gd name="T8" fmla="*/ 5 w 29"/>
                  <a:gd name="T9" fmla="*/ 24 h 31"/>
                  <a:gd name="T10" fmla="*/ 24 w 29"/>
                  <a:gd name="T11" fmla="*/ 26 h 31"/>
                  <a:gd name="T12" fmla="*/ 15 w 29"/>
                  <a:gd name="T13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1">
                    <a:moveTo>
                      <a:pt x="15" y="15"/>
                    </a:move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1"/>
                      <a:pt x="28" y="9"/>
                      <a:pt x="26" y="7"/>
                    </a:cubicBezTo>
                    <a:cubicBezTo>
                      <a:pt x="21" y="1"/>
                      <a:pt x="12" y="0"/>
                      <a:pt x="6" y="5"/>
                    </a:cubicBezTo>
                    <a:cubicBezTo>
                      <a:pt x="1" y="10"/>
                      <a:pt x="0" y="19"/>
                      <a:pt x="5" y="24"/>
                    </a:cubicBezTo>
                    <a:cubicBezTo>
                      <a:pt x="10" y="30"/>
                      <a:pt x="18" y="31"/>
                      <a:pt x="24" y="26"/>
                    </a:cubicBezTo>
                    <a:lnTo>
                      <a:pt x="1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9" name="Rectangle 394"/>
              <p:cNvSpPr>
                <a:spLocks noChangeArrowheads="1"/>
              </p:cNvSpPr>
              <p:nvPr/>
            </p:nvSpPr>
            <p:spPr bwMode="auto">
              <a:xfrm>
                <a:off x="917" y="2144"/>
                <a:ext cx="3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0" name="Rectangle 395"/>
              <p:cNvSpPr>
                <a:spLocks noChangeArrowheads="1"/>
              </p:cNvSpPr>
              <p:nvPr/>
            </p:nvSpPr>
            <p:spPr bwMode="auto">
              <a:xfrm>
                <a:off x="917" y="2154"/>
                <a:ext cx="33" cy="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1" name="Rectangle 396"/>
              <p:cNvSpPr>
                <a:spLocks noChangeArrowheads="1"/>
              </p:cNvSpPr>
              <p:nvPr/>
            </p:nvSpPr>
            <p:spPr bwMode="auto">
              <a:xfrm>
                <a:off x="917" y="2162"/>
                <a:ext cx="22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2" name="Freeform 397"/>
              <p:cNvSpPr>
                <a:spLocks/>
              </p:cNvSpPr>
              <p:nvPr/>
            </p:nvSpPr>
            <p:spPr bwMode="auto">
              <a:xfrm>
                <a:off x="998" y="2214"/>
                <a:ext cx="11" cy="11"/>
              </a:xfrm>
              <a:custGeom>
                <a:avLst/>
                <a:gdLst>
                  <a:gd name="T0" fmla="*/ 1 w 8"/>
                  <a:gd name="T1" fmla="*/ 5 h 8"/>
                  <a:gd name="T2" fmla="*/ 1 w 8"/>
                  <a:gd name="T3" fmla="*/ 5 h 8"/>
                  <a:gd name="T4" fmla="*/ 4 w 8"/>
                  <a:gd name="T5" fmla="*/ 8 h 8"/>
                  <a:gd name="T6" fmla="*/ 7 w 8"/>
                  <a:gd name="T7" fmla="*/ 5 h 8"/>
                  <a:gd name="T8" fmla="*/ 7 w 8"/>
                  <a:gd name="T9" fmla="*/ 5 h 8"/>
                  <a:gd name="T10" fmla="*/ 8 w 8"/>
                  <a:gd name="T11" fmla="*/ 4 h 8"/>
                  <a:gd name="T12" fmla="*/ 7 w 8"/>
                  <a:gd name="T13" fmla="*/ 3 h 8"/>
                  <a:gd name="T14" fmla="*/ 4 w 8"/>
                  <a:gd name="T15" fmla="*/ 0 h 8"/>
                  <a:gd name="T16" fmla="*/ 1 w 8"/>
                  <a:gd name="T17" fmla="*/ 3 h 8"/>
                  <a:gd name="T18" fmla="*/ 0 w 8"/>
                  <a:gd name="T19" fmla="*/ 4 h 8"/>
                  <a:gd name="T20" fmla="*/ 1 w 8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8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2" y="7"/>
                      <a:pt x="3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8" y="5"/>
                      <a:pt x="8" y="4"/>
                    </a:cubicBezTo>
                    <a:cubicBezTo>
                      <a:pt x="8" y="4"/>
                      <a:pt x="7" y="3"/>
                      <a:pt x="7" y="3"/>
                    </a:cubicBezTo>
                    <a:cubicBezTo>
                      <a:pt x="7" y="1"/>
                      <a:pt x="6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3" name="Freeform 398"/>
              <p:cNvSpPr>
                <a:spLocks/>
              </p:cNvSpPr>
              <p:nvPr/>
            </p:nvSpPr>
            <p:spPr bwMode="auto">
              <a:xfrm>
                <a:off x="1015" y="2214"/>
                <a:ext cx="11" cy="11"/>
              </a:xfrm>
              <a:custGeom>
                <a:avLst/>
                <a:gdLst>
                  <a:gd name="T0" fmla="*/ 1 w 8"/>
                  <a:gd name="T1" fmla="*/ 5 h 8"/>
                  <a:gd name="T2" fmla="*/ 1 w 8"/>
                  <a:gd name="T3" fmla="*/ 5 h 8"/>
                  <a:gd name="T4" fmla="*/ 4 w 8"/>
                  <a:gd name="T5" fmla="*/ 8 h 8"/>
                  <a:gd name="T6" fmla="*/ 7 w 8"/>
                  <a:gd name="T7" fmla="*/ 5 h 8"/>
                  <a:gd name="T8" fmla="*/ 7 w 8"/>
                  <a:gd name="T9" fmla="*/ 5 h 8"/>
                  <a:gd name="T10" fmla="*/ 8 w 8"/>
                  <a:gd name="T11" fmla="*/ 4 h 8"/>
                  <a:gd name="T12" fmla="*/ 7 w 8"/>
                  <a:gd name="T13" fmla="*/ 3 h 8"/>
                  <a:gd name="T14" fmla="*/ 4 w 8"/>
                  <a:gd name="T15" fmla="*/ 0 h 8"/>
                  <a:gd name="T16" fmla="*/ 1 w 8"/>
                  <a:gd name="T17" fmla="*/ 3 h 8"/>
                  <a:gd name="T18" fmla="*/ 0 w 8"/>
                  <a:gd name="T19" fmla="*/ 4 h 8"/>
                  <a:gd name="T20" fmla="*/ 1 w 8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8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3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8" y="5"/>
                      <a:pt x="8" y="4"/>
                    </a:cubicBezTo>
                    <a:cubicBezTo>
                      <a:pt x="8" y="4"/>
                      <a:pt x="7" y="3"/>
                      <a:pt x="7" y="3"/>
                    </a:cubicBezTo>
                    <a:cubicBezTo>
                      <a:pt x="7" y="1"/>
                      <a:pt x="6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4" name="Freeform 399"/>
              <p:cNvSpPr>
                <a:spLocks/>
              </p:cNvSpPr>
              <p:nvPr/>
            </p:nvSpPr>
            <p:spPr bwMode="auto">
              <a:xfrm>
                <a:off x="1031" y="2214"/>
                <a:ext cx="11" cy="11"/>
              </a:xfrm>
              <a:custGeom>
                <a:avLst/>
                <a:gdLst>
                  <a:gd name="T0" fmla="*/ 1 w 8"/>
                  <a:gd name="T1" fmla="*/ 5 h 8"/>
                  <a:gd name="T2" fmla="*/ 1 w 8"/>
                  <a:gd name="T3" fmla="*/ 5 h 8"/>
                  <a:gd name="T4" fmla="*/ 4 w 8"/>
                  <a:gd name="T5" fmla="*/ 8 h 8"/>
                  <a:gd name="T6" fmla="*/ 7 w 8"/>
                  <a:gd name="T7" fmla="*/ 5 h 8"/>
                  <a:gd name="T8" fmla="*/ 7 w 8"/>
                  <a:gd name="T9" fmla="*/ 5 h 8"/>
                  <a:gd name="T10" fmla="*/ 8 w 8"/>
                  <a:gd name="T11" fmla="*/ 4 h 8"/>
                  <a:gd name="T12" fmla="*/ 7 w 8"/>
                  <a:gd name="T13" fmla="*/ 3 h 8"/>
                  <a:gd name="T14" fmla="*/ 4 w 8"/>
                  <a:gd name="T15" fmla="*/ 0 h 8"/>
                  <a:gd name="T16" fmla="*/ 1 w 8"/>
                  <a:gd name="T17" fmla="*/ 3 h 8"/>
                  <a:gd name="T18" fmla="*/ 0 w 8"/>
                  <a:gd name="T19" fmla="*/ 4 h 8"/>
                  <a:gd name="T20" fmla="*/ 1 w 8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8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3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8" y="5"/>
                      <a:pt x="8" y="4"/>
                    </a:cubicBezTo>
                    <a:cubicBezTo>
                      <a:pt x="8" y="4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5" name="Freeform 400"/>
              <p:cNvSpPr>
                <a:spLocks/>
              </p:cNvSpPr>
              <p:nvPr/>
            </p:nvSpPr>
            <p:spPr bwMode="auto">
              <a:xfrm>
                <a:off x="1048" y="2214"/>
                <a:ext cx="11" cy="11"/>
              </a:xfrm>
              <a:custGeom>
                <a:avLst/>
                <a:gdLst>
                  <a:gd name="T0" fmla="*/ 1 w 8"/>
                  <a:gd name="T1" fmla="*/ 5 h 8"/>
                  <a:gd name="T2" fmla="*/ 1 w 8"/>
                  <a:gd name="T3" fmla="*/ 5 h 8"/>
                  <a:gd name="T4" fmla="*/ 4 w 8"/>
                  <a:gd name="T5" fmla="*/ 8 h 8"/>
                  <a:gd name="T6" fmla="*/ 7 w 8"/>
                  <a:gd name="T7" fmla="*/ 5 h 8"/>
                  <a:gd name="T8" fmla="*/ 7 w 8"/>
                  <a:gd name="T9" fmla="*/ 5 h 8"/>
                  <a:gd name="T10" fmla="*/ 8 w 8"/>
                  <a:gd name="T11" fmla="*/ 4 h 8"/>
                  <a:gd name="T12" fmla="*/ 7 w 8"/>
                  <a:gd name="T13" fmla="*/ 3 h 8"/>
                  <a:gd name="T14" fmla="*/ 4 w 8"/>
                  <a:gd name="T15" fmla="*/ 0 h 8"/>
                  <a:gd name="T16" fmla="*/ 1 w 8"/>
                  <a:gd name="T17" fmla="*/ 3 h 8"/>
                  <a:gd name="T18" fmla="*/ 0 w 8"/>
                  <a:gd name="T19" fmla="*/ 4 h 8"/>
                  <a:gd name="T20" fmla="*/ 1 w 8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8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8" y="5"/>
                      <a:pt x="8" y="4"/>
                    </a:cubicBezTo>
                    <a:cubicBezTo>
                      <a:pt x="8" y="4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6" name="Freeform 401"/>
              <p:cNvSpPr>
                <a:spLocks/>
              </p:cNvSpPr>
              <p:nvPr/>
            </p:nvSpPr>
            <p:spPr bwMode="auto">
              <a:xfrm>
                <a:off x="1064" y="2214"/>
                <a:ext cx="10" cy="11"/>
              </a:xfrm>
              <a:custGeom>
                <a:avLst/>
                <a:gdLst>
                  <a:gd name="T0" fmla="*/ 1 w 7"/>
                  <a:gd name="T1" fmla="*/ 5 h 8"/>
                  <a:gd name="T2" fmla="*/ 1 w 7"/>
                  <a:gd name="T3" fmla="*/ 5 h 8"/>
                  <a:gd name="T4" fmla="*/ 4 w 7"/>
                  <a:gd name="T5" fmla="*/ 8 h 8"/>
                  <a:gd name="T6" fmla="*/ 6 w 7"/>
                  <a:gd name="T7" fmla="*/ 5 h 8"/>
                  <a:gd name="T8" fmla="*/ 7 w 7"/>
                  <a:gd name="T9" fmla="*/ 5 h 8"/>
                  <a:gd name="T10" fmla="*/ 7 w 7"/>
                  <a:gd name="T11" fmla="*/ 4 h 8"/>
                  <a:gd name="T12" fmla="*/ 7 w 7"/>
                  <a:gd name="T13" fmla="*/ 3 h 8"/>
                  <a:gd name="T14" fmla="*/ 4 w 7"/>
                  <a:gd name="T15" fmla="*/ 0 h 8"/>
                  <a:gd name="T16" fmla="*/ 0 w 7"/>
                  <a:gd name="T17" fmla="*/ 3 h 8"/>
                  <a:gd name="T18" fmla="*/ 0 w 7"/>
                  <a:gd name="T19" fmla="*/ 4 h 8"/>
                  <a:gd name="T20" fmla="*/ 1 w 7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7" name="Freeform 402"/>
              <p:cNvSpPr>
                <a:spLocks/>
              </p:cNvSpPr>
              <p:nvPr/>
            </p:nvSpPr>
            <p:spPr bwMode="auto">
              <a:xfrm>
                <a:off x="996" y="2225"/>
                <a:ext cx="82" cy="35"/>
              </a:xfrm>
              <a:custGeom>
                <a:avLst/>
                <a:gdLst>
                  <a:gd name="T0" fmla="*/ 60 w 60"/>
                  <a:gd name="T1" fmla="*/ 4 h 25"/>
                  <a:gd name="T2" fmla="*/ 56 w 60"/>
                  <a:gd name="T3" fmla="*/ 0 h 25"/>
                  <a:gd name="T4" fmla="*/ 54 w 60"/>
                  <a:gd name="T5" fmla="*/ 2 h 25"/>
                  <a:gd name="T6" fmla="*/ 55 w 60"/>
                  <a:gd name="T7" fmla="*/ 1 h 25"/>
                  <a:gd name="T8" fmla="*/ 53 w 60"/>
                  <a:gd name="T9" fmla="*/ 1 h 25"/>
                  <a:gd name="T10" fmla="*/ 53 w 60"/>
                  <a:gd name="T11" fmla="*/ 2 h 25"/>
                  <a:gd name="T12" fmla="*/ 52 w 60"/>
                  <a:gd name="T13" fmla="*/ 0 h 25"/>
                  <a:gd name="T14" fmla="*/ 48 w 60"/>
                  <a:gd name="T15" fmla="*/ 2 h 25"/>
                  <a:gd name="T16" fmla="*/ 44 w 60"/>
                  <a:gd name="T17" fmla="*/ 0 h 25"/>
                  <a:gd name="T18" fmla="*/ 42 w 60"/>
                  <a:gd name="T19" fmla="*/ 2 h 25"/>
                  <a:gd name="T20" fmla="*/ 43 w 60"/>
                  <a:gd name="T21" fmla="*/ 1 h 25"/>
                  <a:gd name="T22" fmla="*/ 41 w 60"/>
                  <a:gd name="T23" fmla="*/ 1 h 25"/>
                  <a:gd name="T24" fmla="*/ 42 w 60"/>
                  <a:gd name="T25" fmla="*/ 2 h 25"/>
                  <a:gd name="T26" fmla="*/ 40 w 60"/>
                  <a:gd name="T27" fmla="*/ 0 h 25"/>
                  <a:gd name="T28" fmla="*/ 36 w 60"/>
                  <a:gd name="T29" fmla="*/ 2 h 25"/>
                  <a:gd name="T30" fmla="*/ 32 w 60"/>
                  <a:gd name="T31" fmla="*/ 0 h 25"/>
                  <a:gd name="T32" fmla="*/ 30 w 60"/>
                  <a:gd name="T33" fmla="*/ 2 h 25"/>
                  <a:gd name="T34" fmla="*/ 31 w 60"/>
                  <a:gd name="T35" fmla="*/ 1 h 25"/>
                  <a:gd name="T36" fmla="*/ 29 w 60"/>
                  <a:gd name="T37" fmla="*/ 1 h 25"/>
                  <a:gd name="T38" fmla="*/ 30 w 60"/>
                  <a:gd name="T39" fmla="*/ 2 h 25"/>
                  <a:gd name="T40" fmla="*/ 28 w 60"/>
                  <a:gd name="T41" fmla="*/ 0 h 25"/>
                  <a:gd name="T42" fmla="*/ 24 w 60"/>
                  <a:gd name="T43" fmla="*/ 2 h 25"/>
                  <a:gd name="T44" fmla="*/ 20 w 60"/>
                  <a:gd name="T45" fmla="*/ 0 h 25"/>
                  <a:gd name="T46" fmla="*/ 18 w 60"/>
                  <a:gd name="T47" fmla="*/ 2 h 25"/>
                  <a:gd name="T48" fmla="*/ 19 w 60"/>
                  <a:gd name="T49" fmla="*/ 1 h 25"/>
                  <a:gd name="T50" fmla="*/ 17 w 60"/>
                  <a:gd name="T51" fmla="*/ 1 h 25"/>
                  <a:gd name="T52" fmla="*/ 18 w 60"/>
                  <a:gd name="T53" fmla="*/ 2 h 25"/>
                  <a:gd name="T54" fmla="*/ 16 w 60"/>
                  <a:gd name="T55" fmla="*/ 0 h 25"/>
                  <a:gd name="T56" fmla="*/ 12 w 60"/>
                  <a:gd name="T57" fmla="*/ 2 h 25"/>
                  <a:gd name="T58" fmla="*/ 8 w 60"/>
                  <a:gd name="T59" fmla="*/ 0 h 25"/>
                  <a:gd name="T60" fmla="*/ 6 w 60"/>
                  <a:gd name="T61" fmla="*/ 2 h 25"/>
                  <a:gd name="T62" fmla="*/ 7 w 60"/>
                  <a:gd name="T63" fmla="*/ 1 h 25"/>
                  <a:gd name="T64" fmla="*/ 5 w 60"/>
                  <a:gd name="T65" fmla="*/ 1 h 25"/>
                  <a:gd name="T66" fmla="*/ 6 w 60"/>
                  <a:gd name="T67" fmla="*/ 2 h 25"/>
                  <a:gd name="T68" fmla="*/ 4 w 60"/>
                  <a:gd name="T69" fmla="*/ 0 h 25"/>
                  <a:gd name="T70" fmla="*/ 0 w 60"/>
                  <a:gd name="T71" fmla="*/ 4 h 25"/>
                  <a:gd name="T72" fmla="*/ 0 w 60"/>
                  <a:gd name="T73" fmla="*/ 6 h 25"/>
                  <a:gd name="T74" fmla="*/ 1 w 60"/>
                  <a:gd name="T75" fmla="*/ 14 h 25"/>
                  <a:gd name="T76" fmla="*/ 2 w 60"/>
                  <a:gd name="T77" fmla="*/ 25 h 25"/>
                  <a:gd name="T78" fmla="*/ 10 w 60"/>
                  <a:gd name="T79" fmla="*/ 14 h 25"/>
                  <a:gd name="T80" fmla="*/ 12 w 60"/>
                  <a:gd name="T81" fmla="*/ 14 h 25"/>
                  <a:gd name="T82" fmla="*/ 14 w 60"/>
                  <a:gd name="T83" fmla="*/ 14 h 25"/>
                  <a:gd name="T84" fmla="*/ 22 w 60"/>
                  <a:gd name="T85" fmla="*/ 25 h 25"/>
                  <a:gd name="T86" fmla="*/ 23 w 60"/>
                  <a:gd name="T87" fmla="*/ 14 h 25"/>
                  <a:gd name="T88" fmla="*/ 24 w 60"/>
                  <a:gd name="T89" fmla="*/ 14 h 25"/>
                  <a:gd name="T90" fmla="*/ 25 w 60"/>
                  <a:gd name="T91" fmla="*/ 25 h 25"/>
                  <a:gd name="T92" fmla="*/ 34 w 60"/>
                  <a:gd name="T93" fmla="*/ 14 h 25"/>
                  <a:gd name="T94" fmla="*/ 36 w 60"/>
                  <a:gd name="T95" fmla="*/ 14 h 25"/>
                  <a:gd name="T96" fmla="*/ 37 w 60"/>
                  <a:gd name="T97" fmla="*/ 14 h 25"/>
                  <a:gd name="T98" fmla="*/ 46 w 60"/>
                  <a:gd name="T99" fmla="*/ 25 h 25"/>
                  <a:gd name="T100" fmla="*/ 47 w 60"/>
                  <a:gd name="T101" fmla="*/ 14 h 25"/>
                  <a:gd name="T102" fmla="*/ 48 w 60"/>
                  <a:gd name="T103" fmla="*/ 14 h 25"/>
                  <a:gd name="T104" fmla="*/ 49 w 60"/>
                  <a:gd name="T105" fmla="*/ 25 h 25"/>
                  <a:gd name="T106" fmla="*/ 58 w 60"/>
                  <a:gd name="T107" fmla="*/ 14 h 25"/>
                  <a:gd name="T108" fmla="*/ 60 w 60"/>
                  <a:gd name="T109" fmla="*/ 13 h 25"/>
                  <a:gd name="T110" fmla="*/ 60 w 60"/>
                  <a:gd name="T111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0" h="25">
                    <a:moveTo>
                      <a:pt x="60" y="6"/>
                    </a:moveTo>
                    <a:cubicBezTo>
                      <a:pt x="60" y="4"/>
                      <a:pt x="60" y="4"/>
                      <a:pt x="60" y="4"/>
                    </a:cubicBezTo>
                    <a:cubicBezTo>
                      <a:pt x="60" y="2"/>
                      <a:pt x="59" y="0"/>
                      <a:pt x="57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3" y="2"/>
                      <a:pt x="53" y="2"/>
                      <a:pt x="53" y="2"/>
                    </a:cubicBezTo>
                    <a:cubicBezTo>
                      <a:pt x="53" y="4"/>
                      <a:pt x="53" y="4"/>
                      <a:pt x="53" y="4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9" y="0"/>
                      <a:pt x="48" y="1"/>
                      <a:pt x="48" y="2"/>
                    </a:cubicBezTo>
                    <a:cubicBezTo>
                      <a:pt x="47" y="1"/>
                      <a:pt x="46" y="0"/>
                      <a:pt x="45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4"/>
                      <a:pt x="43" y="4"/>
                      <a:pt x="43" y="4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0"/>
                      <a:pt x="36" y="1"/>
                      <a:pt x="36" y="2"/>
                    </a:cubicBezTo>
                    <a:cubicBezTo>
                      <a:pt x="35" y="1"/>
                      <a:pt x="34" y="0"/>
                      <a:pt x="33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5" y="0"/>
                      <a:pt x="24" y="1"/>
                      <a:pt x="24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3" y="0"/>
                      <a:pt x="12" y="1"/>
                      <a:pt x="12" y="2"/>
                    </a:cubicBezTo>
                    <a:cubicBezTo>
                      <a:pt x="11" y="1"/>
                      <a:pt x="10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1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2" y="14"/>
                      <a:pt x="12" y="14"/>
                    </a:cubicBezTo>
                    <a:cubicBezTo>
                      <a:pt x="12" y="14"/>
                      <a:pt x="12" y="14"/>
                      <a:pt x="13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4"/>
                      <a:pt x="24" y="14"/>
                      <a:pt x="24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14"/>
                      <a:pt x="47" y="14"/>
                      <a:pt x="48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60" y="14"/>
                      <a:pt x="60" y="14"/>
                      <a:pt x="60" y="13"/>
                    </a:cubicBezTo>
                    <a:cubicBezTo>
                      <a:pt x="60" y="6"/>
                      <a:pt x="60" y="6"/>
                      <a:pt x="60" y="6"/>
                    </a:cubicBezTo>
                    <a:cubicBezTo>
                      <a:pt x="60" y="6"/>
                      <a:pt x="60" y="6"/>
                      <a:pt x="6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8" name="Freeform 403"/>
              <p:cNvSpPr>
                <a:spLocks/>
              </p:cNvSpPr>
              <p:nvPr/>
            </p:nvSpPr>
            <p:spPr bwMode="auto">
              <a:xfrm>
                <a:off x="1007" y="2205"/>
                <a:ext cx="11" cy="11"/>
              </a:xfrm>
              <a:custGeom>
                <a:avLst/>
                <a:gdLst>
                  <a:gd name="T0" fmla="*/ 1 w 8"/>
                  <a:gd name="T1" fmla="*/ 5 h 8"/>
                  <a:gd name="T2" fmla="*/ 1 w 8"/>
                  <a:gd name="T3" fmla="*/ 5 h 8"/>
                  <a:gd name="T4" fmla="*/ 4 w 8"/>
                  <a:gd name="T5" fmla="*/ 8 h 8"/>
                  <a:gd name="T6" fmla="*/ 7 w 8"/>
                  <a:gd name="T7" fmla="*/ 5 h 8"/>
                  <a:gd name="T8" fmla="*/ 7 w 8"/>
                  <a:gd name="T9" fmla="*/ 5 h 8"/>
                  <a:gd name="T10" fmla="*/ 8 w 8"/>
                  <a:gd name="T11" fmla="*/ 4 h 8"/>
                  <a:gd name="T12" fmla="*/ 7 w 8"/>
                  <a:gd name="T13" fmla="*/ 3 h 8"/>
                  <a:gd name="T14" fmla="*/ 4 w 8"/>
                  <a:gd name="T15" fmla="*/ 0 h 8"/>
                  <a:gd name="T16" fmla="*/ 1 w 8"/>
                  <a:gd name="T17" fmla="*/ 3 h 8"/>
                  <a:gd name="T18" fmla="*/ 0 w 8"/>
                  <a:gd name="T19" fmla="*/ 4 h 8"/>
                  <a:gd name="T20" fmla="*/ 1 w 8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8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2" y="7"/>
                      <a:pt x="3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8" y="5"/>
                      <a:pt x="8" y="4"/>
                    </a:cubicBezTo>
                    <a:cubicBezTo>
                      <a:pt x="8" y="3"/>
                      <a:pt x="7" y="3"/>
                      <a:pt x="7" y="3"/>
                    </a:cubicBezTo>
                    <a:cubicBezTo>
                      <a:pt x="7" y="1"/>
                      <a:pt x="6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9" name="Freeform 404"/>
              <p:cNvSpPr>
                <a:spLocks/>
              </p:cNvSpPr>
              <p:nvPr/>
            </p:nvSpPr>
            <p:spPr bwMode="auto">
              <a:xfrm>
                <a:off x="1023" y="2205"/>
                <a:ext cx="11" cy="11"/>
              </a:xfrm>
              <a:custGeom>
                <a:avLst/>
                <a:gdLst>
                  <a:gd name="T0" fmla="*/ 1 w 8"/>
                  <a:gd name="T1" fmla="*/ 5 h 8"/>
                  <a:gd name="T2" fmla="*/ 1 w 8"/>
                  <a:gd name="T3" fmla="*/ 5 h 8"/>
                  <a:gd name="T4" fmla="*/ 4 w 8"/>
                  <a:gd name="T5" fmla="*/ 8 h 8"/>
                  <a:gd name="T6" fmla="*/ 7 w 8"/>
                  <a:gd name="T7" fmla="*/ 5 h 8"/>
                  <a:gd name="T8" fmla="*/ 7 w 8"/>
                  <a:gd name="T9" fmla="*/ 5 h 8"/>
                  <a:gd name="T10" fmla="*/ 8 w 8"/>
                  <a:gd name="T11" fmla="*/ 4 h 8"/>
                  <a:gd name="T12" fmla="*/ 7 w 8"/>
                  <a:gd name="T13" fmla="*/ 3 h 8"/>
                  <a:gd name="T14" fmla="*/ 4 w 8"/>
                  <a:gd name="T15" fmla="*/ 0 h 8"/>
                  <a:gd name="T16" fmla="*/ 1 w 8"/>
                  <a:gd name="T17" fmla="*/ 3 h 8"/>
                  <a:gd name="T18" fmla="*/ 0 w 8"/>
                  <a:gd name="T19" fmla="*/ 4 h 8"/>
                  <a:gd name="T20" fmla="*/ 1 w 8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8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3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8" y="5"/>
                      <a:pt x="8" y="4"/>
                    </a:cubicBezTo>
                    <a:cubicBezTo>
                      <a:pt x="8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0" name="Freeform 405"/>
              <p:cNvSpPr>
                <a:spLocks/>
              </p:cNvSpPr>
              <p:nvPr/>
            </p:nvSpPr>
            <p:spPr bwMode="auto">
              <a:xfrm>
                <a:off x="1040" y="2205"/>
                <a:ext cx="11" cy="11"/>
              </a:xfrm>
              <a:custGeom>
                <a:avLst/>
                <a:gdLst>
                  <a:gd name="T0" fmla="*/ 1 w 8"/>
                  <a:gd name="T1" fmla="*/ 5 h 8"/>
                  <a:gd name="T2" fmla="*/ 1 w 8"/>
                  <a:gd name="T3" fmla="*/ 5 h 8"/>
                  <a:gd name="T4" fmla="*/ 4 w 8"/>
                  <a:gd name="T5" fmla="*/ 8 h 8"/>
                  <a:gd name="T6" fmla="*/ 7 w 8"/>
                  <a:gd name="T7" fmla="*/ 5 h 8"/>
                  <a:gd name="T8" fmla="*/ 7 w 8"/>
                  <a:gd name="T9" fmla="*/ 5 h 8"/>
                  <a:gd name="T10" fmla="*/ 8 w 8"/>
                  <a:gd name="T11" fmla="*/ 4 h 8"/>
                  <a:gd name="T12" fmla="*/ 7 w 8"/>
                  <a:gd name="T13" fmla="*/ 3 h 8"/>
                  <a:gd name="T14" fmla="*/ 4 w 8"/>
                  <a:gd name="T15" fmla="*/ 0 h 8"/>
                  <a:gd name="T16" fmla="*/ 1 w 8"/>
                  <a:gd name="T17" fmla="*/ 3 h 8"/>
                  <a:gd name="T18" fmla="*/ 0 w 8"/>
                  <a:gd name="T19" fmla="*/ 4 h 8"/>
                  <a:gd name="T20" fmla="*/ 1 w 8"/>
                  <a:gd name="T2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8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8" y="5"/>
                      <a:pt x="8" y="4"/>
                    </a:cubicBezTo>
                    <a:cubicBezTo>
                      <a:pt x="8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25" name="Freeform 407"/>
            <p:cNvSpPr>
              <a:spLocks/>
            </p:cNvSpPr>
            <p:nvPr/>
          </p:nvSpPr>
          <p:spPr bwMode="auto">
            <a:xfrm>
              <a:off x="1056" y="2205"/>
              <a:ext cx="10" cy="11"/>
            </a:xfrm>
            <a:custGeom>
              <a:avLst/>
              <a:gdLst>
                <a:gd name="T0" fmla="*/ 1 w 7"/>
                <a:gd name="T1" fmla="*/ 5 h 8"/>
                <a:gd name="T2" fmla="*/ 1 w 7"/>
                <a:gd name="T3" fmla="*/ 5 h 8"/>
                <a:gd name="T4" fmla="*/ 4 w 7"/>
                <a:gd name="T5" fmla="*/ 8 h 8"/>
                <a:gd name="T6" fmla="*/ 7 w 7"/>
                <a:gd name="T7" fmla="*/ 5 h 8"/>
                <a:gd name="T8" fmla="*/ 7 w 7"/>
                <a:gd name="T9" fmla="*/ 5 h 8"/>
                <a:gd name="T10" fmla="*/ 7 w 7"/>
                <a:gd name="T11" fmla="*/ 4 h 8"/>
                <a:gd name="T12" fmla="*/ 7 w 7"/>
                <a:gd name="T13" fmla="*/ 3 h 8"/>
                <a:gd name="T14" fmla="*/ 4 w 7"/>
                <a:gd name="T15" fmla="*/ 0 h 8"/>
                <a:gd name="T16" fmla="*/ 0 w 7"/>
                <a:gd name="T17" fmla="*/ 3 h 8"/>
                <a:gd name="T18" fmla="*/ 0 w 7"/>
                <a:gd name="T19" fmla="*/ 4 h 8"/>
                <a:gd name="T20" fmla="*/ 1 w 7"/>
                <a:gd name="T2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7"/>
                    <a:pt x="2" y="8"/>
                    <a:pt x="4" y="8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4" y="0"/>
                  </a:cubicBezTo>
                  <a:cubicBezTo>
                    <a:pt x="2" y="0"/>
                    <a:pt x="1" y="1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" name="Freeform 408"/>
            <p:cNvSpPr>
              <a:spLocks/>
            </p:cNvSpPr>
            <p:nvPr/>
          </p:nvSpPr>
          <p:spPr bwMode="auto">
            <a:xfrm>
              <a:off x="1015" y="2194"/>
              <a:ext cx="11" cy="11"/>
            </a:xfrm>
            <a:custGeom>
              <a:avLst/>
              <a:gdLst>
                <a:gd name="T0" fmla="*/ 1 w 8"/>
                <a:gd name="T1" fmla="*/ 5 h 8"/>
                <a:gd name="T2" fmla="*/ 1 w 8"/>
                <a:gd name="T3" fmla="*/ 5 h 8"/>
                <a:gd name="T4" fmla="*/ 4 w 8"/>
                <a:gd name="T5" fmla="*/ 8 h 8"/>
                <a:gd name="T6" fmla="*/ 7 w 8"/>
                <a:gd name="T7" fmla="*/ 5 h 8"/>
                <a:gd name="T8" fmla="*/ 7 w 8"/>
                <a:gd name="T9" fmla="*/ 5 h 8"/>
                <a:gd name="T10" fmla="*/ 8 w 8"/>
                <a:gd name="T11" fmla="*/ 4 h 8"/>
                <a:gd name="T12" fmla="*/ 7 w 8"/>
                <a:gd name="T13" fmla="*/ 3 h 8"/>
                <a:gd name="T14" fmla="*/ 4 w 8"/>
                <a:gd name="T15" fmla="*/ 0 h 8"/>
                <a:gd name="T16" fmla="*/ 1 w 8"/>
                <a:gd name="T17" fmla="*/ 3 h 8"/>
                <a:gd name="T18" fmla="*/ 0 w 8"/>
                <a:gd name="T19" fmla="*/ 4 h 8"/>
                <a:gd name="T20" fmla="*/ 1 w 8"/>
                <a:gd name="T2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8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3" y="8"/>
                    <a:pt x="4" y="8"/>
                  </a:cubicBezTo>
                  <a:cubicBezTo>
                    <a:pt x="5" y="8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Freeform 409"/>
            <p:cNvSpPr>
              <a:spLocks/>
            </p:cNvSpPr>
            <p:nvPr/>
          </p:nvSpPr>
          <p:spPr bwMode="auto">
            <a:xfrm>
              <a:off x="1031" y="2194"/>
              <a:ext cx="11" cy="11"/>
            </a:xfrm>
            <a:custGeom>
              <a:avLst/>
              <a:gdLst>
                <a:gd name="T0" fmla="*/ 1 w 8"/>
                <a:gd name="T1" fmla="*/ 5 h 8"/>
                <a:gd name="T2" fmla="*/ 1 w 8"/>
                <a:gd name="T3" fmla="*/ 5 h 8"/>
                <a:gd name="T4" fmla="*/ 4 w 8"/>
                <a:gd name="T5" fmla="*/ 8 h 8"/>
                <a:gd name="T6" fmla="*/ 7 w 8"/>
                <a:gd name="T7" fmla="*/ 5 h 8"/>
                <a:gd name="T8" fmla="*/ 7 w 8"/>
                <a:gd name="T9" fmla="*/ 5 h 8"/>
                <a:gd name="T10" fmla="*/ 8 w 8"/>
                <a:gd name="T11" fmla="*/ 4 h 8"/>
                <a:gd name="T12" fmla="*/ 7 w 8"/>
                <a:gd name="T13" fmla="*/ 3 h 8"/>
                <a:gd name="T14" fmla="*/ 4 w 8"/>
                <a:gd name="T15" fmla="*/ 0 h 8"/>
                <a:gd name="T16" fmla="*/ 1 w 8"/>
                <a:gd name="T17" fmla="*/ 3 h 8"/>
                <a:gd name="T18" fmla="*/ 0 w 8"/>
                <a:gd name="T19" fmla="*/ 4 h 8"/>
                <a:gd name="T20" fmla="*/ 1 w 8"/>
                <a:gd name="T2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8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3" y="8"/>
                    <a:pt x="4" y="8"/>
                  </a:cubicBezTo>
                  <a:cubicBezTo>
                    <a:pt x="5" y="8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" name="Freeform 410"/>
            <p:cNvSpPr>
              <a:spLocks/>
            </p:cNvSpPr>
            <p:nvPr/>
          </p:nvSpPr>
          <p:spPr bwMode="auto">
            <a:xfrm>
              <a:off x="1048" y="2194"/>
              <a:ext cx="11" cy="11"/>
            </a:xfrm>
            <a:custGeom>
              <a:avLst/>
              <a:gdLst>
                <a:gd name="T0" fmla="*/ 1 w 8"/>
                <a:gd name="T1" fmla="*/ 5 h 8"/>
                <a:gd name="T2" fmla="*/ 1 w 8"/>
                <a:gd name="T3" fmla="*/ 5 h 8"/>
                <a:gd name="T4" fmla="*/ 4 w 8"/>
                <a:gd name="T5" fmla="*/ 8 h 8"/>
                <a:gd name="T6" fmla="*/ 7 w 8"/>
                <a:gd name="T7" fmla="*/ 5 h 8"/>
                <a:gd name="T8" fmla="*/ 7 w 8"/>
                <a:gd name="T9" fmla="*/ 5 h 8"/>
                <a:gd name="T10" fmla="*/ 8 w 8"/>
                <a:gd name="T11" fmla="*/ 4 h 8"/>
                <a:gd name="T12" fmla="*/ 7 w 8"/>
                <a:gd name="T13" fmla="*/ 3 h 8"/>
                <a:gd name="T14" fmla="*/ 4 w 8"/>
                <a:gd name="T15" fmla="*/ 0 h 8"/>
                <a:gd name="T16" fmla="*/ 1 w 8"/>
                <a:gd name="T17" fmla="*/ 3 h 8"/>
                <a:gd name="T18" fmla="*/ 0 w 8"/>
                <a:gd name="T19" fmla="*/ 4 h 8"/>
                <a:gd name="T20" fmla="*/ 1 w 8"/>
                <a:gd name="T2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8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2" y="8"/>
                    <a:pt x="4" y="8"/>
                  </a:cubicBezTo>
                  <a:cubicBezTo>
                    <a:pt x="5" y="8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" name="Freeform 411"/>
            <p:cNvSpPr>
              <a:spLocks noEditPoints="1"/>
            </p:cNvSpPr>
            <p:nvPr/>
          </p:nvSpPr>
          <p:spPr bwMode="auto">
            <a:xfrm>
              <a:off x="1214" y="2126"/>
              <a:ext cx="100" cy="98"/>
            </a:xfrm>
            <a:custGeom>
              <a:avLst/>
              <a:gdLst>
                <a:gd name="T0" fmla="*/ 36 w 72"/>
                <a:gd name="T1" fmla="*/ 0 h 71"/>
                <a:gd name="T2" fmla="*/ 33 w 72"/>
                <a:gd name="T3" fmla="*/ 0 h 71"/>
                <a:gd name="T4" fmla="*/ 36 w 72"/>
                <a:gd name="T5" fmla="*/ 5 h 71"/>
                <a:gd name="T6" fmla="*/ 36 w 72"/>
                <a:gd name="T7" fmla="*/ 5 h 71"/>
                <a:gd name="T8" fmla="*/ 49 w 72"/>
                <a:gd name="T9" fmla="*/ 22 h 71"/>
                <a:gd name="T10" fmla="*/ 33 w 72"/>
                <a:gd name="T11" fmla="*/ 22 h 71"/>
                <a:gd name="T12" fmla="*/ 30 w 72"/>
                <a:gd name="T13" fmla="*/ 27 h 71"/>
                <a:gd name="T14" fmla="*/ 50 w 72"/>
                <a:gd name="T15" fmla="*/ 27 h 71"/>
                <a:gd name="T16" fmla="*/ 50 w 72"/>
                <a:gd name="T17" fmla="*/ 35 h 71"/>
                <a:gd name="T18" fmla="*/ 50 w 72"/>
                <a:gd name="T19" fmla="*/ 45 h 71"/>
                <a:gd name="T20" fmla="*/ 22 w 72"/>
                <a:gd name="T21" fmla="*/ 45 h 71"/>
                <a:gd name="T22" fmla="*/ 22 w 72"/>
                <a:gd name="T23" fmla="*/ 40 h 71"/>
                <a:gd name="T24" fmla="*/ 21 w 72"/>
                <a:gd name="T25" fmla="*/ 41 h 71"/>
                <a:gd name="T26" fmla="*/ 17 w 72"/>
                <a:gd name="T27" fmla="*/ 45 h 71"/>
                <a:gd name="T28" fmla="*/ 17 w 72"/>
                <a:gd name="T29" fmla="*/ 44 h 71"/>
                <a:gd name="T30" fmla="*/ 17 w 72"/>
                <a:gd name="T31" fmla="*/ 45 h 71"/>
                <a:gd name="T32" fmla="*/ 7 w 72"/>
                <a:gd name="T33" fmla="*/ 45 h 71"/>
                <a:gd name="T34" fmla="*/ 5 w 72"/>
                <a:gd name="T35" fmla="*/ 35 h 71"/>
                <a:gd name="T36" fmla="*/ 6 w 72"/>
                <a:gd name="T37" fmla="*/ 29 h 71"/>
                <a:gd name="T38" fmla="*/ 2 w 72"/>
                <a:gd name="T39" fmla="*/ 23 h 71"/>
                <a:gd name="T40" fmla="*/ 0 w 72"/>
                <a:gd name="T41" fmla="*/ 35 h 71"/>
                <a:gd name="T42" fmla="*/ 36 w 72"/>
                <a:gd name="T43" fmla="*/ 71 h 71"/>
                <a:gd name="T44" fmla="*/ 69 w 72"/>
                <a:gd name="T45" fmla="*/ 50 h 71"/>
                <a:gd name="T46" fmla="*/ 69 w 72"/>
                <a:gd name="T47" fmla="*/ 50 h 71"/>
                <a:gd name="T48" fmla="*/ 69 w 72"/>
                <a:gd name="T49" fmla="*/ 49 h 71"/>
                <a:gd name="T50" fmla="*/ 72 w 72"/>
                <a:gd name="T51" fmla="*/ 35 h 71"/>
                <a:gd name="T52" fmla="*/ 36 w 72"/>
                <a:gd name="T53" fmla="*/ 0 h 71"/>
                <a:gd name="T54" fmla="*/ 48 w 72"/>
                <a:gd name="T55" fmla="*/ 8 h 71"/>
                <a:gd name="T56" fmla="*/ 63 w 72"/>
                <a:gd name="T57" fmla="*/ 22 h 71"/>
                <a:gd name="T58" fmla="*/ 54 w 72"/>
                <a:gd name="T59" fmla="*/ 22 h 71"/>
                <a:gd name="T60" fmla="*/ 48 w 72"/>
                <a:gd name="T61" fmla="*/ 8 h 71"/>
                <a:gd name="T62" fmla="*/ 9 w 72"/>
                <a:gd name="T63" fmla="*/ 50 h 71"/>
                <a:gd name="T64" fmla="*/ 18 w 72"/>
                <a:gd name="T65" fmla="*/ 50 h 71"/>
                <a:gd name="T66" fmla="*/ 23 w 72"/>
                <a:gd name="T67" fmla="*/ 63 h 71"/>
                <a:gd name="T68" fmla="*/ 9 w 72"/>
                <a:gd name="T69" fmla="*/ 50 h 71"/>
                <a:gd name="T70" fmla="*/ 36 w 72"/>
                <a:gd name="T71" fmla="*/ 66 h 71"/>
                <a:gd name="T72" fmla="*/ 23 w 72"/>
                <a:gd name="T73" fmla="*/ 50 h 71"/>
                <a:gd name="T74" fmla="*/ 48 w 72"/>
                <a:gd name="T75" fmla="*/ 50 h 71"/>
                <a:gd name="T76" fmla="*/ 36 w 72"/>
                <a:gd name="T77" fmla="*/ 66 h 71"/>
                <a:gd name="T78" fmla="*/ 48 w 72"/>
                <a:gd name="T79" fmla="*/ 63 h 71"/>
                <a:gd name="T80" fmla="*/ 54 w 72"/>
                <a:gd name="T81" fmla="*/ 50 h 71"/>
                <a:gd name="T82" fmla="*/ 63 w 72"/>
                <a:gd name="T83" fmla="*/ 50 h 71"/>
                <a:gd name="T84" fmla="*/ 48 w 72"/>
                <a:gd name="T85" fmla="*/ 63 h 71"/>
                <a:gd name="T86" fmla="*/ 65 w 72"/>
                <a:gd name="T87" fmla="*/ 45 h 71"/>
                <a:gd name="T88" fmla="*/ 55 w 72"/>
                <a:gd name="T89" fmla="*/ 45 h 71"/>
                <a:gd name="T90" fmla="*/ 56 w 72"/>
                <a:gd name="T91" fmla="*/ 35 h 71"/>
                <a:gd name="T92" fmla="*/ 55 w 72"/>
                <a:gd name="T93" fmla="*/ 27 h 71"/>
                <a:gd name="T94" fmla="*/ 65 w 72"/>
                <a:gd name="T95" fmla="*/ 27 h 71"/>
                <a:gd name="T96" fmla="*/ 66 w 72"/>
                <a:gd name="T97" fmla="*/ 35 h 71"/>
                <a:gd name="T98" fmla="*/ 65 w 72"/>
                <a:gd name="T9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" h="71">
                  <a:moveTo>
                    <a:pt x="36" y="0"/>
                  </a:moveTo>
                  <a:cubicBezTo>
                    <a:pt x="35" y="0"/>
                    <a:pt x="34" y="0"/>
                    <a:pt x="33" y="0"/>
                  </a:cubicBezTo>
                  <a:cubicBezTo>
                    <a:pt x="35" y="1"/>
                    <a:pt x="35" y="3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41" y="5"/>
                    <a:pt x="46" y="12"/>
                    <a:pt x="49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4"/>
                    <a:pt x="31" y="26"/>
                    <a:pt x="30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30"/>
                    <a:pt x="50" y="33"/>
                    <a:pt x="50" y="35"/>
                  </a:cubicBezTo>
                  <a:cubicBezTo>
                    <a:pt x="50" y="39"/>
                    <a:pt x="50" y="42"/>
                    <a:pt x="50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3"/>
                    <a:pt x="22" y="41"/>
                    <a:pt x="22" y="40"/>
                  </a:cubicBezTo>
                  <a:cubicBezTo>
                    <a:pt x="21" y="40"/>
                    <a:pt x="21" y="40"/>
                    <a:pt x="21" y="41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44"/>
                    <a:pt x="17" y="44"/>
                    <a:pt x="1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2"/>
                    <a:pt x="5" y="39"/>
                    <a:pt x="5" y="35"/>
                  </a:cubicBezTo>
                  <a:cubicBezTo>
                    <a:pt x="5" y="33"/>
                    <a:pt x="6" y="31"/>
                    <a:pt x="6" y="29"/>
                  </a:cubicBezTo>
                  <a:cubicBezTo>
                    <a:pt x="5" y="27"/>
                    <a:pt x="4" y="25"/>
                    <a:pt x="2" y="23"/>
                  </a:cubicBezTo>
                  <a:cubicBezTo>
                    <a:pt x="1" y="27"/>
                    <a:pt x="0" y="31"/>
                    <a:pt x="0" y="35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51" y="71"/>
                    <a:pt x="63" y="62"/>
                    <a:pt x="69" y="50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71" y="45"/>
                    <a:pt x="72" y="40"/>
                    <a:pt x="72" y="35"/>
                  </a:cubicBezTo>
                  <a:cubicBezTo>
                    <a:pt x="72" y="16"/>
                    <a:pt x="56" y="0"/>
                    <a:pt x="36" y="0"/>
                  </a:cubicBezTo>
                  <a:close/>
                  <a:moveTo>
                    <a:pt x="48" y="8"/>
                  </a:moveTo>
                  <a:cubicBezTo>
                    <a:pt x="55" y="11"/>
                    <a:pt x="60" y="16"/>
                    <a:pt x="63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16"/>
                    <a:pt x="51" y="11"/>
                    <a:pt x="48" y="8"/>
                  </a:cubicBezTo>
                  <a:close/>
                  <a:moveTo>
                    <a:pt x="9" y="50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19" y="55"/>
                    <a:pt x="21" y="60"/>
                    <a:pt x="23" y="63"/>
                  </a:cubicBezTo>
                  <a:cubicBezTo>
                    <a:pt x="17" y="60"/>
                    <a:pt x="12" y="56"/>
                    <a:pt x="9" y="50"/>
                  </a:cubicBezTo>
                  <a:close/>
                  <a:moveTo>
                    <a:pt x="36" y="66"/>
                  </a:moveTo>
                  <a:cubicBezTo>
                    <a:pt x="31" y="66"/>
                    <a:pt x="26" y="60"/>
                    <a:pt x="23" y="50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6" y="60"/>
                    <a:pt x="41" y="66"/>
                    <a:pt x="36" y="66"/>
                  </a:cubicBezTo>
                  <a:close/>
                  <a:moveTo>
                    <a:pt x="48" y="63"/>
                  </a:moveTo>
                  <a:cubicBezTo>
                    <a:pt x="51" y="60"/>
                    <a:pt x="53" y="55"/>
                    <a:pt x="54" y="50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0" y="56"/>
                    <a:pt x="55" y="60"/>
                    <a:pt x="48" y="63"/>
                  </a:cubicBezTo>
                  <a:close/>
                  <a:moveTo>
                    <a:pt x="65" y="45"/>
                  </a:moveTo>
                  <a:cubicBezTo>
                    <a:pt x="55" y="45"/>
                    <a:pt x="55" y="45"/>
                    <a:pt x="55" y="45"/>
                  </a:cubicBezTo>
                  <a:cubicBezTo>
                    <a:pt x="55" y="42"/>
                    <a:pt x="56" y="39"/>
                    <a:pt x="56" y="35"/>
                  </a:cubicBezTo>
                  <a:cubicBezTo>
                    <a:pt x="56" y="33"/>
                    <a:pt x="56" y="30"/>
                    <a:pt x="5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6" y="30"/>
                    <a:pt x="66" y="33"/>
                    <a:pt x="66" y="35"/>
                  </a:cubicBezTo>
                  <a:cubicBezTo>
                    <a:pt x="66" y="39"/>
                    <a:pt x="66" y="42"/>
                    <a:pt x="65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" name="Freeform 412"/>
            <p:cNvSpPr>
              <a:spLocks noEditPoints="1"/>
            </p:cNvSpPr>
            <p:nvPr/>
          </p:nvSpPr>
          <p:spPr bwMode="auto">
            <a:xfrm>
              <a:off x="1219" y="2119"/>
              <a:ext cx="39" cy="60"/>
            </a:xfrm>
            <a:custGeom>
              <a:avLst/>
              <a:gdLst>
                <a:gd name="T0" fmla="*/ 14 w 29"/>
                <a:gd name="T1" fmla="*/ 0 h 43"/>
                <a:gd name="T2" fmla="*/ 0 w 29"/>
                <a:gd name="T3" fmla="*/ 15 h 43"/>
                <a:gd name="T4" fmla="*/ 14 w 29"/>
                <a:gd name="T5" fmla="*/ 43 h 43"/>
                <a:gd name="T6" fmla="*/ 29 w 29"/>
                <a:gd name="T7" fmla="*/ 15 h 43"/>
                <a:gd name="T8" fmla="*/ 14 w 29"/>
                <a:gd name="T9" fmla="*/ 0 h 43"/>
                <a:gd name="T10" fmla="*/ 14 w 29"/>
                <a:gd name="T11" fmla="*/ 22 h 43"/>
                <a:gd name="T12" fmla="*/ 7 w 29"/>
                <a:gd name="T13" fmla="*/ 14 h 43"/>
                <a:gd name="T14" fmla="*/ 14 w 29"/>
                <a:gd name="T15" fmla="*/ 7 h 43"/>
                <a:gd name="T16" fmla="*/ 22 w 29"/>
                <a:gd name="T17" fmla="*/ 14 h 43"/>
                <a:gd name="T18" fmla="*/ 14 w 29"/>
                <a:gd name="T19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43">
                  <a:moveTo>
                    <a:pt x="14" y="0"/>
                  </a:moveTo>
                  <a:cubicBezTo>
                    <a:pt x="6" y="0"/>
                    <a:pt x="0" y="7"/>
                    <a:pt x="0" y="15"/>
                  </a:cubicBezTo>
                  <a:cubicBezTo>
                    <a:pt x="0" y="23"/>
                    <a:pt x="14" y="43"/>
                    <a:pt x="14" y="43"/>
                  </a:cubicBezTo>
                  <a:cubicBezTo>
                    <a:pt x="14" y="43"/>
                    <a:pt x="29" y="23"/>
                    <a:pt x="29" y="15"/>
                  </a:cubicBezTo>
                  <a:cubicBezTo>
                    <a:pt x="29" y="7"/>
                    <a:pt x="23" y="0"/>
                    <a:pt x="14" y="0"/>
                  </a:cubicBezTo>
                  <a:close/>
                  <a:moveTo>
                    <a:pt x="14" y="22"/>
                  </a:moveTo>
                  <a:cubicBezTo>
                    <a:pt x="10" y="22"/>
                    <a:pt x="7" y="18"/>
                    <a:pt x="7" y="14"/>
                  </a:cubicBezTo>
                  <a:cubicBezTo>
                    <a:pt x="7" y="10"/>
                    <a:pt x="10" y="7"/>
                    <a:pt x="14" y="7"/>
                  </a:cubicBezTo>
                  <a:cubicBezTo>
                    <a:pt x="19" y="7"/>
                    <a:pt x="22" y="10"/>
                    <a:pt x="22" y="14"/>
                  </a:cubicBezTo>
                  <a:cubicBezTo>
                    <a:pt x="22" y="18"/>
                    <a:pt x="19" y="22"/>
                    <a:pt x="1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" name="Freeform 413"/>
            <p:cNvSpPr>
              <a:spLocks noEditPoints="1"/>
            </p:cNvSpPr>
            <p:nvPr/>
          </p:nvSpPr>
          <p:spPr bwMode="auto">
            <a:xfrm>
              <a:off x="613" y="1674"/>
              <a:ext cx="60" cy="86"/>
            </a:xfrm>
            <a:custGeom>
              <a:avLst/>
              <a:gdLst>
                <a:gd name="T0" fmla="*/ 33 w 44"/>
                <a:gd name="T1" fmla="*/ 3 h 63"/>
                <a:gd name="T2" fmla="*/ 29 w 44"/>
                <a:gd name="T3" fmla="*/ 2 h 63"/>
                <a:gd name="T4" fmla="*/ 11 w 44"/>
                <a:gd name="T5" fmla="*/ 11 h 63"/>
                <a:gd name="T6" fmla="*/ 10 w 44"/>
                <a:gd name="T7" fmla="*/ 13 h 63"/>
                <a:gd name="T8" fmla="*/ 10 w 44"/>
                <a:gd name="T9" fmla="*/ 14 h 63"/>
                <a:gd name="T10" fmla="*/ 15 w 44"/>
                <a:gd name="T11" fmla="*/ 30 h 63"/>
                <a:gd name="T12" fmla="*/ 14 w 44"/>
                <a:gd name="T13" fmla="*/ 31 h 63"/>
                <a:gd name="T14" fmla="*/ 1 w 44"/>
                <a:gd name="T15" fmla="*/ 58 h 63"/>
                <a:gd name="T16" fmla="*/ 3 w 44"/>
                <a:gd name="T17" fmla="*/ 61 h 63"/>
                <a:gd name="T18" fmla="*/ 5 w 44"/>
                <a:gd name="T19" fmla="*/ 63 h 63"/>
                <a:gd name="T20" fmla="*/ 9 w 44"/>
                <a:gd name="T21" fmla="*/ 62 h 63"/>
                <a:gd name="T22" fmla="*/ 21 w 44"/>
                <a:gd name="T23" fmla="*/ 38 h 63"/>
                <a:gd name="T24" fmla="*/ 22 w 44"/>
                <a:gd name="T25" fmla="*/ 35 h 63"/>
                <a:gd name="T26" fmla="*/ 22 w 44"/>
                <a:gd name="T27" fmla="*/ 33 h 63"/>
                <a:gd name="T28" fmla="*/ 40 w 44"/>
                <a:gd name="T29" fmla="*/ 25 h 63"/>
                <a:gd name="T30" fmla="*/ 33 w 44"/>
                <a:gd name="T31" fmla="*/ 3 h 63"/>
                <a:gd name="T32" fmla="*/ 36 w 44"/>
                <a:gd name="T33" fmla="*/ 23 h 63"/>
                <a:gd name="T34" fmla="*/ 23 w 44"/>
                <a:gd name="T35" fmla="*/ 29 h 63"/>
                <a:gd name="T36" fmla="*/ 20 w 44"/>
                <a:gd name="T37" fmla="*/ 28 h 63"/>
                <a:gd name="T38" fmla="*/ 15 w 44"/>
                <a:gd name="T39" fmla="*/ 12 h 63"/>
                <a:gd name="T40" fmla="*/ 28 w 44"/>
                <a:gd name="T41" fmla="*/ 6 h 63"/>
                <a:gd name="T42" fmla="*/ 31 w 44"/>
                <a:gd name="T43" fmla="*/ 7 h 63"/>
                <a:gd name="T44" fmla="*/ 36 w 44"/>
                <a:gd name="T45" fmla="*/ 2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" h="63">
                  <a:moveTo>
                    <a:pt x="33" y="3"/>
                  </a:moveTo>
                  <a:cubicBezTo>
                    <a:pt x="32" y="3"/>
                    <a:pt x="31" y="2"/>
                    <a:pt x="29" y="2"/>
                  </a:cubicBezTo>
                  <a:cubicBezTo>
                    <a:pt x="22" y="0"/>
                    <a:pt x="14" y="4"/>
                    <a:pt x="11" y="11"/>
                  </a:cubicBezTo>
                  <a:cubicBezTo>
                    <a:pt x="11" y="11"/>
                    <a:pt x="10" y="12"/>
                    <a:pt x="10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20"/>
                    <a:pt x="11" y="26"/>
                    <a:pt x="15" y="30"/>
                  </a:cubicBezTo>
                  <a:cubicBezTo>
                    <a:pt x="15" y="30"/>
                    <a:pt x="14" y="30"/>
                    <a:pt x="14" y="31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9"/>
                    <a:pt x="1" y="60"/>
                    <a:pt x="3" y="61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7" y="63"/>
                    <a:pt x="9" y="63"/>
                    <a:pt x="9" y="62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3" y="35"/>
                    <a:pt x="23" y="34"/>
                    <a:pt x="22" y="33"/>
                  </a:cubicBezTo>
                  <a:cubicBezTo>
                    <a:pt x="29" y="35"/>
                    <a:pt x="37" y="32"/>
                    <a:pt x="40" y="25"/>
                  </a:cubicBezTo>
                  <a:cubicBezTo>
                    <a:pt x="44" y="17"/>
                    <a:pt x="41" y="7"/>
                    <a:pt x="33" y="3"/>
                  </a:cubicBezTo>
                  <a:close/>
                  <a:moveTo>
                    <a:pt x="36" y="23"/>
                  </a:moveTo>
                  <a:cubicBezTo>
                    <a:pt x="34" y="28"/>
                    <a:pt x="28" y="30"/>
                    <a:pt x="23" y="29"/>
                  </a:cubicBezTo>
                  <a:cubicBezTo>
                    <a:pt x="22" y="29"/>
                    <a:pt x="21" y="29"/>
                    <a:pt x="20" y="28"/>
                  </a:cubicBezTo>
                  <a:cubicBezTo>
                    <a:pt x="15" y="25"/>
                    <a:pt x="12" y="18"/>
                    <a:pt x="15" y="12"/>
                  </a:cubicBezTo>
                  <a:cubicBezTo>
                    <a:pt x="17" y="7"/>
                    <a:pt x="23" y="5"/>
                    <a:pt x="28" y="6"/>
                  </a:cubicBezTo>
                  <a:cubicBezTo>
                    <a:pt x="29" y="6"/>
                    <a:pt x="30" y="6"/>
                    <a:pt x="31" y="7"/>
                  </a:cubicBezTo>
                  <a:cubicBezTo>
                    <a:pt x="37" y="10"/>
                    <a:pt x="39" y="17"/>
                    <a:pt x="3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" name="Freeform 414"/>
            <p:cNvSpPr>
              <a:spLocks/>
            </p:cNvSpPr>
            <p:nvPr/>
          </p:nvSpPr>
          <p:spPr bwMode="auto">
            <a:xfrm>
              <a:off x="638" y="1691"/>
              <a:ext cx="20" cy="13"/>
            </a:xfrm>
            <a:custGeom>
              <a:avLst/>
              <a:gdLst>
                <a:gd name="T0" fmla="*/ 8 w 15"/>
                <a:gd name="T1" fmla="*/ 2 h 9"/>
                <a:gd name="T2" fmla="*/ 3 w 15"/>
                <a:gd name="T3" fmla="*/ 0 h 9"/>
                <a:gd name="T4" fmla="*/ 1 w 15"/>
                <a:gd name="T5" fmla="*/ 2 h 9"/>
                <a:gd name="T6" fmla="*/ 1 w 15"/>
                <a:gd name="T7" fmla="*/ 4 h 9"/>
                <a:gd name="T8" fmla="*/ 2 w 15"/>
                <a:gd name="T9" fmla="*/ 6 h 9"/>
                <a:gd name="T10" fmla="*/ 7 w 15"/>
                <a:gd name="T11" fmla="*/ 8 h 9"/>
                <a:gd name="T12" fmla="*/ 12 w 15"/>
                <a:gd name="T13" fmla="*/ 9 h 9"/>
                <a:gd name="T14" fmla="*/ 14 w 15"/>
                <a:gd name="T15" fmla="*/ 7 h 9"/>
                <a:gd name="T16" fmla="*/ 15 w 15"/>
                <a:gd name="T17" fmla="*/ 6 h 9"/>
                <a:gd name="T18" fmla="*/ 14 w 15"/>
                <a:gd name="T19" fmla="*/ 3 h 9"/>
                <a:gd name="T20" fmla="*/ 8 w 15"/>
                <a:gd name="T2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9">
                  <a:moveTo>
                    <a:pt x="8" y="2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4" y="8"/>
                    <a:pt x="14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4" y="3"/>
                  </a:cubicBezTo>
                  <a:lnTo>
                    <a:pt x="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" name="Freeform 415"/>
            <p:cNvSpPr>
              <a:spLocks noEditPoints="1"/>
            </p:cNvSpPr>
            <p:nvPr/>
          </p:nvSpPr>
          <p:spPr bwMode="auto">
            <a:xfrm>
              <a:off x="994" y="2312"/>
              <a:ext cx="58" cy="54"/>
            </a:xfrm>
            <a:custGeom>
              <a:avLst/>
              <a:gdLst>
                <a:gd name="T0" fmla="*/ 40 w 42"/>
                <a:gd name="T1" fmla="*/ 0 h 39"/>
                <a:gd name="T2" fmla="*/ 2 w 42"/>
                <a:gd name="T3" fmla="*/ 0 h 39"/>
                <a:gd name="T4" fmla="*/ 0 w 42"/>
                <a:gd name="T5" fmla="*/ 2 h 39"/>
                <a:gd name="T6" fmla="*/ 0 w 42"/>
                <a:gd name="T7" fmla="*/ 37 h 39"/>
                <a:gd name="T8" fmla="*/ 2 w 42"/>
                <a:gd name="T9" fmla="*/ 39 h 39"/>
                <a:gd name="T10" fmla="*/ 40 w 42"/>
                <a:gd name="T11" fmla="*/ 39 h 39"/>
                <a:gd name="T12" fmla="*/ 42 w 42"/>
                <a:gd name="T13" fmla="*/ 37 h 39"/>
                <a:gd name="T14" fmla="*/ 42 w 42"/>
                <a:gd name="T15" fmla="*/ 2 h 39"/>
                <a:gd name="T16" fmla="*/ 40 w 42"/>
                <a:gd name="T17" fmla="*/ 0 h 39"/>
                <a:gd name="T18" fmla="*/ 16 w 42"/>
                <a:gd name="T19" fmla="*/ 2 h 39"/>
                <a:gd name="T20" fmla="*/ 26 w 42"/>
                <a:gd name="T21" fmla="*/ 2 h 39"/>
                <a:gd name="T22" fmla="*/ 26 w 42"/>
                <a:gd name="T23" fmla="*/ 16 h 39"/>
                <a:gd name="T24" fmla="*/ 16 w 42"/>
                <a:gd name="T25" fmla="*/ 16 h 39"/>
                <a:gd name="T26" fmla="*/ 16 w 42"/>
                <a:gd name="T27" fmla="*/ 2 h 39"/>
                <a:gd name="T28" fmla="*/ 29 w 42"/>
                <a:gd name="T29" fmla="*/ 33 h 39"/>
                <a:gd name="T30" fmla="*/ 29 w 42"/>
                <a:gd name="T31" fmla="*/ 36 h 39"/>
                <a:gd name="T32" fmla="*/ 24 w 42"/>
                <a:gd name="T33" fmla="*/ 36 h 39"/>
                <a:gd name="T34" fmla="*/ 24 w 42"/>
                <a:gd name="T35" fmla="*/ 33 h 39"/>
                <a:gd name="T36" fmla="*/ 23 w 42"/>
                <a:gd name="T37" fmla="*/ 33 h 39"/>
                <a:gd name="T38" fmla="*/ 26 w 42"/>
                <a:gd name="T39" fmla="*/ 29 h 39"/>
                <a:gd name="T40" fmla="*/ 30 w 42"/>
                <a:gd name="T41" fmla="*/ 33 h 39"/>
                <a:gd name="T42" fmla="*/ 29 w 42"/>
                <a:gd name="T43" fmla="*/ 33 h 39"/>
                <a:gd name="T44" fmla="*/ 35 w 42"/>
                <a:gd name="T45" fmla="*/ 33 h 39"/>
                <a:gd name="T46" fmla="*/ 35 w 42"/>
                <a:gd name="T47" fmla="*/ 35 h 39"/>
                <a:gd name="T48" fmla="*/ 36 w 42"/>
                <a:gd name="T49" fmla="*/ 36 h 39"/>
                <a:gd name="T50" fmla="*/ 33 w 42"/>
                <a:gd name="T51" fmla="*/ 36 h 39"/>
                <a:gd name="T52" fmla="*/ 34 w 42"/>
                <a:gd name="T53" fmla="*/ 35 h 39"/>
                <a:gd name="T54" fmla="*/ 34 w 42"/>
                <a:gd name="T55" fmla="*/ 33 h 39"/>
                <a:gd name="T56" fmla="*/ 32 w 42"/>
                <a:gd name="T57" fmla="*/ 29 h 39"/>
                <a:gd name="T58" fmla="*/ 38 w 42"/>
                <a:gd name="T59" fmla="*/ 29 h 39"/>
                <a:gd name="T60" fmla="*/ 35 w 42"/>
                <a:gd name="T61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" h="39">
                  <a:moveTo>
                    <a:pt x="4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1" y="39"/>
                    <a:pt x="2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1" y="39"/>
                    <a:pt x="42" y="38"/>
                    <a:pt x="42" y="37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lose/>
                  <a:moveTo>
                    <a:pt x="1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2"/>
                  </a:lnTo>
                  <a:close/>
                  <a:moveTo>
                    <a:pt x="29" y="33"/>
                  </a:moveTo>
                  <a:cubicBezTo>
                    <a:pt x="29" y="36"/>
                    <a:pt x="29" y="36"/>
                    <a:pt x="29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30" y="33"/>
                    <a:pt x="30" y="33"/>
                    <a:pt x="30" y="33"/>
                  </a:cubicBezTo>
                  <a:lnTo>
                    <a:pt x="29" y="33"/>
                  </a:lnTo>
                  <a:close/>
                  <a:moveTo>
                    <a:pt x="35" y="33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4"/>
                    <a:pt x="34" y="33"/>
                  </a:cubicBezTo>
                  <a:cubicBezTo>
                    <a:pt x="32" y="33"/>
                    <a:pt x="32" y="29"/>
                    <a:pt x="32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33"/>
                    <a:pt x="35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Freeform 416"/>
            <p:cNvSpPr>
              <a:spLocks noEditPoints="1"/>
            </p:cNvSpPr>
            <p:nvPr/>
          </p:nvSpPr>
          <p:spPr bwMode="auto">
            <a:xfrm>
              <a:off x="1033" y="1017"/>
              <a:ext cx="132" cy="132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84 h 96"/>
                <a:gd name="T12" fmla="*/ 12 w 96"/>
                <a:gd name="T13" fmla="*/ 48 h 96"/>
                <a:gd name="T14" fmla="*/ 48 w 96"/>
                <a:gd name="T15" fmla="*/ 12 h 96"/>
                <a:gd name="T16" fmla="*/ 84 w 96"/>
                <a:gd name="T17" fmla="*/ 48 h 96"/>
                <a:gd name="T18" fmla="*/ 48 w 96"/>
                <a:gd name="T19" fmla="*/ 8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4" y="96"/>
                    <a:pt x="96" y="74"/>
                    <a:pt x="96" y="48"/>
                  </a:cubicBezTo>
                  <a:cubicBezTo>
                    <a:pt x="96" y="22"/>
                    <a:pt x="74" y="0"/>
                    <a:pt x="48" y="0"/>
                  </a:cubicBezTo>
                  <a:close/>
                  <a:moveTo>
                    <a:pt x="48" y="84"/>
                  </a:moveTo>
                  <a:cubicBezTo>
                    <a:pt x="28" y="84"/>
                    <a:pt x="12" y="68"/>
                    <a:pt x="12" y="48"/>
                  </a:cubicBezTo>
                  <a:cubicBezTo>
                    <a:pt x="12" y="28"/>
                    <a:pt x="28" y="12"/>
                    <a:pt x="48" y="12"/>
                  </a:cubicBezTo>
                  <a:cubicBezTo>
                    <a:pt x="68" y="12"/>
                    <a:pt x="84" y="28"/>
                    <a:pt x="84" y="48"/>
                  </a:cubicBezTo>
                  <a:cubicBezTo>
                    <a:pt x="84" y="68"/>
                    <a:pt x="68" y="84"/>
                    <a:pt x="48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Freeform 417"/>
            <p:cNvSpPr>
              <a:spLocks noEditPoints="1"/>
            </p:cNvSpPr>
            <p:nvPr/>
          </p:nvSpPr>
          <p:spPr bwMode="auto">
            <a:xfrm>
              <a:off x="1095" y="1039"/>
              <a:ext cx="8" cy="10"/>
            </a:xfrm>
            <a:custGeom>
              <a:avLst/>
              <a:gdLst>
                <a:gd name="T0" fmla="*/ 3 w 6"/>
                <a:gd name="T1" fmla="*/ 1 h 7"/>
                <a:gd name="T2" fmla="*/ 5 w 6"/>
                <a:gd name="T3" fmla="*/ 4 h 7"/>
                <a:gd name="T4" fmla="*/ 3 w 6"/>
                <a:gd name="T5" fmla="*/ 6 h 7"/>
                <a:gd name="T6" fmla="*/ 1 w 6"/>
                <a:gd name="T7" fmla="*/ 4 h 7"/>
                <a:gd name="T8" fmla="*/ 3 w 6"/>
                <a:gd name="T9" fmla="*/ 1 h 7"/>
                <a:gd name="T10" fmla="*/ 3 w 6"/>
                <a:gd name="T11" fmla="*/ 0 h 7"/>
                <a:gd name="T12" fmla="*/ 0 w 6"/>
                <a:gd name="T13" fmla="*/ 4 h 7"/>
                <a:gd name="T14" fmla="*/ 3 w 6"/>
                <a:gd name="T15" fmla="*/ 7 h 7"/>
                <a:gd name="T16" fmla="*/ 6 w 6"/>
                <a:gd name="T17" fmla="*/ 4 h 7"/>
                <a:gd name="T18" fmla="*/ 3 w 6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1"/>
                  </a:moveTo>
                  <a:cubicBezTo>
                    <a:pt x="4" y="1"/>
                    <a:pt x="5" y="2"/>
                    <a:pt x="5" y="4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2" y="6"/>
                    <a:pt x="1" y="5"/>
                    <a:pt x="1" y="4"/>
                  </a:cubicBezTo>
                  <a:cubicBezTo>
                    <a:pt x="1" y="2"/>
                    <a:pt x="2" y="1"/>
                    <a:pt x="3" y="1"/>
                  </a:cubicBezTo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6" y="2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6" name="Freeform 418"/>
            <p:cNvSpPr>
              <a:spLocks noEditPoints="1"/>
            </p:cNvSpPr>
            <p:nvPr/>
          </p:nvSpPr>
          <p:spPr bwMode="auto">
            <a:xfrm>
              <a:off x="1095" y="1118"/>
              <a:ext cx="8" cy="9"/>
            </a:xfrm>
            <a:custGeom>
              <a:avLst/>
              <a:gdLst>
                <a:gd name="T0" fmla="*/ 3 w 6"/>
                <a:gd name="T1" fmla="*/ 1 h 7"/>
                <a:gd name="T2" fmla="*/ 5 w 6"/>
                <a:gd name="T3" fmla="*/ 3 h 7"/>
                <a:gd name="T4" fmla="*/ 3 w 6"/>
                <a:gd name="T5" fmla="*/ 6 h 7"/>
                <a:gd name="T6" fmla="*/ 1 w 6"/>
                <a:gd name="T7" fmla="*/ 3 h 7"/>
                <a:gd name="T8" fmla="*/ 3 w 6"/>
                <a:gd name="T9" fmla="*/ 1 h 7"/>
                <a:gd name="T10" fmla="*/ 3 w 6"/>
                <a:gd name="T11" fmla="*/ 0 h 7"/>
                <a:gd name="T12" fmla="*/ 0 w 6"/>
                <a:gd name="T13" fmla="*/ 3 h 7"/>
                <a:gd name="T14" fmla="*/ 3 w 6"/>
                <a:gd name="T15" fmla="*/ 7 h 7"/>
                <a:gd name="T16" fmla="*/ 6 w 6"/>
                <a:gd name="T17" fmla="*/ 3 h 7"/>
                <a:gd name="T18" fmla="*/ 3 w 6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1"/>
                  </a:moveTo>
                  <a:cubicBezTo>
                    <a:pt x="4" y="1"/>
                    <a:pt x="5" y="2"/>
                    <a:pt x="5" y="3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2" y="6"/>
                    <a:pt x="1" y="5"/>
                    <a:pt x="1" y="3"/>
                  </a:cubicBezTo>
                  <a:cubicBezTo>
                    <a:pt x="1" y="2"/>
                    <a:pt x="2" y="1"/>
                    <a:pt x="3" y="1"/>
                  </a:cubicBezTo>
                  <a:moveTo>
                    <a:pt x="3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5" y="7"/>
                    <a:pt x="6" y="5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Freeform 419"/>
            <p:cNvSpPr>
              <a:spLocks noEditPoints="1"/>
            </p:cNvSpPr>
            <p:nvPr/>
          </p:nvSpPr>
          <p:spPr bwMode="auto">
            <a:xfrm>
              <a:off x="1133" y="1079"/>
              <a:ext cx="10" cy="8"/>
            </a:xfrm>
            <a:custGeom>
              <a:avLst/>
              <a:gdLst>
                <a:gd name="T0" fmla="*/ 3 w 7"/>
                <a:gd name="T1" fmla="*/ 1 h 6"/>
                <a:gd name="T2" fmla="*/ 6 w 7"/>
                <a:gd name="T3" fmla="*/ 3 h 6"/>
                <a:gd name="T4" fmla="*/ 3 w 7"/>
                <a:gd name="T5" fmla="*/ 5 h 6"/>
                <a:gd name="T6" fmla="*/ 1 w 7"/>
                <a:gd name="T7" fmla="*/ 3 h 6"/>
                <a:gd name="T8" fmla="*/ 3 w 7"/>
                <a:gd name="T9" fmla="*/ 1 h 6"/>
                <a:gd name="T10" fmla="*/ 3 w 7"/>
                <a:gd name="T11" fmla="*/ 0 h 6"/>
                <a:gd name="T12" fmla="*/ 0 w 7"/>
                <a:gd name="T13" fmla="*/ 3 h 6"/>
                <a:gd name="T14" fmla="*/ 3 w 7"/>
                <a:gd name="T15" fmla="*/ 6 h 6"/>
                <a:gd name="T16" fmla="*/ 7 w 7"/>
                <a:gd name="T17" fmla="*/ 3 h 6"/>
                <a:gd name="T18" fmla="*/ 3 w 7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6">
                  <a:moveTo>
                    <a:pt x="3" y="1"/>
                  </a:moveTo>
                  <a:cubicBezTo>
                    <a:pt x="5" y="1"/>
                    <a:pt x="6" y="2"/>
                    <a:pt x="6" y="3"/>
                  </a:cubicBezTo>
                  <a:cubicBezTo>
                    <a:pt x="6" y="4"/>
                    <a:pt x="5" y="5"/>
                    <a:pt x="3" y="5"/>
                  </a:cubicBezTo>
                  <a:cubicBezTo>
                    <a:pt x="2" y="5"/>
                    <a:pt x="1" y="4"/>
                    <a:pt x="1" y="3"/>
                  </a:cubicBezTo>
                  <a:cubicBezTo>
                    <a:pt x="1" y="2"/>
                    <a:pt x="2" y="1"/>
                    <a:pt x="3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5" y="6"/>
                    <a:pt x="7" y="5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Freeform 420"/>
            <p:cNvSpPr>
              <a:spLocks noEditPoints="1"/>
            </p:cNvSpPr>
            <p:nvPr/>
          </p:nvSpPr>
          <p:spPr bwMode="auto">
            <a:xfrm>
              <a:off x="1055" y="1079"/>
              <a:ext cx="9" cy="8"/>
            </a:xfrm>
            <a:custGeom>
              <a:avLst/>
              <a:gdLst>
                <a:gd name="T0" fmla="*/ 4 w 7"/>
                <a:gd name="T1" fmla="*/ 1 h 6"/>
                <a:gd name="T2" fmla="*/ 6 w 7"/>
                <a:gd name="T3" fmla="*/ 3 h 6"/>
                <a:gd name="T4" fmla="*/ 4 w 7"/>
                <a:gd name="T5" fmla="*/ 5 h 6"/>
                <a:gd name="T6" fmla="*/ 2 w 7"/>
                <a:gd name="T7" fmla="*/ 3 h 6"/>
                <a:gd name="T8" fmla="*/ 4 w 7"/>
                <a:gd name="T9" fmla="*/ 1 h 6"/>
                <a:gd name="T10" fmla="*/ 4 w 7"/>
                <a:gd name="T11" fmla="*/ 0 h 6"/>
                <a:gd name="T12" fmla="*/ 0 w 7"/>
                <a:gd name="T13" fmla="*/ 3 h 6"/>
                <a:gd name="T14" fmla="*/ 4 w 7"/>
                <a:gd name="T15" fmla="*/ 6 h 6"/>
                <a:gd name="T16" fmla="*/ 7 w 7"/>
                <a:gd name="T17" fmla="*/ 3 h 6"/>
                <a:gd name="T18" fmla="*/ 4 w 7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6">
                  <a:moveTo>
                    <a:pt x="4" y="1"/>
                  </a:moveTo>
                  <a:cubicBezTo>
                    <a:pt x="5" y="1"/>
                    <a:pt x="6" y="2"/>
                    <a:pt x="6" y="3"/>
                  </a:cubicBezTo>
                  <a:cubicBezTo>
                    <a:pt x="6" y="4"/>
                    <a:pt x="5" y="5"/>
                    <a:pt x="4" y="5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1"/>
                    <a:pt x="4" y="1"/>
                  </a:cubicBezTo>
                  <a:moveTo>
                    <a:pt x="4" y="0"/>
                  </a:move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6"/>
                    <a:pt x="4" y="6"/>
                  </a:cubicBezTo>
                  <a:cubicBezTo>
                    <a:pt x="6" y="6"/>
                    <a:pt x="7" y="5"/>
                    <a:pt x="7" y="3"/>
                  </a:cubicBezTo>
                  <a:cubicBezTo>
                    <a:pt x="7" y="1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9" name="Freeform 421"/>
            <p:cNvSpPr>
              <a:spLocks noEditPoints="1"/>
            </p:cNvSpPr>
            <p:nvPr/>
          </p:nvSpPr>
          <p:spPr bwMode="auto">
            <a:xfrm>
              <a:off x="1067" y="1051"/>
              <a:ext cx="63" cy="64"/>
            </a:xfrm>
            <a:custGeom>
              <a:avLst/>
              <a:gdLst>
                <a:gd name="T0" fmla="*/ 31 w 46"/>
                <a:gd name="T1" fmla="*/ 22 h 46"/>
                <a:gd name="T2" fmla="*/ 43 w 46"/>
                <a:gd name="T3" fmla="*/ 3 h 46"/>
                <a:gd name="T4" fmla="*/ 25 w 46"/>
                <a:gd name="T5" fmla="*/ 15 h 46"/>
                <a:gd name="T6" fmla="*/ 23 w 46"/>
                <a:gd name="T7" fmla="*/ 0 h 46"/>
                <a:gd name="T8" fmla="*/ 21 w 46"/>
                <a:gd name="T9" fmla="*/ 17 h 46"/>
                <a:gd name="T10" fmla="*/ 19 w 46"/>
                <a:gd name="T11" fmla="*/ 18 h 46"/>
                <a:gd name="T12" fmla="*/ 17 w 46"/>
                <a:gd name="T13" fmla="*/ 21 h 46"/>
                <a:gd name="T14" fmla="*/ 0 w 46"/>
                <a:gd name="T15" fmla="*/ 23 h 46"/>
                <a:gd name="T16" fmla="*/ 15 w 46"/>
                <a:gd name="T17" fmla="*/ 24 h 46"/>
                <a:gd name="T18" fmla="*/ 3 w 46"/>
                <a:gd name="T19" fmla="*/ 43 h 46"/>
                <a:gd name="T20" fmla="*/ 22 w 46"/>
                <a:gd name="T21" fmla="*/ 31 h 46"/>
                <a:gd name="T22" fmla="*/ 23 w 46"/>
                <a:gd name="T23" fmla="*/ 46 h 46"/>
                <a:gd name="T24" fmla="*/ 25 w 46"/>
                <a:gd name="T25" fmla="*/ 29 h 46"/>
                <a:gd name="T26" fmla="*/ 28 w 46"/>
                <a:gd name="T27" fmla="*/ 28 h 46"/>
                <a:gd name="T28" fmla="*/ 29 w 46"/>
                <a:gd name="T29" fmla="*/ 25 h 46"/>
                <a:gd name="T30" fmla="*/ 46 w 46"/>
                <a:gd name="T31" fmla="*/ 23 h 46"/>
                <a:gd name="T32" fmla="*/ 31 w 46"/>
                <a:gd name="T33" fmla="*/ 22 h 46"/>
                <a:gd name="T34" fmla="*/ 23 w 46"/>
                <a:gd name="T35" fmla="*/ 28 h 46"/>
                <a:gd name="T36" fmla="*/ 19 w 46"/>
                <a:gd name="T37" fmla="*/ 23 h 46"/>
                <a:gd name="T38" fmla="*/ 23 w 46"/>
                <a:gd name="T39" fmla="*/ 18 h 46"/>
                <a:gd name="T40" fmla="*/ 28 w 46"/>
                <a:gd name="T41" fmla="*/ 23 h 46"/>
                <a:gd name="T42" fmla="*/ 23 w 46"/>
                <a:gd name="T43" fmla="*/ 2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46">
                  <a:moveTo>
                    <a:pt x="31" y="22"/>
                  </a:moveTo>
                  <a:cubicBezTo>
                    <a:pt x="43" y="3"/>
                    <a:pt x="43" y="3"/>
                    <a:pt x="43" y="3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46" y="23"/>
                    <a:pt x="46" y="23"/>
                    <a:pt x="46" y="23"/>
                  </a:cubicBezTo>
                  <a:lnTo>
                    <a:pt x="31" y="22"/>
                  </a:lnTo>
                  <a:close/>
                  <a:moveTo>
                    <a:pt x="23" y="28"/>
                  </a:moveTo>
                  <a:cubicBezTo>
                    <a:pt x="21" y="28"/>
                    <a:pt x="19" y="25"/>
                    <a:pt x="19" y="23"/>
                  </a:cubicBezTo>
                  <a:cubicBezTo>
                    <a:pt x="19" y="20"/>
                    <a:pt x="21" y="18"/>
                    <a:pt x="23" y="18"/>
                  </a:cubicBezTo>
                  <a:cubicBezTo>
                    <a:pt x="26" y="18"/>
                    <a:pt x="28" y="20"/>
                    <a:pt x="28" y="23"/>
                  </a:cubicBezTo>
                  <a:cubicBezTo>
                    <a:pt x="28" y="25"/>
                    <a:pt x="26" y="28"/>
                    <a:pt x="2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0" name="Freeform 422"/>
            <p:cNvSpPr>
              <a:spLocks/>
            </p:cNvSpPr>
            <p:nvPr/>
          </p:nvSpPr>
          <p:spPr bwMode="auto">
            <a:xfrm>
              <a:off x="2193" y="2264"/>
              <a:ext cx="113" cy="37"/>
            </a:xfrm>
            <a:custGeom>
              <a:avLst/>
              <a:gdLst>
                <a:gd name="T0" fmla="*/ 77 w 82"/>
                <a:gd name="T1" fmla="*/ 0 h 27"/>
                <a:gd name="T2" fmla="*/ 4 w 82"/>
                <a:gd name="T3" fmla="*/ 0 h 27"/>
                <a:gd name="T4" fmla="*/ 0 w 82"/>
                <a:gd name="T5" fmla="*/ 4 h 27"/>
                <a:gd name="T6" fmla="*/ 0 w 82"/>
                <a:gd name="T7" fmla="*/ 22 h 27"/>
                <a:gd name="T8" fmla="*/ 4 w 82"/>
                <a:gd name="T9" fmla="*/ 27 h 27"/>
                <a:gd name="T10" fmla="*/ 77 w 82"/>
                <a:gd name="T11" fmla="*/ 27 h 27"/>
                <a:gd name="T12" fmla="*/ 82 w 82"/>
                <a:gd name="T13" fmla="*/ 22 h 27"/>
                <a:gd name="T14" fmla="*/ 82 w 82"/>
                <a:gd name="T15" fmla="*/ 4 h 27"/>
                <a:gd name="T16" fmla="*/ 77 w 82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27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9" y="27"/>
                    <a:pt x="82" y="25"/>
                    <a:pt x="82" y="22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2"/>
                    <a:pt x="79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Freeform 423"/>
            <p:cNvSpPr>
              <a:spLocks/>
            </p:cNvSpPr>
            <p:nvPr/>
          </p:nvSpPr>
          <p:spPr bwMode="auto">
            <a:xfrm>
              <a:off x="2193" y="2220"/>
              <a:ext cx="113" cy="37"/>
            </a:xfrm>
            <a:custGeom>
              <a:avLst/>
              <a:gdLst>
                <a:gd name="T0" fmla="*/ 77 w 82"/>
                <a:gd name="T1" fmla="*/ 0 h 27"/>
                <a:gd name="T2" fmla="*/ 4 w 82"/>
                <a:gd name="T3" fmla="*/ 0 h 27"/>
                <a:gd name="T4" fmla="*/ 0 w 82"/>
                <a:gd name="T5" fmla="*/ 5 h 27"/>
                <a:gd name="T6" fmla="*/ 0 w 82"/>
                <a:gd name="T7" fmla="*/ 23 h 27"/>
                <a:gd name="T8" fmla="*/ 4 w 82"/>
                <a:gd name="T9" fmla="*/ 27 h 27"/>
                <a:gd name="T10" fmla="*/ 77 w 82"/>
                <a:gd name="T11" fmla="*/ 27 h 27"/>
                <a:gd name="T12" fmla="*/ 82 w 82"/>
                <a:gd name="T13" fmla="*/ 23 h 27"/>
                <a:gd name="T14" fmla="*/ 82 w 82"/>
                <a:gd name="T15" fmla="*/ 5 h 27"/>
                <a:gd name="T16" fmla="*/ 77 w 82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27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9" y="27"/>
                    <a:pt x="82" y="25"/>
                    <a:pt x="82" y="23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2" y="2"/>
                    <a:pt x="79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Freeform 424"/>
            <p:cNvSpPr>
              <a:spLocks/>
            </p:cNvSpPr>
            <p:nvPr/>
          </p:nvSpPr>
          <p:spPr bwMode="auto">
            <a:xfrm>
              <a:off x="2193" y="2176"/>
              <a:ext cx="113" cy="38"/>
            </a:xfrm>
            <a:custGeom>
              <a:avLst/>
              <a:gdLst>
                <a:gd name="T0" fmla="*/ 77 w 82"/>
                <a:gd name="T1" fmla="*/ 0 h 28"/>
                <a:gd name="T2" fmla="*/ 4 w 82"/>
                <a:gd name="T3" fmla="*/ 0 h 28"/>
                <a:gd name="T4" fmla="*/ 0 w 82"/>
                <a:gd name="T5" fmla="*/ 5 h 28"/>
                <a:gd name="T6" fmla="*/ 0 w 82"/>
                <a:gd name="T7" fmla="*/ 23 h 28"/>
                <a:gd name="T8" fmla="*/ 4 w 82"/>
                <a:gd name="T9" fmla="*/ 28 h 28"/>
                <a:gd name="T10" fmla="*/ 77 w 82"/>
                <a:gd name="T11" fmla="*/ 28 h 28"/>
                <a:gd name="T12" fmla="*/ 82 w 82"/>
                <a:gd name="T13" fmla="*/ 23 h 28"/>
                <a:gd name="T14" fmla="*/ 82 w 82"/>
                <a:gd name="T15" fmla="*/ 5 h 28"/>
                <a:gd name="T16" fmla="*/ 77 w 82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28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8"/>
                    <a:pt x="4" y="28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9" y="28"/>
                    <a:pt x="82" y="25"/>
                    <a:pt x="82" y="23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2" y="2"/>
                    <a:pt x="79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Freeform 425"/>
            <p:cNvSpPr>
              <a:spLocks/>
            </p:cNvSpPr>
            <p:nvPr/>
          </p:nvSpPr>
          <p:spPr bwMode="auto">
            <a:xfrm>
              <a:off x="1755" y="1502"/>
              <a:ext cx="16" cy="6"/>
            </a:xfrm>
            <a:custGeom>
              <a:avLst/>
              <a:gdLst>
                <a:gd name="T0" fmla="*/ 5 w 11"/>
                <a:gd name="T1" fmla="*/ 1 h 5"/>
                <a:gd name="T2" fmla="*/ 9 w 11"/>
                <a:gd name="T3" fmla="*/ 5 h 5"/>
                <a:gd name="T4" fmla="*/ 9 w 11"/>
                <a:gd name="T5" fmla="*/ 5 h 5"/>
                <a:gd name="T6" fmla="*/ 11 w 11"/>
                <a:gd name="T7" fmla="*/ 5 h 5"/>
                <a:gd name="T8" fmla="*/ 5 w 11"/>
                <a:gd name="T9" fmla="*/ 0 h 5"/>
                <a:gd name="T10" fmla="*/ 0 w 11"/>
                <a:gd name="T11" fmla="*/ 5 h 5"/>
                <a:gd name="T12" fmla="*/ 1 w 11"/>
                <a:gd name="T13" fmla="*/ 5 h 5"/>
                <a:gd name="T14" fmla="*/ 1 w 11"/>
                <a:gd name="T15" fmla="*/ 5 h 5"/>
                <a:gd name="T16" fmla="*/ 5 w 11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5" y="1"/>
                  </a:moveTo>
                  <a:cubicBezTo>
                    <a:pt x="7" y="1"/>
                    <a:pt x="9" y="3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Freeform 426"/>
            <p:cNvSpPr>
              <a:spLocks/>
            </p:cNvSpPr>
            <p:nvPr/>
          </p:nvSpPr>
          <p:spPr bwMode="auto">
            <a:xfrm>
              <a:off x="1746" y="1491"/>
              <a:ext cx="33" cy="16"/>
            </a:xfrm>
            <a:custGeom>
              <a:avLst/>
              <a:gdLst>
                <a:gd name="T0" fmla="*/ 12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4 w 24"/>
                <a:gd name="T7" fmla="*/ 12 h 12"/>
                <a:gd name="T8" fmla="*/ 12 w 24"/>
                <a:gd name="T9" fmla="*/ 4 h 12"/>
                <a:gd name="T10" fmla="*/ 21 w 24"/>
                <a:gd name="T11" fmla="*/ 12 h 12"/>
                <a:gd name="T12" fmla="*/ 21 w 24"/>
                <a:gd name="T13" fmla="*/ 12 h 12"/>
                <a:gd name="T14" fmla="*/ 24 w 24"/>
                <a:gd name="T15" fmla="*/ 10 h 12"/>
                <a:gd name="T16" fmla="*/ 12 w 2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2">
                  <a:moveTo>
                    <a:pt x="12" y="0"/>
                  </a:moveTo>
                  <a:cubicBezTo>
                    <a:pt x="6" y="0"/>
                    <a:pt x="1" y="5"/>
                    <a:pt x="0" y="1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7"/>
                    <a:pt x="8" y="4"/>
                    <a:pt x="12" y="4"/>
                  </a:cubicBezTo>
                  <a:cubicBezTo>
                    <a:pt x="17" y="4"/>
                    <a:pt x="20" y="7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3" y="5"/>
                    <a:pt x="18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Freeform 427"/>
            <p:cNvSpPr>
              <a:spLocks/>
            </p:cNvSpPr>
            <p:nvPr/>
          </p:nvSpPr>
          <p:spPr bwMode="auto">
            <a:xfrm>
              <a:off x="1735" y="1478"/>
              <a:ext cx="56" cy="26"/>
            </a:xfrm>
            <a:custGeom>
              <a:avLst/>
              <a:gdLst>
                <a:gd name="T0" fmla="*/ 21 w 41"/>
                <a:gd name="T1" fmla="*/ 0 h 19"/>
                <a:gd name="T2" fmla="*/ 0 w 41"/>
                <a:gd name="T3" fmla="*/ 17 h 19"/>
                <a:gd name="T4" fmla="*/ 5 w 41"/>
                <a:gd name="T5" fmla="*/ 19 h 19"/>
                <a:gd name="T6" fmla="*/ 6 w 41"/>
                <a:gd name="T7" fmla="*/ 19 h 19"/>
                <a:gd name="T8" fmla="*/ 20 w 41"/>
                <a:gd name="T9" fmla="*/ 6 h 19"/>
                <a:gd name="T10" fmla="*/ 35 w 41"/>
                <a:gd name="T11" fmla="*/ 19 h 19"/>
                <a:gd name="T12" fmla="*/ 35 w 41"/>
                <a:gd name="T13" fmla="*/ 19 h 19"/>
                <a:gd name="T14" fmla="*/ 41 w 41"/>
                <a:gd name="T15" fmla="*/ 17 h 19"/>
                <a:gd name="T16" fmla="*/ 21 w 41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9">
                  <a:moveTo>
                    <a:pt x="21" y="0"/>
                  </a:moveTo>
                  <a:cubicBezTo>
                    <a:pt x="10" y="0"/>
                    <a:pt x="2" y="7"/>
                    <a:pt x="0" y="1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1"/>
                    <a:pt x="13" y="6"/>
                    <a:pt x="20" y="6"/>
                  </a:cubicBezTo>
                  <a:cubicBezTo>
                    <a:pt x="28" y="6"/>
                    <a:pt x="35" y="11"/>
                    <a:pt x="35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39" y="7"/>
                    <a:pt x="31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Freeform 428"/>
            <p:cNvSpPr>
              <a:spLocks/>
            </p:cNvSpPr>
            <p:nvPr/>
          </p:nvSpPr>
          <p:spPr bwMode="auto">
            <a:xfrm>
              <a:off x="1753" y="1507"/>
              <a:ext cx="20" cy="28"/>
            </a:xfrm>
            <a:custGeom>
              <a:avLst/>
              <a:gdLst>
                <a:gd name="T0" fmla="*/ 13 w 15"/>
                <a:gd name="T1" fmla="*/ 17 h 20"/>
                <a:gd name="T2" fmla="*/ 8 w 15"/>
                <a:gd name="T3" fmla="*/ 17 h 20"/>
                <a:gd name="T4" fmla="*/ 8 w 15"/>
                <a:gd name="T5" fmla="*/ 6 h 20"/>
                <a:gd name="T6" fmla="*/ 10 w 15"/>
                <a:gd name="T7" fmla="*/ 3 h 20"/>
                <a:gd name="T8" fmla="*/ 7 w 15"/>
                <a:gd name="T9" fmla="*/ 0 h 20"/>
                <a:gd name="T10" fmla="*/ 4 w 15"/>
                <a:gd name="T11" fmla="*/ 3 h 20"/>
                <a:gd name="T12" fmla="*/ 6 w 15"/>
                <a:gd name="T13" fmla="*/ 6 h 20"/>
                <a:gd name="T14" fmla="*/ 6 w 15"/>
                <a:gd name="T15" fmla="*/ 17 h 20"/>
                <a:gd name="T16" fmla="*/ 2 w 15"/>
                <a:gd name="T17" fmla="*/ 17 h 20"/>
                <a:gd name="T18" fmla="*/ 0 w 15"/>
                <a:gd name="T19" fmla="*/ 18 h 20"/>
                <a:gd name="T20" fmla="*/ 2 w 15"/>
                <a:gd name="T21" fmla="*/ 20 h 20"/>
                <a:gd name="T22" fmla="*/ 13 w 15"/>
                <a:gd name="T23" fmla="*/ 20 h 20"/>
                <a:gd name="T24" fmla="*/ 15 w 15"/>
                <a:gd name="T25" fmla="*/ 18 h 20"/>
                <a:gd name="T26" fmla="*/ 13 w 15"/>
                <a:gd name="T27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20">
                  <a:moveTo>
                    <a:pt x="13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5"/>
                    <a:pt x="10" y="4"/>
                    <a:pt x="10" y="3"/>
                  </a:cubicBezTo>
                  <a:cubicBezTo>
                    <a:pt x="10" y="1"/>
                    <a:pt x="9" y="0"/>
                    <a:pt x="7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4" y="4"/>
                    <a:pt x="5" y="5"/>
                    <a:pt x="6" y="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7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5" y="19"/>
                    <a:pt x="15" y="18"/>
                  </a:cubicBezTo>
                  <a:cubicBezTo>
                    <a:pt x="15" y="17"/>
                    <a:pt x="14" y="17"/>
                    <a:pt x="1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Freeform 429"/>
            <p:cNvSpPr>
              <a:spLocks noEditPoints="1"/>
            </p:cNvSpPr>
            <p:nvPr/>
          </p:nvSpPr>
          <p:spPr bwMode="auto">
            <a:xfrm>
              <a:off x="1693" y="2019"/>
              <a:ext cx="38" cy="58"/>
            </a:xfrm>
            <a:custGeom>
              <a:avLst/>
              <a:gdLst>
                <a:gd name="T0" fmla="*/ 24 w 27"/>
                <a:gd name="T1" fmla="*/ 0 h 42"/>
                <a:gd name="T2" fmla="*/ 2 w 27"/>
                <a:gd name="T3" fmla="*/ 0 h 42"/>
                <a:gd name="T4" fmla="*/ 0 w 27"/>
                <a:gd name="T5" fmla="*/ 3 h 42"/>
                <a:gd name="T6" fmla="*/ 0 w 27"/>
                <a:gd name="T7" fmla="*/ 36 h 42"/>
                <a:gd name="T8" fmla="*/ 2 w 27"/>
                <a:gd name="T9" fmla="*/ 38 h 42"/>
                <a:gd name="T10" fmla="*/ 3 w 27"/>
                <a:gd name="T11" fmla="*/ 38 h 42"/>
                <a:gd name="T12" fmla="*/ 3 w 27"/>
                <a:gd name="T13" fmla="*/ 40 h 42"/>
                <a:gd name="T14" fmla="*/ 5 w 27"/>
                <a:gd name="T15" fmla="*/ 42 h 42"/>
                <a:gd name="T16" fmla="*/ 7 w 27"/>
                <a:gd name="T17" fmla="*/ 40 h 42"/>
                <a:gd name="T18" fmla="*/ 7 w 27"/>
                <a:gd name="T19" fmla="*/ 38 h 42"/>
                <a:gd name="T20" fmla="*/ 20 w 27"/>
                <a:gd name="T21" fmla="*/ 38 h 42"/>
                <a:gd name="T22" fmla="*/ 20 w 27"/>
                <a:gd name="T23" fmla="*/ 40 h 42"/>
                <a:gd name="T24" fmla="*/ 22 w 27"/>
                <a:gd name="T25" fmla="*/ 42 h 42"/>
                <a:gd name="T26" fmla="*/ 24 w 27"/>
                <a:gd name="T27" fmla="*/ 40 h 42"/>
                <a:gd name="T28" fmla="*/ 24 w 27"/>
                <a:gd name="T29" fmla="*/ 38 h 42"/>
                <a:gd name="T30" fmla="*/ 24 w 27"/>
                <a:gd name="T31" fmla="*/ 38 h 42"/>
                <a:gd name="T32" fmla="*/ 27 w 27"/>
                <a:gd name="T33" fmla="*/ 36 h 42"/>
                <a:gd name="T34" fmla="*/ 27 w 27"/>
                <a:gd name="T35" fmla="*/ 3 h 42"/>
                <a:gd name="T36" fmla="*/ 24 w 27"/>
                <a:gd name="T37" fmla="*/ 0 h 42"/>
                <a:gd name="T38" fmla="*/ 13 w 27"/>
                <a:gd name="T39" fmla="*/ 3 h 42"/>
                <a:gd name="T40" fmla="*/ 21 w 27"/>
                <a:gd name="T41" fmla="*/ 10 h 42"/>
                <a:gd name="T42" fmla="*/ 13 w 27"/>
                <a:gd name="T43" fmla="*/ 17 h 42"/>
                <a:gd name="T44" fmla="*/ 6 w 27"/>
                <a:gd name="T45" fmla="*/ 10 h 42"/>
                <a:gd name="T46" fmla="*/ 13 w 27"/>
                <a:gd name="T47" fmla="*/ 3 h 42"/>
                <a:gd name="T48" fmla="*/ 13 w 27"/>
                <a:gd name="T49" fmla="*/ 35 h 42"/>
                <a:gd name="T50" fmla="*/ 5 w 27"/>
                <a:gd name="T51" fmla="*/ 27 h 42"/>
                <a:gd name="T52" fmla="*/ 13 w 27"/>
                <a:gd name="T53" fmla="*/ 20 h 42"/>
                <a:gd name="T54" fmla="*/ 22 w 27"/>
                <a:gd name="T55" fmla="*/ 27 h 42"/>
                <a:gd name="T56" fmla="*/ 13 w 27"/>
                <a:gd name="T57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" h="42">
                  <a:moveTo>
                    <a:pt x="2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1" y="38"/>
                    <a:pt x="2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1"/>
                    <a:pt x="4" y="42"/>
                    <a:pt x="5" y="42"/>
                  </a:cubicBezTo>
                  <a:cubicBezTo>
                    <a:pt x="6" y="42"/>
                    <a:pt x="7" y="41"/>
                    <a:pt x="7" y="40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1" y="42"/>
                    <a:pt x="22" y="42"/>
                  </a:cubicBezTo>
                  <a:cubicBezTo>
                    <a:pt x="23" y="42"/>
                    <a:pt x="24" y="41"/>
                    <a:pt x="24" y="40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6" y="38"/>
                    <a:pt x="27" y="37"/>
                    <a:pt x="27" y="36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1"/>
                    <a:pt x="26" y="0"/>
                    <a:pt x="24" y="0"/>
                  </a:cubicBezTo>
                  <a:close/>
                  <a:moveTo>
                    <a:pt x="13" y="3"/>
                  </a:moveTo>
                  <a:cubicBezTo>
                    <a:pt x="17" y="3"/>
                    <a:pt x="21" y="6"/>
                    <a:pt x="21" y="10"/>
                  </a:cubicBezTo>
                  <a:cubicBezTo>
                    <a:pt x="21" y="14"/>
                    <a:pt x="17" y="17"/>
                    <a:pt x="13" y="17"/>
                  </a:cubicBezTo>
                  <a:cubicBezTo>
                    <a:pt x="9" y="17"/>
                    <a:pt x="6" y="14"/>
                    <a:pt x="6" y="10"/>
                  </a:cubicBezTo>
                  <a:cubicBezTo>
                    <a:pt x="6" y="6"/>
                    <a:pt x="9" y="3"/>
                    <a:pt x="13" y="3"/>
                  </a:cubicBezTo>
                  <a:close/>
                  <a:moveTo>
                    <a:pt x="13" y="35"/>
                  </a:moveTo>
                  <a:cubicBezTo>
                    <a:pt x="9" y="35"/>
                    <a:pt x="5" y="32"/>
                    <a:pt x="5" y="27"/>
                  </a:cubicBezTo>
                  <a:cubicBezTo>
                    <a:pt x="5" y="23"/>
                    <a:pt x="9" y="20"/>
                    <a:pt x="13" y="20"/>
                  </a:cubicBezTo>
                  <a:cubicBezTo>
                    <a:pt x="18" y="20"/>
                    <a:pt x="22" y="23"/>
                    <a:pt x="22" y="27"/>
                  </a:cubicBezTo>
                  <a:cubicBezTo>
                    <a:pt x="22" y="32"/>
                    <a:pt x="18" y="35"/>
                    <a:pt x="13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Freeform 430"/>
            <p:cNvSpPr>
              <a:spLocks noEditPoints="1"/>
            </p:cNvSpPr>
            <p:nvPr/>
          </p:nvSpPr>
          <p:spPr bwMode="auto">
            <a:xfrm>
              <a:off x="1703" y="2048"/>
              <a:ext cx="18" cy="18"/>
            </a:xfrm>
            <a:custGeom>
              <a:avLst/>
              <a:gdLst>
                <a:gd name="T0" fmla="*/ 6 w 13"/>
                <a:gd name="T1" fmla="*/ 0 h 13"/>
                <a:gd name="T2" fmla="*/ 0 w 13"/>
                <a:gd name="T3" fmla="*/ 6 h 13"/>
                <a:gd name="T4" fmla="*/ 6 w 13"/>
                <a:gd name="T5" fmla="*/ 13 h 13"/>
                <a:gd name="T6" fmla="*/ 13 w 13"/>
                <a:gd name="T7" fmla="*/ 6 h 13"/>
                <a:gd name="T8" fmla="*/ 6 w 13"/>
                <a:gd name="T9" fmla="*/ 0 h 13"/>
                <a:gd name="T10" fmla="*/ 6 w 13"/>
                <a:gd name="T11" fmla="*/ 11 h 13"/>
                <a:gd name="T12" fmla="*/ 1 w 13"/>
                <a:gd name="T13" fmla="*/ 6 h 13"/>
                <a:gd name="T14" fmla="*/ 6 w 13"/>
                <a:gd name="T15" fmla="*/ 1 h 13"/>
                <a:gd name="T16" fmla="*/ 11 w 13"/>
                <a:gd name="T17" fmla="*/ 6 h 13"/>
                <a:gd name="T18" fmla="*/ 6 w 13"/>
                <a:gd name="T1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10" y="13"/>
                    <a:pt x="13" y="10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  <a:close/>
                  <a:moveTo>
                    <a:pt x="6" y="11"/>
                  </a:moveTo>
                  <a:cubicBezTo>
                    <a:pt x="4" y="11"/>
                    <a:pt x="1" y="9"/>
                    <a:pt x="1" y="6"/>
                  </a:cubicBezTo>
                  <a:cubicBezTo>
                    <a:pt x="1" y="4"/>
                    <a:pt x="4" y="1"/>
                    <a:pt x="6" y="1"/>
                  </a:cubicBezTo>
                  <a:cubicBezTo>
                    <a:pt x="9" y="1"/>
                    <a:pt x="11" y="4"/>
                    <a:pt x="11" y="6"/>
                  </a:cubicBezTo>
                  <a:cubicBezTo>
                    <a:pt x="11" y="9"/>
                    <a:pt x="9" y="11"/>
                    <a:pt x="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Freeform 431"/>
            <p:cNvSpPr>
              <a:spLocks noEditPoints="1"/>
            </p:cNvSpPr>
            <p:nvPr/>
          </p:nvSpPr>
          <p:spPr bwMode="auto">
            <a:xfrm>
              <a:off x="1703" y="2024"/>
              <a:ext cx="17" cy="16"/>
            </a:xfrm>
            <a:custGeom>
              <a:avLst/>
              <a:gdLst>
                <a:gd name="T0" fmla="*/ 6 w 12"/>
                <a:gd name="T1" fmla="*/ 11 h 11"/>
                <a:gd name="T2" fmla="*/ 12 w 12"/>
                <a:gd name="T3" fmla="*/ 6 h 11"/>
                <a:gd name="T4" fmla="*/ 6 w 12"/>
                <a:gd name="T5" fmla="*/ 0 h 11"/>
                <a:gd name="T6" fmla="*/ 0 w 12"/>
                <a:gd name="T7" fmla="*/ 6 h 11"/>
                <a:gd name="T8" fmla="*/ 6 w 12"/>
                <a:gd name="T9" fmla="*/ 11 h 11"/>
                <a:gd name="T10" fmla="*/ 6 w 12"/>
                <a:gd name="T11" fmla="*/ 2 h 11"/>
                <a:gd name="T12" fmla="*/ 11 w 12"/>
                <a:gd name="T13" fmla="*/ 6 h 11"/>
                <a:gd name="T14" fmla="*/ 6 w 12"/>
                <a:gd name="T15" fmla="*/ 10 h 11"/>
                <a:gd name="T16" fmla="*/ 1 w 12"/>
                <a:gd name="T17" fmla="*/ 6 h 11"/>
                <a:gd name="T18" fmla="*/ 6 w 12"/>
                <a:gd name="T1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1">
                  <a:moveTo>
                    <a:pt x="6" y="11"/>
                  </a:moveTo>
                  <a:cubicBezTo>
                    <a:pt x="9" y="11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lose/>
                  <a:moveTo>
                    <a:pt x="6" y="2"/>
                  </a:moveTo>
                  <a:cubicBezTo>
                    <a:pt x="9" y="2"/>
                    <a:pt x="11" y="3"/>
                    <a:pt x="11" y="6"/>
                  </a:cubicBezTo>
                  <a:cubicBezTo>
                    <a:pt x="11" y="8"/>
                    <a:pt x="9" y="10"/>
                    <a:pt x="6" y="10"/>
                  </a:cubicBezTo>
                  <a:cubicBezTo>
                    <a:pt x="4" y="10"/>
                    <a:pt x="1" y="8"/>
                    <a:pt x="1" y="6"/>
                  </a:cubicBezTo>
                  <a:cubicBezTo>
                    <a:pt x="1" y="3"/>
                    <a:pt x="4" y="2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Oval 432"/>
            <p:cNvSpPr>
              <a:spLocks noChangeArrowheads="1"/>
            </p:cNvSpPr>
            <p:nvPr/>
          </p:nvSpPr>
          <p:spPr bwMode="auto">
            <a:xfrm>
              <a:off x="1707" y="2027"/>
              <a:ext cx="10" cy="1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Oval 433"/>
            <p:cNvSpPr>
              <a:spLocks noChangeArrowheads="1"/>
            </p:cNvSpPr>
            <p:nvPr/>
          </p:nvSpPr>
          <p:spPr bwMode="auto">
            <a:xfrm>
              <a:off x="1707" y="2052"/>
              <a:ext cx="10" cy="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Freeform 434"/>
            <p:cNvSpPr>
              <a:spLocks/>
            </p:cNvSpPr>
            <p:nvPr/>
          </p:nvSpPr>
          <p:spPr bwMode="auto">
            <a:xfrm>
              <a:off x="2134" y="1492"/>
              <a:ext cx="17" cy="16"/>
            </a:xfrm>
            <a:custGeom>
              <a:avLst/>
              <a:gdLst>
                <a:gd name="T0" fmla="*/ 3 w 17"/>
                <a:gd name="T1" fmla="*/ 0 h 16"/>
                <a:gd name="T2" fmla="*/ 0 w 17"/>
                <a:gd name="T3" fmla="*/ 3 h 16"/>
                <a:gd name="T4" fmla="*/ 14 w 17"/>
                <a:gd name="T5" fmla="*/ 16 h 16"/>
                <a:gd name="T6" fmla="*/ 17 w 17"/>
                <a:gd name="T7" fmla="*/ 14 h 16"/>
                <a:gd name="T8" fmla="*/ 3 w 17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0"/>
                  </a:moveTo>
                  <a:lnTo>
                    <a:pt x="0" y="3"/>
                  </a:lnTo>
                  <a:lnTo>
                    <a:pt x="14" y="16"/>
                  </a:lnTo>
                  <a:lnTo>
                    <a:pt x="17" y="14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Freeform 435"/>
            <p:cNvSpPr>
              <a:spLocks/>
            </p:cNvSpPr>
            <p:nvPr/>
          </p:nvSpPr>
          <p:spPr bwMode="auto">
            <a:xfrm>
              <a:off x="2095" y="1529"/>
              <a:ext cx="18" cy="18"/>
            </a:xfrm>
            <a:custGeom>
              <a:avLst/>
              <a:gdLst>
                <a:gd name="T0" fmla="*/ 5 w 18"/>
                <a:gd name="T1" fmla="*/ 0 h 18"/>
                <a:gd name="T2" fmla="*/ 0 w 18"/>
                <a:gd name="T3" fmla="*/ 18 h 18"/>
                <a:gd name="T4" fmla="*/ 18 w 18"/>
                <a:gd name="T5" fmla="*/ 14 h 18"/>
                <a:gd name="T6" fmla="*/ 5 w 18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8">
                  <a:moveTo>
                    <a:pt x="5" y="0"/>
                  </a:moveTo>
                  <a:lnTo>
                    <a:pt x="0" y="18"/>
                  </a:lnTo>
                  <a:lnTo>
                    <a:pt x="18" y="14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Freeform 436"/>
            <p:cNvSpPr>
              <a:spLocks noEditPoints="1"/>
            </p:cNvSpPr>
            <p:nvPr/>
          </p:nvSpPr>
          <p:spPr bwMode="auto">
            <a:xfrm>
              <a:off x="2101" y="1496"/>
              <a:ext cx="45" cy="45"/>
            </a:xfrm>
            <a:custGeom>
              <a:avLst/>
              <a:gdLst>
                <a:gd name="T0" fmla="*/ 0 w 33"/>
                <a:gd name="T1" fmla="*/ 23 h 33"/>
                <a:gd name="T2" fmla="*/ 10 w 33"/>
                <a:gd name="T3" fmla="*/ 33 h 33"/>
                <a:gd name="T4" fmla="*/ 33 w 33"/>
                <a:gd name="T5" fmla="*/ 9 h 33"/>
                <a:gd name="T6" fmla="*/ 23 w 33"/>
                <a:gd name="T7" fmla="*/ 0 h 33"/>
                <a:gd name="T8" fmla="*/ 0 w 33"/>
                <a:gd name="T9" fmla="*/ 23 h 33"/>
                <a:gd name="T10" fmla="*/ 8 w 33"/>
                <a:gd name="T11" fmla="*/ 17 h 33"/>
                <a:gd name="T12" fmla="*/ 20 w 33"/>
                <a:gd name="T13" fmla="*/ 5 h 33"/>
                <a:gd name="T14" fmla="*/ 21 w 33"/>
                <a:gd name="T15" fmla="*/ 5 h 33"/>
                <a:gd name="T16" fmla="*/ 21 w 33"/>
                <a:gd name="T17" fmla="*/ 7 h 33"/>
                <a:gd name="T18" fmla="*/ 9 w 33"/>
                <a:gd name="T19" fmla="*/ 19 h 33"/>
                <a:gd name="T20" fmla="*/ 8 w 33"/>
                <a:gd name="T21" fmla="*/ 19 h 33"/>
                <a:gd name="T22" fmla="*/ 8 w 33"/>
                <a:gd name="T23" fmla="*/ 17 h 33"/>
                <a:gd name="T24" fmla="*/ 28 w 33"/>
                <a:gd name="T25" fmla="*/ 12 h 33"/>
                <a:gd name="T26" fmla="*/ 16 w 33"/>
                <a:gd name="T27" fmla="*/ 25 h 33"/>
                <a:gd name="T28" fmla="*/ 14 w 33"/>
                <a:gd name="T29" fmla="*/ 25 h 33"/>
                <a:gd name="T30" fmla="*/ 14 w 33"/>
                <a:gd name="T31" fmla="*/ 23 h 33"/>
                <a:gd name="T32" fmla="*/ 26 w 33"/>
                <a:gd name="T33" fmla="*/ 11 h 33"/>
                <a:gd name="T34" fmla="*/ 28 w 33"/>
                <a:gd name="T35" fmla="*/ 11 h 33"/>
                <a:gd name="T36" fmla="*/ 28 w 33"/>
                <a:gd name="T37" fmla="*/ 12 h 33"/>
                <a:gd name="T38" fmla="*/ 27 w 33"/>
                <a:gd name="T39" fmla="*/ 6 h 33"/>
                <a:gd name="T40" fmla="*/ 27 w 33"/>
                <a:gd name="T41" fmla="*/ 8 h 33"/>
                <a:gd name="T42" fmla="*/ 9 w 33"/>
                <a:gd name="T43" fmla="*/ 26 h 33"/>
                <a:gd name="T44" fmla="*/ 7 w 33"/>
                <a:gd name="T45" fmla="*/ 26 h 33"/>
                <a:gd name="T46" fmla="*/ 7 w 33"/>
                <a:gd name="T47" fmla="*/ 23 h 33"/>
                <a:gd name="T48" fmla="*/ 24 w 33"/>
                <a:gd name="T49" fmla="*/ 6 h 33"/>
                <a:gd name="T50" fmla="*/ 27 w 33"/>
                <a:gd name="T51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" h="33">
                  <a:moveTo>
                    <a:pt x="0" y="2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0" y="23"/>
                  </a:lnTo>
                  <a:close/>
                  <a:moveTo>
                    <a:pt x="8" y="17"/>
                  </a:move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1" y="5"/>
                    <a:pt x="21" y="5"/>
                  </a:cubicBezTo>
                  <a:cubicBezTo>
                    <a:pt x="22" y="5"/>
                    <a:pt x="22" y="6"/>
                    <a:pt x="21" y="7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8" y="19"/>
                    <a:pt x="8" y="19"/>
                  </a:cubicBezTo>
                  <a:cubicBezTo>
                    <a:pt x="7" y="18"/>
                    <a:pt x="7" y="18"/>
                    <a:pt x="8" y="17"/>
                  </a:cubicBezTo>
                  <a:close/>
                  <a:moveTo>
                    <a:pt x="28" y="12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4" y="24"/>
                    <a:pt x="14" y="24"/>
                    <a:pt x="14" y="23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1"/>
                    <a:pt x="27" y="11"/>
                    <a:pt x="28" y="11"/>
                  </a:cubicBezTo>
                  <a:cubicBezTo>
                    <a:pt x="28" y="11"/>
                    <a:pt x="28" y="12"/>
                    <a:pt x="28" y="12"/>
                  </a:cubicBezTo>
                  <a:close/>
                  <a:moveTo>
                    <a:pt x="27" y="6"/>
                  </a:moveTo>
                  <a:cubicBezTo>
                    <a:pt x="27" y="6"/>
                    <a:pt x="28" y="8"/>
                    <a:pt x="27" y="8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8" y="26"/>
                    <a:pt x="7" y="26"/>
                  </a:cubicBezTo>
                  <a:cubicBezTo>
                    <a:pt x="6" y="25"/>
                    <a:pt x="6" y="24"/>
                    <a:pt x="7" y="23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5" y="5"/>
                    <a:pt x="26" y="5"/>
                    <a:pt x="2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Freeform 437"/>
            <p:cNvSpPr>
              <a:spLocks/>
            </p:cNvSpPr>
            <p:nvPr/>
          </p:nvSpPr>
          <p:spPr bwMode="auto">
            <a:xfrm>
              <a:off x="2078" y="1503"/>
              <a:ext cx="55" cy="58"/>
            </a:xfrm>
            <a:custGeom>
              <a:avLst/>
              <a:gdLst>
                <a:gd name="T0" fmla="*/ 36 w 40"/>
                <a:gd name="T1" fmla="*/ 34 h 42"/>
                <a:gd name="T2" fmla="*/ 33 w 40"/>
                <a:gd name="T3" fmla="*/ 37 h 42"/>
                <a:gd name="T4" fmla="*/ 8 w 40"/>
                <a:gd name="T5" fmla="*/ 37 h 42"/>
                <a:gd name="T6" fmla="*/ 4 w 40"/>
                <a:gd name="T7" fmla="*/ 34 h 42"/>
                <a:gd name="T8" fmla="*/ 4 w 40"/>
                <a:gd name="T9" fmla="*/ 7 h 42"/>
                <a:gd name="T10" fmla="*/ 8 w 40"/>
                <a:gd name="T11" fmla="*/ 4 h 42"/>
                <a:gd name="T12" fmla="*/ 30 w 40"/>
                <a:gd name="T13" fmla="*/ 4 h 42"/>
                <a:gd name="T14" fmla="*/ 34 w 40"/>
                <a:gd name="T15" fmla="*/ 0 h 42"/>
                <a:gd name="T16" fmla="*/ 5 w 40"/>
                <a:gd name="T17" fmla="*/ 0 h 42"/>
                <a:gd name="T18" fmla="*/ 0 w 40"/>
                <a:gd name="T19" fmla="*/ 4 h 42"/>
                <a:gd name="T20" fmla="*/ 0 w 40"/>
                <a:gd name="T21" fmla="*/ 38 h 42"/>
                <a:gd name="T22" fmla="*/ 5 w 40"/>
                <a:gd name="T23" fmla="*/ 42 h 42"/>
                <a:gd name="T24" fmla="*/ 36 w 40"/>
                <a:gd name="T25" fmla="*/ 42 h 42"/>
                <a:gd name="T26" fmla="*/ 40 w 40"/>
                <a:gd name="T27" fmla="*/ 38 h 42"/>
                <a:gd name="T28" fmla="*/ 40 w 40"/>
                <a:gd name="T29" fmla="*/ 15 h 42"/>
                <a:gd name="T30" fmla="*/ 36 w 40"/>
                <a:gd name="T31" fmla="*/ 19 h 42"/>
                <a:gd name="T32" fmla="*/ 36 w 40"/>
                <a:gd name="T33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42">
                  <a:moveTo>
                    <a:pt x="36" y="34"/>
                  </a:moveTo>
                  <a:cubicBezTo>
                    <a:pt x="36" y="36"/>
                    <a:pt x="34" y="37"/>
                    <a:pt x="33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6" y="37"/>
                    <a:pt x="4" y="36"/>
                    <a:pt x="4" y="3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6" y="4"/>
                    <a:pt x="8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2"/>
                    <a:pt x="5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8" y="42"/>
                    <a:pt x="40" y="41"/>
                    <a:pt x="40" y="38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6" y="19"/>
                    <a:pt x="36" y="19"/>
                    <a:pt x="36" y="19"/>
                  </a:cubicBezTo>
                  <a:lnTo>
                    <a:pt x="3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Freeform 438"/>
            <p:cNvSpPr>
              <a:spLocks noEditPoints="1"/>
            </p:cNvSpPr>
            <p:nvPr/>
          </p:nvSpPr>
          <p:spPr bwMode="auto">
            <a:xfrm>
              <a:off x="1132" y="1868"/>
              <a:ext cx="98" cy="77"/>
            </a:xfrm>
            <a:custGeom>
              <a:avLst/>
              <a:gdLst>
                <a:gd name="T0" fmla="*/ 71 w 71"/>
                <a:gd name="T1" fmla="*/ 39 h 56"/>
                <a:gd name="T2" fmla="*/ 61 w 71"/>
                <a:gd name="T3" fmla="*/ 2 h 56"/>
                <a:gd name="T4" fmla="*/ 58 w 71"/>
                <a:gd name="T5" fmla="*/ 0 h 56"/>
                <a:gd name="T6" fmla="*/ 55 w 71"/>
                <a:gd name="T7" fmla="*/ 3 h 56"/>
                <a:gd name="T8" fmla="*/ 3 w 71"/>
                <a:gd name="T9" fmla="*/ 28 h 56"/>
                <a:gd name="T10" fmla="*/ 0 w 71"/>
                <a:gd name="T11" fmla="*/ 30 h 56"/>
                <a:gd name="T12" fmla="*/ 4 w 71"/>
                <a:gd name="T13" fmla="*/ 47 h 56"/>
                <a:gd name="T14" fmla="*/ 8 w 71"/>
                <a:gd name="T15" fmla="*/ 46 h 56"/>
                <a:gd name="T16" fmla="*/ 6 w 71"/>
                <a:gd name="T17" fmla="*/ 40 h 56"/>
                <a:gd name="T18" fmla="*/ 8 w 71"/>
                <a:gd name="T19" fmla="*/ 39 h 56"/>
                <a:gd name="T20" fmla="*/ 10 w 71"/>
                <a:gd name="T21" fmla="*/ 46 h 56"/>
                <a:gd name="T22" fmla="*/ 22 w 71"/>
                <a:gd name="T23" fmla="*/ 45 h 56"/>
                <a:gd name="T24" fmla="*/ 22 w 71"/>
                <a:gd name="T25" fmla="*/ 47 h 56"/>
                <a:gd name="T26" fmla="*/ 35 w 71"/>
                <a:gd name="T27" fmla="*/ 54 h 56"/>
                <a:gd name="T28" fmla="*/ 42 w 71"/>
                <a:gd name="T29" fmla="*/ 43 h 56"/>
                <a:gd name="T30" fmla="*/ 65 w 71"/>
                <a:gd name="T31" fmla="*/ 41 h 56"/>
                <a:gd name="T32" fmla="*/ 57 w 71"/>
                <a:gd name="T33" fmla="*/ 13 h 56"/>
                <a:gd name="T34" fmla="*/ 58 w 71"/>
                <a:gd name="T35" fmla="*/ 13 h 56"/>
                <a:gd name="T36" fmla="*/ 66 w 71"/>
                <a:gd name="T37" fmla="*/ 42 h 56"/>
                <a:gd name="T38" fmla="*/ 69 w 71"/>
                <a:gd name="T39" fmla="*/ 42 h 56"/>
                <a:gd name="T40" fmla="*/ 71 w 71"/>
                <a:gd name="T41" fmla="*/ 39 h 56"/>
                <a:gd name="T42" fmla="*/ 33 w 71"/>
                <a:gd name="T43" fmla="*/ 50 h 56"/>
                <a:gd name="T44" fmla="*/ 26 w 71"/>
                <a:gd name="T45" fmla="*/ 46 h 56"/>
                <a:gd name="T46" fmla="*/ 26 w 71"/>
                <a:gd name="T47" fmla="*/ 44 h 56"/>
                <a:gd name="T48" fmla="*/ 37 w 71"/>
                <a:gd name="T49" fmla="*/ 43 h 56"/>
                <a:gd name="T50" fmla="*/ 33 w 71"/>
                <a:gd name="T51" fmla="*/ 50 h 56"/>
                <a:gd name="T52" fmla="*/ 51 w 71"/>
                <a:gd name="T53" fmla="*/ 13 h 56"/>
                <a:gd name="T54" fmla="*/ 11 w 71"/>
                <a:gd name="T55" fmla="*/ 33 h 56"/>
                <a:gd name="T56" fmla="*/ 8 w 71"/>
                <a:gd name="T57" fmla="*/ 32 h 56"/>
                <a:gd name="T58" fmla="*/ 9 w 71"/>
                <a:gd name="T59" fmla="*/ 29 h 56"/>
                <a:gd name="T60" fmla="*/ 49 w 71"/>
                <a:gd name="T61" fmla="*/ 9 h 56"/>
                <a:gd name="T62" fmla="*/ 52 w 71"/>
                <a:gd name="T63" fmla="*/ 10 h 56"/>
                <a:gd name="T64" fmla="*/ 51 w 71"/>
                <a:gd name="T65" fmla="*/ 1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1" h="56">
                  <a:moveTo>
                    <a:pt x="71" y="39"/>
                  </a:moveTo>
                  <a:cubicBezTo>
                    <a:pt x="61" y="2"/>
                    <a:pt x="61" y="2"/>
                    <a:pt x="61" y="2"/>
                  </a:cubicBezTo>
                  <a:cubicBezTo>
                    <a:pt x="61" y="1"/>
                    <a:pt x="59" y="0"/>
                    <a:pt x="58" y="0"/>
                  </a:cubicBezTo>
                  <a:cubicBezTo>
                    <a:pt x="56" y="1"/>
                    <a:pt x="55" y="2"/>
                    <a:pt x="55" y="3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2" y="46"/>
                    <a:pt x="22" y="47"/>
                  </a:cubicBezTo>
                  <a:cubicBezTo>
                    <a:pt x="24" y="52"/>
                    <a:pt x="29" y="56"/>
                    <a:pt x="35" y="54"/>
                  </a:cubicBezTo>
                  <a:cubicBezTo>
                    <a:pt x="39" y="53"/>
                    <a:pt x="43" y="48"/>
                    <a:pt x="42" y="43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7" y="42"/>
                    <a:pt x="68" y="42"/>
                    <a:pt x="69" y="42"/>
                  </a:cubicBezTo>
                  <a:cubicBezTo>
                    <a:pt x="70" y="42"/>
                    <a:pt x="71" y="40"/>
                    <a:pt x="71" y="39"/>
                  </a:cubicBezTo>
                  <a:close/>
                  <a:moveTo>
                    <a:pt x="33" y="50"/>
                  </a:moveTo>
                  <a:cubicBezTo>
                    <a:pt x="30" y="51"/>
                    <a:pt x="27" y="49"/>
                    <a:pt x="26" y="46"/>
                  </a:cubicBezTo>
                  <a:cubicBezTo>
                    <a:pt x="26" y="45"/>
                    <a:pt x="26" y="45"/>
                    <a:pt x="26" y="44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8" y="46"/>
                    <a:pt x="36" y="49"/>
                    <a:pt x="33" y="50"/>
                  </a:cubicBezTo>
                  <a:close/>
                  <a:moveTo>
                    <a:pt x="51" y="13"/>
                  </a:moveTo>
                  <a:cubicBezTo>
                    <a:pt x="11" y="33"/>
                    <a:pt x="11" y="33"/>
                    <a:pt x="11" y="33"/>
                  </a:cubicBezTo>
                  <a:cubicBezTo>
                    <a:pt x="10" y="33"/>
                    <a:pt x="8" y="33"/>
                    <a:pt x="8" y="32"/>
                  </a:cubicBezTo>
                  <a:cubicBezTo>
                    <a:pt x="7" y="31"/>
                    <a:pt x="7" y="29"/>
                    <a:pt x="9" y="2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50" y="8"/>
                    <a:pt x="52" y="8"/>
                    <a:pt x="52" y="10"/>
                  </a:cubicBezTo>
                  <a:cubicBezTo>
                    <a:pt x="53" y="11"/>
                    <a:pt x="52" y="12"/>
                    <a:pt x="5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Freeform 439"/>
            <p:cNvSpPr>
              <a:spLocks noEditPoints="1"/>
            </p:cNvSpPr>
            <p:nvPr/>
          </p:nvSpPr>
          <p:spPr bwMode="auto">
            <a:xfrm>
              <a:off x="1245" y="2231"/>
              <a:ext cx="111" cy="114"/>
            </a:xfrm>
            <a:custGeom>
              <a:avLst/>
              <a:gdLst>
                <a:gd name="T0" fmla="*/ 81 w 81"/>
                <a:gd name="T1" fmla="*/ 46 h 83"/>
                <a:gd name="T2" fmla="*/ 74 w 81"/>
                <a:gd name="T3" fmla="*/ 38 h 83"/>
                <a:gd name="T4" fmla="*/ 74 w 81"/>
                <a:gd name="T5" fmla="*/ 33 h 83"/>
                <a:gd name="T6" fmla="*/ 41 w 81"/>
                <a:gd name="T7" fmla="*/ 0 h 83"/>
                <a:gd name="T8" fmla="*/ 7 w 81"/>
                <a:gd name="T9" fmla="*/ 33 h 83"/>
                <a:gd name="T10" fmla="*/ 8 w 81"/>
                <a:gd name="T11" fmla="*/ 37 h 83"/>
                <a:gd name="T12" fmla="*/ 0 w 81"/>
                <a:gd name="T13" fmla="*/ 45 h 83"/>
                <a:gd name="T14" fmla="*/ 8 w 81"/>
                <a:gd name="T15" fmla="*/ 54 h 83"/>
                <a:gd name="T16" fmla="*/ 10 w 81"/>
                <a:gd name="T17" fmla="*/ 54 h 83"/>
                <a:gd name="T18" fmla="*/ 10 w 81"/>
                <a:gd name="T19" fmla="*/ 57 h 83"/>
                <a:gd name="T20" fmla="*/ 13 w 81"/>
                <a:gd name="T21" fmla="*/ 60 h 83"/>
                <a:gd name="T22" fmla="*/ 19 w 81"/>
                <a:gd name="T23" fmla="*/ 60 h 83"/>
                <a:gd name="T24" fmla="*/ 22 w 81"/>
                <a:gd name="T25" fmla="*/ 57 h 83"/>
                <a:gd name="T26" fmla="*/ 22 w 81"/>
                <a:gd name="T27" fmla="*/ 35 h 83"/>
                <a:gd name="T28" fmla="*/ 19 w 81"/>
                <a:gd name="T29" fmla="*/ 31 h 83"/>
                <a:gd name="T30" fmla="*/ 13 w 81"/>
                <a:gd name="T31" fmla="*/ 31 h 83"/>
                <a:gd name="T32" fmla="*/ 11 w 81"/>
                <a:gd name="T33" fmla="*/ 32 h 83"/>
                <a:gd name="T34" fmla="*/ 41 w 81"/>
                <a:gd name="T35" fmla="*/ 7 h 83"/>
                <a:gd name="T36" fmla="*/ 70 w 81"/>
                <a:gd name="T37" fmla="*/ 33 h 83"/>
                <a:gd name="T38" fmla="*/ 68 w 81"/>
                <a:gd name="T39" fmla="*/ 31 h 83"/>
                <a:gd name="T40" fmla="*/ 62 w 81"/>
                <a:gd name="T41" fmla="*/ 31 h 83"/>
                <a:gd name="T42" fmla="*/ 58 w 81"/>
                <a:gd name="T43" fmla="*/ 35 h 83"/>
                <a:gd name="T44" fmla="*/ 58 w 81"/>
                <a:gd name="T45" fmla="*/ 57 h 83"/>
                <a:gd name="T46" fmla="*/ 62 w 81"/>
                <a:gd name="T47" fmla="*/ 60 h 83"/>
                <a:gd name="T48" fmla="*/ 68 w 81"/>
                <a:gd name="T49" fmla="*/ 60 h 83"/>
                <a:gd name="T50" fmla="*/ 69 w 81"/>
                <a:gd name="T51" fmla="*/ 60 h 83"/>
                <a:gd name="T52" fmla="*/ 53 w 81"/>
                <a:gd name="T53" fmla="*/ 75 h 83"/>
                <a:gd name="T54" fmla="*/ 46 w 81"/>
                <a:gd name="T55" fmla="*/ 70 h 83"/>
                <a:gd name="T56" fmla="*/ 39 w 81"/>
                <a:gd name="T57" fmla="*/ 76 h 83"/>
                <a:gd name="T58" fmla="*/ 46 w 81"/>
                <a:gd name="T59" fmla="*/ 83 h 83"/>
                <a:gd name="T60" fmla="*/ 53 w 81"/>
                <a:gd name="T61" fmla="*/ 79 h 83"/>
                <a:gd name="T62" fmla="*/ 74 w 81"/>
                <a:gd name="T63" fmla="*/ 54 h 83"/>
                <a:gd name="T64" fmla="*/ 81 w 81"/>
                <a:gd name="T65" fmla="*/ 46 h 83"/>
                <a:gd name="T66" fmla="*/ 71 w 81"/>
                <a:gd name="T67" fmla="*/ 54 h 83"/>
                <a:gd name="T68" fmla="*/ 71 w 81"/>
                <a:gd name="T69" fmla="*/ 54 h 83"/>
                <a:gd name="T70" fmla="*/ 71 w 81"/>
                <a:gd name="T71" fmla="*/ 55 h 83"/>
                <a:gd name="T72" fmla="*/ 71 w 81"/>
                <a:gd name="T73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83">
                  <a:moveTo>
                    <a:pt x="81" y="46"/>
                  </a:moveTo>
                  <a:cubicBezTo>
                    <a:pt x="81" y="42"/>
                    <a:pt x="78" y="39"/>
                    <a:pt x="74" y="38"/>
                  </a:cubicBezTo>
                  <a:cubicBezTo>
                    <a:pt x="74" y="36"/>
                    <a:pt x="74" y="35"/>
                    <a:pt x="74" y="33"/>
                  </a:cubicBezTo>
                  <a:cubicBezTo>
                    <a:pt x="74" y="15"/>
                    <a:pt x="59" y="0"/>
                    <a:pt x="41" y="0"/>
                  </a:cubicBezTo>
                  <a:cubicBezTo>
                    <a:pt x="22" y="0"/>
                    <a:pt x="7" y="15"/>
                    <a:pt x="7" y="33"/>
                  </a:cubicBezTo>
                  <a:cubicBezTo>
                    <a:pt x="7" y="34"/>
                    <a:pt x="8" y="36"/>
                    <a:pt x="8" y="37"/>
                  </a:cubicBezTo>
                  <a:cubicBezTo>
                    <a:pt x="3" y="38"/>
                    <a:pt x="0" y="41"/>
                    <a:pt x="0" y="45"/>
                  </a:cubicBezTo>
                  <a:cubicBezTo>
                    <a:pt x="0" y="50"/>
                    <a:pt x="4" y="54"/>
                    <a:pt x="8" y="54"/>
                  </a:cubicBezTo>
                  <a:cubicBezTo>
                    <a:pt x="9" y="54"/>
                    <a:pt x="9" y="54"/>
                    <a:pt x="10" y="54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59"/>
                    <a:pt x="11" y="60"/>
                    <a:pt x="13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1" y="60"/>
                    <a:pt x="22" y="59"/>
                    <a:pt x="22" y="57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3"/>
                    <a:pt x="21" y="31"/>
                    <a:pt x="19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1" y="32"/>
                  </a:cubicBezTo>
                  <a:cubicBezTo>
                    <a:pt x="14" y="18"/>
                    <a:pt x="26" y="7"/>
                    <a:pt x="41" y="7"/>
                  </a:cubicBezTo>
                  <a:cubicBezTo>
                    <a:pt x="56" y="7"/>
                    <a:pt x="68" y="18"/>
                    <a:pt x="70" y="33"/>
                  </a:cubicBezTo>
                  <a:cubicBezTo>
                    <a:pt x="70" y="32"/>
                    <a:pt x="69" y="31"/>
                    <a:pt x="68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0" y="31"/>
                    <a:pt x="58" y="33"/>
                    <a:pt x="58" y="35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58" y="59"/>
                    <a:pt x="60" y="60"/>
                    <a:pt x="62" y="60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60"/>
                    <a:pt x="69" y="60"/>
                    <a:pt x="69" y="60"/>
                  </a:cubicBezTo>
                  <a:cubicBezTo>
                    <a:pt x="66" y="67"/>
                    <a:pt x="60" y="73"/>
                    <a:pt x="53" y="75"/>
                  </a:cubicBezTo>
                  <a:cubicBezTo>
                    <a:pt x="52" y="72"/>
                    <a:pt x="49" y="70"/>
                    <a:pt x="46" y="70"/>
                  </a:cubicBezTo>
                  <a:cubicBezTo>
                    <a:pt x="42" y="70"/>
                    <a:pt x="39" y="73"/>
                    <a:pt x="39" y="76"/>
                  </a:cubicBezTo>
                  <a:cubicBezTo>
                    <a:pt x="39" y="80"/>
                    <a:pt x="42" y="83"/>
                    <a:pt x="46" y="83"/>
                  </a:cubicBezTo>
                  <a:cubicBezTo>
                    <a:pt x="49" y="83"/>
                    <a:pt x="52" y="81"/>
                    <a:pt x="53" y="79"/>
                  </a:cubicBezTo>
                  <a:cubicBezTo>
                    <a:pt x="63" y="77"/>
                    <a:pt x="72" y="67"/>
                    <a:pt x="74" y="54"/>
                  </a:cubicBezTo>
                  <a:cubicBezTo>
                    <a:pt x="78" y="53"/>
                    <a:pt x="81" y="50"/>
                    <a:pt x="81" y="46"/>
                  </a:cubicBezTo>
                  <a:close/>
                  <a:moveTo>
                    <a:pt x="71" y="54"/>
                  </a:moveTo>
                  <a:cubicBezTo>
                    <a:pt x="71" y="54"/>
                    <a:pt x="71" y="54"/>
                    <a:pt x="71" y="54"/>
                  </a:cubicBezTo>
                  <a:cubicBezTo>
                    <a:pt x="71" y="54"/>
                    <a:pt x="71" y="54"/>
                    <a:pt x="71" y="55"/>
                  </a:cubicBezTo>
                  <a:lnTo>
                    <a:pt x="7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Freeform 440"/>
            <p:cNvSpPr>
              <a:spLocks/>
            </p:cNvSpPr>
            <p:nvPr/>
          </p:nvSpPr>
          <p:spPr bwMode="auto">
            <a:xfrm>
              <a:off x="1523" y="2351"/>
              <a:ext cx="8" cy="13"/>
            </a:xfrm>
            <a:custGeom>
              <a:avLst/>
              <a:gdLst>
                <a:gd name="T0" fmla="*/ 4 w 6"/>
                <a:gd name="T1" fmla="*/ 0 h 10"/>
                <a:gd name="T2" fmla="*/ 0 w 6"/>
                <a:gd name="T3" fmla="*/ 0 h 10"/>
                <a:gd name="T4" fmla="*/ 0 w 6"/>
                <a:gd name="T5" fmla="*/ 10 h 10"/>
                <a:gd name="T6" fmla="*/ 4 w 6"/>
                <a:gd name="T7" fmla="*/ 10 h 10"/>
                <a:gd name="T8" fmla="*/ 6 w 6"/>
                <a:gd name="T9" fmla="*/ 8 h 10"/>
                <a:gd name="T10" fmla="*/ 6 w 6"/>
                <a:gd name="T11" fmla="*/ 2 h 10"/>
                <a:gd name="T12" fmla="*/ 4 w 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0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0"/>
                    <a:pt x="6" y="9"/>
                    <a:pt x="6" y="8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Freeform 441"/>
            <p:cNvSpPr>
              <a:spLocks/>
            </p:cNvSpPr>
            <p:nvPr/>
          </p:nvSpPr>
          <p:spPr bwMode="auto">
            <a:xfrm>
              <a:off x="1523" y="2334"/>
              <a:ext cx="8" cy="13"/>
            </a:xfrm>
            <a:custGeom>
              <a:avLst/>
              <a:gdLst>
                <a:gd name="T0" fmla="*/ 4 w 6"/>
                <a:gd name="T1" fmla="*/ 0 h 9"/>
                <a:gd name="T2" fmla="*/ 0 w 6"/>
                <a:gd name="T3" fmla="*/ 0 h 9"/>
                <a:gd name="T4" fmla="*/ 0 w 6"/>
                <a:gd name="T5" fmla="*/ 9 h 9"/>
                <a:gd name="T6" fmla="*/ 4 w 6"/>
                <a:gd name="T7" fmla="*/ 9 h 9"/>
                <a:gd name="T8" fmla="*/ 6 w 6"/>
                <a:gd name="T9" fmla="*/ 7 h 9"/>
                <a:gd name="T10" fmla="*/ 6 w 6"/>
                <a:gd name="T11" fmla="*/ 2 h 9"/>
                <a:gd name="T12" fmla="*/ 4 w 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9"/>
                    <a:pt x="6" y="8"/>
                    <a:pt x="6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0" name="Freeform 442"/>
            <p:cNvSpPr>
              <a:spLocks/>
            </p:cNvSpPr>
            <p:nvPr/>
          </p:nvSpPr>
          <p:spPr bwMode="auto">
            <a:xfrm>
              <a:off x="1523" y="2316"/>
              <a:ext cx="8" cy="14"/>
            </a:xfrm>
            <a:custGeom>
              <a:avLst/>
              <a:gdLst>
                <a:gd name="T0" fmla="*/ 4 w 6"/>
                <a:gd name="T1" fmla="*/ 0 h 10"/>
                <a:gd name="T2" fmla="*/ 0 w 6"/>
                <a:gd name="T3" fmla="*/ 0 h 10"/>
                <a:gd name="T4" fmla="*/ 0 w 6"/>
                <a:gd name="T5" fmla="*/ 10 h 10"/>
                <a:gd name="T6" fmla="*/ 4 w 6"/>
                <a:gd name="T7" fmla="*/ 10 h 10"/>
                <a:gd name="T8" fmla="*/ 6 w 6"/>
                <a:gd name="T9" fmla="*/ 8 h 10"/>
                <a:gd name="T10" fmla="*/ 6 w 6"/>
                <a:gd name="T11" fmla="*/ 2 h 10"/>
                <a:gd name="T12" fmla="*/ 4 w 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0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0"/>
                    <a:pt x="6" y="9"/>
                    <a:pt x="6" y="8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1" name="Freeform 443"/>
            <p:cNvSpPr>
              <a:spLocks noEditPoints="1"/>
            </p:cNvSpPr>
            <p:nvPr/>
          </p:nvSpPr>
          <p:spPr bwMode="auto">
            <a:xfrm>
              <a:off x="1462" y="2309"/>
              <a:ext cx="65" cy="76"/>
            </a:xfrm>
            <a:custGeom>
              <a:avLst/>
              <a:gdLst>
                <a:gd name="T0" fmla="*/ 44 w 47"/>
                <a:gd name="T1" fmla="*/ 43 h 55"/>
                <a:gd name="T2" fmla="*/ 44 w 47"/>
                <a:gd name="T3" fmla="*/ 50 h 55"/>
                <a:gd name="T4" fmla="*/ 42 w 47"/>
                <a:gd name="T5" fmla="*/ 51 h 55"/>
                <a:gd name="T6" fmla="*/ 5 w 47"/>
                <a:gd name="T7" fmla="*/ 51 h 55"/>
                <a:gd name="T8" fmla="*/ 3 w 47"/>
                <a:gd name="T9" fmla="*/ 50 h 55"/>
                <a:gd name="T10" fmla="*/ 3 w 47"/>
                <a:gd name="T11" fmla="*/ 49 h 55"/>
                <a:gd name="T12" fmla="*/ 38 w 47"/>
                <a:gd name="T13" fmla="*/ 49 h 55"/>
                <a:gd name="T14" fmla="*/ 41 w 47"/>
                <a:gd name="T15" fmla="*/ 46 h 55"/>
                <a:gd name="T16" fmla="*/ 41 w 47"/>
                <a:gd name="T17" fmla="*/ 3 h 55"/>
                <a:gd name="T18" fmla="*/ 38 w 47"/>
                <a:gd name="T19" fmla="*/ 0 h 55"/>
                <a:gd name="T20" fmla="*/ 3 w 47"/>
                <a:gd name="T21" fmla="*/ 0 h 55"/>
                <a:gd name="T22" fmla="*/ 0 w 47"/>
                <a:gd name="T23" fmla="*/ 3 h 55"/>
                <a:gd name="T24" fmla="*/ 0 w 47"/>
                <a:gd name="T25" fmla="*/ 46 h 55"/>
                <a:gd name="T26" fmla="*/ 0 w 47"/>
                <a:gd name="T27" fmla="*/ 46 h 55"/>
                <a:gd name="T28" fmla="*/ 0 w 47"/>
                <a:gd name="T29" fmla="*/ 50 h 55"/>
                <a:gd name="T30" fmla="*/ 5 w 47"/>
                <a:gd name="T31" fmla="*/ 55 h 55"/>
                <a:gd name="T32" fmla="*/ 42 w 47"/>
                <a:gd name="T33" fmla="*/ 55 h 55"/>
                <a:gd name="T34" fmla="*/ 47 w 47"/>
                <a:gd name="T35" fmla="*/ 50 h 55"/>
                <a:gd name="T36" fmla="*/ 47 w 47"/>
                <a:gd name="T37" fmla="*/ 43 h 55"/>
                <a:gd name="T38" fmla="*/ 44 w 47"/>
                <a:gd name="T39" fmla="*/ 43 h 55"/>
                <a:gd name="T40" fmla="*/ 16 w 47"/>
                <a:gd name="T41" fmla="*/ 15 h 55"/>
                <a:gd name="T42" fmla="*/ 21 w 47"/>
                <a:gd name="T43" fmla="*/ 10 h 55"/>
                <a:gd name="T44" fmla="*/ 27 w 47"/>
                <a:gd name="T45" fmla="*/ 15 h 55"/>
                <a:gd name="T46" fmla="*/ 28 w 47"/>
                <a:gd name="T47" fmla="*/ 17 h 55"/>
                <a:gd name="T48" fmla="*/ 26 w 47"/>
                <a:gd name="T49" fmla="*/ 19 h 55"/>
                <a:gd name="T50" fmla="*/ 26 w 47"/>
                <a:gd name="T51" fmla="*/ 19 h 55"/>
                <a:gd name="T52" fmla="*/ 21 w 47"/>
                <a:gd name="T53" fmla="*/ 24 h 55"/>
                <a:gd name="T54" fmla="*/ 16 w 47"/>
                <a:gd name="T55" fmla="*/ 19 h 55"/>
                <a:gd name="T56" fmla="*/ 16 w 47"/>
                <a:gd name="T57" fmla="*/ 19 h 55"/>
                <a:gd name="T58" fmla="*/ 14 w 47"/>
                <a:gd name="T59" fmla="*/ 17 h 55"/>
                <a:gd name="T60" fmla="*/ 16 w 47"/>
                <a:gd name="T61" fmla="*/ 15 h 55"/>
                <a:gd name="T62" fmla="*/ 10 w 47"/>
                <a:gd name="T63" fmla="*/ 30 h 55"/>
                <a:gd name="T64" fmla="*/ 15 w 47"/>
                <a:gd name="T65" fmla="*/ 24 h 55"/>
                <a:gd name="T66" fmla="*/ 18 w 47"/>
                <a:gd name="T67" fmla="*/ 24 h 55"/>
                <a:gd name="T68" fmla="*/ 19 w 47"/>
                <a:gd name="T69" fmla="*/ 30 h 55"/>
                <a:gd name="T70" fmla="*/ 21 w 47"/>
                <a:gd name="T71" fmla="*/ 27 h 55"/>
                <a:gd name="T72" fmla="*/ 19 w 47"/>
                <a:gd name="T73" fmla="*/ 25 h 55"/>
                <a:gd name="T74" fmla="*/ 19 w 47"/>
                <a:gd name="T75" fmla="*/ 25 h 55"/>
                <a:gd name="T76" fmla="*/ 21 w 47"/>
                <a:gd name="T77" fmla="*/ 25 h 55"/>
                <a:gd name="T78" fmla="*/ 23 w 47"/>
                <a:gd name="T79" fmla="*/ 25 h 55"/>
                <a:gd name="T80" fmla="*/ 23 w 47"/>
                <a:gd name="T81" fmla="*/ 25 h 55"/>
                <a:gd name="T82" fmla="*/ 21 w 47"/>
                <a:gd name="T83" fmla="*/ 27 h 55"/>
                <a:gd name="T84" fmla="*/ 23 w 47"/>
                <a:gd name="T85" fmla="*/ 30 h 55"/>
                <a:gd name="T86" fmla="*/ 24 w 47"/>
                <a:gd name="T87" fmla="*/ 24 h 55"/>
                <a:gd name="T88" fmla="*/ 27 w 47"/>
                <a:gd name="T89" fmla="*/ 24 h 55"/>
                <a:gd name="T90" fmla="*/ 32 w 47"/>
                <a:gd name="T91" fmla="*/ 30 h 55"/>
                <a:gd name="T92" fmla="*/ 32 w 47"/>
                <a:gd name="T93" fmla="*/ 36 h 55"/>
                <a:gd name="T94" fmla="*/ 10 w 47"/>
                <a:gd name="T95" fmla="*/ 36 h 55"/>
                <a:gd name="T96" fmla="*/ 10 w 47"/>
                <a:gd name="T97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" h="55">
                  <a:moveTo>
                    <a:pt x="44" y="43"/>
                  </a:moveTo>
                  <a:cubicBezTo>
                    <a:pt x="44" y="50"/>
                    <a:pt x="44" y="50"/>
                    <a:pt x="44" y="50"/>
                  </a:cubicBezTo>
                  <a:cubicBezTo>
                    <a:pt x="44" y="51"/>
                    <a:pt x="43" y="51"/>
                    <a:pt x="42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4" y="51"/>
                    <a:pt x="3" y="51"/>
                    <a:pt x="3" y="50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40" y="49"/>
                    <a:pt x="41" y="48"/>
                    <a:pt x="41" y="46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1"/>
                    <a:pt x="40" y="0"/>
                    <a:pt x="3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5" y="55"/>
                    <a:pt x="47" y="53"/>
                    <a:pt x="47" y="50"/>
                  </a:cubicBezTo>
                  <a:cubicBezTo>
                    <a:pt x="47" y="43"/>
                    <a:pt x="47" y="43"/>
                    <a:pt x="47" y="43"/>
                  </a:cubicBezTo>
                  <a:lnTo>
                    <a:pt x="44" y="43"/>
                  </a:lnTo>
                  <a:close/>
                  <a:moveTo>
                    <a:pt x="16" y="15"/>
                  </a:moveTo>
                  <a:cubicBezTo>
                    <a:pt x="16" y="12"/>
                    <a:pt x="18" y="10"/>
                    <a:pt x="21" y="10"/>
                  </a:cubicBezTo>
                  <a:cubicBezTo>
                    <a:pt x="24" y="10"/>
                    <a:pt x="26" y="12"/>
                    <a:pt x="27" y="15"/>
                  </a:cubicBezTo>
                  <a:cubicBezTo>
                    <a:pt x="27" y="15"/>
                    <a:pt x="28" y="16"/>
                    <a:pt x="28" y="17"/>
                  </a:cubicBezTo>
                  <a:cubicBezTo>
                    <a:pt x="28" y="18"/>
                    <a:pt x="27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5" y="22"/>
                    <a:pt x="23" y="24"/>
                    <a:pt x="21" y="24"/>
                  </a:cubicBezTo>
                  <a:cubicBezTo>
                    <a:pt x="19" y="24"/>
                    <a:pt x="17" y="22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4" y="18"/>
                    <a:pt x="14" y="17"/>
                  </a:cubicBezTo>
                  <a:cubicBezTo>
                    <a:pt x="14" y="16"/>
                    <a:pt x="15" y="15"/>
                    <a:pt x="16" y="15"/>
                  </a:cubicBezTo>
                  <a:close/>
                  <a:moveTo>
                    <a:pt x="10" y="30"/>
                  </a:moveTo>
                  <a:cubicBezTo>
                    <a:pt x="10" y="27"/>
                    <a:pt x="12" y="24"/>
                    <a:pt x="15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5"/>
                    <a:pt x="20" y="25"/>
                    <a:pt x="21" y="25"/>
                  </a:cubicBezTo>
                  <a:cubicBezTo>
                    <a:pt x="22" y="25"/>
                    <a:pt x="22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30" y="24"/>
                    <a:pt x="32" y="27"/>
                    <a:pt x="32" y="3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10" y="36"/>
                    <a:pt x="10" y="36"/>
                    <a:pt x="10" y="36"/>
                  </a:cubicBezTo>
                  <a:lnTo>
                    <a:pt x="1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2" name="Freeform 444"/>
            <p:cNvSpPr>
              <a:spLocks noEditPoints="1"/>
            </p:cNvSpPr>
            <p:nvPr/>
          </p:nvSpPr>
          <p:spPr bwMode="auto">
            <a:xfrm>
              <a:off x="921" y="1616"/>
              <a:ext cx="18" cy="19"/>
            </a:xfrm>
            <a:custGeom>
              <a:avLst/>
              <a:gdLst>
                <a:gd name="T0" fmla="*/ 6 w 13"/>
                <a:gd name="T1" fmla="*/ 0 h 14"/>
                <a:gd name="T2" fmla="*/ 0 w 13"/>
                <a:gd name="T3" fmla="*/ 7 h 14"/>
                <a:gd name="T4" fmla="*/ 6 w 13"/>
                <a:gd name="T5" fmla="*/ 14 h 14"/>
                <a:gd name="T6" fmla="*/ 13 w 13"/>
                <a:gd name="T7" fmla="*/ 7 h 14"/>
                <a:gd name="T8" fmla="*/ 6 w 13"/>
                <a:gd name="T9" fmla="*/ 0 h 14"/>
                <a:gd name="T10" fmla="*/ 6 w 13"/>
                <a:gd name="T11" fmla="*/ 12 h 14"/>
                <a:gd name="T12" fmla="*/ 1 w 13"/>
                <a:gd name="T13" fmla="*/ 7 h 14"/>
                <a:gd name="T14" fmla="*/ 6 w 13"/>
                <a:gd name="T15" fmla="*/ 2 h 14"/>
                <a:gd name="T16" fmla="*/ 11 w 13"/>
                <a:gd name="T17" fmla="*/ 7 h 14"/>
                <a:gd name="T18" fmla="*/ 6 w 13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10" y="14"/>
                    <a:pt x="13" y="11"/>
                    <a:pt x="13" y="7"/>
                  </a:cubicBezTo>
                  <a:cubicBezTo>
                    <a:pt x="13" y="3"/>
                    <a:pt x="10" y="0"/>
                    <a:pt x="6" y="0"/>
                  </a:cubicBezTo>
                  <a:close/>
                  <a:moveTo>
                    <a:pt x="6" y="12"/>
                  </a:moveTo>
                  <a:cubicBezTo>
                    <a:pt x="4" y="12"/>
                    <a:pt x="1" y="10"/>
                    <a:pt x="1" y="7"/>
                  </a:cubicBezTo>
                  <a:cubicBezTo>
                    <a:pt x="1" y="4"/>
                    <a:pt x="4" y="2"/>
                    <a:pt x="6" y="2"/>
                  </a:cubicBezTo>
                  <a:cubicBezTo>
                    <a:pt x="9" y="2"/>
                    <a:pt x="11" y="4"/>
                    <a:pt x="11" y="7"/>
                  </a:cubicBezTo>
                  <a:cubicBezTo>
                    <a:pt x="11" y="10"/>
                    <a:pt x="9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3" name="Freeform 445"/>
            <p:cNvSpPr>
              <a:spLocks noEditPoints="1"/>
            </p:cNvSpPr>
            <p:nvPr/>
          </p:nvSpPr>
          <p:spPr bwMode="auto">
            <a:xfrm>
              <a:off x="899" y="1595"/>
              <a:ext cx="61" cy="61"/>
            </a:xfrm>
            <a:custGeom>
              <a:avLst/>
              <a:gdLst>
                <a:gd name="T0" fmla="*/ 44 w 44"/>
                <a:gd name="T1" fmla="*/ 21 h 44"/>
                <a:gd name="T2" fmla="*/ 38 w 44"/>
                <a:gd name="T3" fmla="*/ 21 h 44"/>
                <a:gd name="T4" fmla="*/ 24 w 44"/>
                <a:gd name="T5" fmla="*/ 6 h 44"/>
                <a:gd name="T6" fmla="*/ 24 w 44"/>
                <a:gd name="T7" fmla="*/ 0 h 44"/>
                <a:gd name="T8" fmla="*/ 21 w 44"/>
                <a:gd name="T9" fmla="*/ 0 h 44"/>
                <a:gd name="T10" fmla="*/ 21 w 44"/>
                <a:gd name="T11" fmla="*/ 6 h 44"/>
                <a:gd name="T12" fmla="*/ 6 w 44"/>
                <a:gd name="T13" fmla="*/ 21 h 44"/>
                <a:gd name="T14" fmla="*/ 0 w 44"/>
                <a:gd name="T15" fmla="*/ 21 h 44"/>
                <a:gd name="T16" fmla="*/ 0 w 44"/>
                <a:gd name="T17" fmla="*/ 23 h 44"/>
                <a:gd name="T18" fmla="*/ 6 w 44"/>
                <a:gd name="T19" fmla="*/ 23 h 44"/>
                <a:gd name="T20" fmla="*/ 21 w 44"/>
                <a:gd name="T21" fmla="*/ 38 h 44"/>
                <a:gd name="T22" fmla="*/ 21 w 44"/>
                <a:gd name="T23" fmla="*/ 44 h 44"/>
                <a:gd name="T24" fmla="*/ 24 w 44"/>
                <a:gd name="T25" fmla="*/ 44 h 44"/>
                <a:gd name="T26" fmla="*/ 24 w 44"/>
                <a:gd name="T27" fmla="*/ 38 h 44"/>
                <a:gd name="T28" fmla="*/ 38 w 44"/>
                <a:gd name="T29" fmla="*/ 23 h 44"/>
                <a:gd name="T30" fmla="*/ 44 w 44"/>
                <a:gd name="T31" fmla="*/ 23 h 44"/>
                <a:gd name="T32" fmla="*/ 44 w 44"/>
                <a:gd name="T33" fmla="*/ 21 h 44"/>
                <a:gd name="T34" fmla="*/ 24 w 44"/>
                <a:gd name="T35" fmla="*/ 35 h 44"/>
                <a:gd name="T36" fmla="*/ 24 w 44"/>
                <a:gd name="T37" fmla="*/ 32 h 44"/>
                <a:gd name="T38" fmla="*/ 22 w 44"/>
                <a:gd name="T39" fmla="*/ 31 h 44"/>
                <a:gd name="T40" fmla="*/ 22 w 44"/>
                <a:gd name="T41" fmla="*/ 31 h 44"/>
                <a:gd name="T42" fmla="*/ 21 w 44"/>
                <a:gd name="T43" fmla="*/ 32 h 44"/>
                <a:gd name="T44" fmla="*/ 21 w 44"/>
                <a:gd name="T45" fmla="*/ 35 h 44"/>
                <a:gd name="T46" fmla="*/ 10 w 44"/>
                <a:gd name="T47" fmla="*/ 23 h 44"/>
                <a:gd name="T48" fmla="*/ 12 w 44"/>
                <a:gd name="T49" fmla="*/ 23 h 44"/>
                <a:gd name="T50" fmla="*/ 13 w 44"/>
                <a:gd name="T51" fmla="*/ 22 h 44"/>
                <a:gd name="T52" fmla="*/ 13 w 44"/>
                <a:gd name="T53" fmla="*/ 22 h 44"/>
                <a:gd name="T54" fmla="*/ 12 w 44"/>
                <a:gd name="T55" fmla="*/ 21 h 44"/>
                <a:gd name="T56" fmla="*/ 10 w 44"/>
                <a:gd name="T57" fmla="*/ 21 h 44"/>
                <a:gd name="T58" fmla="*/ 21 w 44"/>
                <a:gd name="T59" fmla="*/ 10 h 44"/>
                <a:gd name="T60" fmla="*/ 21 w 44"/>
                <a:gd name="T61" fmla="*/ 12 h 44"/>
                <a:gd name="T62" fmla="*/ 22 w 44"/>
                <a:gd name="T63" fmla="*/ 13 h 44"/>
                <a:gd name="T64" fmla="*/ 22 w 44"/>
                <a:gd name="T65" fmla="*/ 13 h 44"/>
                <a:gd name="T66" fmla="*/ 24 w 44"/>
                <a:gd name="T67" fmla="*/ 12 h 44"/>
                <a:gd name="T68" fmla="*/ 24 w 44"/>
                <a:gd name="T69" fmla="*/ 10 h 44"/>
                <a:gd name="T70" fmla="*/ 35 w 44"/>
                <a:gd name="T71" fmla="*/ 21 h 44"/>
                <a:gd name="T72" fmla="*/ 32 w 44"/>
                <a:gd name="T73" fmla="*/ 21 h 44"/>
                <a:gd name="T74" fmla="*/ 31 w 44"/>
                <a:gd name="T75" fmla="*/ 22 h 44"/>
                <a:gd name="T76" fmla="*/ 31 w 44"/>
                <a:gd name="T77" fmla="*/ 22 h 44"/>
                <a:gd name="T78" fmla="*/ 32 w 44"/>
                <a:gd name="T79" fmla="*/ 23 h 44"/>
                <a:gd name="T80" fmla="*/ 35 w 44"/>
                <a:gd name="T81" fmla="*/ 23 h 44"/>
                <a:gd name="T82" fmla="*/ 24 w 44"/>
                <a:gd name="T83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44">
                  <a:moveTo>
                    <a:pt x="44" y="21"/>
                  </a:moveTo>
                  <a:cubicBezTo>
                    <a:pt x="38" y="21"/>
                    <a:pt x="38" y="21"/>
                    <a:pt x="38" y="21"/>
                  </a:cubicBezTo>
                  <a:cubicBezTo>
                    <a:pt x="38" y="13"/>
                    <a:pt x="31" y="7"/>
                    <a:pt x="24" y="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13" y="7"/>
                    <a:pt x="7" y="13"/>
                    <a:pt x="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31"/>
                    <a:pt x="13" y="37"/>
                    <a:pt x="21" y="38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31" y="37"/>
                    <a:pt x="38" y="31"/>
                    <a:pt x="38" y="23"/>
                  </a:cubicBezTo>
                  <a:cubicBezTo>
                    <a:pt x="44" y="23"/>
                    <a:pt x="44" y="23"/>
                    <a:pt x="44" y="23"/>
                  </a:cubicBezTo>
                  <a:lnTo>
                    <a:pt x="44" y="21"/>
                  </a:lnTo>
                  <a:close/>
                  <a:moveTo>
                    <a:pt x="24" y="35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31"/>
                    <a:pt x="23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1" y="31"/>
                    <a:pt x="21" y="31"/>
                    <a:pt x="21" y="32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5" y="34"/>
                    <a:pt x="10" y="29"/>
                    <a:pt x="10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2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5"/>
                    <a:pt x="15" y="10"/>
                    <a:pt x="21" y="10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1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4" y="13"/>
                    <a:pt x="24" y="12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9" y="10"/>
                    <a:pt x="34" y="15"/>
                    <a:pt x="35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1" y="21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3"/>
                    <a:pt x="32" y="23"/>
                    <a:pt x="32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4" y="29"/>
                    <a:pt x="29" y="34"/>
                    <a:pt x="24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4" name="Freeform 446"/>
            <p:cNvSpPr>
              <a:spLocks noEditPoints="1"/>
            </p:cNvSpPr>
            <p:nvPr/>
          </p:nvSpPr>
          <p:spPr bwMode="auto">
            <a:xfrm>
              <a:off x="1234" y="1506"/>
              <a:ext cx="18" cy="19"/>
            </a:xfrm>
            <a:custGeom>
              <a:avLst/>
              <a:gdLst>
                <a:gd name="T0" fmla="*/ 6 w 13"/>
                <a:gd name="T1" fmla="*/ 0 h 14"/>
                <a:gd name="T2" fmla="*/ 0 w 13"/>
                <a:gd name="T3" fmla="*/ 7 h 14"/>
                <a:gd name="T4" fmla="*/ 6 w 13"/>
                <a:gd name="T5" fmla="*/ 14 h 14"/>
                <a:gd name="T6" fmla="*/ 13 w 13"/>
                <a:gd name="T7" fmla="*/ 7 h 14"/>
                <a:gd name="T8" fmla="*/ 6 w 13"/>
                <a:gd name="T9" fmla="*/ 0 h 14"/>
                <a:gd name="T10" fmla="*/ 6 w 13"/>
                <a:gd name="T11" fmla="*/ 12 h 14"/>
                <a:gd name="T12" fmla="*/ 2 w 13"/>
                <a:gd name="T13" fmla="*/ 7 h 14"/>
                <a:gd name="T14" fmla="*/ 6 w 13"/>
                <a:gd name="T15" fmla="*/ 2 h 14"/>
                <a:gd name="T16" fmla="*/ 11 w 13"/>
                <a:gd name="T17" fmla="*/ 7 h 14"/>
                <a:gd name="T18" fmla="*/ 6 w 13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10" y="14"/>
                    <a:pt x="13" y="11"/>
                    <a:pt x="13" y="7"/>
                  </a:cubicBezTo>
                  <a:cubicBezTo>
                    <a:pt x="13" y="3"/>
                    <a:pt x="10" y="0"/>
                    <a:pt x="6" y="0"/>
                  </a:cubicBezTo>
                  <a:close/>
                  <a:moveTo>
                    <a:pt x="6" y="12"/>
                  </a:moveTo>
                  <a:cubicBezTo>
                    <a:pt x="4" y="12"/>
                    <a:pt x="2" y="10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ubicBezTo>
                    <a:pt x="9" y="2"/>
                    <a:pt x="11" y="4"/>
                    <a:pt x="11" y="7"/>
                  </a:cubicBezTo>
                  <a:cubicBezTo>
                    <a:pt x="11" y="10"/>
                    <a:pt x="9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" name="Freeform 447"/>
            <p:cNvSpPr>
              <a:spLocks noEditPoints="1"/>
            </p:cNvSpPr>
            <p:nvPr/>
          </p:nvSpPr>
          <p:spPr bwMode="auto">
            <a:xfrm>
              <a:off x="1212" y="1485"/>
              <a:ext cx="60" cy="61"/>
            </a:xfrm>
            <a:custGeom>
              <a:avLst/>
              <a:gdLst>
                <a:gd name="T0" fmla="*/ 44 w 44"/>
                <a:gd name="T1" fmla="*/ 21 h 44"/>
                <a:gd name="T2" fmla="*/ 38 w 44"/>
                <a:gd name="T3" fmla="*/ 21 h 44"/>
                <a:gd name="T4" fmla="*/ 24 w 44"/>
                <a:gd name="T5" fmla="*/ 6 h 44"/>
                <a:gd name="T6" fmla="*/ 24 w 44"/>
                <a:gd name="T7" fmla="*/ 0 h 44"/>
                <a:gd name="T8" fmla="*/ 21 w 44"/>
                <a:gd name="T9" fmla="*/ 0 h 44"/>
                <a:gd name="T10" fmla="*/ 21 w 44"/>
                <a:gd name="T11" fmla="*/ 6 h 44"/>
                <a:gd name="T12" fmla="*/ 6 w 44"/>
                <a:gd name="T13" fmla="*/ 21 h 44"/>
                <a:gd name="T14" fmla="*/ 0 w 44"/>
                <a:gd name="T15" fmla="*/ 21 h 44"/>
                <a:gd name="T16" fmla="*/ 0 w 44"/>
                <a:gd name="T17" fmla="*/ 23 h 44"/>
                <a:gd name="T18" fmla="*/ 6 w 44"/>
                <a:gd name="T19" fmla="*/ 23 h 44"/>
                <a:gd name="T20" fmla="*/ 21 w 44"/>
                <a:gd name="T21" fmla="*/ 38 h 44"/>
                <a:gd name="T22" fmla="*/ 21 w 44"/>
                <a:gd name="T23" fmla="*/ 44 h 44"/>
                <a:gd name="T24" fmla="*/ 24 w 44"/>
                <a:gd name="T25" fmla="*/ 44 h 44"/>
                <a:gd name="T26" fmla="*/ 24 w 44"/>
                <a:gd name="T27" fmla="*/ 38 h 44"/>
                <a:gd name="T28" fmla="*/ 38 w 44"/>
                <a:gd name="T29" fmla="*/ 23 h 44"/>
                <a:gd name="T30" fmla="*/ 44 w 44"/>
                <a:gd name="T31" fmla="*/ 23 h 44"/>
                <a:gd name="T32" fmla="*/ 44 w 44"/>
                <a:gd name="T33" fmla="*/ 21 h 44"/>
                <a:gd name="T34" fmla="*/ 24 w 44"/>
                <a:gd name="T35" fmla="*/ 34 h 44"/>
                <a:gd name="T36" fmla="*/ 24 w 44"/>
                <a:gd name="T37" fmla="*/ 32 h 44"/>
                <a:gd name="T38" fmla="*/ 22 w 44"/>
                <a:gd name="T39" fmla="*/ 31 h 44"/>
                <a:gd name="T40" fmla="*/ 22 w 44"/>
                <a:gd name="T41" fmla="*/ 31 h 44"/>
                <a:gd name="T42" fmla="*/ 21 w 44"/>
                <a:gd name="T43" fmla="*/ 32 h 44"/>
                <a:gd name="T44" fmla="*/ 21 w 44"/>
                <a:gd name="T45" fmla="*/ 34 h 44"/>
                <a:gd name="T46" fmla="*/ 10 w 44"/>
                <a:gd name="T47" fmla="*/ 23 h 44"/>
                <a:gd name="T48" fmla="*/ 12 w 44"/>
                <a:gd name="T49" fmla="*/ 23 h 44"/>
                <a:gd name="T50" fmla="*/ 14 w 44"/>
                <a:gd name="T51" fmla="*/ 22 h 44"/>
                <a:gd name="T52" fmla="*/ 14 w 44"/>
                <a:gd name="T53" fmla="*/ 22 h 44"/>
                <a:gd name="T54" fmla="*/ 12 w 44"/>
                <a:gd name="T55" fmla="*/ 21 h 44"/>
                <a:gd name="T56" fmla="*/ 10 w 44"/>
                <a:gd name="T57" fmla="*/ 21 h 44"/>
                <a:gd name="T58" fmla="*/ 21 w 44"/>
                <a:gd name="T59" fmla="*/ 10 h 44"/>
                <a:gd name="T60" fmla="*/ 21 w 44"/>
                <a:gd name="T61" fmla="*/ 12 h 44"/>
                <a:gd name="T62" fmla="*/ 22 w 44"/>
                <a:gd name="T63" fmla="*/ 13 h 44"/>
                <a:gd name="T64" fmla="*/ 22 w 44"/>
                <a:gd name="T65" fmla="*/ 13 h 44"/>
                <a:gd name="T66" fmla="*/ 24 w 44"/>
                <a:gd name="T67" fmla="*/ 12 h 44"/>
                <a:gd name="T68" fmla="*/ 24 w 44"/>
                <a:gd name="T69" fmla="*/ 10 h 44"/>
                <a:gd name="T70" fmla="*/ 35 w 44"/>
                <a:gd name="T71" fmla="*/ 21 h 44"/>
                <a:gd name="T72" fmla="*/ 32 w 44"/>
                <a:gd name="T73" fmla="*/ 21 h 44"/>
                <a:gd name="T74" fmla="*/ 31 w 44"/>
                <a:gd name="T75" fmla="*/ 22 h 44"/>
                <a:gd name="T76" fmla="*/ 31 w 44"/>
                <a:gd name="T77" fmla="*/ 22 h 44"/>
                <a:gd name="T78" fmla="*/ 32 w 44"/>
                <a:gd name="T79" fmla="*/ 23 h 44"/>
                <a:gd name="T80" fmla="*/ 35 w 44"/>
                <a:gd name="T81" fmla="*/ 23 h 44"/>
                <a:gd name="T82" fmla="*/ 24 w 44"/>
                <a:gd name="T83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44">
                  <a:moveTo>
                    <a:pt x="44" y="21"/>
                  </a:moveTo>
                  <a:cubicBezTo>
                    <a:pt x="38" y="21"/>
                    <a:pt x="38" y="21"/>
                    <a:pt x="38" y="21"/>
                  </a:cubicBezTo>
                  <a:cubicBezTo>
                    <a:pt x="38" y="13"/>
                    <a:pt x="32" y="7"/>
                    <a:pt x="24" y="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13" y="7"/>
                    <a:pt x="7" y="13"/>
                    <a:pt x="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31"/>
                    <a:pt x="13" y="37"/>
                    <a:pt x="21" y="38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32" y="37"/>
                    <a:pt x="38" y="31"/>
                    <a:pt x="38" y="23"/>
                  </a:cubicBezTo>
                  <a:cubicBezTo>
                    <a:pt x="44" y="23"/>
                    <a:pt x="44" y="23"/>
                    <a:pt x="44" y="23"/>
                  </a:cubicBezTo>
                  <a:lnTo>
                    <a:pt x="44" y="21"/>
                  </a:lnTo>
                  <a:close/>
                  <a:moveTo>
                    <a:pt x="24" y="34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31"/>
                    <a:pt x="23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1" y="31"/>
                    <a:pt x="21" y="31"/>
                    <a:pt x="21" y="32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15" y="34"/>
                    <a:pt x="10" y="29"/>
                    <a:pt x="10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3"/>
                    <a:pt x="14" y="23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1"/>
                    <a:pt x="13" y="21"/>
                    <a:pt x="12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5"/>
                    <a:pt x="15" y="10"/>
                    <a:pt x="21" y="10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1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4" y="13"/>
                    <a:pt x="24" y="12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30" y="10"/>
                    <a:pt x="34" y="15"/>
                    <a:pt x="35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1" y="21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3"/>
                    <a:pt x="32" y="23"/>
                    <a:pt x="32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4" y="29"/>
                    <a:pt x="30" y="34"/>
                    <a:pt x="2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" name="Freeform 448"/>
            <p:cNvSpPr>
              <a:spLocks/>
            </p:cNvSpPr>
            <p:nvPr/>
          </p:nvSpPr>
          <p:spPr bwMode="auto">
            <a:xfrm>
              <a:off x="1196" y="1997"/>
              <a:ext cx="106" cy="102"/>
            </a:xfrm>
            <a:custGeom>
              <a:avLst/>
              <a:gdLst>
                <a:gd name="T0" fmla="*/ 40 w 77"/>
                <a:gd name="T1" fmla="*/ 68 h 74"/>
                <a:gd name="T2" fmla="*/ 40 w 77"/>
                <a:gd name="T3" fmla="*/ 63 h 74"/>
                <a:gd name="T4" fmla="*/ 32 w 77"/>
                <a:gd name="T5" fmla="*/ 56 h 74"/>
                <a:gd name="T6" fmla="*/ 38 w 77"/>
                <a:gd name="T7" fmla="*/ 43 h 74"/>
                <a:gd name="T8" fmla="*/ 52 w 77"/>
                <a:gd name="T9" fmla="*/ 49 h 74"/>
                <a:gd name="T10" fmla="*/ 49 w 77"/>
                <a:gd name="T11" fmla="*/ 60 h 74"/>
                <a:gd name="T12" fmla="*/ 51 w 77"/>
                <a:gd name="T13" fmla="*/ 63 h 74"/>
                <a:gd name="T14" fmla="*/ 60 w 77"/>
                <a:gd name="T15" fmla="*/ 59 h 74"/>
                <a:gd name="T16" fmla="*/ 62 w 77"/>
                <a:gd name="T17" fmla="*/ 55 h 74"/>
                <a:gd name="T18" fmla="*/ 56 w 77"/>
                <a:gd name="T19" fmla="*/ 41 h 74"/>
                <a:gd name="T20" fmla="*/ 58 w 77"/>
                <a:gd name="T21" fmla="*/ 40 h 74"/>
                <a:gd name="T22" fmla="*/ 68 w 77"/>
                <a:gd name="T23" fmla="*/ 42 h 74"/>
                <a:gd name="T24" fmla="*/ 75 w 77"/>
                <a:gd name="T25" fmla="*/ 29 h 74"/>
                <a:gd name="T26" fmla="*/ 62 w 77"/>
                <a:gd name="T27" fmla="*/ 23 h 74"/>
                <a:gd name="T28" fmla="*/ 55 w 77"/>
                <a:gd name="T29" fmla="*/ 31 h 74"/>
                <a:gd name="T30" fmla="*/ 52 w 77"/>
                <a:gd name="T31" fmla="*/ 31 h 74"/>
                <a:gd name="T32" fmla="*/ 49 w 77"/>
                <a:gd name="T33" fmla="*/ 15 h 74"/>
                <a:gd name="T34" fmla="*/ 45 w 77"/>
                <a:gd name="T35" fmla="*/ 13 h 74"/>
                <a:gd name="T36" fmla="*/ 29 w 77"/>
                <a:gd name="T37" fmla="*/ 20 h 74"/>
                <a:gd name="T38" fmla="*/ 28 w 77"/>
                <a:gd name="T39" fmla="*/ 19 h 74"/>
                <a:gd name="T40" fmla="*/ 30 w 77"/>
                <a:gd name="T41" fmla="*/ 8 h 74"/>
                <a:gd name="T42" fmla="*/ 17 w 77"/>
                <a:gd name="T43" fmla="*/ 2 h 74"/>
                <a:gd name="T44" fmla="*/ 11 w 77"/>
                <a:gd name="T45" fmla="*/ 15 h 74"/>
                <a:gd name="T46" fmla="*/ 19 w 77"/>
                <a:gd name="T47" fmla="*/ 22 h 74"/>
                <a:gd name="T48" fmla="*/ 19 w 77"/>
                <a:gd name="T49" fmla="*/ 24 h 74"/>
                <a:gd name="T50" fmla="*/ 2 w 77"/>
                <a:gd name="T51" fmla="*/ 27 h 74"/>
                <a:gd name="T52" fmla="*/ 0 w 77"/>
                <a:gd name="T53" fmla="*/ 31 h 74"/>
                <a:gd name="T54" fmla="*/ 4 w 77"/>
                <a:gd name="T55" fmla="*/ 48 h 74"/>
                <a:gd name="T56" fmla="*/ 7 w 77"/>
                <a:gd name="T57" fmla="*/ 47 h 74"/>
                <a:gd name="T58" fmla="*/ 14 w 77"/>
                <a:gd name="T59" fmla="*/ 39 h 74"/>
                <a:gd name="T60" fmla="*/ 28 w 77"/>
                <a:gd name="T61" fmla="*/ 46 h 74"/>
                <a:gd name="T62" fmla="*/ 21 w 77"/>
                <a:gd name="T63" fmla="*/ 59 h 74"/>
                <a:gd name="T64" fmla="*/ 10 w 77"/>
                <a:gd name="T65" fmla="*/ 56 h 74"/>
                <a:gd name="T66" fmla="*/ 8 w 77"/>
                <a:gd name="T67" fmla="*/ 58 h 74"/>
                <a:gd name="T68" fmla="*/ 13 w 77"/>
                <a:gd name="T69" fmla="*/ 71 h 74"/>
                <a:gd name="T70" fmla="*/ 17 w 77"/>
                <a:gd name="T71" fmla="*/ 73 h 74"/>
                <a:gd name="T72" fmla="*/ 40 w 77"/>
                <a:gd name="T73" fmla="*/ 6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7" h="74">
                  <a:moveTo>
                    <a:pt x="40" y="68"/>
                  </a:moveTo>
                  <a:cubicBezTo>
                    <a:pt x="40" y="63"/>
                    <a:pt x="40" y="63"/>
                    <a:pt x="40" y="63"/>
                  </a:cubicBezTo>
                  <a:cubicBezTo>
                    <a:pt x="36" y="62"/>
                    <a:pt x="33" y="60"/>
                    <a:pt x="32" y="56"/>
                  </a:cubicBezTo>
                  <a:cubicBezTo>
                    <a:pt x="30" y="50"/>
                    <a:pt x="33" y="45"/>
                    <a:pt x="38" y="43"/>
                  </a:cubicBezTo>
                  <a:cubicBezTo>
                    <a:pt x="44" y="41"/>
                    <a:pt x="50" y="44"/>
                    <a:pt x="52" y="49"/>
                  </a:cubicBezTo>
                  <a:cubicBezTo>
                    <a:pt x="53" y="53"/>
                    <a:pt x="52" y="57"/>
                    <a:pt x="49" y="60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6" y="61"/>
                    <a:pt x="60" y="59"/>
                    <a:pt x="60" y="59"/>
                  </a:cubicBezTo>
                  <a:cubicBezTo>
                    <a:pt x="61" y="58"/>
                    <a:pt x="62" y="57"/>
                    <a:pt x="62" y="55"/>
                  </a:cubicBezTo>
                  <a:cubicBezTo>
                    <a:pt x="62" y="55"/>
                    <a:pt x="59" y="49"/>
                    <a:pt x="56" y="41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60" y="42"/>
                    <a:pt x="64" y="44"/>
                    <a:pt x="68" y="42"/>
                  </a:cubicBezTo>
                  <a:cubicBezTo>
                    <a:pt x="74" y="41"/>
                    <a:pt x="77" y="35"/>
                    <a:pt x="75" y="29"/>
                  </a:cubicBezTo>
                  <a:cubicBezTo>
                    <a:pt x="73" y="24"/>
                    <a:pt x="67" y="21"/>
                    <a:pt x="62" y="23"/>
                  </a:cubicBezTo>
                  <a:cubicBezTo>
                    <a:pt x="58" y="24"/>
                    <a:pt x="55" y="27"/>
                    <a:pt x="55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0" y="25"/>
                    <a:pt x="49" y="19"/>
                    <a:pt x="49" y="15"/>
                  </a:cubicBezTo>
                  <a:cubicBezTo>
                    <a:pt x="47" y="14"/>
                    <a:pt x="46" y="13"/>
                    <a:pt x="45" y="13"/>
                  </a:cubicBezTo>
                  <a:cubicBezTo>
                    <a:pt x="45" y="13"/>
                    <a:pt x="37" y="17"/>
                    <a:pt x="29" y="20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0" y="16"/>
                    <a:pt x="32" y="12"/>
                    <a:pt x="30" y="8"/>
                  </a:cubicBezTo>
                  <a:cubicBezTo>
                    <a:pt x="29" y="3"/>
                    <a:pt x="23" y="0"/>
                    <a:pt x="17" y="2"/>
                  </a:cubicBezTo>
                  <a:cubicBezTo>
                    <a:pt x="12" y="3"/>
                    <a:pt x="9" y="9"/>
                    <a:pt x="11" y="15"/>
                  </a:cubicBezTo>
                  <a:cubicBezTo>
                    <a:pt x="12" y="18"/>
                    <a:pt x="15" y="21"/>
                    <a:pt x="19" y="2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2" y="26"/>
                    <a:pt x="5" y="28"/>
                    <a:pt x="2" y="27"/>
                  </a:cubicBezTo>
                  <a:cubicBezTo>
                    <a:pt x="1" y="28"/>
                    <a:pt x="0" y="30"/>
                    <a:pt x="0" y="31"/>
                  </a:cubicBezTo>
                  <a:cubicBezTo>
                    <a:pt x="0" y="35"/>
                    <a:pt x="2" y="41"/>
                    <a:pt x="4" y="48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4"/>
                    <a:pt x="11" y="40"/>
                    <a:pt x="14" y="39"/>
                  </a:cubicBezTo>
                  <a:cubicBezTo>
                    <a:pt x="20" y="37"/>
                    <a:pt x="26" y="40"/>
                    <a:pt x="28" y="46"/>
                  </a:cubicBezTo>
                  <a:cubicBezTo>
                    <a:pt x="29" y="51"/>
                    <a:pt x="26" y="57"/>
                    <a:pt x="21" y="59"/>
                  </a:cubicBezTo>
                  <a:cubicBezTo>
                    <a:pt x="17" y="60"/>
                    <a:pt x="13" y="59"/>
                    <a:pt x="10" y="56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1" y="65"/>
                    <a:pt x="13" y="71"/>
                    <a:pt x="13" y="71"/>
                  </a:cubicBezTo>
                  <a:cubicBezTo>
                    <a:pt x="14" y="72"/>
                    <a:pt x="14" y="72"/>
                    <a:pt x="17" y="73"/>
                  </a:cubicBezTo>
                  <a:cubicBezTo>
                    <a:pt x="22" y="74"/>
                    <a:pt x="32" y="71"/>
                    <a:pt x="4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" name="Freeform 449"/>
            <p:cNvSpPr>
              <a:spLocks/>
            </p:cNvSpPr>
            <p:nvPr/>
          </p:nvSpPr>
          <p:spPr bwMode="auto">
            <a:xfrm>
              <a:off x="1136" y="2199"/>
              <a:ext cx="19" cy="21"/>
            </a:xfrm>
            <a:custGeom>
              <a:avLst/>
              <a:gdLst>
                <a:gd name="T0" fmla="*/ 9 w 14"/>
                <a:gd name="T1" fmla="*/ 14 h 15"/>
                <a:gd name="T2" fmla="*/ 14 w 14"/>
                <a:gd name="T3" fmla="*/ 0 h 15"/>
                <a:gd name="T4" fmla="*/ 0 w 14"/>
                <a:gd name="T5" fmla="*/ 0 h 15"/>
                <a:gd name="T6" fmla="*/ 8 w 14"/>
                <a:gd name="T7" fmla="*/ 15 h 15"/>
                <a:gd name="T8" fmla="*/ 9 w 14"/>
                <a:gd name="T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9" y="14"/>
                  </a:moveTo>
                  <a:cubicBezTo>
                    <a:pt x="12" y="10"/>
                    <a:pt x="14" y="5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3" y="12"/>
                    <a:pt x="8" y="15"/>
                  </a:cubicBezTo>
                  <a:cubicBezTo>
                    <a:pt x="8" y="15"/>
                    <a:pt x="9" y="15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Freeform 450"/>
            <p:cNvSpPr>
              <a:spLocks/>
            </p:cNvSpPr>
            <p:nvPr/>
          </p:nvSpPr>
          <p:spPr bwMode="auto">
            <a:xfrm>
              <a:off x="1147" y="2174"/>
              <a:ext cx="25" cy="24"/>
            </a:xfrm>
            <a:custGeom>
              <a:avLst/>
              <a:gdLst>
                <a:gd name="T0" fmla="*/ 2 w 18"/>
                <a:gd name="T1" fmla="*/ 2 h 17"/>
                <a:gd name="T2" fmla="*/ 3 w 18"/>
                <a:gd name="T3" fmla="*/ 3 h 17"/>
                <a:gd name="T4" fmla="*/ 7 w 18"/>
                <a:gd name="T5" fmla="*/ 17 h 17"/>
                <a:gd name="T6" fmla="*/ 11 w 18"/>
                <a:gd name="T7" fmla="*/ 17 h 17"/>
                <a:gd name="T8" fmla="*/ 16 w 18"/>
                <a:gd name="T9" fmla="*/ 3 h 17"/>
                <a:gd name="T10" fmla="*/ 17 w 18"/>
                <a:gd name="T11" fmla="*/ 2 h 17"/>
                <a:gd name="T12" fmla="*/ 18 w 18"/>
                <a:gd name="T13" fmla="*/ 2 h 17"/>
                <a:gd name="T14" fmla="*/ 9 w 18"/>
                <a:gd name="T15" fmla="*/ 0 h 17"/>
                <a:gd name="T16" fmla="*/ 0 w 18"/>
                <a:gd name="T17" fmla="*/ 2 h 17"/>
                <a:gd name="T18" fmla="*/ 2 w 18"/>
                <a:gd name="T1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7">
                  <a:moveTo>
                    <a:pt x="2" y="2"/>
                  </a:moveTo>
                  <a:cubicBezTo>
                    <a:pt x="2" y="2"/>
                    <a:pt x="3" y="3"/>
                    <a:pt x="3" y="3"/>
                  </a:cubicBezTo>
                  <a:cubicBezTo>
                    <a:pt x="5" y="7"/>
                    <a:pt x="7" y="12"/>
                    <a:pt x="7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2"/>
                    <a:pt x="13" y="7"/>
                    <a:pt x="16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7" y="2"/>
                    <a:pt x="18" y="2"/>
                    <a:pt x="18" y="2"/>
                  </a:cubicBezTo>
                  <a:cubicBezTo>
                    <a:pt x="16" y="1"/>
                    <a:pt x="13" y="0"/>
                    <a:pt x="9" y="0"/>
                  </a:cubicBezTo>
                  <a:cubicBezTo>
                    <a:pt x="6" y="0"/>
                    <a:pt x="3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Freeform 451"/>
            <p:cNvSpPr>
              <a:spLocks/>
            </p:cNvSpPr>
            <p:nvPr/>
          </p:nvSpPr>
          <p:spPr bwMode="auto">
            <a:xfrm>
              <a:off x="1165" y="2177"/>
              <a:ext cx="19" cy="21"/>
            </a:xfrm>
            <a:custGeom>
              <a:avLst/>
              <a:gdLst>
                <a:gd name="T0" fmla="*/ 4 w 14"/>
                <a:gd name="T1" fmla="*/ 2 h 15"/>
                <a:gd name="T2" fmla="*/ 0 w 14"/>
                <a:gd name="T3" fmla="*/ 15 h 15"/>
                <a:gd name="T4" fmla="*/ 14 w 14"/>
                <a:gd name="T5" fmla="*/ 15 h 15"/>
                <a:gd name="T6" fmla="*/ 5 w 14"/>
                <a:gd name="T7" fmla="*/ 0 h 15"/>
                <a:gd name="T8" fmla="*/ 4 w 14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4" y="2"/>
                  </a:moveTo>
                  <a:cubicBezTo>
                    <a:pt x="1" y="6"/>
                    <a:pt x="0" y="10"/>
                    <a:pt x="0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9"/>
                    <a:pt x="10" y="3"/>
                    <a:pt x="5" y="0"/>
                  </a:cubicBezTo>
                  <a:cubicBezTo>
                    <a:pt x="5" y="0"/>
                    <a:pt x="5" y="1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Freeform 452"/>
            <p:cNvSpPr>
              <a:spLocks/>
            </p:cNvSpPr>
            <p:nvPr/>
          </p:nvSpPr>
          <p:spPr bwMode="auto">
            <a:xfrm>
              <a:off x="1136" y="2177"/>
              <a:ext cx="19" cy="21"/>
            </a:xfrm>
            <a:custGeom>
              <a:avLst/>
              <a:gdLst>
                <a:gd name="T0" fmla="*/ 14 w 14"/>
                <a:gd name="T1" fmla="*/ 15 h 15"/>
                <a:gd name="T2" fmla="*/ 9 w 14"/>
                <a:gd name="T3" fmla="*/ 2 h 15"/>
                <a:gd name="T4" fmla="*/ 8 w 14"/>
                <a:gd name="T5" fmla="*/ 0 h 15"/>
                <a:gd name="T6" fmla="*/ 0 w 14"/>
                <a:gd name="T7" fmla="*/ 15 h 15"/>
                <a:gd name="T8" fmla="*/ 14 w 14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4" y="15"/>
                  </a:moveTo>
                  <a:cubicBezTo>
                    <a:pt x="14" y="10"/>
                    <a:pt x="12" y="6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3" y="3"/>
                    <a:pt x="0" y="9"/>
                    <a:pt x="0" y="15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1" name="Freeform 453"/>
            <p:cNvSpPr>
              <a:spLocks/>
            </p:cNvSpPr>
            <p:nvPr/>
          </p:nvSpPr>
          <p:spPr bwMode="auto">
            <a:xfrm>
              <a:off x="1165" y="2199"/>
              <a:ext cx="19" cy="22"/>
            </a:xfrm>
            <a:custGeom>
              <a:avLst/>
              <a:gdLst>
                <a:gd name="T0" fmla="*/ 0 w 14"/>
                <a:gd name="T1" fmla="*/ 0 h 16"/>
                <a:gd name="T2" fmla="*/ 4 w 14"/>
                <a:gd name="T3" fmla="*/ 14 h 16"/>
                <a:gd name="T4" fmla="*/ 5 w 14"/>
                <a:gd name="T5" fmla="*/ 15 h 16"/>
                <a:gd name="T6" fmla="*/ 4 w 14"/>
                <a:gd name="T7" fmla="*/ 16 h 16"/>
                <a:gd name="T8" fmla="*/ 14 w 14"/>
                <a:gd name="T9" fmla="*/ 0 h 16"/>
                <a:gd name="T10" fmla="*/ 0 w 14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6">
                  <a:moveTo>
                    <a:pt x="0" y="0"/>
                  </a:moveTo>
                  <a:cubicBezTo>
                    <a:pt x="0" y="5"/>
                    <a:pt x="1" y="10"/>
                    <a:pt x="4" y="14"/>
                  </a:cubicBezTo>
                  <a:cubicBezTo>
                    <a:pt x="4" y="14"/>
                    <a:pt x="5" y="15"/>
                    <a:pt x="5" y="15"/>
                  </a:cubicBezTo>
                  <a:cubicBezTo>
                    <a:pt x="5" y="15"/>
                    <a:pt x="4" y="16"/>
                    <a:pt x="4" y="16"/>
                  </a:cubicBezTo>
                  <a:cubicBezTo>
                    <a:pt x="10" y="13"/>
                    <a:pt x="14" y="7"/>
                    <a:pt x="1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2" name="Freeform 454"/>
            <p:cNvSpPr>
              <a:spLocks/>
            </p:cNvSpPr>
            <p:nvPr/>
          </p:nvSpPr>
          <p:spPr bwMode="auto">
            <a:xfrm>
              <a:off x="1147" y="2199"/>
              <a:ext cx="23" cy="24"/>
            </a:xfrm>
            <a:custGeom>
              <a:avLst/>
              <a:gdLst>
                <a:gd name="T0" fmla="*/ 16 w 17"/>
                <a:gd name="T1" fmla="*/ 15 h 17"/>
                <a:gd name="T2" fmla="*/ 11 w 17"/>
                <a:gd name="T3" fmla="*/ 0 h 17"/>
                <a:gd name="T4" fmla="*/ 7 w 17"/>
                <a:gd name="T5" fmla="*/ 0 h 17"/>
                <a:gd name="T6" fmla="*/ 3 w 17"/>
                <a:gd name="T7" fmla="*/ 15 h 17"/>
                <a:gd name="T8" fmla="*/ 2 w 17"/>
                <a:gd name="T9" fmla="*/ 16 h 17"/>
                <a:gd name="T10" fmla="*/ 0 w 17"/>
                <a:gd name="T11" fmla="*/ 15 h 17"/>
                <a:gd name="T12" fmla="*/ 9 w 17"/>
                <a:gd name="T13" fmla="*/ 17 h 17"/>
                <a:gd name="T14" fmla="*/ 17 w 17"/>
                <a:gd name="T15" fmla="*/ 16 h 17"/>
                <a:gd name="T16" fmla="*/ 16 w 17"/>
                <a:gd name="T1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7">
                  <a:moveTo>
                    <a:pt x="16" y="15"/>
                  </a:moveTo>
                  <a:cubicBezTo>
                    <a:pt x="13" y="10"/>
                    <a:pt x="12" y="6"/>
                    <a:pt x="1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5" y="10"/>
                    <a:pt x="3" y="15"/>
                  </a:cubicBezTo>
                  <a:cubicBezTo>
                    <a:pt x="3" y="15"/>
                    <a:pt x="2" y="15"/>
                    <a:pt x="2" y="16"/>
                  </a:cubicBezTo>
                  <a:cubicBezTo>
                    <a:pt x="1" y="16"/>
                    <a:pt x="1" y="15"/>
                    <a:pt x="0" y="15"/>
                  </a:cubicBezTo>
                  <a:cubicBezTo>
                    <a:pt x="3" y="17"/>
                    <a:pt x="6" y="17"/>
                    <a:pt x="9" y="17"/>
                  </a:cubicBezTo>
                  <a:cubicBezTo>
                    <a:pt x="12" y="17"/>
                    <a:pt x="15" y="17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3" name="Freeform 455"/>
            <p:cNvSpPr>
              <a:spLocks/>
            </p:cNvSpPr>
            <p:nvPr/>
          </p:nvSpPr>
          <p:spPr bwMode="auto">
            <a:xfrm>
              <a:off x="810" y="2027"/>
              <a:ext cx="64" cy="64"/>
            </a:xfrm>
            <a:custGeom>
              <a:avLst/>
              <a:gdLst>
                <a:gd name="T0" fmla="*/ 24 w 47"/>
                <a:gd name="T1" fmla="*/ 4 h 46"/>
                <a:gd name="T2" fmla="*/ 24 w 47"/>
                <a:gd name="T3" fmla="*/ 0 h 46"/>
                <a:gd name="T4" fmla="*/ 23 w 47"/>
                <a:gd name="T5" fmla="*/ 0 h 46"/>
                <a:gd name="T6" fmla="*/ 23 w 47"/>
                <a:gd name="T7" fmla="*/ 4 h 46"/>
                <a:gd name="T8" fmla="*/ 0 w 47"/>
                <a:gd name="T9" fmla="*/ 27 h 46"/>
                <a:gd name="T10" fmla="*/ 0 w 47"/>
                <a:gd name="T11" fmla="*/ 30 h 46"/>
                <a:gd name="T12" fmla="*/ 2 w 47"/>
                <a:gd name="T13" fmla="*/ 30 h 46"/>
                <a:gd name="T14" fmla="*/ 7 w 47"/>
                <a:gd name="T15" fmla="*/ 25 h 46"/>
                <a:gd name="T16" fmla="*/ 11 w 47"/>
                <a:gd name="T17" fmla="*/ 30 h 46"/>
                <a:gd name="T18" fmla="*/ 13 w 47"/>
                <a:gd name="T19" fmla="*/ 30 h 46"/>
                <a:gd name="T20" fmla="*/ 18 w 47"/>
                <a:gd name="T21" fmla="*/ 25 h 46"/>
                <a:gd name="T22" fmla="*/ 23 w 47"/>
                <a:gd name="T23" fmla="*/ 30 h 46"/>
                <a:gd name="T24" fmla="*/ 23 w 47"/>
                <a:gd name="T25" fmla="*/ 42 h 46"/>
                <a:gd name="T26" fmla="*/ 26 w 47"/>
                <a:gd name="T27" fmla="*/ 46 h 46"/>
                <a:gd name="T28" fmla="*/ 30 w 47"/>
                <a:gd name="T29" fmla="*/ 42 h 46"/>
                <a:gd name="T30" fmla="*/ 28 w 47"/>
                <a:gd name="T31" fmla="*/ 42 h 46"/>
                <a:gd name="T32" fmla="*/ 26 w 47"/>
                <a:gd name="T33" fmla="*/ 44 h 46"/>
                <a:gd name="T34" fmla="*/ 24 w 47"/>
                <a:gd name="T35" fmla="*/ 42 h 46"/>
                <a:gd name="T36" fmla="*/ 24 w 47"/>
                <a:gd name="T37" fmla="*/ 30 h 46"/>
                <a:gd name="T38" fmla="*/ 29 w 47"/>
                <a:gd name="T39" fmla="*/ 25 h 46"/>
                <a:gd name="T40" fmla="*/ 34 w 47"/>
                <a:gd name="T41" fmla="*/ 30 h 46"/>
                <a:gd name="T42" fmla="*/ 36 w 47"/>
                <a:gd name="T43" fmla="*/ 30 h 46"/>
                <a:gd name="T44" fmla="*/ 41 w 47"/>
                <a:gd name="T45" fmla="*/ 25 h 46"/>
                <a:gd name="T46" fmla="*/ 46 w 47"/>
                <a:gd name="T47" fmla="*/ 30 h 46"/>
                <a:gd name="T48" fmla="*/ 47 w 47"/>
                <a:gd name="T49" fmla="*/ 30 h 46"/>
                <a:gd name="T50" fmla="*/ 47 w 47"/>
                <a:gd name="T51" fmla="*/ 27 h 46"/>
                <a:gd name="T52" fmla="*/ 24 w 47"/>
                <a:gd name="T53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" h="46">
                  <a:moveTo>
                    <a:pt x="24" y="4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0" y="4"/>
                    <a:pt x="0" y="14"/>
                    <a:pt x="0" y="27"/>
                  </a:cubicBezTo>
                  <a:cubicBezTo>
                    <a:pt x="0" y="28"/>
                    <a:pt x="0" y="29"/>
                    <a:pt x="0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27"/>
                    <a:pt x="4" y="25"/>
                    <a:pt x="7" y="25"/>
                  </a:cubicBezTo>
                  <a:cubicBezTo>
                    <a:pt x="9" y="25"/>
                    <a:pt x="11" y="27"/>
                    <a:pt x="11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27"/>
                    <a:pt x="15" y="25"/>
                    <a:pt x="18" y="25"/>
                  </a:cubicBezTo>
                  <a:cubicBezTo>
                    <a:pt x="21" y="25"/>
                    <a:pt x="23" y="27"/>
                    <a:pt x="23" y="3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4"/>
                    <a:pt x="24" y="46"/>
                    <a:pt x="26" y="46"/>
                  </a:cubicBezTo>
                  <a:cubicBezTo>
                    <a:pt x="28" y="46"/>
                    <a:pt x="30" y="44"/>
                    <a:pt x="30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4"/>
                    <a:pt x="28" y="44"/>
                    <a:pt x="26" y="44"/>
                  </a:cubicBezTo>
                  <a:cubicBezTo>
                    <a:pt x="25" y="44"/>
                    <a:pt x="24" y="44"/>
                    <a:pt x="24" y="42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5" y="27"/>
                    <a:pt x="27" y="25"/>
                    <a:pt x="29" y="25"/>
                  </a:cubicBezTo>
                  <a:cubicBezTo>
                    <a:pt x="32" y="25"/>
                    <a:pt x="34" y="27"/>
                    <a:pt x="34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27"/>
                    <a:pt x="38" y="25"/>
                    <a:pt x="41" y="25"/>
                  </a:cubicBezTo>
                  <a:cubicBezTo>
                    <a:pt x="43" y="25"/>
                    <a:pt x="46" y="27"/>
                    <a:pt x="46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29"/>
                    <a:pt x="47" y="28"/>
                    <a:pt x="47" y="27"/>
                  </a:cubicBezTo>
                  <a:cubicBezTo>
                    <a:pt x="47" y="14"/>
                    <a:pt x="37" y="4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4" name="Freeform 456"/>
            <p:cNvSpPr>
              <a:spLocks noEditPoints="1"/>
            </p:cNvSpPr>
            <p:nvPr/>
          </p:nvSpPr>
          <p:spPr bwMode="auto">
            <a:xfrm>
              <a:off x="1053" y="1632"/>
              <a:ext cx="43" cy="20"/>
            </a:xfrm>
            <a:custGeom>
              <a:avLst/>
              <a:gdLst>
                <a:gd name="T0" fmla="*/ 1 w 31"/>
                <a:gd name="T1" fmla="*/ 0 h 14"/>
                <a:gd name="T2" fmla="*/ 0 w 31"/>
                <a:gd name="T3" fmla="*/ 0 h 14"/>
                <a:gd name="T4" fmla="*/ 0 w 31"/>
                <a:gd name="T5" fmla="*/ 1 h 14"/>
                <a:gd name="T6" fmla="*/ 0 w 31"/>
                <a:gd name="T7" fmla="*/ 12 h 14"/>
                <a:gd name="T8" fmla="*/ 2 w 31"/>
                <a:gd name="T9" fmla="*/ 14 h 14"/>
                <a:gd name="T10" fmla="*/ 29 w 31"/>
                <a:gd name="T11" fmla="*/ 14 h 14"/>
                <a:gd name="T12" fmla="*/ 31 w 31"/>
                <a:gd name="T13" fmla="*/ 12 h 14"/>
                <a:gd name="T14" fmla="*/ 31 w 31"/>
                <a:gd name="T15" fmla="*/ 1 h 14"/>
                <a:gd name="T16" fmla="*/ 31 w 31"/>
                <a:gd name="T17" fmla="*/ 0 h 14"/>
                <a:gd name="T18" fmla="*/ 30 w 31"/>
                <a:gd name="T19" fmla="*/ 0 h 14"/>
                <a:gd name="T20" fmla="*/ 1 w 31"/>
                <a:gd name="T21" fmla="*/ 0 h 14"/>
                <a:gd name="T22" fmla="*/ 4 w 31"/>
                <a:gd name="T23" fmla="*/ 6 h 14"/>
                <a:gd name="T24" fmla="*/ 10 w 31"/>
                <a:gd name="T25" fmla="*/ 6 h 14"/>
                <a:gd name="T26" fmla="*/ 10 w 31"/>
                <a:gd name="T27" fmla="*/ 7 h 14"/>
                <a:gd name="T28" fmla="*/ 4 w 31"/>
                <a:gd name="T29" fmla="*/ 7 h 14"/>
                <a:gd name="T30" fmla="*/ 4 w 31"/>
                <a:gd name="T31" fmla="*/ 6 h 14"/>
                <a:gd name="T32" fmla="*/ 15 w 31"/>
                <a:gd name="T33" fmla="*/ 10 h 14"/>
                <a:gd name="T34" fmla="*/ 4 w 31"/>
                <a:gd name="T35" fmla="*/ 10 h 14"/>
                <a:gd name="T36" fmla="*/ 4 w 31"/>
                <a:gd name="T37" fmla="*/ 9 h 14"/>
                <a:gd name="T38" fmla="*/ 15 w 31"/>
                <a:gd name="T39" fmla="*/ 9 h 14"/>
                <a:gd name="T40" fmla="*/ 15 w 31"/>
                <a:gd name="T41" fmla="*/ 10 h 14"/>
                <a:gd name="T42" fmla="*/ 27 w 31"/>
                <a:gd name="T43" fmla="*/ 9 h 14"/>
                <a:gd name="T44" fmla="*/ 26 w 31"/>
                <a:gd name="T45" fmla="*/ 10 h 14"/>
                <a:gd name="T46" fmla="*/ 24 w 31"/>
                <a:gd name="T47" fmla="*/ 10 h 14"/>
                <a:gd name="T48" fmla="*/ 23 w 31"/>
                <a:gd name="T49" fmla="*/ 9 h 14"/>
                <a:gd name="T50" fmla="*/ 23 w 31"/>
                <a:gd name="T51" fmla="*/ 9 h 14"/>
                <a:gd name="T52" fmla="*/ 24 w 31"/>
                <a:gd name="T53" fmla="*/ 8 h 14"/>
                <a:gd name="T54" fmla="*/ 26 w 31"/>
                <a:gd name="T55" fmla="*/ 8 h 14"/>
                <a:gd name="T56" fmla="*/ 27 w 31"/>
                <a:gd name="T57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" h="1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2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1" y="13"/>
                    <a:pt x="31" y="12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1" y="0"/>
                  </a:lnTo>
                  <a:close/>
                  <a:moveTo>
                    <a:pt x="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4" y="7"/>
                    <a:pt x="4" y="7"/>
                    <a:pt x="4" y="7"/>
                  </a:cubicBezTo>
                  <a:lnTo>
                    <a:pt x="4" y="6"/>
                  </a:lnTo>
                  <a:close/>
                  <a:moveTo>
                    <a:pt x="15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5" y="9"/>
                    <a:pt x="15" y="9"/>
                    <a:pt x="15" y="9"/>
                  </a:cubicBezTo>
                  <a:lnTo>
                    <a:pt x="15" y="10"/>
                  </a:lnTo>
                  <a:close/>
                  <a:moveTo>
                    <a:pt x="27" y="9"/>
                  </a:moveTo>
                  <a:cubicBezTo>
                    <a:pt x="27" y="10"/>
                    <a:pt x="27" y="10"/>
                    <a:pt x="26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3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7" y="8"/>
                    <a:pt x="27" y="8"/>
                    <a:pt x="2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" name="Freeform 457"/>
            <p:cNvSpPr>
              <a:spLocks/>
            </p:cNvSpPr>
            <p:nvPr/>
          </p:nvSpPr>
          <p:spPr bwMode="auto">
            <a:xfrm>
              <a:off x="1053" y="1623"/>
              <a:ext cx="43" cy="5"/>
            </a:xfrm>
            <a:custGeom>
              <a:avLst/>
              <a:gdLst>
                <a:gd name="T0" fmla="*/ 29 w 31"/>
                <a:gd name="T1" fmla="*/ 0 h 4"/>
                <a:gd name="T2" fmla="*/ 2 w 31"/>
                <a:gd name="T3" fmla="*/ 0 h 4"/>
                <a:gd name="T4" fmla="*/ 0 w 31"/>
                <a:gd name="T5" fmla="*/ 2 h 4"/>
                <a:gd name="T6" fmla="*/ 0 w 31"/>
                <a:gd name="T7" fmla="*/ 3 h 4"/>
                <a:gd name="T8" fmla="*/ 0 w 31"/>
                <a:gd name="T9" fmla="*/ 4 h 4"/>
                <a:gd name="T10" fmla="*/ 1 w 31"/>
                <a:gd name="T11" fmla="*/ 4 h 4"/>
                <a:gd name="T12" fmla="*/ 30 w 31"/>
                <a:gd name="T13" fmla="*/ 4 h 4"/>
                <a:gd name="T14" fmla="*/ 31 w 31"/>
                <a:gd name="T15" fmla="*/ 4 h 4"/>
                <a:gd name="T16" fmla="*/ 31 w 31"/>
                <a:gd name="T17" fmla="*/ 3 h 4"/>
                <a:gd name="T18" fmla="*/ 31 w 31"/>
                <a:gd name="T19" fmla="*/ 2 h 4"/>
                <a:gd name="T20" fmla="*/ 29 w 31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">
                  <a:moveTo>
                    <a:pt x="2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1"/>
                    <a:pt x="30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" name="Freeform 458"/>
            <p:cNvSpPr>
              <a:spLocks noEditPoints="1"/>
            </p:cNvSpPr>
            <p:nvPr/>
          </p:nvSpPr>
          <p:spPr bwMode="auto">
            <a:xfrm>
              <a:off x="1718" y="1357"/>
              <a:ext cx="88" cy="37"/>
            </a:xfrm>
            <a:custGeom>
              <a:avLst/>
              <a:gdLst>
                <a:gd name="T0" fmla="*/ 3 w 64"/>
                <a:gd name="T1" fmla="*/ 0 h 27"/>
                <a:gd name="T2" fmla="*/ 0 w 64"/>
                <a:gd name="T3" fmla="*/ 0 h 27"/>
                <a:gd name="T4" fmla="*/ 0 w 64"/>
                <a:gd name="T5" fmla="*/ 1 h 27"/>
                <a:gd name="T6" fmla="*/ 0 w 64"/>
                <a:gd name="T7" fmla="*/ 24 h 27"/>
                <a:gd name="T8" fmla="*/ 4 w 64"/>
                <a:gd name="T9" fmla="*/ 27 h 27"/>
                <a:gd name="T10" fmla="*/ 61 w 64"/>
                <a:gd name="T11" fmla="*/ 27 h 27"/>
                <a:gd name="T12" fmla="*/ 64 w 64"/>
                <a:gd name="T13" fmla="*/ 24 h 27"/>
                <a:gd name="T14" fmla="*/ 64 w 64"/>
                <a:gd name="T15" fmla="*/ 1 h 27"/>
                <a:gd name="T16" fmla="*/ 64 w 64"/>
                <a:gd name="T17" fmla="*/ 0 h 27"/>
                <a:gd name="T18" fmla="*/ 62 w 64"/>
                <a:gd name="T19" fmla="*/ 0 h 27"/>
                <a:gd name="T20" fmla="*/ 3 w 64"/>
                <a:gd name="T21" fmla="*/ 0 h 27"/>
                <a:gd name="T22" fmla="*/ 7 w 64"/>
                <a:gd name="T23" fmla="*/ 11 h 27"/>
                <a:gd name="T24" fmla="*/ 22 w 64"/>
                <a:gd name="T25" fmla="*/ 11 h 27"/>
                <a:gd name="T26" fmla="*/ 22 w 64"/>
                <a:gd name="T27" fmla="*/ 13 h 27"/>
                <a:gd name="T28" fmla="*/ 7 w 64"/>
                <a:gd name="T29" fmla="*/ 13 h 27"/>
                <a:gd name="T30" fmla="*/ 7 w 64"/>
                <a:gd name="T31" fmla="*/ 11 h 27"/>
                <a:gd name="T32" fmla="*/ 31 w 64"/>
                <a:gd name="T33" fmla="*/ 20 h 27"/>
                <a:gd name="T34" fmla="*/ 7 w 64"/>
                <a:gd name="T35" fmla="*/ 20 h 27"/>
                <a:gd name="T36" fmla="*/ 7 w 64"/>
                <a:gd name="T37" fmla="*/ 18 h 27"/>
                <a:gd name="T38" fmla="*/ 31 w 64"/>
                <a:gd name="T39" fmla="*/ 18 h 27"/>
                <a:gd name="T40" fmla="*/ 31 w 64"/>
                <a:gd name="T41" fmla="*/ 20 h 27"/>
                <a:gd name="T42" fmla="*/ 57 w 64"/>
                <a:gd name="T43" fmla="*/ 18 h 27"/>
                <a:gd name="T44" fmla="*/ 55 w 64"/>
                <a:gd name="T45" fmla="*/ 20 h 27"/>
                <a:gd name="T46" fmla="*/ 50 w 64"/>
                <a:gd name="T47" fmla="*/ 20 h 27"/>
                <a:gd name="T48" fmla="*/ 48 w 64"/>
                <a:gd name="T49" fmla="*/ 18 h 27"/>
                <a:gd name="T50" fmla="*/ 48 w 64"/>
                <a:gd name="T51" fmla="*/ 18 h 27"/>
                <a:gd name="T52" fmla="*/ 50 w 64"/>
                <a:gd name="T53" fmla="*/ 16 h 27"/>
                <a:gd name="T54" fmla="*/ 55 w 64"/>
                <a:gd name="T55" fmla="*/ 16 h 27"/>
                <a:gd name="T56" fmla="*/ 57 w 64"/>
                <a:gd name="T5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27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7"/>
                    <a:pt x="4" y="27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3" y="27"/>
                    <a:pt x="64" y="26"/>
                    <a:pt x="64" y="24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3" y="0"/>
                  </a:lnTo>
                  <a:close/>
                  <a:moveTo>
                    <a:pt x="7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7" y="11"/>
                  </a:lnTo>
                  <a:close/>
                  <a:moveTo>
                    <a:pt x="31" y="20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31" y="18"/>
                    <a:pt x="31" y="18"/>
                    <a:pt x="31" y="18"/>
                  </a:cubicBezTo>
                  <a:lnTo>
                    <a:pt x="31" y="20"/>
                  </a:lnTo>
                  <a:close/>
                  <a:moveTo>
                    <a:pt x="57" y="18"/>
                  </a:moveTo>
                  <a:cubicBezTo>
                    <a:pt x="57" y="19"/>
                    <a:pt x="56" y="20"/>
                    <a:pt x="55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9" y="20"/>
                    <a:pt x="48" y="19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7"/>
                    <a:pt x="49" y="16"/>
                    <a:pt x="50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6" y="16"/>
                    <a:pt x="57" y="17"/>
                    <a:pt x="5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7" name="Freeform 459"/>
            <p:cNvSpPr>
              <a:spLocks/>
            </p:cNvSpPr>
            <p:nvPr/>
          </p:nvSpPr>
          <p:spPr bwMode="auto">
            <a:xfrm>
              <a:off x="1718" y="1336"/>
              <a:ext cx="88" cy="11"/>
            </a:xfrm>
            <a:custGeom>
              <a:avLst/>
              <a:gdLst>
                <a:gd name="T0" fmla="*/ 61 w 64"/>
                <a:gd name="T1" fmla="*/ 0 h 8"/>
                <a:gd name="T2" fmla="*/ 4 w 64"/>
                <a:gd name="T3" fmla="*/ 0 h 8"/>
                <a:gd name="T4" fmla="*/ 0 w 64"/>
                <a:gd name="T5" fmla="*/ 3 h 8"/>
                <a:gd name="T6" fmla="*/ 0 w 64"/>
                <a:gd name="T7" fmla="*/ 7 h 8"/>
                <a:gd name="T8" fmla="*/ 0 w 64"/>
                <a:gd name="T9" fmla="*/ 8 h 8"/>
                <a:gd name="T10" fmla="*/ 3 w 64"/>
                <a:gd name="T11" fmla="*/ 8 h 8"/>
                <a:gd name="T12" fmla="*/ 62 w 64"/>
                <a:gd name="T13" fmla="*/ 8 h 8"/>
                <a:gd name="T14" fmla="*/ 64 w 64"/>
                <a:gd name="T15" fmla="*/ 8 h 8"/>
                <a:gd name="T16" fmla="*/ 64 w 64"/>
                <a:gd name="T17" fmla="*/ 7 h 8"/>
                <a:gd name="T18" fmla="*/ 64 w 64"/>
                <a:gd name="T19" fmla="*/ 3 h 8"/>
                <a:gd name="T20" fmla="*/ 61 w 64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8">
                  <a:moveTo>
                    <a:pt x="6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8" name="Freeform 460"/>
            <p:cNvSpPr>
              <a:spLocks noEditPoints="1"/>
            </p:cNvSpPr>
            <p:nvPr/>
          </p:nvSpPr>
          <p:spPr bwMode="auto">
            <a:xfrm>
              <a:off x="1560" y="2291"/>
              <a:ext cx="59" cy="93"/>
            </a:xfrm>
            <a:custGeom>
              <a:avLst/>
              <a:gdLst>
                <a:gd name="T0" fmla="*/ 20 w 43"/>
                <a:gd name="T1" fmla="*/ 28 h 67"/>
                <a:gd name="T2" fmla="*/ 33 w 43"/>
                <a:gd name="T3" fmla="*/ 28 h 67"/>
                <a:gd name="T4" fmla="*/ 33 w 43"/>
                <a:gd name="T5" fmla="*/ 28 h 67"/>
                <a:gd name="T6" fmla="*/ 38 w 43"/>
                <a:gd name="T7" fmla="*/ 18 h 67"/>
                <a:gd name="T8" fmla="*/ 35 w 43"/>
                <a:gd name="T9" fmla="*/ 9 h 67"/>
                <a:gd name="T10" fmla="*/ 33 w 43"/>
                <a:gd name="T11" fmla="*/ 8 h 67"/>
                <a:gd name="T12" fmla="*/ 23 w 43"/>
                <a:gd name="T13" fmla="*/ 7 h 67"/>
                <a:gd name="T14" fmla="*/ 20 w 43"/>
                <a:gd name="T15" fmla="*/ 8 h 67"/>
                <a:gd name="T16" fmla="*/ 20 w 43"/>
                <a:gd name="T17" fmla="*/ 3 h 67"/>
                <a:gd name="T18" fmla="*/ 22 w 43"/>
                <a:gd name="T19" fmla="*/ 2 h 67"/>
                <a:gd name="T20" fmla="*/ 35 w 43"/>
                <a:gd name="T21" fmla="*/ 3 h 67"/>
                <a:gd name="T22" fmla="*/ 38 w 43"/>
                <a:gd name="T23" fmla="*/ 5 h 67"/>
                <a:gd name="T24" fmla="*/ 43 w 43"/>
                <a:gd name="T25" fmla="*/ 18 h 67"/>
                <a:gd name="T26" fmla="*/ 38 w 43"/>
                <a:gd name="T27" fmla="*/ 30 h 67"/>
                <a:gd name="T28" fmla="*/ 40 w 43"/>
                <a:gd name="T29" fmla="*/ 35 h 67"/>
                <a:gd name="T30" fmla="*/ 40 w 43"/>
                <a:gd name="T31" fmla="*/ 60 h 67"/>
                <a:gd name="T32" fmla="*/ 34 w 43"/>
                <a:gd name="T33" fmla="*/ 67 h 67"/>
                <a:gd name="T34" fmla="*/ 20 w 43"/>
                <a:gd name="T35" fmla="*/ 67 h 67"/>
                <a:gd name="T36" fmla="*/ 20 w 43"/>
                <a:gd name="T37" fmla="*/ 55 h 67"/>
                <a:gd name="T38" fmla="*/ 21 w 43"/>
                <a:gd name="T39" fmla="*/ 55 h 67"/>
                <a:gd name="T40" fmla="*/ 22 w 43"/>
                <a:gd name="T41" fmla="*/ 54 h 67"/>
                <a:gd name="T42" fmla="*/ 22 w 43"/>
                <a:gd name="T43" fmla="*/ 49 h 67"/>
                <a:gd name="T44" fmla="*/ 24 w 43"/>
                <a:gd name="T45" fmla="*/ 45 h 67"/>
                <a:gd name="T46" fmla="*/ 20 w 43"/>
                <a:gd name="T47" fmla="*/ 41 h 67"/>
                <a:gd name="T48" fmla="*/ 20 w 43"/>
                <a:gd name="T49" fmla="*/ 28 h 67"/>
                <a:gd name="T50" fmla="*/ 6 w 43"/>
                <a:gd name="T51" fmla="*/ 28 h 67"/>
                <a:gd name="T52" fmla="*/ 20 w 43"/>
                <a:gd name="T53" fmla="*/ 28 h 67"/>
                <a:gd name="T54" fmla="*/ 20 w 43"/>
                <a:gd name="T55" fmla="*/ 41 h 67"/>
                <a:gd name="T56" fmla="*/ 16 w 43"/>
                <a:gd name="T57" fmla="*/ 45 h 67"/>
                <a:gd name="T58" fmla="*/ 18 w 43"/>
                <a:gd name="T59" fmla="*/ 49 h 67"/>
                <a:gd name="T60" fmla="*/ 18 w 43"/>
                <a:gd name="T61" fmla="*/ 54 h 67"/>
                <a:gd name="T62" fmla="*/ 19 w 43"/>
                <a:gd name="T63" fmla="*/ 55 h 67"/>
                <a:gd name="T64" fmla="*/ 20 w 43"/>
                <a:gd name="T65" fmla="*/ 55 h 67"/>
                <a:gd name="T66" fmla="*/ 20 w 43"/>
                <a:gd name="T67" fmla="*/ 67 h 67"/>
                <a:gd name="T68" fmla="*/ 6 w 43"/>
                <a:gd name="T69" fmla="*/ 67 h 67"/>
                <a:gd name="T70" fmla="*/ 0 w 43"/>
                <a:gd name="T71" fmla="*/ 60 h 67"/>
                <a:gd name="T72" fmla="*/ 0 w 43"/>
                <a:gd name="T73" fmla="*/ 35 h 67"/>
                <a:gd name="T74" fmla="*/ 6 w 43"/>
                <a:gd name="T75" fmla="*/ 28 h 67"/>
                <a:gd name="T76" fmla="*/ 20 w 43"/>
                <a:gd name="T77" fmla="*/ 8 h 67"/>
                <a:gd name="T78" fmla="*/ 15 w 43"/>
                <a:gd name="T79" fmla="*/ 13 h 67"/>
                <a:gd name="T80" fmla="*/ 14 w 43"/>
                <a:gd name="T81" fmla="*/ 15 h 67"/>
                <a:gd name="T82" fmla="*/ 11 w 43"/>
                <a:gd name="T83" fmla="*/ 16 h 67"/>
                <a:gd name="T84" fmla="*/ 10 w 43"/>
                <a:gd name="T85" fmla="*/ 12 h 67"/>
                <a:gd name="T86" fmla="*/ 11 w 43"/>
                <a:gd name="T87" fmla="*/ 11 h 67"/>
                <a:gd name="T88" fmla="*/ 20 w 43"/>
                <a:gd name="T89" fmla="*/ 3 h 67"/>
                <a:gd name="T90" fmla="*/ 20 w 43"/>
                <a:gd name="T91" fmla="*/ 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" h="67">
                  <a:moveTo>
                    <a:pt x="20" y="28"/>
                  </a:move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6" y="25"/>
                    <a:pt x="38" y="21"/>
                    <a:pt x="38" y="18"/>
                  </a:cubicBezTo>
                  <a:cubicBezTo>
                    <a:pt x="38" y="15"/>
                    <a:pt x="37" y="12"/>
                    <a:pt x="35" y="9"/>
                  </a:cubicBezTo>
                  <a:cubicBezTo>
                    <a:pt x="34" y="8"/>
                    <a:pt x="34" y="8"/>
                    <a:pt x="33" y="8"/>
                  </a:cubicBezTo>
                  <a:cubicBezTo>
                    <a:pt x="30" y="6"/>
                    <a:pt x="26" y="5"/>
                    <a:pt x="23" y="7"/>
                  </a:cubicBezTo>
                  <a:cubicBezTo>
                    <a:pt x="22" y="7"/>
                    <a:pt x="21" y="8"/>
                    <a:pt x="20" y="8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2"/>
                    <a:pt x="21" y="2"/>
                    <a:pt x="22" y="2"/>
                  </a:cubicBezTo>
                  <a:cubicBezTo>
                    <a:pt x="26" y="0"/>
                    <a:pt x="31" y="1"/>
                    <a:pt x="35" y="3"/>
                  </a:cubicBezTo>
                  <a:cubicBezTo>
                    <a:pt x="37" y="4"/>
                    <a:pt x="37" y="5"/>
                    <a:pt x="38" y="5"/>
                  </a:cubicBezTo>
                  <a:cubicBezTo>
                    <a:pt x="42" y="9"/>
                    <a:pt x="43" y="14"/>
                    <a:pt x="43" y="18"/>
                  </a:cubicBezTo>
                  <a:cubicBezTo>
                    <a:pt x="42" y="22"/>
                    <a:pt x="41" y="26"/>
                    <a:pt x="38" y="30"/>
                  </a:cubicBezTo>
                  <a:cubicBezTo>
                    <a:pt x="39" y="31"/>
                    <a:pt x="40" y="33"/>
                    <a:pt x="40" y="35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40" y="64"/>
                    <a:pt x="37" y="67"/>
                    <a:pt x="34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2" y="55"/>
                    <a:pt x="22" y="55"/>
                    <a:pt x="22" y="54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4" y="48"/>
                    <a:pt x="24" y="47"/>
                    <a:pt x="24" y="45"/>
                  </a:cubicBezTo>
                  <a:cubicBezTo>
                    <a:pt x="24" y="43"/>
                    <a:pt x="22" y="41"/>
                    <a:pt x="20" y="41"/>
                  </a:cubicBezTo>
                  <a:lnTo>
                    <a:pt x="20" y="28"/>
                  </a:lnTo>
                  <a:close/>
                  <a:moveTo>
                    <a:pt x="6" y="28"/>
                  </a:moveTo>
                  <a:cubicBezTo>
                    <a:pt x="20" y="28"/>
                    <a:pt x="20" y="28"/>
                    <a:pt x="20" y="28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8" y="41"/>
                    <a:pt x="16" y="43"/>
                    <a:pt x="16" y="45"/>
                  </a:cubicBezTo>
                  <a:cubicBezTo>
                    <a:pt x="16" y="47"/>
                    <a:pt x="17" y="48"/>
                    <a:pt x="18" y="49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8" y="55"/>
                    <a:pt x="18" y="55"/>
                    <a:pt x="19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4"/>
                    <a:pt x="0" y="6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1"/>
                    <a:pt x="3" y="28"/>
                    <a:pt x="6" y="28"/>
                  </a:cubicBezTo>
                  <a:close/>
                  <a:moveTo>
                    <a:pt x="20" y="8"/>
                  </a:moveTo>
                  <a:cubicBezTo>
                    <a:pt x="18" y="10"/>
                    <a:pt x="17" y="11"/>
                    <a:pt x="15" y="13"/>
                  </a:cubicBezTo>
                  <a:cubicBezTo>
                    <a:pt x="15" y="14"/>
                    <a:pt x="15" y="14"/>
                    <a:pt x="14" y="15"/>
                  </a:cubicBezTo>
                  <a:cubicBezTo>
                    <a:pt x="14" y="16"/>
                    <a:pt x="12" y="16"/>
                    <a:pt x="11" y="16"/>
                  </a:cubicBezTo>
                  <a:cubicBezTo>
                    <a:pt x="10" y="15"/>
                    <a:pt x="9" y="14"/>
                    <a:pt x="10" y="12"/>
                  </a:cubicBezTo>
                  <a:cubicBezTo>
                    <a:pt x="10" y="12"/>
                    <a:pt x="11" y="11"/>
                    <a:pt x="11" y="11"/>
                  </a:cubicBezTo>
                  <a:cubicBezTo>
                    <a:pt x="14" y="7"/>
                    <a:pt x="17" y="4"/>
                    <a:pt x="20" y="3"/>
                  </a:cubicBezTo>
                  <a:lnTo>
                    <a:pt x="2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461"/>
            <p:cNvSpPr>
              <a:spLocks/>
            </p:cNvSpPr>
            <p:nvPr/>
          </p:nvSpPr>
          <p:spPr bwMode="auto">
            <a:xfrm>
              <a:off x="1802" y="1874"/>
              <a:ext cx="24" cy="9"/>
            </a:xfrm>
            <a:custGeom>
              <a:avLst/>
              <a:gdLst>
                <a:gd name="T0" fmla="*/ 9 w 17"/>
                <a:gd name="T1" fmla="*/ 1 h 6"/>
                <a:gd name="T2" fmla="*/ 0 w 17"/>
                <a:gd name="T3" fmla="*/ 0 h 6"/>
                <a:gd name="T4" fmla="*/ 0 w 17"/>
                <a:gd name="T5" fmla="*/ 3 h 6"/>
                <a:gd name="T6" fmla="*/ 4 w 17"/>
                <a:gd name="T7" fmla="*/ 6 h 6"/>
                <a:gd name="T8" fmla="*/ 13 w 17"/>
                <a:gd name="T9" fmla="*/ 6 h 6"/>
                <a:gd name="T10" fmla="*/ 17 w 17"/>
                <a:gd name="T11" fmla="*/ 3 h 6"/>
                <a:gd name="T12" fmla="*/ 17 w 17"/>
                <a:gd name="T13" fmla="*/ 0 h 6"/>
                <a:gd name="T14" fmla="*/ 9 w 17"/>
                <a:gd name="T1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6">
                  <a:moveTo>
                    <a:pt x="9" y="1"/>
                  </a:moveTo>
                  <a:cubicBezTo>
                    <a:pt x="6" y="1"/>
                    <a:pt x="3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2" y="6"/>
                    <a:pt x="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6"/>
                    <a:pt x="17" y="5"/>
                    <a:pt x="17" y="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1"/>
                    <a:pt x="12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0" name="Freeform 462"/>
            <p:cNvSpPr>
              <a:spLocks noEditPoints="1"/>
            </p:cNvSpPr>
            <p:nvPr/>
          </p:nvSpPr>
          <p:spPr bwMode="auto">
            <a:xfrm>
              <a:off x="1788" y="1821"/>
              <a:ext cx="53" cy="52"/>
            </a:xfrm>
            <a:custGeom>
              <a:avLst/>
              <a:gdLst>
                <a:gd name="T0" fmla="*/ 19 w 38"/>
                <a:gd name="T1" fmla="*/ 0 h 38"/>
                <a:gd name="T2" fmla="*/ 0 w 38"/>
                <a:gd name="T3" fmla="*/ 19 h 38"/>
                <a:gd name="T4" fmla="*/ 19 w 38"/>
                <a:gd name="T5" fmla="*/ 38 h 38"/>
                <a:gd name="T6" fmla="*/ 38 w 38"/>
                <a:gd name="T7" fmla="*/ 19 h 38"/>
                <a:gd name="T8" fmla="*/ 19 w 38"/>
                <a:gd name="T9" fmla="*/ 0 h 38"/>
                <a:gd name="T10" fmla="*/ 19 w 38"/>
                <a:gd name="T11" fmla="*/ 33 h 38"/>
                <a:gd name="T12" fmla="*/ 4 w 38"/>
                <a:gd name="T13" fmla="*/ 19 h 38"/>
                <a:gd name="T14" fmla="*/ 19 w 38"/>
                <a:gd name="T15" fmla="*/ 5 h 38"/>
                <a:gd name="T16" fmla="*/ 33 w 38"/>
                <a:gd name="T17" fmla="*/ 19 h 38"/>
                <a:gd name="T18" fmla="*/ 19 w 38"/>
                <a:gd name="T19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8"/>
                    <a:pt x="19" y="38"/>
                  </a:cubicBezTo>
                  <a:cubicBezTo>
                    <a:pt x="29" y="38"/>
                    <a:pt x="38" y="29"/>
                    <a:pt x="38" y="19"/>
                  </a:cubicBezTo>
                  <a:cubicBezTo>
                    <a:pt x="38" y="8"/>
                    <a:pt x="29" y="0"/>
                    <a:pt x="19" y="0"/>
                  </a:cubicBezTo>
                  <a:close/>
                  <a:moveTo>
                    <a:pt x="19" y="33"/>
                  </a:moveTo>
                  <a:cubicBezTo>
                    <a:pt x="11" y="33"/>
                    <a:pt x="4" y="27"/>
                    <a:pt x="4" y="19"/>
                  </a:cubicBezTo>
                  <a:cubicBezTo>
                    <a:pt x="4" y="11"/>
                    <a:pt x="11" y="5"/>
                    <a:pt x="19" y="5"/>
                  </a:cubicBezTo>
                  <a:cubicBezTo>
                    <a:pt x="27" y="5"/>
                    <a:pt x="33" y="11"/>
                    <a:pt x="33" y="19"/>
                  </a:cubicBezTo>
                  <a:cubicBezTo>
                    <a:pt x="33" y="27"/>
                    <a:pt x="27" y="33"/>
                    <a:pt x="1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1" name="Freeform 463"/>
            <p:cNvSpPr>
              <a:spLocks/>
            </p:cNvSpPr>
            <p:nvPr/>
          </p:nvSpPr>
          <p:spPr bwMode="auto">
            <a:xfrm>
              <a:off x="1806" y="1847"/>
              <a:ext cx="17" cy="19"/>
            </a:xfrm>
            <a:custGeom>
              <a:avLst/>
              <a:gdLst>
                <a:gd name="T0" fmla="*/ 0 w 17"/>
                <a:gd name="T1" fmla="*/ 19 h 19"/>
                <a:gd name="T2" fmla="*/ 0 w 17"/>
                <a:gd name="T3" fmla="*/ 0 h 19"/>
                <a:gd name="T4" fmla="*/ 7 w 17"/>
                <a:gd name="T5" fmla="*/ 3 h 19"/>
                <a:gd name="T6" fmla="*/ 10 w 17"/>
                <a:gd name="T7" fmla="*/ 0 h 19"/>
                <a:gd name="T8" fmla="*/ 11 w 17"/>
                <a:gd name="T9" fmla="*/ 3 h 19"/>
                <a:gd name="T10" fmla="*/ 17 w 17"/>
                <a:gd name="T11" fmla="*/ 0 h 19"/>
                <a:gd name="T12" fmla="*/ 17 w 17"/>
                <a:gd name="T13" fmla="*/ 19 h 19"/>
                <a:gd name="T14" fmla="*/ 14 w 17"/>
                <a:gd name="T15" fmla="*/ 19 h 19"/>
                <a:gd name="T16" fmla="*/ 14 w 17"/>
                <a:gd name="T17" fmla="*/ 3 h 19"/>
                <a:gd name="T18" fmla="*/ 11 w 17"/>
                <a:gd name="T19" fmla="*/ 7 h 19"/>
                <a:gd name="T20" fmla="*/ 10 w 17"/>
                <a:gd name="T21" fmla="*/ 3 h 19"/>
                <a:gd name="T22" fmla="*/ 7 w 17"/>
                <a:gd name="T23" fmla="*/ 7 h 19"/>
                <a:gd name="T24" fmla="*/ 2 w 17"/>
                <a:gd name="T25" fmla="*/ 3 h 19"/>
                <a:gd name="T26" fmla="*/ 2 w 17"/>
                <a:gd name="T27" fmla="*/ 19 h 19"/>
                <a:gd name="T28" fmla="*/ 0 w 17"/>
                <a:gd name="T2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19">
                  <a:moveTo>
                    <a:pt x="0" y="19"/>
                  </a:moveTo>
                  <a:lnTo>
                    <a:pt x="0" y="0"/>
                  </a:lnTo>
                  <a:lnTo>
                    <a:pt x="7" y="3"/>
                  </a:lnTo>
                  <a:lnTo>
                    <a:pt x="10" y="0"/>
                  </a:lnTo>
                  <a:lnTo>
                    <a:pt x="11" y="3"/>
                  </a:lnTo>
                  <a:lnTo>
                    <a:pt x="17" y="0"/>
                  </a:lnTo>
                  <a:lnTo>
                    <a:pt x="17" y="19"/>
                  </a:lnTo>
                  <a:lnTo>
                    <a:pt x="14" y="19"/>
                  </a:lnTo>
                  <a:lnTo>
                    <a:pt x="14" y="3"/>
                  </a:lnTo>
                  <a:lnTo>
                    <a:pt x="11" y="7"/>
                  </a:lnTo>
                  <a:lnTo>
                    <a:pt x="10" y="3"/>
                  </a:lnTo>
                  <a:lnTo>
                    <a:pt x="7" y="7"/>
                  </a:lnTo>
                  <a:lnTo>
                    <a:pt x="2" y="3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2" name="Freeform 464"/>
            <p:cNvSpPr>
              <a:spLocks/>
            </p:cNvSpPr>
            <p:nvPr/>
          </p:nvSpPr>
          <p:spPr bwMode="auto">
            <a:xfrm>
              <a:off x="1809" y="1884"/>
              <a:ext cx="10" cy="6"/>
            </a:xfrm>
            <a:custGeom>
              <a:avLst/>
              <a:gdLst>
                <a:gd name="T0" fmla="*/ 4 w 7"/>
                <a:gd name="T1" fmla="*/ 4 h 4"/>
                <a:gd name="T2" fmla="*/ 7 w 7"/>
                <a:gd name="T3" fmla="*/ 0 h 4"/>
                <a:gd name="T4" fmla="*/ 0 w 7"/>
                <a:gd name="T5" fmla="*/ 0 h 4"/>
                <a:gd name="T6" fmla="*/ 4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6" y="4"/>
                    <a:pt x="7" y="2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2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3" name="Freeform 465"/>
            <p:cNvSpPr>
              <a:spLocks/>
            </p:cNvSpPr>
            <p:nvPr/>
          </p:nvSpPr>
          <p:spPr bwMode="auto">
            <a:xfrm>
              <a:off x="3001" y="1590"/>
              <a:ext cx="39" cy="37"/>
            </a:xfrm>
            <a:custGeom>
              <a:avLst/>
              <a:gdLst>
                <a:gd name="T0" fmla="*/ 2 w 28"/>
                <a:gd name="T1" fmla="*/ 26 h 27"/>
                <a:gd name="T2" fmla="*/ 5 w 28"/>
                <a:gd name="T3" fmla="*/ 27 h 27"/>
                <a:gd name="T4" fmla="*/ 9 w 28"/>
                <a:gd name="T5" fmla="*/ 25 h 27"/>
                <a:gd name="T6" fmla="*/ 25 w 28"/>
                <a:gd name="T7" fmla="*/ 7 h 27"/>
                <a:gd name="T8" fmla="*/ 27 w 28"/>
                <a:gd name="T9" fmla="*/ 1 h 27"/>
                <a:gd name="T10" fmla="*/ 25 w 28"/>
                <a:gd name="T11" fmla="*/ 0 h 27"/>
                <a:gd name="T12" fmla="*/ 21 w 28"/>
                <a:gd name="T13" fmla="*/ 2 h 27"/>
                <a:gd name="T14" fmla="*/ 3 w 28"/>
                <a:gd name="T15" fmla="*/ 19 h 27"/>
                <a:gd name="T16" fmla="*/ 2 w 28"/>
                <a:gd name="T17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7">
                  <a:moveTo>
                    <a:pt x="2" y="26"/>
                  </a:moveTo>
                  <a:cubicBezTo>
                    <a:pt x="3" y="27"/>
                    <a:pt x="4" y="27"/>
                    <a:pt x="5" y="27"/>
                  </a:cubicBezTo>
                  <a:cubicBezTo>
                    <a:pt x="6" y="27"/>
                    <a:pt x="8" y="26"/>
                    <a:pt x="9" y="25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7" y="5"/>
                    <a:pt x="28" y="2"/>
                    <a:pt x="27" y="1"/>
                  </a:cubicBezTo>
                  <a:cubicBezTo>
                    <a:pt x="26" y="0"/>
                    <a:pt x="26" y="0"/>
                    <a:pt x="25" y="0"/>
                  </a:cubicBezTo>
                  <a:cubicBezTo>
                    <a:pt x="24" y="0"/>
                    <a:pt x="22" y="1"/>
                    <a:pt x="21" y="2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0" y="21"/>
                    <a:pt x="0" y="24"/>
                    <a:pt x="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4" name="Freeform 466"/>
            <p:cNvSpPr>
              <a:spLocks noEditPoints="1"/>
            </p:cNvSpPr>
            <p:nvPr/>
          </p:nvSpPr>
          <p:spPr bwMode="auto">
            <a:xfrm>
              <a:off x="2952" y="1573"/>
              <a:ext cx="69" cy="81"/>
            </a:xfrm>
            <a:custGeom>
              <a:avLst/>
              <a:gdLst>
                <a:gd name="T0" fmla="*/ 46 w 50"/>
                <a:gd name="T1" fmla="*/ 38 h 59"/>
                <a:gd name="T2" fmla="*/ 42 w 50"/>
                <a:gd name="T3" fmla="*/ 40 h 59"/>
                <a:gd name="T4" fmla="*/ 43 w 50"/>
                <a:gd name="T5" fmla="*/ 42 h 59"/>
                <a:gd name="T6" fmla="*/ 41 w 50"/>
                <a:gd name="T7" fmla="*/ 45 h 59"/>
                <a:gd name="T8" fmla="*/ 41 w 50"/>
                <a:gd name="T9" fmla="*/ 47 h 59"/>
                <a:gd name="T10" fmla="*/ 35 w 50"/>
                <a:gd name="T11" fmla="*/ 53 h 59"/>
                <a:gd name="T12" fmla="*/ 29 w 50"/>
                <a:gd name="T13" fmla="*/ 50 h 59"/>
                <a:gd name="T14" fmla="*/ 29 w 50"/>
                <a:gd name="T15" fmla="*/ 49 h 59"/>
                <a:gd name="T16" fmla="*/ 18 w 50"/>
                <a:gd name="T17" fmla="*/ 45 h 59"/>
                <a:gd name="T18" fmla="*/ 18 w 50"/>
                <a:gd name="T19" fmla="*/ 44 h 59"/>
                <a:gd name="T20" fmla="*/ 19 w 50"/>
                <a:gd name="T21" fmla="*/ 44 h 59"/>
                <a:gd name="T22" fmla="*/ 20 w 50"/>
                <a:gd name="T23" fmla="*/ 44 h 59"/>
                <a:gd name="T24" fmla="*/ 20 w 50"/>
                <a:gd name="T25" fmla="*/ 44 h 59"/>
                <a:gd name="T26" fmla="*/ 26 w 50"/>
                <a:gd name="T27" fmla="*/ 39 h 59"/>
                <a:gd name="T28" fmla="*/ 34 w 50"/>
                <a:gd name="T29" fmla="*/ 33 h 59"/>
                <a:gd name="T30" fmla="*/ 35 w 50"/>
                <a:gd name="T31" fmla="*/ 33 h 59"/>
                <a:gd name="T32" fmla="*/ 35 w 50"/>
                <a:gd name="T33" fmla="*/ 33 h 59"/>
                <a:gd name="T34" fmla="*/ 36 w 50"/>
                <a:gd name="T35" fmla="*/ 32 h 59"/>
                <a:gd name="T36" fmla="*/ 35 w 50"/>
                <a:gd name="T37" fmla="*/ 27 h 59"/>
                <a:gd name="T38" fmla="*/ 37 w 50"/>
                <a:gd name="T39" fmla="*/ 20 h 59"/>
                <a:gd name="T40" fmla="*/ 36 w 50"/>
                <a:gd name="T41" fmla="*/ 3 h 59"/>
                <a:gd name="T42" fmla="*/ 28 w 50"/>
                <a:gd name="T43" fmla="*/ 0 h 59"/>
                <a:gd name="T44" fmla="*/ 0 w 50"/>
                <a:gd name="T45" fmla="*/ 33 h 59"/>
                <a:gd name="T46" fmla="*/ 29 w 50"/>
                <a:gd name="T47" fmla="*/ 59 h 59"/>
                <a:gd name="T48" fmla="*/ 50 w 50"/>
                <a:gd name="T49" fmla="*/ 48 h 59"/>
                <a:gd name="T50" fmla="*/ 46 w 50"/>
                <a:gd name="T51" fmla="*/ 38 h 59"/>
                <a:gd name="T52" fmla="*/ 26 w 50"/>
                <a:gd name="T53" fmla="*/ 11 h 59"/>
                <a:gd name="T54" fmla="*/ 30 w 50"/>
                <a:gd name="T55" fmla="*/ 15 h 59"/>
                <a:gd name="T56" fmla="*/ 26 w 50"/>
                <a:gd name="T57" fmla="*/ 19 h 59"/>
                <a:gd name="T58" fmla="*/ 22 w 50"/>
                <a:gd name="T59" fmla="*/ 15 h 59"/>
                <a:gd name="T60" fmla="*/ 26 w 50"/>
                <a:gd name="T61" fmla="*/ 11 h 59"/>
                <a:gd name="T62" fmla="*/ 14 w 50"/>
                <a:gd name="T63" fmla="*/ 19 h 59"/>
                <a:gd name="T64" fmla="*/ 19 w 50"/>
                <a:gd name="T65" fmla="*/ 24 h 59"/>
                <a:gd name="T66" fmla="*/ 14 w 50"/>
                <a:gd name="T67" fmla="*/ 29 h 59"/>
                <a:gd name="T68" fmla="*/ 10 w 50"/>
                <a:gd name="T69" fmla="*/ 24 h 59"/>
                <a:gd name="T70" fmla="*/ 14 w 50"/>
                <a:gd name="T71" fmla="*/ 19 h 59"/>
                <a:gd name="T72" fmla="*/ 14 w 50"/>
                <a:gd name="T73" fmla="*/ 46 h 59"/>
                <a:gd name="T74" fmla="*/ 8 w 50"/>
                <a:gd name="T75" fmla="*/ 41 h 59"/>
                <a:gd name="T76" fmla="*/ 14 w 50"/>
                <a:gd name="T77" fmla="*/ 35 h 59"/>
                <a:gd name="T78" fmla="*/ 19 w 50"/>
                <a:gd name="T79" fmla="*/ 41 h 59"/>
                <a:gd name="T80" fmla="*/ 14 w 50"/>
                <a:gd name="T81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" h="59">
                  <a:moveTo>
                    <a:pt x="46" y="38"/>
                  </a:moveTo>
                  <a:cubicBezTo>
                    <a:pt x="45" y="39"/>
                    <a:pt x="44" y="40"/>
                    <a:pt x="42" y="40"/>
                  </a:cubicBezTo>
                  <a:cubicBezTo>
                    <a:pt x="43" y="41"/>
                    <a:pt x="43" y="41"/>
                    <a:pt x="43" y="42"/>
                  </a:cubicBezTo>
                  <a:cubicBezTo>
                    <a:pt x="42" y="43"/>
                    <a:pt x="42" y="44"/>
                    <a:pt x="41" y="45"/>
                  </a:cubicBezTo>
                  <a:cubicBezTo>
                    <a:pt x="41" y="46"/>
                    <a:pt x="41" y="46"/>
                    <a:pt x="41" y="47"/>
                  </a:cubicBezTo>
                  <a:cubicBezTo>
                    <a:pt x="41" y="51"/>
                    <a:pt x="39" y="53"/>
                    <a:pt x="35" y="53"/>
                  </a:cubicBezTo>
                  <a:cubicBezTo>
                    <a:pt x="33" y="53"/>
                    <a:pt x="30" y="52"/>
                    <a:pt x="29" y="50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19" y="48"/>
                    <a:pt x="18" y="47"/>
                    <a:pt x="18" y="45"/>
                  </a:cubicBezTo>
                  <a:cubicBezTo>
                    <a:pt x="18" y="45"/>
                    <a:pt x="18" y="45"/>
                    <a:pt x="18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3" y="44"/>
                    <a:pt x="25" y="43"/>
                    <a:pt x="26" y="39"/>
                  </a:cubicBezTo>
                  <a:cubicBezTo>
                    <a:pt x="28" y="34"/>
                    <a:pt x="32" y="33"/>
                    <a:pt x="34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6" y="33"/>
                    <a:pt x="36" y="33"/>
                    <a:pt x="36" y="32"/>
                  </a:cubicBezTo>
                  <a:cubicBezTo>
                    <a:pt x="35" y="31"/>
                    <a:pt x="35" y="29"/>
                    <a:pt x="35" y="27"/>
                  </a:cubicBezTo>
                  <a:cubicBezTo>
                    <a:pt x="35" y="25"/>
                    <a:pt x="36" y="23"/>
                    <a:pt x="37" y="20"/>
                  </a:cubicBezTo>
                  <a:cubicBezTo>
                    <a:pt x="40" y="13"/>
                    <a:pt x="42" y="8"/>
                    <a:pt x="36" y="3"/>
                  </a:cubicBezTo>
                  <a:cubicBezTo>
                    <a:pt x="33" y="1"/>
                    <a:pt x="31" y="0"/>
                    <a:pt x="28" y="0"/>
                  </a:cubicBezTo>
                  <a:cubicBezTo>
                    <a:pt x="16" y="0"/>
                    <a:pt x="0" y="13"/>
                    <a:pt x="0" y="33"/>
                  </a:cubicBezTo>
                  <a:cubicBezTo>
                    <a:pt x="0" y="52"/>
                    <a:pt x="15" y="59"/>
                    <a:pt x="29" y="59"/>
                  </a:cubicBezTo>
                  <a:cubicBezTo>
                    <a:pt x="40" y="59"/>
                    <a:pt x="50" y="54"/>
                    <a:pt x="50" y="48"/>
                  </a:cubicBezTo>
                  <a:cubicBezTo>
                    <a:pt x="50" y="42"/>
                    <a:pt x="48" y="40"/>
                    <a:pt x="46" y="38"/>
                  </a:cubicBezTo>
                  <a:close/>
                  <a:moveTo>
                    <a:pt x="26" y="11"/>
                  </a:moveTo>
                  <a:cubicBezTo>
                    <a:pt x="28" y="11"/>
                    <a:pt x="30" y="12"/>
                    <a:pt x="30" y="15"/>
                  </a:cubicBezTo>
                  <a:cubicBezTo>
                    <a:pt x="30" y="17"/>
                    <a:pt x="28" y="19"/>
                    <a:pt x="26" y="19"/>
                  </a:cubicBezTo>
                  <a:cubicBezTo>
                    <a:pt x="24" y="19"/>
                    <a:pt x="22" y="17"/>
                    <a:pt x="22" y="15"/>
                  </a:cubicBezTo>
                  <a:cubicBezTo>
                    <a:pt x="22" y="12"/>
                    <a:pt x="24" y="11"/>
                    <a:pt x="26" y="11"/>
                  </a:cubicBezTo>
                  <a:close/>
                  <a:moveTo>
                    <a:pt x="14" y="19"/>
                  </a:moveTo>
                  <a:cubicBezTo>
                    <a:pt x="17" y="19"/>
                    <a:pt x="19" y="21"/>
                    <a:pt x="19" y="24"/>
                  </a:cubicBezTo>
                  <a:cubicBezTo>
                    <a:pt x="19" y="27"/>
                    <a:pt x="17" y="29"/>
                    <a:pt x="14" y="29"/>
                  </a:cubicBezTo>
                  <a:cubicBezTo>
                    <a:pt x="12" y="29"/>
                    <a:pt x="10" y="27"/>
                    <a:pt x="10" y="24"/>
                  </a:cubicBezTo>
                  <a:cubicBezTo>
                    <a:pt x="10" y="21"/>
                    <a:pt x="12" y="19"/>
                    <a:pt x="14" y="19"/>
                  </a:cubicBezTo>
                  <a:close/>
                  <a:moveTo>
                    <a:pt x="14" y="46"/>
                  </a:moveTo>
                  <a:cubicBezTo>
                    <a:pt x="11" y="46"/>
                    <a:pt x="8" y="44"/>
                    <a:pt x="8" y="41"/>
                  </a:cubicBezTo>
                  <a:cubicBezTo>
                    <a:pt x="8" y="38"/>
                    <a:pt x="11" y="35"/>
                    <a:pt x="14" y="35"/>
                  </a:cubicBezTo>
                  <a:cubicBezTo>
                    <a:pt x="17" y="35"/>
                    <a:pt x="19" y="38"/>
                    <a:pt x="19" y="41"/>
                  </a:cubicBezTo>
                  <a:cubicBezTo>
                    <a:pt x="19" y="44"/>
                    <a:pt x="17" y="46"/>
                    <a:pt x="14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5" name="Freeform 467"/>
            <p:cNvSpPr>
              <a:spLocks/>
            </p:cNvSpPr>
            <p:nvPr/>
          </p:nvSpPr>
          <p:spPr bwMode="auto">
            <a:xfrm>
              <a:off x="2978" y="1620"/>
              <a:ext cx="30" cy="19"/>
            </a:xfrm>
            <a:custGeom>
              <a:avLst/>
              <a:gdLst>
                <a:gd name="T0" fmla="*/ 18 w 22"/>
                <a:gd name="T1" fmla="*/ 5 h 14"/>
                <a:gd name="T2" fmla="*/ 16 w 22"/>
                <a:gd name="T3" fmla="*/ 1 h 14"/>
                <a:gd name="T4" fmla="*/ 15 w 22"/>
                <a:gd name="T5" fmla="*/ 0 h 14"/>
                <a:gd name="T6" fmla="*/ 9 w 22"/>
                <a:gd name="T7" fmla="*/ 6 h 14"/>
                <a:gd name="T8" fmla="*/ 1 w 22"/>
                <a:gd name="T9" fmla="*/ 11 h 14"/>
                <a:gd name="T10" fmla="*/ 0 w 22"/>
                <a:gd name="T11" fmla="*/ 11 h 14"/>
                <a:gd name="T12" fmla="*/ 10 w 22"/>
                <a:gd name="T13" fmla="*/ 14 h 14"/>
                <a:gd name="T14" fmla="*/ 12 w 22"/>
                <a:gd name="T15" fmla="*/ 14 h 14"/>
                <a:gd name="T16" fmla="*/ 22 w 22"/>
                <a:gd name="T17" fmla="*/ 7 h 14"/>
                <a:gd name="T18" fmla="*/ 22 w 22"/>
                <a:gd name="T19" fmla="*/ 6 h 14"/>
                <a:gd name="T20" fmla="*/ 18 w 22"/>
                <a:gd name="T21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14">
                  <a:moveTo>
                    <a:pt x="18" y="5"/>
                  </a:moveTo>
                  <a:cubicBezTo>
                    <a:pt x="17" y="4"/>
                    <a:pt x="16" y="3"/>
                    <a:pt x="16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0" y="0"/>
                    <a:pt x="9" y="6"/>
                  </a:cubicBezTo>
                  <a:cubicBezTo>
                    <a:pt x="7" y="11"/>
                    <a:pt x="3" y="11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1"/>
                    <a:pt x="0" y="13"/>
                    <a:pt x="10" y="14"/>
                  </a:cubicBezTo>
                  <a:cubicBezTo>
                    <a:pt x="11" y="14"/>
                    <a:pt x="11" y="14"/>
                    <a:pt x="12" y="14"/>
                  </a:cubicBezTo>
                  <a:cubicBezTo>
                    <a:pt x="20" y="14"/>
                    <a:pt x="22" y="7"/>
                    <a:pt x="22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6"/>
                    <a:pt x="19" y="6"/>
                    <a:pt x="1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" name="Freeform 468"/>
            <p:cNvSpPr>
              <a:spLocks/>
            </p:cNvSpPr>
            <p:nvPr/>
          </p:nvSpPr>
          <p:spPr bwMode="auto">
            <a:xfrm>
              <a:off x="913" y="1910"/>
              <a:ext cx="29" cy="14"/>
            </a:xfrm>
            <a:custGeom>
              <a:avLst/>
              <a:gdLst>
                <a:gd name="T0" fmla="*/ 10 w 21"/>
                <a:gd name="T1" fmla="*/ 3 h 10"/>
                <a:gd name="T2" fmla="*/ 18 w 21"/>
                <a:gd name="T3" fmla="*/ 10 h 10"/>
                <a:gd name="T4" fmla="*/ 18 w 21"/>
                <a:gd name="T5" fmla="*/ 10 h 10"/>
                <a:gd name="T6" fmla="*/ 21 w 21"/>
                <a:gd name="T7" fmla="*/ 9 h 10"/>
                <a:gd name="T8" fmla="*/ 10 w 21"/>
                <a:gd name="T9" fmla="*/ 0 h 10"/>
                <a:gd name="T10" fmla="*/ 0 w 21"/>
                <a:gd name="T11" fmla="*/ 9 h 10"/>
                <a:gd name="T12" fmla="*/ 2 w 21"/>
                <a:gd name="T13" fmla="*/ 10 h 10"/>
                <a:gd name="T14" fmla="*/ 3 w 21"/>
                <a:gd name="T15" fmla="*/ 10 h 10"/>
                <a:gd name="T16" fmla="*/ 10 w 21"/>
                <a:gd name="T1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10" y="3"/>
                  </a:moveTo>
                  <a:cubicBezTo>
                    <a:pt x="14" y="3"/>
                    <a:pt x="18" y="6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6"/>
                    <a:pt x="6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7" name="Freeform 469"/>
            <p:cNvSpPr>
              <a:spLocks/>
            </p:cNvSpPr>
            <p:nvPr/>
          </p:nvSpPr>
          <p:spPr bwMode="auto">
            <a:xfrm>
              <a:off x="896" y="1891"/>
              <a:ext cx="61" cy="29"/>
            </a:xfrm>
            <a:custGeom>
              <a:avLst/>
              <a:gdLst>
                <a:gd name="T0" fmla="*/ 22 w 44"/>
                <a:gd name="T1" fmla="*/ 0 h 21"/>
                <a:gd name="T2" fmla="*/ 0 w 44"/>
                <a:gd name="T3" fmla="*/ 19 h 21"/>
                <a:gd name="T4" fmla="*/ 5 w 44"/>
                <a:gd name="T5" fmla="*/ 21 h 21"/>
                <a:gd name="T6" fmla="*/ 6 w 44"/>
                <a:gd name="T7" fmla="*/ 21 h 21"/>
                <a:gd name="T8" fmla="*/ 22 w 44"/>
                <a:gd name="T9" fmla="*/ 6 h 21"/>
                <a:gd name="T10" fmla="*/ 38 w 44"/>
                <a:gd name="T11" fmla="*/ 21 h 21"/>
                <a:gd name="T12" fmla="*/ 38 w 44"/>
                <a:gd name="T13" fmla="*/ 21 h 21"/>
                <a:gd name="T14" fmla="*/ 44 w 44"/>
                <a:gd name="T15" fmla="*/ 18 h 21"/>
                <a:gd name="T16" fmla="*/ 22 w 44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1">
                  <a:moveTo>
                    <a:pt x="22" y="0"/>
                  </a:moveTo>
                  <a:cubicBezTo>
                    <a:pt x="11" y="0"/>
                    <a:pt x="1" y="8"/>
                    <a:pt x="0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3"/>
                    <a:pt x="13" y="6"/>
                    <a:pt x="22" y="6"/>
                  </a:cubicBezTo>
                  <a:cubicBezTo>
                    <a:pt x="30" y="6"/>
                    <a:pt x="37" y="13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8"/>
                    <a:pt x="33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8" name="Freeform 470"/>
            <p:cNvSpPr>
              <a:spLocks/>
            </p:cNvSpPr>
            <p:nvPr/>
          </p:nvSpPr>
          <p:spPr bwMode="auto">
            <a:xfrm>
              <a:off x="874" y="1865"/>
              <a:ext cx="108" cy="51"/>
            </a:xfrm>
            <a:custGeom>
              <a:avLst/>
              <a:gdLst>
                <a:gd name="T0" fmla="*/ 39 w 78"/>
                <a:gd name="T1" fmla="*/ 0 h 37"/>
                <a:gd name="T2" fmla="*/ 0 w 78"/>
                <a:gd name="T3" fmla="*/ 33 h 37"/>
                <a:gd name="T4" fmla="*/ 9 w 78"/>
                <a:gd name="T5" fmla="*/ 37 h 37"/>
                <a:gd name="T6" fmla="*/ 11 w 78"/>
                <a:gd name="T7" fmla="*/ 37 h 37"/>
                <a:gd name="T8" fmla="*/ 39 w 78"/>
                <a:gd name="T9" fmla="*/ 12 h 37"/>
                <a:gd name="T10" fmla="*/ 67 w 78"/>
                <a:gd name="T11" fmla="*/ 37 h 37"/>
                <a:gd name="T12" fmla="*/ 67 w 78"/>
                <a:gd name="T13" fmla="*/ 37 h 37"/>
                <a:gd name="T14" fmla="*/ 78 w 78"/>
                <a:gd name="T15" fmla="*/ 32 h 37"/>
                <a:gd name="T16" fmla="*/ 39 w 78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37">
                  <a:moveTo>
                    <a:pt x="39" y="0"/>
                  </a:moveTo>
                  <a:cubicBezTo>
                    <a:pt x="19" y="0"/>
                    <a:pt x="3" y="14"/>
                    <a:pt x="0" y="33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23"/>
                    <a:pt x="24" y="12"/>
                    <a:pt x="39" y="12"/>
                  </a:cubicBezTo>
                  <a:cubicBezTo>
                    <a:pt x="53" y="12"/>
                    <a:pt x="65" y="23"/>
                    <a:pt x="67" y="37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78" y="32"/>
                    <a:pt x="78" y="32"/>
                    <a:pt x="78" y="32"/>
                  </a:cubicBezTo>
                  <a:cubicBezTo>
                    <a:pt x="75" y="14"/>
                    <a:pt x="59" y="0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9" name="Freeform 471"/>
            <p:cNvSpPr>
              <a:spLocks/>
            </p:cNvSpPr>
            <p:nvPr/>
          </p:nvSpPr>
          <p:spPr bwMode="auto">
            <a:xfrm>
              <a:off x="907" y="1921"/>
              <a:ext cx="40" cy="51"/>
            </a:xfrm>
            <a:custGeom>
              <a:avLst/>
              <a:gdLst>
                <a:gd name="T0" fmla="*/ 25 w 29"/>
                <a:gd name="T1" fmla="*/ 31 h 37"/>
                <a:gd name="T2" fmla="*/ 17 w 29"/>
                <a:gd name="T3" fmla="*/ 31 h 37"/>
                <a:gd name="T4" fmla="*/ 17 w 29"/>
                <a:gd name="T5" fmla="*/ 10 h 37"/>
                <a:gd name="T6" fmla="*/ 20 w 29"/>
                <a:gd name="T7" fmla="*/ 5 h 37"/>
                <a:gd name="T8" fmla="*/ 14 w 29"/>
                <a:gd name="T9" fmla="*/ 0 h 37"/>
                <a:gd name="T10" fmla="*/ 9 w 29"/>
                <a:gd name="T11" fmla="*/ 5 h 37"/>
                <a:gd name="T12" fmla="*/ 12 w 29"/>
                <a:gd name="T13" fmla="*/ 10 h 37"/>
                <a:gd name="T14" fmla="*/ 12 w 29"/>
                <a:gd name="T15" fmla="*/ 31 h 37"/>
                <a:gd name="T16" fmla="*/ 4 w 29"/>
                <a:gd name="T17" fmla="*/ 31 h 37"/>
                <a:gd name="T18" fmla="*/ 0 w 29"/>
                <a:gd name="T19" fmla="*/ 34 h 37"/>
                <a:gd name="T20" fmla="*/ 4 w 29"/>
                <a:gd name="T21" fmla="*/ 37 h 37"/>
                <a:gd name="T22" fmla="*/ 25 w 29"/>
                <a:gd name="T23" fmla="*/ 37 h 37"/>
                <a:gd name="T24" fmla="*/ 29 w 29"/>
                <a:gd name="T25" fmla="*/ 34 h 37"/>
                <a:gd name="T26" fmla="*/ 25 w 29"/>
                <a:gd name="T2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37">
                  <a:moveTo>
                    <a:pt x="25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9"/>
                    <a:pt x="20" y="8"/>
                    <a:pt x="20" y="5"/>
                  </a:cubicBezTo>
                  <a:cubicBezTo>
                    <a:pt x="20" y="3"/>
                    <a:pt x="17" y="0"/>
                    <a:pt x="14" y="0"/>
                  </a:cubicBezTo>
                  <a:cubicBezTo>
                    <a:pt x="11" y="0"/>
                    <a:pt x="9" y="3"/>
                    <a:pt x="9" y="5"/>
                  </a:cubicBezTo>
                  <a:cubicBezTo>
                    <a:pt x="9" y="8"/>
                    <a:pt x="10" y="10"/>
                    <a:pt x="12" y="1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31"/>
                    <a:pt x="0" y="33"/>
                    <a:pt x="0" y="34"/>
                  </a:cubicBezTo>
                  <a:cubicBezTo>
                    <a:pt x="0" y="36"/>
                    <a:pt x="2" y="37"/>
                    <a:pt x="4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37"/>
                    <a:pt x="29" y="36"/>
                    <a:pt x="29" y="34"/>
                  </a:cubicBezTo>
                  <a:cubicBezTo>
                    <a:pt x="29" y="33"/>
                    <a:pt x="27" y="31"/>
                    <a:pt x="2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Freeform 472"/>
            <p:cNvSpPr>
              <a:spLocks/>
            </p:cNvSpPr>
            <p:nvPr/>
          </p:nvSpPr>
          <p:spPr bwMode="auto">
            <a:xfrm>
              <a:off x="602" y="1610"/>
              <a:ext cx="20" cy="21"/>
            </a:xfrm>
            <a:custGeom>
              <a:avLst/>
              <a:gdLst>
                <a:gd name="T0" fmla="*/ 3 w 20"/>
                <a:gd name="T1" fmla="*/ 0 h 21"/>
                <a:gd name="T2" fmla="*/ 0 w 20"/>
                <a:gd name="T3" fmla="*/ 3 h 21"/>
                <a:gd name="T4" fmla="*/ 18 w 20"/>
                <a:gd name="T5" fmla="*/ 21 h 21"/>
                <a:gd name="T6" fmla="*/ 20 w 20"/>
                <a:gd name="T7" fmla="*/ 18 h 21"/>
                <a:gd name="T8" fmla="*/ 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3" y="0"/>
                  </a:moveTo>
                  <a:lnTo>
                    <a:pt x="0" y="3"/>
                  </a:lnTo>
                  <a:lnTo>
                    <a:pt x="18" y="21"/>
                  </a:lnTo>
                  <a:lnTo>
                    <a:pt x="20" y="18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Freeform 473"/>
            <p:cNvSpPr>
              <a:spLocks/>
            </p:cNvSpPr>
            <p:nvPr/>
          </p:nvSpPr>
          <p:spPr bwMode="auto">
            <a:xfrm>
              <a:off x="549" y="1658"/>
              <a:ext cx="25" cy="25"/>
            </a:xfrm>
            <a:custGeom>
              <a:avLst/>
              <a:gdLst>
                <a:gd name="T0" fmla="*/ 7 w 25"/>
                <a:gd name="T1" fmla="*/ 0 h 25"/>
                <a:gd name="T2" fmla="*/ 0 w 25"/>
                <a:gd name="T3" fmla="*/ 25 h 25"/>
                <a:gd name="T4" fmla="*/ 25 w 25"/>
                <a:gd name="T5" fmla="*/ 18 h 25"/>
                <a:gd name="T6" fmla="*/ 7 w 25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5">
                  <a:moveTo>
                    <a:pt x="7" y="0"/>
                  </a:moveTo>
                  <a:lnTo>
                    <a:pt x="0" y="25"/>
                  </a:lnTo>
                  <a:lnTo>
                    <a:pt x="25" y="18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2" name="Freeform 474"/>
            <p:cNvSpPr>
              <a:spLocks noEditPoints="1"/>
            </p:cNvSpPr>
            <p:nvPr/>
          </p:nvSpPr>
          <p:spPr bwMode="auto">
            <a:xfrm>
              <a:off x="558" y="1614"/>
              <a:ext cx="60" cy="61"/>
            </a:xfrm>
            <a:custGeom>
              <a:avLst/>
              <a:gdLst>
                <a:gd name="T0" fmla="*/ 0 w 44"/>
                <a:gd name="T1" fmla="*/ 31 h 44"/>
                <a:gd name="T2" fmla="*/ 13 w 44"/>
                <a:gd name="T3" fmla="*/ 44 h 44"/>
                <a:gd name="T4" fmla="*/ 44 w 44"/>
                <a:gd name="T5" fmla="*/ 13 h 44"/>
                <a:gd name="T6" fmla="*/ 31 w 44"/>
                <a:gd name="T7" fmla="*/ 0 h 44"/>
                <a:gd name="T8" fmla="*/ 0 w 44"/>
                <a:gd name="T9" fmla="*/ 31 h 44"/>
                <a:gd name="T10" fmla="*/ 11 w 44"/>
                <a:gd name="T11" fmla="*/ 23 h 44"/>
                <a:gd name="T12" fmla="*/ 27 w 44"/>
                <a:gd name="T13" fmla="*/ 7 h 44"/>
                <a:gd name="T14" fmla="*/ 29 w 44"/>
                <a:gd name="T15" fmla="*/ 7 h 44"/>
                <a:gd name="T16" fmla="*/ 28 w 44"/>
                <a:gd name="T17" fmla="*/ 9 h 44"/>
                <a:gd name="T18" fmla="*/ 12 w 44"/>
                <a:gd name="T19" fmla="*/ 25 h 44"/>
                <a:gd name="T20" fmla="*/ 10 w 44"/>
                <a:gd name="T21" fmla="*/ 25 h 44"/>
                <a:gd name="T22" fmla="*/ 11 w 44"/>
                <a:gd name="T23" fmla="*/ 23 h 44"/>
                <a:gd name="T24" fmla="*/ 37 w 44"/>
                <a:gd name="T25" fmla="*/ 17 h 44"/>
                <a:gd name="T26" fmla="*/ 21 w 44"/>
                <a:gd name="T27" fmla="*/ 33 h 44"/>
                <a:gd name="T28" fmla="*/ 19 w 44"/>
                <a:gd name="T29" fmla="*/ 33 h 44"/>
                <a:gd name="T30" fmla="*/ 19 w 44"/>
                <a:gd name="T31" fmla="*/ 31 h 44"/>
                <a:gd name="T32" fmla="*/ 35 w 44"/>
                <a:gd name="T33" fmla="*/ 15 h 44"/>
                <a:gd name="T34" fmla="*/ 37 w 44"/>
                <a:gd name="T35" fmla="*/ 15 h 44"/>
                <a:gd name="T36" fmla="*/ 37 w 44"/>
                <a:gd name="T37" fmla="*/ 17 h 44"/>
                <a:gd name="T38" fmla="*/ 36 w 44"/>
                <a:gd name="T39" fmla="*/ 8 h 44"/>
                <a:gd name="T40" fmla="*/ 36 w 44"/>
                <a:gd name="T41" fmla="*/ 11 h 44"/>
                <a:gd name="T42" fmla="*/ 12 w 44"/>
                <a:gd name="T43" fmla="*/ 35 h 44"/>
                <a:gd name="T44" fmla="*/ 9 w 44"/>
                <a:gd name="T45" fmla="*/ 35 h 44"/>
                <a:gd name="T46" fmla="*/ 9 w 44"/>
                <a:gd name="T47" fmla="*/ 31 h 44"/>
                <a:gd name="T48" fmla="*/ 33 w 44"/>
                <a:gd name="T49" fmla="*/ 8 h 44"/>
                <a:gd name="T50" fmla="*/ 36 w 44"/>
                <a:gd name="T51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" h="44">
                  <a:moveTo>
                    <a:pt x="0" y="31"/>
                  </a:moveTo>
                  <a:cubicBezTo>
                    <a:pt x="13" y="44"/>
                    <a:pt x="13" y="44"/>
                    <a:pt x="13" y="44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31" y="0"/>
                    <a:pt x="31" y="0"/>
                    <a:pt x="31" y="0"/>
                  </a:cubicBezTo>
                  <a:lnTo>
                    <a:pt x="0" y="31"/>
                  </a:lnTo>
                  <a:close/>
                  <a:moveTo>
                    <a:pt x="11" y="23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8" y="7"/>
                    <a:pt x="29" y="7"/>
                  </a:cubicBezTo>
                  <a:cubicBezTo>
                    <a:pt x="29" y="8"/>
                    <a:pt x="29" y="8"/>
                    <a:pt x="28" y="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6"/>
                    <a:pt x="11" y="26"/>
                    <a:pt x="10" y="25"/>
                  </a:cubicBezTo>
                  <a:cubicBezTo>
                    <a:pt x="10" y="25"/>
                    <a:pt x="10" y="24"/>
                    <a:pt x="11" y="23"/>
                  </a:cubicBezTo>
                  <a:close/>
                  <a:moveTo>
                    <a:pt x="37" y="17"/>
                  </a:moveTo>
                  <a:cubicBezTo>
                    <a:pt x="21" y="33"/>
                    <a:pt x="21" y="33"/>
                    <a:pt x="21" y="33"/>
                  </a:cubicBezTo>
                  <a:cubicBezTo>
                    <a:pt x="20" y="34"/>
                    <a:pt x="19" y="34"/>
                    <a:pt x="19" y="33"/>
                  </a:cubicBezTo>
                  <a:cubicBezTo>
                    <a:pt x="18" y="33"/>
                    <a:pt x="18" y="32"/>
                    <a:pt x="19" y="31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6" y="15"/>
                    <a:pt x="36" y="15"/>
                    <a:pt x="37" y="15"/>
                  </a:cubicBezTo>
                  <a:cubicBezTo>
                    <a:pt x="37" y="16"/>
                    <a:pt x="37" y="16"/>
                    <a:pt x="37" y="17"/>
                  </a:cubicBezTo>
                  <a:close/>
                  <a:moveTo>
                    <a:pt x="36" y="8"/>
                  </a:moveTo>
                  <a:cubicBezTo>
                    <a:pt x="37" y="9"/>
                    <a:pt x="37" y="10"/>
                    <a:pt x="36" y="11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0" y="35"/>
                    <a:pt x="9" y="35"/>
                  </a:cubicBezTo>
                  <a:cubicBezTo>
                    <a:pt x="8" y="34"/>
                    <a:pt x="8" y="32"/>
                    <a:pt x="9" y="3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7"/>
                    <a:pt x="35" y="7"/>
                    <a:pt x="3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Freeform 475"/>
            <p:cNvSpPr>
              <a:spLocks/>
            </p:cNvSpPr>
            <p:nvPr/>
          </p:nvSpPr>
          <p:spPr bwMode="auto">
            <a:xfrm>
              <a:off x="527" y="1624"/>
              <a:ext cx="73" cy="77"/>
            </a:xfrm>
            <a:custGeom>
              <a:avLst/>
              <a:gdLst>
                <a:gd name="T0" fmla="*/ 47 w 53"/>
                <a:gd name="T1" fmla="*/ 46 h 56"/>
                <a:gd name="T2" fmla="*/ 43 w 53"/>
                <a:gd name="T3" fmla="*/ 50 h 56"/>
                <a:gd name="T4" fmla="*/ 10 w 53"/>
                <a:gd name="T5" fmla="*/ 50 h 56"/>
                <a:gd name="T6" fmla="*/ 5 w 53"/>
                <a:gd name="T7" fmla="*/ 46 h 56"/>
                <a:gd name="T8" fmla="*/ 5 w 53"/>
                <a:gd name="T9" fmla="*/ 10 h 56"/>
                <a:gd name="T10" fmla="*/ 10 w 53"/>
                <a:gd name="T11" fmla="*/ 5 h 56"/>
                <a:gd name="T12" fmla="*/ 39 w 53"/>
                <a:gd name="T13" fmla="*/ 5 h 56"/>
                <a:gd name="T14" fmla="*/ 45 w 53"/>
                <a:gd name="T15" fmla="*/ 0 h 56"/>
                <a:gd name="T16" fmla="*/ 5 w 53"/>
                <a:gd name="T17" fmla="*/ 0 h 56"/>
                <a:gd name="T18" fmla="*/ 0 w 53"/>
                <a:gd name="T19" fmla="*/ 6 h 56"/>
                <a:gd name="T20" fmla="*/ 0 w 53"/>
                <a:gd name="T21" fmla="*/ 51 h 56"/>
                <a:gd name="T22" fmla="*/ 5 w 53"/>
                <a:gd name="T23" fmla="*/ 56 h 56"/>
                <a:gd name="T24" fmla="*/ 47 w 53"/>
                <a:gd name="T25" fmla="*/ 56 h 56"/>
                <a:gd name="T26" fmla="*/ 53 w 53"/>
                <a:gd name="T27" fmla="*/ 51 h 56"/>
                <a:gd name="T28" fmla="*/ 53 w 53"/>
                <a:gd name="T29" fmla="*/ 20 h 56"/>
                <a:gd name="T30" fmla="*/ 47 w 53"/>
                <a:gd name="T31" fmla="*/ 25 h 56"/>
                <a:gd name="T32" fmla="*/ 47 w 53"/>
                <a:gd name="T33" fmla="*/ 4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56">
                  <a:moveTo>
                    <a:pt x="47" y="46"/>
                  </a:moveTo>
                  <a:cubicBezTo>
                    <a:pt x="47" y="48"/>
                    <a:pt x="45" y="50"/>
                    <a:pt x="43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7" y="50"/>
                    <a:pt x="5" y="48"/>
                    <a:pt x="5" y="46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7"/>
                    <a:pt x="7" y="5"/>
                    <a:pt x="10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2" y="56"/>
                    <a:pt x="5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50" y="56"/>
                    <a:pt x="53" y="54"/>
                    <a:pt x="53" y="5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47" y="25"/>
                    <a:pt x="47" y="25"/>
                    <a:pt x="47" y="25"/>
                  </a:cubicBezTo>
                  <a:lnTo>
                    <a:pt x="47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Freeform 476"/>
            <p:cNvSpPr>
              <a:spLocks/>
            </p:cNvSpPr>
            <p:nvPr/>
          </p:nvSpPr>
          <p:spPr bwMode="auto">
            <a:xfrm>
              <a:off x="1177" y="1605"/>
              <a:ext cx="39" cy="67"/>
            </a:xfrm>
            <a:custGeom>
              <a:avLst/>
              <a:gdLst>
                <a:gd name="T0" fmla="*/ 10 w 28"/>
                <a:gd name="T1" fmla="*/ 29 h 49"/>
                <a:gd name="T2" fmla="*/ 8 w 28"/>
                <a:gd name="T3" fmla="*/ 32 h 49"/>
                <a:gd name="T4" fmla="*/ 5 w 28"/>
                <a:gd name="T5" fmla="*/ 29 h 49"/>
                <a:gd name="T6" fmla="*/ 5 w 28"/>
                <a:gd name="T7" fmla="*/ 13 h 49"/>
                <a:gd name="T8" fmla="*/ 0 w 28"/>
                <a:gd name="T9" fmla="*/ 16 h 49"/>
                <a:gd name="T10" fmla="*/ 0 w 28"/>
                <a:gd name="T11" fmla="*/ 49 h 49"/>
                <a:gd name="T12" fmla="*/ 28 w 28"/>
                <a:gd name="T13" fmla="*/ 49 h 49"/>
                <a:gd name="T14" fmla="*/ 28 w 28"/>
                <a:gd name="T15" fmla="*/ 0 h 49"/>
                <a:gd name="T16" fmla="*/ 10 w 28"/>
                <a:gd name="T17" fmla="*/ 10 h 49"/>
                <a:gd name="T18" fmla="*/ 10 w 28"/>
                <a:gd name="T19" fmla="*/ 2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9">
                  <a:moveTo>
                    <a:pt x="10" y="29"/>
                  </a:moveTo>
                  <a:cubicBezTo>
                    <a:pt x="10" y="31"/>
                    <a:pt x="9" y="32"/>
                    <a:pt x="8" y="32"/>
                  </a:cubicBezTo>
                  <a:cubicBezTo>
                    <a:pt x="6" y="32"/>
                    <a:pt x="5" y="31"/>
                    <a:pt x="5" y="29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1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5" name="Freeform 477"/>
            <p:cNvSpPr>
              <a:spLocks noEditPoints="1"/>
            </p:cNvSpPr>
            <p:nvPr/>
          </p:nvSpPr>
          <p:spPr bwMode="auto">
            <a:xfrm>
              <a:off x="1163" y="1558"/>
              <a:ext cx="67" cy="131"/>
            </a:xfrm>
            <a:custGeom>
              <a:avLst/>
              <a:gdLst>
                <a:gd name="T0" fmla="*/ 38 w 48"/>
                <a:gd name="T1" fmla="*/ 7 h 95"/>
                <a:gd name="T2" fmla="*/ 36 w 48"/>
                <a:gd name="T3" fmla="*/ 7 h 95"/>
                <a:gd name="T4" fmla="*/ 36 w 48"/>
                <a:gd name="T5" fmla="*/ 7 h 95"/>
                <a:gd name="T6" fmla="*/ 36 w 48"/>
                <a:gd name="T7" fmla="*/ 6 h 95"/>
                <a:gd name="T8" fmla="*/ 31 w 48"/>
                <a:gd name="T9" fmla="*/ 0 h 95"/>
                <a:gd name="T10" fmla="*/ 18 w 48"/>
                <a:gd name="T11" fmla="*/ 0 h 95"/>
                <a:gd name="T12" fmla="*/ 13 w 48"/>
                <a:gd name="T13" fmla="*/ 5 h 95"/>
                <a:gd name="T14" fmla="*/ 32 w 48"/>
                <a:gd name="T15" fmla="*/ 5 h 95"/>
                <a:gd name="T16" fmla="*/ 32 w 48"/>
                <a:gd name="T17" fmla="*/ 7 h 95"/>
                <a:gd name="T18" fmla="*/ 9 w 48"/>
                <a:gd name="T19" fmla="*/ 7 h 95"/>
                <a:gd name="T20" fmla="*/ 0 w 48"/>
                <a:gd name="T21" fmla="*/ 17 h 95"/>
                <a:gd name="T22" fmla="*/ 0 w 48"/>
                <a:gd name="T23" fmla="*/ 85 h 95"/>
                <a:gd name="T24" fmla="*/ 10 w 48"/>
                <a:gd name="T25" fmla="*/ 95 h 95"/>
                <a:gd name="T26" fmla="*/ 38 w 48"/>
                <a:gd name="T27" fmla="*/ 95 h 95"/>
                <a:gd name="T28" fmla="*/ 48 w 48"/>
                <a:gd name="T29" fmla="*/ 85 h 95"/>
                <a:gd name="T30" fmla="*/ 48 w 48"/>
                <a:gd name="T31" fmla="*/ 17 h 95"/>
                <a:gd name="T32" fmla="*/ 38 w 48"/>
                <a:gd name="T33" fmla="*/ 7 h 95"/>
                <a:gd name="T34" fmla="*/ 42 w 48"/>
                <a:gd name="T35" fmla="*/ 85 h 95"/>
                <a:gd name="T36" fmla="*/ 38 w 48"/>
                <a:gd name="T37" fmla="*/ 89 h 95"/>
                <a:gd name="T38" fmla="*/ 10 w 48"/>
                <a:gd name="T39" fmla="*/ 89 h 95"/>
                <a:gd name="T40" fmla="*/ 6 w 48"/>
                <a:gd name="T41" fmla="*/ 85 h 95"/>
                <a:gd name="T42" fmla="*/ 6 w 48"/>
                <a:gd name="T43" fmla="*/ 17 h 95"/>
                <a:gd name="T44" fmla="*/ 10 w 48"/>
                <a:gd name="T45" fmla="*/ 13 h 95"/>
                <a:gd name="T46" fmla="*/ 38 w 48"/>
                <a:gd name="T47" fmla="*/ 13 h 95"/>
                <a:gd name="T48" fmla="*/ 42 w 48"/>
                <a:gd name="T49" fmla="*/ 17 h 95"/>
                <a:gd name="T50" fmla="*/ 42 w 48"/>
                <a:gd name="T51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" h="95">
                  <a:moveTo>
                    <a:pt x="38" y="7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3"/>
                    <a:pt x="34" y="0"/>
                    <a:pt x="3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5" y="0"/>
                    <a:pt x="13" y="2"/>
                    <a:pt x="13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4" y="8"/>
                    <a:pt x="0" y="12"/>
                    <a:pt x="0" y="17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0"/>
                    <a:pt x="5" y="95"/>
                    <a:pt x="10" y="95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43" y="95"/>
                    <a:pt x="48" y="90"/>
                    <a:pt x="48" y="85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2"/>
                    <a:pt x="43" y="7"/>
                    <a:pt x="38" y="7"/>
                  </a:cubicBezTo>
                  <a:close/>
                  <a:moveTo>
                    <a:pt x="42" y="85"/>
                  </a:moveTo>
                  <a:cubicBezTo>
                    <a:pt x="42" y="87"/>
                    <a:pt x="40" y="89"/>
                    <a:pt x="38" y="89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8" y="89"/>
                    <a:pt x="6" y="87"/>
                    <a:pt x="6" y="85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5"/>
                    <a:pt x="8" y="13"/>
                    <a:pt x="10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13"/>
                    <a:pt x="42" y="15"/>
                    <a:pt x="42" y="17"/>
                  </a:cubicBezTo>
                  <a:lnTo>
                    <a:pt x="42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" name="Freeform 478"/>
            <p:cNvSpPr>
              <a:spLocks/>
            </p:cNvSpPr>
            <p:nvPr/>
          </p:nvSpPr>
          <p:spPr bwMode="auto">
            <a:xfrm>
              <a:off x="694" y="1584"/>
              <a:ext cx="80" cy="101"/>
            </a:xfrm>
            <a:custGeom>
              <a:avLst/>
              <a:gdLst>
                <a:gd name="T0" fmla="*/ 53 w 58"/>
                <a:gd name="T1" fmla="*/ 0 h 73"/>
                <a:gd name="T2" fmla="*/ 51 w 58"/>
                <a:gd name="T3" fmla="*/ 0 h 73"/>
                <a:gd name="T4" fmla="*/ 51 w 58"/>
                <a:gd name="T5" fmla="*/ 61 h 73"/>
                <a:gd name="T6" fmla="*/ 7 w 58"/>
                <a:gd name="T7" fmla="*/ 61 h 73"/>
                <a:gd name="T8" fmla="*/ 7 w 58"/>
                <a:gd name="T9" fmla="*/ 0 h 73"/>
                <a:gd name="T10" fmla="*/ 5 w 58"/>
                <a:gd name="T11" fmla="*/ 0 h 73"/>
                <a:gd name="T12" fmla="*/ 0 w 58"/>
                <a:gd name="T13" fmla="*/ 5 h 73"/>
                <a:gd name="T14" fmla="*/ 0 w 58"/>
                <a:gd name="T15" fmla="*/ 68 h 73"/>
                <a:gd name="T16" fmla="*/ 5 w 58"/>
                <a:gd name="T17" fmla="*/ 73 h 73"/>
                <a:gd name="T18" fmla="*/ 53 w 58"/>
                <a:gd name="T19" fmla="*/ 73 h 73"/>
                <a:gd name="T20" fmla="*/ 58 w 58"/>
                <a:gd name="T21" fmla="*/ 68 h 73"/>
                <a:gd name="T22" fmla="*/ 58 w 58"/>
                <a:gd name="T23" fmla="*/ 5 h 73"/>
                <a:gd name="T24" fmla="*/ 53 w 58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73">
                  <a:moveTo>
                    <a:pt x="53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1"/>
                    <a:pt x="2" y="73"/>
                    <a:pt x="5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5" y="73"/>
                    <a:pt x="58" y="71"/>
                    <a:pt x="58" y="68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2"/>
                    <a:pt x="55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7" name="Freeform 479"/>
            <p:cNvSpPr>
              <a:spLocks noEditPoints="1"/>
            </p:cNvSpPr>
            <p:nvPr/>
          </p:nvSpPr>
          <p:spPr bwMode="auto">
            <a:xfrm>
              <a:off x="716" y="1570"/>
              <a:ext cx="36" cy="24"/>
            </a:xfrm>
            <a:custGeom>
              <a:avLst/>
              <a:gdLst>
                <a:gd name="T0" fmla="*/ 21 w 26"/>
                <a:gd name="T1" fmla="*/ 8 h 17"/>
                <a:gd name="T2" fmla="*/ 21 w 26"/>
                <a:gd name="T3" fmla="*/ 8 h 17"/>
                <a:gd name="T4" fmla="*/ 13 w 26"/>
                <a:gd name="T5" fmla="*/ 0 h 17"/>
                <a:gd name="T6" fmla="*/ 5 w 26"/>
                <a:gd name="T7" fmla="*/ 8 h 17"/>
                <a:gd name="T8" fmla="*/ 5 w 26"/>
                <a:gd name="T9" fmla="*/ 8 h 17"/>
                <a:gd name="T10" fmla="*/ 0 w 26"/>
                <a:gd name="T11" fmla="*/ 8 h 17"/>
                <a:gd name="T12" fmla="*/ 0 w 26"/>
                <a:gd name="T13" fmla="*/ 14 h 17"/>
                <a:gd name="T14" fmla="*/ 4 w 26"/>
                <a:gd name="T15" fmla="*/ 17 h 17"/>
                <a:gd name="T16" fmla="*/ 22 w 26"/>
                <a:gd name="T17" fmla="*/ 17 h 17"/>
                <a:gd name="T18" fmla="*/ 26 w 26"/>
                <a:gd name="T19" fmla="*/ 14 h 17"/>
                <a:gd name="T20" fmla="*/ 26 w 26"/>
                <a:gd name="T21" fmla="*/ 8 h 17"/>
                <a:gd name="T22" fmla="*/ 21 w 26"/>
                <a:gd name="T23" fmla="*/ 8 h 17"/>
                <a:gd name="T24" fmla="*/ 13 w 26"/>
                <a:gd name="T25" fmla="*/ 3 h 17"/>
                <a:gd name="T26" fmla="*/ 16 w 26"/>
                <a:gd name="T27" fmla="*/ 5 h 17"/>
                <a:gd name="T28" fmla="*/ 13 w 26"/>
                <a:gd name="T29" fmla="*/ 8 h 17"/>
                <a:gd name="T30" fmla="*/ 10 w 26"/>
                <a:gd name="T31" fmla="*/ 5 h 17"/>
                <a:gd name="T32" fmla="*/ 13 w 26"/>
                <a:gd name="T3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17">
                  <a:moveTo>
                    <a:pt x="21" y="8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1" y="3"/>
                    <a:pt x="17" y="0"/>
                    <a:pt x="13" y="0"/>
                  </a:cubicBezTo>
                  <a:cubicBezTo>
                    <a:pt x="9" y="0"/>
                    <a:pt x="5" y="3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7"/>
                    <a:pt x="4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4" y="17"/>
                    <a:pt x="26" y="16"/>
                    <a:pt x="26" y="14"/>
                  </a:cubicBezTo>
                  <a:cubicBezTo>
                    <a:pt x="26" y="8"/>
                    <a:pt x="26" y="8"/>
                    <a:pt x="26" y="8"/>
                  </a:cubicBezTo>
                  <a:lnTo>
                    <a:pt x="21" y="8"/>
                  </a:lnTo>
                  <a:close/>
                  <a:moveTo>
                    <a:pt x="13" y="3"/>
                  </a:moveTo>
                  <a:cubicBezTo>
                    <a:pt x="14" y="3"/>
                    <a:pt x="16" y="4"/>
                    <a:pt x="16" y="5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1" y="8"/>
                    <a:pt x="10" y="7"/>
                    <a:pt x="10" y="5"/>
                  </a:cubicBezTo>
                  <a:cubicBezTo>
                    <a:pt x="10" y="4"/>
                    <a:pt x="11" y="3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8" name="Rectangle 480"/>
            <p:cNvSpPr>
              <a:spLocks noChangeArrowheads="1"/>
            </p:cNvSpPr>
            <p:nvPr/>
          </p:nvSpPr>
          <p:spPr bwMode="auto">
            <a:xfrm>
              <a:off x="711" y="1605"/>
              <a:ext cx="46" cy="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9" name="Rectangle 481"/>
            <p:cNvSpPr>
              <a:spLocks noChangeArrowheads="1"/>
            </p:cNvSpPr>
            <p:nvPr/>
          </p:nvSpPr>
          <p:spPr bwMode="auto">
            <a:xfrm>
              <a:off x="711" y="1613"/>
              <a:ext cx="46" cy="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0" name="Rectangle 482"/>
            <p:cNvSpPr>
              <a:spLocks noChangeArrowheads="1"/>
            </p:cNvSpPr>
            <p:nvPr/>
          </p:nvSpPr>
          <p:spPr bwMode="auto">
            <a:xfrm>
              <a:off x="711" y="1623"/>
              <a:ext cx="28" cy="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1" name="Freeform 483"/>
            <p:cNvSpPr>
              <a:spLocks noEditPoints="1"/>
            </p:cNvSpPr>
            <p:nvPr/>
          </p:nvSpPr>
          <p:spPr bwMode="auto">
            <a:xfrm>
              <a:off x="913" y="1726"/>
              <a:ext cx="110" cy="114"/>
            </a:xfrm>
            <a:custGeom>
              <a:avLst/>
              <a:gdLst>
                <a:gd name="T0" fmla="*/ 80 w 80"/>
                <a:gd name="T1" fmla="*/ 46 h 83"/>
                <a:gd name="T2" fmla="*/ 73 w 80"/>
                <a:gd name="T3" fmla="*/ 38 h 83"/>
                <a:gd name="T4" fmla="*/ 74 w 80"/>
                <a:gd name="T5" fmla="*/ 33 h 83"/>
                <a:gd name="T6" fmla="*/ 40 w 80"/>
                <a:gd name="T7" fmla="*/ 0 h 83"/>
                <a:gd name="T8" fmla="*/ 7 w 80"/>
                <a:gd name="T9" fmla="*/ 33 h 83"/>
                <a:gd name="T10" fmla="*/ 7 w 80"/>
                <a:gd name="T11" fmla="*/ 38 h 83"/>
                <a:gd name="T12" fmla="*/ 0 w 80"/>
                <a:gd name="T13" fmla="*/ 46 h 83"/>
                <a:gd name="T14" fmla="*/ 8 w 80"/>
                <a:gd name="T15" fmla="*/ 54 h 83"/>
                <a:gd name="T16" fmla="*/ 9 w 80"/>
                <a:gd name="T17" fmla="*/ 54 h 83"/>
                <a:gd name="T18" fmla="*/ 9 w 80"/>
                <a:gd name="T19" fmla="*/ 57 h 83"/>
                <a:gd name="T20" fmla="*/ 13 w 80"/>
                <a:gd name="T21" fmla="*/ 61 h 83"/>
                <a:gd name="T22" fmla="*/ 18 w 80"/>
                <a:gd name="T23" fmla="*/ 61 h 83"/>
                <a:gd name="T24" fmla="*/ 22 w 80"/>
                <a:gd name="T25" fmla="*/ 57 h 83"/>
                <a:gd name="T26" fmla="*/ 22 w 80"/>
                <a:gd name="T27" fmla="*/ 35 h 83"/>
                <a:gd name="T28" fmla="*/ 18 w 80"/>
                <a:gd name="T29" fmla="*/ 31 h 83"/>
                <a:gd name="T30" fmla="*/ 13 w 80"/>
                <a:gd name="T31" fmla="*/ 31 h 83"/>
                <a:gd name="T32" fmla="*/ 11 w 80"/>
                <a:gd name="T33" fmla="*/ 32 h 83"/>
                <a:gd name="T34" fmla="*/ 40 w 80"/>
                <a:gd name="T35" fmla="*/ 8 h 83"/>
                <a:gd name="T36" fmla="*/ 70 w 80"/>
                <a:gd name="T37" fmla="*/ 33 h 83"/>
                <a:gd name="T38" fmla="*/ 67 w 80"/>
                <a:gd name="T39" fmla="*/ 31 h 83"/>
                <a:gd name="T40" fmla="*/ 61 w 80"/>
                <a:gd name="T41" fmla="*/ 31 h 83"/>
                <a:gd name="T42" fmla="*/ 58 w 80"/>
                <a:gd name="T43" fmla="*/ 35 h 83"/>
                <a:gd name="T44" fmla="*/ 58 w 80"/>
                <a:gd name="T45" fmla="*/ 57 h 83"/>
                <a:gd name="T46" fmla="*/ 61 w 80"/>
                <a:gd name="T47" fmla="*/ 61 h 83"/>
                <a:gd name="T48" fmla="*/ 67 w 80"/>
                <a:gd name="T49" fmla="*/ 61 h 83"/>
                <a:gd name="T50" fmla="*/ 69 w 80"/>
                <a:gd name="T51" fmla="*/ 60 h 83"/>
                <a:gd name="T52" fmla="*/ 53 w 80"/>
                <a:gd name="T53" fmla="*/ 75 h 83"/>
                <a:gd name="T54" fmla="*/ 45 w 80"/>
                <a:gd name="T55" fmla="*/ 70 h 83"/>
                <a:gd name="T56" fmla="*/ 38 w 80"/>
                <a:gd name="T57" fmla="*/ 77 h 83"/>
                <a:gd name="T58" fmla="*/ 45 w 80"/>
                <a:gd name="T59" fmla="*/ 83 h 83"/>
                <a:gd name="T60" fmla="*/ 52 w 80"/>
                <a:gd name="T61" fmla="*/ 79 h 83"/>
                <a:gd name="T62" fmla="*/ 73 w 80"/>
                <a:gd name="T63" fmla="*/ 54 h 83"/>
                <a:gd name="T64" fmla="*/ 80 w 80"/>
                <a:gd name="T65" fmla="*/ 46 h 83"/>
                <a:gd name="T66" fmla="*/ 71 w 80"/>
                <a:gd name="T67" fmla="*/ 54 h 83"/>
                <a:gd name="T68" fmla="*/ 71 w 80"/>
                <a:gd name="T69" fmla="*/ 54 h 83"/>
                <a:gd name="T70" fmla="*/ 71 w 80"/>
                <a:gd name="T71" fmla="*/ 55 h 83"/>
                <a:gd name="T72" fmla="*/ 71 w 80"/>
                <a:gd name="T73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0" h="83">
                  <a:moveTo>
                    <a:pt x="80" y="46"/>
                  </a:moveTo>
                  <a:cubicBezTo>
                    <a:pt x="80" y="42"/>
                    <a:pt x="77" y="39"/>
                    <a:pt x="73" y="38"/>
                  </a:cubicBezTo>
                  <a:cubicBezTo>
                    <a:pt x="74" y="37"/>
                    <a:pt x="74" y="35"/>
                    <a:pt x="74" y="33"/>
                  </a:cubicBezTo>
                  <a:cubicBezTo>
                    <a:pt x="74" y="15"/>
                    <a:pt x="59" y="0"/>
                    <a:pt x="40" y="0"/>
                  </a:cubicBezTo>
                  <a:cubicBezTo>
                    <a:pt x="22" y="0"/>
                    <a:pt x="7" y="15"/>
                    <a:pt x="7" y="33"/>
                  </a:cubicBezTo>
                  <a:cubicBezTo>
                    <a:pt x="7" y="35"/>
                    <a:pt x="7" y="36"/>
                    <a:pt x="7" y="38"/>
                  </a:cubicBezTo>
                  <a:cubicBezTo>
                    <a:pt x="3" y="38"/>
                    <a:pt x="0" y="41"/>
                    <a:pt x="0" y="46"/>
                  </a:cubicBezTo>
                  <a:cubicBezTo>
                    <a:pt x="0" y="50"/>
                    <a:pt x="3" y="54"/>
                    <a:pt x="8" y="54"/>
                  </a:cubicBezTo>
                  <a:cubicBezTo>
                    <a:pt x="8" y="54"/>
                    <a:pt x="9" y="54"/>
                    <a:pt x="9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9"/>
                    <a:pt x="11" y="61"/>
                    <a:pt x="13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20" y="61"/>
                    <a:pt x="22" y="59"/>
                    <a:pt x="22" y="57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3"/>
                    <a:pt x="20" y="31"/>
                    <a:pt x="18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1" y="32"/>
                    <a:pt x="11" y="32"/>
                  </a:cubicBezTo>
                  <a:cubicBezTo>
                    <a:pt x="13" y="18"/>
                    <a:pt x="26" y="8"/>
                    <a:pt x="40" y="8"/>
                  </a:cubicBezTo>
                  <a:cubicBezTo>
                    <a:pt x="55" y="8"/>
                    <a:pt x="68" y="18"/>
                    <a:pt x="70" y="33"/>
                  </a:cubicBezTo>
                  <a:cubicBezTo>
                    <a:pt x="69" y="32"/>
                    <a:pt x="68" y="31"/>
                    <a:pt x="67" y="31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59" y="31"/>
                    <a:pt x="58" y="33"/>
                    <a:pt x="58" y="35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58" y="59"/>
                    <a:pt x="59" y="61"/>
                    <a:pt x="61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8" y="61"/>
                    <a:pt x="68" y="61"/>
                    <a:pt x="69" y="60"/>
                  </a:cubicBezTo>
                  <a:cubicBezTo>
                    <a:pt x="65" y="68"/>
                    <a:pt x="59" y="73"/>
                    <a:pt x="53" y="75"/>
                  </a:cubicBezTo>
                  <a:cubicBezTo>
                    <a:pt x="52" y="72"/>
                    <a:pt x="49" y="70"/>
                    <a:pt x="45" y="70"/>
                  </a:cubicBezTo>
                  <a:cubicBezTo>
                    <a:pt x="41" y="70"/>
                    <a:pt x="38" y="73"/>
                    <a:pt x="38" y="77"/>
                  </a:cubicBezTo>
                  <a:cubicBezTo>
                    <a:pt x="38" y="80"/>
                    <a:pt x="41" y="83"/>
                    <a:pt x="45" y="83"/>
                  </a:cubicBezTo>
                  <a:cubicBezTo>
                    <a:pt x="49" y="83"/>
                    <a:pt x="51" y="81"/>
                    <a:pt x="52" y="79"/>
                  </a:cubicBezTo>
                  <a:cubicBezTo>
                    <a:pt x="63" y="77"/>
                    <a:pt x="71" y="67"/>
                    <a:pt x="73" y="54"/>
                  </a:cubicBezTo>
                  <a:cubicBezTo>
                    <a:pt x="77" y="54"/>
                    <a:pt x="80" y="50"/>
                    <a:pt x="80" y="46"/>
                  </a:cubicBezTo>
                  <a:close/>
                  <a:moveTo>
                    <a:pt x="71" y="54"/>
                  </a:moveTo>
                  <a:cubicBezTo>
                    <a:pt x="71" y="54"/>
                    <a:pt x="71" y="54"/>
                    <a:pt x="71" y="54"/>
                  </a:cubicBezTo>
                  <a:cubicBezTo>
                    <a:pt x="71" y="55"/>
                    <a:pt x="71" y="55"/>
                    <a:pt x="71" y="55"/>
                  </a:cubicBezTo>
                  <a:lnTo>
                    <a:pt x="7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2" name="Freeform 484"/>
            <p:cNvSpPr>
              <a:spLocks/>
            </p:cNvSpPr>
            <p:nvPr/>
          </p:nvSpPr>
          <p:spPr bwMode="auto">
            <a:xfrm>
              <a:off x="709" y="1738"/>
              <a:ext cx="30" cy="29"/>
            </a:xfrm>
            <a:custGeom>
              <a:avLst/>
              <a:gdLst>
                <a:gd name="T0" fmla="*/ 10 w 22"/>
                <a:gd name="T1" fmla="*/ 17 h 21"/>
                <a:gd name="T2" fmla="*/ 10 w 22"/>
                <a:gd name="T3" fmla="*/ 17 h 21"/>
                <a:gd name="T4" fmla="*/ 10 w 22"/>
                <a:gd name="T5" fmla="*/ 17 h 21"/>
                <a:gd name="T6" fmla="*/ 4 w 22"/>
                <a:gd name="T7" fmla="*/ 9 h 21"/>
                <a:gd name="T8" fmla="*/ 7 w 22"/>
                <a:gd name="T9" fmla="*/ 6 h 21"/>
                <a:gd name="T10" fmla="*/ 11 w 22"/>
                <a:gd name="T11" fmla="*/ 11 h 21"/>
                <a:gd name="T12" fmla="*/ 19 w 22"/>
                <a:gd name="T13" fmla="*/ 4 h 21"/>
                <a:gd name="T14" fmla="*/ 11 w 22"/>
                <a:gd name="T15" fmla="*/ 0 h 21"/>
                <a:gd name="T16" fmla="*/ 0 w 22"/>
                <a:gd name="T17" fmla="*/ 11 h 21"/>
                <a:gd name="T18" fmla="*/ 11 w 22"/>
                <a:gd name="T19" fmla="*/ 21 h 21"/>
                <a:gd name="T20" fmla="*/ 22 w 22"/>
                <a:gd name="T21" fmla="*/ 11 h 21"/>
                <a:gd name="T22" fmla="*/ 21 w 22"/>
                <a:gd name="T23" fmla="*/ 8 h 21"/>
                <a:gd name="T24" fmla="*/ 10 w 22"/>
                <a:gd name="T2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1">
                  <a:moveTo>
                    <a:pt x="10" y="17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7" y="1"/>
                    <a:pt x="14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1"/>
                    <a:pt x="11" y="21"/>
                  </a:cubicBezTo>
                  <a:cubicBezTo>
                    <a:pt x="17" y="21"/>
                    <a:pt x="22" y="17"/>
                    <a:pt x="22" y="11"/>
                  </a:cubicBezTo>
                  <a:cubicBezTo>
                    <a:pt x="22" y="10"/>
                    <a:pt x="21" y="9"/>
                    <a:pt x="21" y="8"/>
                  </a:cubicBezTo>
                  <a:lnTo>
                    <a:pt x="1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3" name="Freeform 485"/>
            <p:cNvSpPr>
              <a:spLocks/>
            </p:cNvSpPr>
            <p:nvPr/>
          </p:nvSpPr>
          <p:spPr bwMode="auto">
            <a:xfrm>
              <a:off x="672" y="1707"/>
              <a:ext cx="76" cy="46"/>
            </a:xfrm>
            <a:custGeom>
              <a:avLst/>
              <a:gdLst>
                <a:gd name="T0" fmla="*/ 43 w 55"/>
                <a:gd name="T1" fmla="*/ 11 h 34"/>
                <a:gd name="T2" fmla="*/ 40 w 55"/>
                <a:gd name="T3" fmla="*/ 12 h 34"/>
                <a:gd name="T4" fmla="*/ 40 w 55"/>
                <a:gd name="T5" fmla="*/ 11 h 34"/>
                <a:gd name="T6" fmla="*/ 28 w 55"/>
                <a:gd name="T7" fmla="*/ 0 h 34"/>
                <a:gd name="T8" fmla="*/ 17 w 55"/>
                <a:gd name="T9" fmla="*/ 11 h 34"/>
                <a:gd name="T10" fmla="*/ 17 w 55"/>
                <a:gd name="T11" fmla="*/ 13 h 34"/>
                <a:gd name="T12" fmla="*/ 12 w 55"/>
                <a:gd name="T13" fmla="*/ 11 h 34"/>
                <a:gd name="T14" fmla="*/ 0 w 55"/>
                <a:gd name="T15" fmla="*/ 23 h 34"/>
                <a:gd name="T16" fmla="*/ 12 w 55"/>
                <a:gd name="T17" fmla="*/ 34 h 34"/>
                <a:gd name="T18" fmla="*/ 24 w 55"/>
                <a:gd name="T19" fmla="*/ 34 h 34"/>
                <a:gd name="T20" fmla="*/ 24 w 55"/>
                <a:gd name="T21" fmla="*/ 33 h 34"/>
                <a:gd name="T22" fmla="*/ 38 w 55"/>
                <a:gd name="T23" fmla="*/ 20 h 34"/>
                <a:gd name="T24" fmla="*/ 51 w 55"/>
                <a:gd name="T25" fmla="*/ 31 h 34"/>
                <a:gd name="T26" fmla="*/ 55 w 55"/>
                <a:gd name="T27" fmla="*/ 23 h 34"/>
                <a:gd name="T28" fmla="*/ 43 w 55"/>
                <a:gd name="T2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34">
                  <a:moveTo>
                    <a:pt x="43" y="11"/>
                  </a:moveTo>
                  <a:cubicBezTo>
                    <a:pt x="42" y="11"/>
                    <a:pt x="41" y="12"/>
                    <a:pt x="40" y="12"/>
                  </a:cubicBezTo>
                  <a:cubicBezTo>
                    <a:pt x="40" y="12"/>
                    <a:pt x="40" y="12"/>
                    <a:pt x="40" y="11"/>
                  </a:cubicBezTo>
                  <a:cubicBezTo>
                    <a:pt x="40" y="5"/>
                    <a:pt x="35" y="0"/>
                    <a:pt x="28" y="0"/>
                  </a:cubicBezTo>
                  <a:cubicBezTo>
                    <a:pt x="22" y="0"/>
                    <a:pt x="17" y="5"/>
                    <a:pt x="17" y="11"/>
                  </a:cubicBezTo>
                  <a:cubicBezTo>
                    <a:pt x="17" y="12"/>
                    <a:pt x="17" y="12"/>
                    <a:pt x="17" y="13"/>
                  </a:cubicBezTo>
                  <a:cubicBezTo>
                    <a:pt x="15" y="12"/>
                    <a:pt x="14" y="11"/>
                    <a:pt x="12" y="11"/>
                  </a:cubicBezTo>
                  <a:cubicBezTo>
                    <a:pt x="5" y="11"/>
                    <a:pt x="0" y="17"/>
                    <a:pt x="0" y="23"/>
                  </a:cubicBezTo>
                  <a:cubicBezTo>
                    <a:pt x="0" y="29"/>
                    <a:pt x="5" y="34"/>
                    <a:pt x="12" y="34"/>
                  </a:cubicBezTo>
                  <a:cubicBezTo>
                    <a:pt x="12" y="34"/>
                    <a:pt x="18" y="34"/>
                    <a:pt x="24" y="34"/>
                  </a:cubicBezTo>
                  <a:cubicBezTo>
                    <a:pt x="24" y="34"/>
                    <a:pt x="24" y="33"/>
                    <a:pt x="24" y="33"/>
                  </a:cubicBezTo>
                  <a:cubicBezTo>
                    <a:pt x="24" y="26"/>
                    <a:pt x="30" y="20"/>
                    <a:pt x="38" y="20"/>
                  </a:cubicBezTo>
                  <a:cubicBezTo>
                    <a:pt x="44" y="20"/>
                    <a:pt x="50" y="25"/>
                    <a:pt x="51" y="31"/>
                  </a:cubicBezTo>
                  <a:cubicBezTo>
                    <a:pt x="53" y="29"/>
                    <a:pt x="55" y="26"/>
                    <a:pt x="55" y="23"/>
                  </a:cubicBezTo>
                  <a:cubicBezTo>
                    <a:pt x="55" y="17"/>
                    <a:pt x="50" y="11"/>
                    <a:pt x="4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4" name="Freeform 486"/>
            <p:cNvSpPr>
              <a:spLocks/>
            </p:cNvSpPr>
            <p:nvPr/>
          </p:nvSpPr>
          <p:spPr bwMode="auto">
            <a:xfrm>
              <a:off x="935" y="1504"/>
              <a:ext cx="8" cy="11"/>
            </a:xfrm>
            <a:custGeom>
              <a:avLst/>
              <a:gdLst>
                <a:gd name="T0" fmla="*/ 4 w 6"/>
                <a:gd name="T1" fmla="*/ 0 h 8"/>
                <a:gd name="T2" fmla="*/ 0 w 6"/>
                <a:gd name="T3" fmla="*/ 0 h 8"/>
                <a:gd name="T4" fmla="*/ 0 w 6"/>
                <a:gd name="T5" fmla="*/ 8 h 8"/>
                <a:gd name="T6" fmla="*/ 4 w 6"/>
                <a:gd name="T7" fmla="*/ 8 h 8"/>
                <a:gd name="T8" fmla="*/ 6 w 6"/>
                <a:gd name="T9" fmla="*/ 6 h 8"/>
                <a:gd name="T10" fmla="*/ 6 w 6"/>
                <a:gd name="T11" fmla="*/ 1 h 8"/>
                <a:gd name="T12" fmla="*/ 4 w 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6" y="7"/>
                    <a:pt x="6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5" name="Freeform 487"/>
            <p:cNvSpPr>
              <a:spLocks/>
            </p:cNvSpPr>
            <p:nvPr/>
          </p:nvSpPr>
          <p:spPr bwMode="auto">
            <a:xfrm>
              <a:off x="935" y="1489"/>
              <a:ext cx="8" cy="11"/>
            </a:xfrm>
            <a:custGeom>
              <a:avLst/>
              <a:gdLst>
                <a:gd name="T0" fmla="*/ 4 w 6"/>
                <a:gd name="T1" fmla="*/ 0 h 8"/>
                <a:gd name="T2" fmla="*/ 0 w 6"/>
                <a:gd name="T3" fmla="*/ 0 h 8"/>
                <a:gd name="T4" fmla="*/ 0 w 6"/>
                <a:gd name="T5" fmla="*/ 8 h 8"/>
                <a:gd name="T6" fmla="*/ 4 w 6"/>
                <a:gd name="T7" fmla="*/ 8 h 8"/>
                <a:gd name="T8" fmla="*/ 6 w 6"/>
                <a:gd name="T9" fmla="*/ 6 h 8"/>
                <a:gd name="T10" fmla="*/ 6 w 6"/>
                <a:gd name="T11" fmla="*/ 1 h 8"/>
                <a:gd name="T12" fmla="*/ 4 w 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6" y="7"/>
                    <a:pt x="6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" name="Freeform 488"/>
            <p:cNvSpPr>
              <a:spLocks/>
            </p:cNvSpPr>
            <p:nvPr/>
          </p:nvSpPr>
          <p:spPr bwMode="auto">
            <a:xfrm>
              <a:off x="935" y="1474"/>
              <a:ext cx="8" cy="11"/>
            </a:xfrm>
            <a:custGeom>
              <a:avLst/>
              <a:gdLst>
                <a:gd name="T0" fmla="*/ 4 w 6"/>
                <a:gd name="T1" fmla="*/ 0 h 8"/>
                <a:gd name="T2" fmla="*/ 0 w 6"/>
                <a:gd name="T3" fmla="*/ 0 h 8"/>
                <a:gd name="T4" fmla="*/ 0 w 6"/>
                <a:gd name="T5" fmla="*/ 8 h 8"/>
                <a:gd name="T6" fmla="*/ 4 w 6"/>
                <a:gd name="T7" fmla="*/ 8 h 8"/>
                <a:gd name="T8" fmla="*/ 6 w 6"/>
                <a:gd name="T9" fmla="*/ 6 h 8"/>
                <a:gd name="T10" fmla="*/ 6 w 6"/>
                <a:gd name="T11" fmla="*/ 2 h 8"/>
                <a:gd name="T12" fmla="*/ 4 w 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6" y="7"/>
                    <a:pt x="6" y="6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" name="Freeform 489"/>
            <p:cNvSpPr>
              <a:spLocks noEditPoints="1"/>
            </p:cNvSpPr>
            <p:nvPr/>
          </p:nvSpPr>
          <p:spPr bwMode="auto">
            <a:xfrm>
              <a:off x="883" y="1467"/>
              <a:ext cx="56" cy="66"/>
            </a:xfrm>
            <a:custGeom>
              <a:avLst/>
              <a:gdLst>
                <a:gd name="T0" fmla="*/ 38 w 41"/>
                <a:gd name="T1" fmla="*/ 38 h 48"/>
                <a:gd name="T2" fmla="*/ 38 w 41"/>
                <a:gd name="T3" fmla="*/ 44 h 48"/>
                <a:gd name="T4" fmla="*/ 37 w 41"/>
                <a:gd name="T5" fmla="*/ 45 h 48"/>
                <a:gd name="T6" fmla="*/ 4 w 41"/>
                <a:gd name="T7" fmla="*/ 45 h 48"/>
                <a:gd name="T8" fmla="*/ 3 w 41"/>
                <a:gd name="T9" fmla="*/ 44 h 48"/>
                <a:gd name="T10" fmla="*/ 3 w 41"/>
                <a:gd name="T11" fmla="*/ 43 h 48"/>
                <a:gd name="T12" fmla="*/ 33 w 41"/>
                <a:gd name="T13" fmla="*/ 43 h 48"/>
                <a:gd name="T14" fmla="*/ 36 w 41"/>
                <a:gd name="T15" fmla="*/ 40 h 48"/>
                <a:gd name="T16" fmla="*/ 36 w 41"/>
                <a:gd name="T17" fmla="*/ 3 h 48"/>
                <a:gd name="T18" fmla="*/ 33 w 41"/>
                <a:gd name="T19" fmla="*/ 0 h 48"/>
                <a:gd name="T20" fmla="*/ 3 w 41"/>
                <a:gd name="T21" fmla="*/ 0 h 48"/>
                <a:gd name="T22" fmla="*/ 0 w 41"/>
                <a:gd name="T23" fmla="*/ 3 h 48"/>
                <a:gd name="T24" fmla="*/ 0 w 41"/>
                <a:gd name="T25" fmla="*/ 40 h 48"/>
                <a:gd name="T26" fmla="*/ 0 w 41"/>
                <a:gd name="T27" fmla="*/ 40 h 48"/>
                <a:gd name="T28" fmla="*/ 0 w 41"/>
                <a:gd name="T29" fmla="*/ 44 h 48"/>
                <a:gd name="T30" fmla="*/ 4 w 41"/>
                <a:gd name="T31" fmla="*/ 48 h 48"/>
                <a:gd name="T32" fmla="*/ 37 w 41"/>
                <a:gd name="T33" fmla="*/ 48 h 48"/>
                <a:gd name="T34" fmla="*/ 41 w 41"/>
                <a:gd name="T35" fmla="*/ 44 h 48"/>
                <a:gd name="T36" fmla="*/ 41 w 41"/>
                <a:gd name="T37" fmla="*/ 38 h 48"/>
                <a:gd name="T38" fmla="*/ 38 w 41"/>
                <a:gd name="T39" fmla="*/ 38 h 48"/>
                <a:gd name="T40" fmla="*/ 13 w 41"/>
                <a:gd name="T41" fmla="*/ 13 h 48"/>
                <a:gd name="T42" fmla="*/ 18 w 41"/>
                <a:gd name="T43" fmla="*/ 9 h 48"/>
                <a:gd name="T44" fmla="*/ 23 w 41"/>
                <a:gd name="T45" fmla="*/ 13 h 48"/>
                <a:gd name="T46" fmla="*/ 24 w 41"/>
                <a:gd name="T47" fmla="*/ 15 h 48"/>
                <a:gd name="T48" fmla="*/ 23 w 41"/>
                <a:gd name="T49" fmla="*/ 17 h 48"/>
                <a:gd name="T50" fmla="*/ 23 w 41"/>
                <a:gd name="T51" fmla="*/ 17 h 48"/>
                <a:gd name="T52" fmla="*/ 18 w 41"/>
                <a:gd name="T53" fmla="*/ 21 h 48"/>
                <a:gd name="T54" fmla="*/ 14 w 41"/>
                <a:gd name="T55" fmla="*/ 17 h 48"/>
                <a:gd name="T56" fmla="*/ 14 w 41"/>
                <a:gd name="T57" fmla="*/ 17 h 48"/>
                <a:gd name="T58" fmla="*/ 12 w 41"/>
                <a:gd name="T59" fmla="*/ 15 h 48"/>
                <a:gd name="T60" fmla="*/ 13 w 41"/>
                <a:gd name="T61" fmla="*/ 13 h 48"/>
                <a:gd name="T62" fmla="*/ 9 w 41"/>
                <a:gd name="T63" fmla="*/ 26 h 48"/>
                <a:gd name="T64" fmla="*/ 13 w 41"/>
                <a:gd name="T65" fmla="*/ 21 h 48"/>
                <a:gd name="T66" fmla="*/ 15 w 41"/>
                <a:gd name="T67" fmla="*/ 21 h 48"/>
                <a:gd name="T68" fmla="*/ 17 w 41"/>
                <a:gd name="T69" fmla="*/ 27 h 48"/>
                <a:gd name="T70" fmla="*/ 18 w 41"/>
                <a:gd name="T71" fmla="*/ 24 h 48"/>
                <a:gd name="T72" fmla="*/ 17 w 41"/>
                <a:gd name="T73" fmla="*/ 22 h 48"/>
                <a:gd name="T74" fmla="*/ 17 w 41"/>
                <a:gd name="T75" fmla="*/ 22 h 48"/>
                <a:gd name="T76" fmla="*/ 18 w 41"/>
                <a:gd name="T77" fmla="*/ 22 h 48"/>
                <a:gd name="T78" fmla="*/ 20 w 41"/>
                <a:gd name="T79" fmla="*/ 22 h 48"/>
                <a:gd name="T80" fmla="*/ 20 w 41"/>
                <a:gd name="T81" fmla="*/ 22 h 48"/>
                <a:gd name="T82" fmla="*/ 19 w 41"/>
                <a:gd name="T83" fmla="*/ 24 h 48"/>
                <a:gd name="T84" fmla="*/ 20 w 41"/>
                <a:gd name="T85" fmla="*/ 26 h 48"/>
                <a:gd name="T86" fmla="*/ 21 w 41"/>
                <a:gd name="T87" fmla="*/ 21 h 48"/>
                <a:gd name="T88" fmla="*/ 23 w 41"/>
                <a:gd name="T89" fmla="*/ 21 h 48"/>
                <a:gd name="T90" fmla="*/ 28 w 41"/>
                <a:gd name="T91" fmla="*/ 26 h 48"/>
                <a:gd name="T92" fmla="*/ 28 w 41"/>
                <a:gd name="T93" fmla="*/ 31 h 48"/>
                <a:gd name="T94" fmla="*/ 9 w 41"/>
                <a:gd name="T95" fmla="*/ 31 h 48"/>
                <a:gd name="T96" fmla="*/ 9 w 41"/>
                <a:gd name="T97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1" h="48">
                  <a:moveTo>
                    <a:pt x="38" y="38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38" y="45"/>
                    <a:pt x="37" y="45"/>
                    <a:pt x="37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5"/>
                    <a:pt x="3" y="45"/>
                    <a:pt x="3" y="4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5" y="43"/>
                    <a:pt x="36" y="42"/>
                    <a:pt x="36" y="40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1"/>
                    <a:pt x="35" y="0"/>
                    <a:pt x="3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8"/>
                    <a:pt x="4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9" y="48"/>
                    <a:pt x="41" y="46"/>
                    <a:pt x="41" y="44"/>
                  </a:cubicBezTo>
                  <a:cubicBezTo>
                    <a:pt x="41" y="38"/>
                    <a:pt x="41" y="38"/>
                    <a:pt x="41" y="38"/>
                  </a:cubicBezTo>
                  <a:lnTo>
                    <a:pt x="38" y="38"/>
                  </a:lnTo>
                  <a:close/>
                  <a:moveTo>
                    <a:pt x="13" y="13"/>
                  </a:moveTo>
                  <a:cubicBezTo>
                    <a:pt x="14" y="10"/>
                    <a:pt x="16" y="9"/>
                    <a:pt x="18" y="9"/>
                  </a:cubicBezTo>
                  <a:cubicBezTo>
                    <a:pt x="21" y="9"/>
                    <a:pt x="23" y="10"/>
                    <a:pt x="23" y="13"/>
                  </a:cubicBezTo>
                  <a:cubicBezTo>
                    <a:pt x="24" y="14"/>
                    <a:pt x="24" y="14"/>
                    <a:pt x="24" y="15"/>
                  </a:cubicBezTo>
                  <a:cubicBezTo>
                    <a:pt x="24" y="16"/>
                    <a:pt x="24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9"/>
                    <a:pt x="20" y="21"/>
                    <a:pt x="18" y="21"/>
                  </a:cubicBezTo>
                  <a:cubicBezTo>
                    <a:pt x="16" y="21"/>
                    <a:pt x="15" y="19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2" y="16"/>
                    <a:pt x="12" y="15"/>
                  </a:cubicBezTo>
                  <a:cubicBezTo>
                    <a:pt x="12" y="14"/>
                    <a:pt x="13" y="14"/>
                    <a:pt x="13" y="13"/>
                  </a:cubicBezTo>
                  <a:close/>
                  <a:moveTo>
                    <a:pt x="9" y="26"/>
                  </a:moveTo>
                  <a:cubicBezTo>
                    <a:pt x="9" y="23"/>
                    <a:pt x="11" y="21"/>
                    <a:pt x="13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8" y="22"/>
                    <a:pt x="18" y="22"/>
                  </a:cubicBezTo>
                  <a:cubicBezTo>
                    <a:pt x="19" y="22"/>
                    <a:pt x="19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6" y="21"/>
                    <a:pt x="28" y="23"/>
                    <a:pt x="28" y="26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9" y="31"/>
                    <a:pt x="9" y="31"/>
                    <a:pt x="9" y="31"/>
                  </a:cubicBezTo>
                  <a:lnTo>
                    <a:pt x="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8" name="Freeform 490"/>
            <p:cNvSpPr>
              <a:spLocks/>
            </p:cNvSpPr>
            <p:nvPr/>
          </p:nvSpPr>
          <p:spPr bwMode="auto">
            <a:xfrm>
              <a:off x="653" y="2137"/>
              <a:ext cx="99" cy="99"/>
            </a:xfrm>
            <a:custGeom>
              <a:avLst/>
              <a:gdLst>
                <a:gd name="T0" fmla="*/ 68 w 72"/>
                <a:gd name="T1" fmla="*/ 22 h 72"/>
                <a:gd name="T2" fmla="*/ 62 w 72"/>
                <a:gd name="T3" fmla="*/ 20 h 72"/>
                <a:gd name="T4" fmla="*/ 58 w 72"/>
                <a:gd name="T5" fmla="*/ 24 h 72"/>
                <a:gd name="T6" fmla="*/ 61 w 72"/>
                <a:gd name="T7" fmla="*/ 36 h 72"/>
                <a:gd name="T8" fmla="*/ 36 w 72"/>
                <a:gd name="T9" fmla="*/ 61 h 72"/>
                <a:gd name="T10" fmla="*/ 11 w 72"/>
                <a:gd name="T11" fmla="*/ 36 h 72"/>
                <a:gd name="T12" fmla="*/ 36 w 72"/>
                <a:gd name="T13" fmla="*/ 11 h 72"/>
                <a:gd name="T14" fmla="*/ 49 w 72"/>
                <a:gd name="T15" fmla="*/ 15 h 72"/>
                <a:gd name="T16" fmla="*/ 53 w 72"/>
                <a:gd name="T17" fmla="*/ 10 h 72"/>
                <a:gd name="T18" fmla="*/ 50 w 72"/>
                <a:gd name="T19" fmla="*/ 4 h 72"/>
                <a:gd name="T20" fmla="*/ 50 w 72"/>
                <a:gd name="T21" fmla="*/ 3 h 72"/>
                <a:gd name="T22" fmla="*/ 36 w 72"/>
                <a:gd name="T23" fmla="*/ 0 h 72"/>
                <a:gd name="T24" fmla="*/ 0 w 72"/>
                <a:gd name="T25" fmla="*/ 36 h 72"/>
                <a:gd name="T26" fmla="*/ 36 w 72"/>
                <a:gd name="T27" fmla="*/ 72 h 72"/>
                <a:gd name="T28" fmla="*/ 72 w 72"/>
                <a:gd name="T29" fmla="*/ 36 h 72"/>
                <a:gd name="T30" fmla="*/ 69 w 72"/>
                <a:gd name="T31" fmla="*/ 23 h 72"/>
                <a:gd name="T32" fmla="*/ 68 w 72"/>
                <a:gd name="T3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72">
                  <a:moveTo>
                    <a:pt x="68" y="22"/>
                  </a:moveTo>
                  <a:cubicBezTo>
                    <a:pt x="62" y="20"/>
                    <a:pt x="62" y="20"/>
                    <a:pt x="62" y="20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60" y="28"/>
                    <a:pt x="61" y="32"/>
                    <a:pt x="61" y="36"/>
                  </a:cubicBezTo>
                  <a:cubicBezTo>
                    <a:pt x="61" y="50"/>
                    <a:pt x="50" y="61"/>
                    <a:pt x="36" y="61"/>
                  </a:cubicBezTo>
                  <a:cubicBezTo>
                    <a:pt x="22" y="61"/>
                    <a:pt x="11" y="50"/>
                    <a:pt x="11" y="36"/>
                  </a:cubicBezTo>
                  <a:cubicBezTo>
                    <a:pt x="11" y="22"/>
                    <a:pt x="22" y="11"/>
                    <a:pt x="36" y="11"/>
                  </a:cubicBezTo>
                  <a:cubicBezTo>
                    <a:pt x="41" y="11"/>
                    <a:pt x="45" y="13"/>
                    <a:pt x="49" y="15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6" y="1"/>
                    <a:pt x="41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6" y="72"/>
                    <a:pt x="72" y="56"/>
                    <a:pt x="72" y="36"/>
                  </a:cubicBezTo>
                  <a:cubicBezTo>
                    <a:pt x="72" y="31"/>
                    <a:pt x="71" y="27"/>
                    <a:pt x="69" y="23"/>
                  </a:cubicBezTo>
                  <a:lnTo>
                    <a:pt x="6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9" name="Freeform 491"/>
            <p:cNvSpPr>
              <a:spLocks/>
            </p:cNvSpPr>
            <p:nvPr/>
          </p:nvSpPr>
          <p:spPr bwMode="auto">
            <a:xfrm>
              <a:off x="700" y="2122"/>
              <a:ext cx="67" cy="68"/>
            </a:xfrm>
            <a:custGeom>
              <a:avLst/>
              <a:gdLst>
                <a:gd name="T0" fmla="*/ 42 w 49"/>
                <a:gd name="T1" fmla="*/ 7 h 49"/>
                <a:gd name="T2" fmla="*/ 38 w 49"/>
                <a:gd name="T3" fmla="*/ 7 h 49"/>
                <a:gd name="T4" fmla="*/ 37 w 49"/>
                <a:gd name="T5" fmla="*/ 9 h 49"/>
                <a:gd name="T6" fmla="*/ 33 w 49"/>
                <a:gd name="T7" fmla="*/ 0 h 49"/>
                <a:gd name="T8" fmla="*/ 20 w 49"/>
                <a:gd name="T9" fmla="*/ 14 h 49"/>
                <a:gd name="T10" fmla="*/ 23 w 49"/>
                <a:gd name="T11" fmla="*/ 22 h 49"/>
                <a:gd name="T12" fmla="*/ 1 w 49"/>
                <a:gd name="T13" fmla="*/ 44 h 49"/>
                <a:gd name="T14" fmla="*/ 1 w 49"/>
                <a:gd name="T15" fmla="*/ 48 h 49"/>
                <a:gd name="T16" fmla="*/ 5 w 49"/>
                <a:gd name="T17" fmla="*/ 48 h 49"/>
                <a:gd name="T18" fmla="*/ 27 w 49"/>
                <a:gd name="T19" fmla="*/ 26 h 49"/>
                <a:gd name="T20" fmla="*/ 36 w 49"/>
                <a:gd name="T21" fmla="*/ 30 h 49"/>
                <a:gd name="T22" fmla="*/ 49 w 49"/>
                <a:gd name="T23" fmla="*/ 17 h 49"/>
                <a:gd name="T24" fmla="*/ 41 w 49"/>
                <a:gd name="T25" fmla="*/ 13 h 49"/>
                <a:gd name="T26" fmla="*/ 42 w 49"/>
                <a:gd name="T27" fmla="*/ 11 h 49"/>
                <a:gd name="T28" fmla="*/ 42 w 49"/>
                <a:gd name="T29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" h="49">
                  <a:moveTo>
                    <a:pt x="42" y="7"/>
                  </a:moveTo>
                  <a:cubicBezTo>
                    <a:pt x="41" y="6"/>
                    <a:pt x="40" y="6"/>
                    <a:pt x="38" y="7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5"/>
                    <a:pt x="0" y="47"/>
                    <a:pt x="1" y="48"/>
                  </a:cubicBezTo>
                  <a:cubicBezTo>
                    <a:pt x="2" y="49"/>
                    <a:pt x="4" y="49"/>
                    <a:pt x="5" y="48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3" y="10"/>
                    <a:pt x="43" y="8"/>
                    <a:pt x="4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0" name="Freeform 492"/>
            <p:cNvSpPr>
              <a:spLocks/>
            </p:cNvSpPr>
            <p:nvPr/>
          </p:nvSpPr>
          <p:spPr bwMode="auto">
            <a:xfrm>
              <a:off x="678" y="2162"/>
              <a:ext cx="49" cy="50"/>
            </a:xfrm>
            <a:custGeom>
              <a:avLst/>
              <a:gdLst>
                <a:gd name="T0" fmla="*/ 24 w 36"/>
                <a:gd name="T1" fmla="*/ 22 h 36"/>
                <a:gd name="T2" fmla="*/ 15 w 36"/>
                <a:gd name="T3" fmla="*/ 22 h 36"/>
                <a:gd name="T4" fmla="*/ 15 w 36"/>
                <a:gd name="T5" fmla="*/ 13 h 36"/>
                <a:gd name="T6" fmla="*/ 25 w 36"/>
                <a:gd name="T7" fmla="*/ 2 h 36"/>
                <a:gd name="T8" fmla="*/ 18 w 36"/>
                <a:gd name="T9" fmla="*/ 0 h 36"/>
                <a:gd name="T10" fmla="*/ 0 w 36"/>
                <a:gd name="T11" fmla="*/ 18 h 36"/>
                <a:gd name="T12" fmla="*/ 18 w 36"/>
                <a:gd name="T13" fmla="*/ 36 h 36"/>
                <a:gd name="T14" fmla="*/ 36 w 36"/>
                <a:gd name="T15" fmla="*/ 18 h 36"/>
                <a:gd name="T16" fmla="*/ 34 w 36"/>
                <a:gd name="T17" fmla="*/ 11 h 36"/>
                <a:gd name="T18" fmla="*/ 24 w 36"/>
                <a:gd name="T19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24" y="22"/>
                  </a:moveTo>
                  <a:cubicBezTo>
                    <a:pt x="21" y="24"/>
                    <a:pt x="17" y="24"/>
                    <a:pt x="15" y="22"/>
                  </a:cubicBezTo>
                  <a:cubicBezTo>
                    <a:pt x="12" y="19"/>
                    <a:pt x="12" y="15"/>
                    <a:pt x="1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3" y="1"/>
                    <a:pt x="21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8" y="36"/>
                    <a:pt x="36" y="28"/>
                    <a:pt x="36" y="18"/>
                  </a:cubicBezTo>
                  <a:cubicBezTo>
                    <a:pt x="36" y="16"/>
                    <a:pt x="35" y="13"/>
                    <a:pt x="34" y="11"/>
                  </a:cubicBezTo>
                  <a:lnTo>
                    <a:pt x="24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1" name="Freeform 493"/>
            <p:cNvSpPr>
              <a:spLocks/>
            </p:cNvSpPr>
            <p:nvPr/>
          </p:nvSpPr>
          <p:spPr bwMode="auto">
            <a:xfrm>
              <a:off x="797" y="1503"/>
              <a:ext cx="105" cy="102"/>
            </a:xfrm>
            <a:custGeom>
              <a:avLst/>
              <a:gdLst>
                <a:gd name="T0" fmla="*/ 40 w 76"/>
                <a:gd name="T1" fmla="*/ 68 h 74"/>
                <a:gd name="T2" fmla="*/ 40 w 76"/>
                <a:gd name="T3" fmla="*/ 63 h 74"/>
                <a:gd name="T4" fmla="*/ 32 w 76"/>
                <a:gd name="T5" fmla="*/ 56 h 74"/>
                <a:gd name="T6" fmla="*/ 38 w 76"/>
                <a:gd name="T7" fmla="*/ 43 h 74"/>
                <a:gd name="T8" fmla="*/ 51 w 76"/>
                <a:gd name="T9" fmla="*/ 50 h 74"/>
                <a:gd name="T10" fmla="*/ 49 w 76"/>
                <a:gd name="T11" fmla="*/ 60 h 74"/>
                <a:gd name="T12" fmla="*/ 51 w 76"/>
                <a:gd name="T13" fmla="*/ 63 h 74"/>
                <a:gd name="T14" fmla="*/ 59 w 76"/>
                <a:gd name="T15" fmla="*/ 59 h 74"/>
                <a:gd name="T16" fmla="*/ 61 w 76"/>
                <a:gd name="T17" fmla="*/ 55 h 74"/>
                <a:gd name="T18" fmla="*/ 56 w 76"/>
                <a:gd name="T19" fmla="*/ 41 h 74"/>
                <a:gd name="T20" fmla="*/ 57 w 76"/>
                <a:gd name="T21" fmla="*/ 40 h 74"/>
                <a:gd name="T22" fmla="*/ 68 w 76"/>
                <a:gd name="T23" fmla="*/ 43 h 74"/>
                <a:gd name="T24" fmla="*/ 75 w 76"/>
                <a:gd name="T25" fmla="*/ 29 h 74"/>
                <a:gd name="T26" fmla="*/ 62 w 76"/>
                <a:gd name="T27" fmla="*/ 23 h 74"/>
                <a:gd name="T28" fmla="*/ 55 w 76"/>
                <a:gd name="T29" fmla="*/ 31 h 74"/>
                <a:gd name="T30" fmla="*/ 52 w 76"/>
                <a:gd name="T31" fmla="*/ 31 h 74"/>
                <a:gd name="T32" fmla="*/ 48 w 76"/>
                <a:gd name="T33" fmla="*/ 16 h 74"/>
                <a:gd name="T34" fmla="*/ 45 w 76"/>
                <a:gd name="T35" fmla="*/ 14 h 74"/>
                <a:gd name="T36" fmla="*/ 29 w 76"/>
                <a:gd name="T37" fmla="*/ 21 h 74"/>
                <a:gd name="T38" fmla="*/ 28 w 76"/>
                <a:gd name="T39" fmla="*/ 19 h 74"/>
                <a:gd name="T40" fmla="*/ 30 w 76"/>
                <a:gd name="T41" fmla="*/ 8 h 74"/>
                <a:gd name="T42" fmla="*/ 17 w 76"/>
                <a:gd name="T43" fmla="*/ 2 h 74"/>
                <a:gd name="T44" fmla="*/ 10 w 76"/>
                <a:gd name="T45" fmla="*/ 15 h 74"/>
                <a:gd name="T46" fmla="*/ 18 w 76"/>
                <a:gd name="T47" fmla="*/ 22 h 74"/>
                <a:gd name="T48" fmla="*/ 19 w 76"/>
                <a:gd name="T49" fmla="*/ 24 h 74"/>
                <a:gd name="T50" fmla="*/ 2 w 76"/>
                <a:gd name="T51" fmla="*/ 28 h 74"/>
                <a:gd name="T52" fmla="*/ 0 w 76"/>
                <a:gd name="T53" fmla="*/ 32 h 74"/>
                <a:gd name="T54" fmla="*/ 4 w 76"/>
                <a:gd name="T55" fmla="*/ 48 h 74"/>
                <a:gd name="T56" fmla="*/ 7 w 76"/>
                <a:gd name="T57" fmla="*/ 47 h 74"/>
                <a:gd name="T58" fmla="*/ 14 w 76"/>
                <a:gd name="T59" fmla="*/ 39 h 74"/>
                <a:gd name="T60" fmla="*/ 27 w 76"/>
                <a:gd name="T61" fmla="*/ 46 h 74"/>
                <a:gd name="T62" fmla="*/ 21 w 76"/>
                <a:gd name="T63" fmla="*/ 59 h 74"/>
                <a:gd name="T64" fmla="*/ 10 w 76"/>
                <a:gd name="T65" fmla="*/ 57 h 74"/>
                <a:gd name="T66" fmla="*/ 8 w 76"/>
                <a:gd name="T67" fmla="*/ 58 h 74"/>
                <a:gd name="T68" fmla="*/ 13 w 76"/>
                <a:gd name="T69" fmla="*/ 71 h 74"/>
                <a:gd name="T70" fmla="*/ 17 w 76"/>
                <a:gd name="T71" fmla="*/ 73 h 74"/>
                <a:gd name="T72" fmla="*/ 40 w 76"/>
                <a:gd name="T73" fmla="*/ 6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6" h="74">
                  <a:moveTo>
                    <a:pt x="40" y="68"/>
                  </a:moveTo>
                  <a:cubicBezTo>
                    <a:pt x="40" y="63"/>
                    <a:pt x="40" y="63"/>
                    <a:pt x="40" y="63"/>
                  </a:cubicBezTo>
                  <a:cubicBezTo>
                    <a:pt x="36" y="63"/>
                    <a:pt x="33" y="60"/>
                    <a:pt x="32" y="56"/>
                  </a:cubicBezTo>
                  <a:cubicBezTo>
                    <a:pt x="30" y="51"/>
                    <a:pt x="33" y="45"/>
                    <a:pt x="38" y="43"/>
                  </a:cubicBezTo>
                  <a:cubicBezTo>
                    <a:pt x="44" y="41"/>
                    <a:pt x="50" y="44"/>
                    <a:pt x="51" y="50"/>
                  </a:cubicBezTo>
                  <a:cubicBezTo>
                    <a:pt x="53" y="54"/>
                    <a:pt x="52" y="58"/>
                    <a:pt x="49" y="60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6" y="61"/>
                    <a:pt x="59" y="59"/>
                    <a:pt x="59" y="59"/>
                  </a:cubicBezTo>
                  <a:cubicBezTo>
                    <a:pt x="61" y="59"/>
                    <a:pt x="62" y="57"/>
                    <a:pt x="61" y="55"/>
                  </a:cubicBezTo>
                  <a:cubicBezTo>
                    <a:pt x="61" y="55"/>
                    <a:pt x="59" y="49"/>
                    <a:pt x="56" y="41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60" y="43"/>
                    <a:pt x="64" y="44"/>
                    <a:pt x="68" y="43"/>
                  </a:cubicBezTo>
                  <a:cubicBezTo>
                    <a:pt x="73" y="41"/>
                    <a:pt x="76" y="35"/>
                    <a:pt x="75" y="29"/>
                  </a:cubicBezTo>
                  <a:cubicBezTo>
                    <a:pt x="73" y="24"/>
                    <a:pt x="67" y="21"/>
                    <a:pt x="62" y="23"/>
                  </a:cubicBezTo>
                  <a:cubicBezTo>
                    <a:pt x="58" y="24"/>
                    <a:pt x="55" y="27"/>
                    <a:pt x="55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0" y="25"/>
                    <a:pt x="49" y="20"/>
                    <a:pt x="48" y="16"/>
                  </a:cubicBezTo>
                  <a:cubicBezTo>
                    <a:pt x="47" y="14"/>
                    <a:pt x="46" y="13"/>
                    <a:pt x="45" y="14"/>
                  </a:cubicBezTo>
                  <a:cubicBezTo>
                    <a:pt x="45" y="14"/>
                    <a:pt x="37" y="17"/>
                    <a:pt x="29" y="21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0" y="16"/>
                    <a:pt x="31" y="12"/>
                    <a:pt x="30" y="8"/>
                  </a:cubicBezTo>
                  <a:cubicBezTo>
                    <a:pt x="28" y="3"/>
                    <a:pt x="22" y="0"/>
                    <a:pt x="17" y="2"/>
                  </a:cubicBezTo>
                  <a:cubicBezTo>
                    <a:pt x="12" y="4"/>
                    <a:pt x="9" y="9"/>
                    <a:pt x="10" y="15"/>
                  </a:cubicBezTo>
                  <a:cubicBezTo>
                    <a:pt x="12" y="19"/>
                    <a:pt x="15" y="21"/>
                    <a:pt x="18" y="2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2" y="27"/>
                    <a:pt x="5" y="28"/>
                    <a:pt x="2" y="28"/>
                  </a:cubicBezTo>
                  <a:cubicBezTo>
                    <a:pt x="1" y="29"/>
                    <a:pt x="0" y="30"/>
                    <a:pt x="0" y="32"/>
                  </a:cubicBezTo>
                  <a:cubicBezTo>
                    <a:pt x="0" y="35"/>
                    <a:pt x="1" y="41"/>
                    <a:pt x="4" y="48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4"/>
                    <a:pt x="11" y="41"/>
                    <a:pt x="14" y="39"/>
                  </a:cubicBezTo>
                  <a:cubicBezTo>
                    <a:pt x="20" y="38"/>
                    <a:pt x="26" y="41"/>
                    <a:pt x="27" y="46"/>
                  </a:cubicBezTo>
                  <a:cubicBezTo>
                    <a:pt x="29" y="52"/>
                    <a:pt x="26" y="57"/>
                    <a:pt x="21" y="59"/>
                  </a:cubicBezTo>
                  <a:cubicBezTo>
                    <a:pt x="17" y="61"/>
                    <a:pt x="13" y="59"/>
                    <a:pt x="10" y="57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0" y="66"/>
                    <a:pt x="13" y="71"/>
                    <a:pt x="13" y="71"/>
                  </a:cubicBezTo>
                  <a:cubicBezTo>
                    <a:pt x="14" y="73"/>
                    <a:pt x="14" y="73"/>
                    <a:pt x="17" y="73"/>
                  </a:cubicBezTo>
                  <a:cubicBezTo>
                    <a:pt x="22" y="74"/>
                    <a:pt x="32" y="71"/>
                    <a:pt x="4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2" name="Freeform 494"/>
            <p:cNvSpPr>
              <a:spLocks/>
            </p:cNvSpPr>
            <p:nvPr/>
          </p:nvSpPr>
          <p:spPr bwMode="auto">
            <a:xfrm>
              <a:off x="1140" y="1700"/>
              <a:ext cx="40" cy="42"/>
            </a:xfrm>
            <a:custGeom>
              <a:avLst/>
              <a:gdLst>
                <a:gd name="T0" fmla="*/ 0 w 29"/>
                <a:gd name="T1" fmla="*/ 31 h 31"/>
                <a:gd name="T2" fmla="*/ 29 w 29"/>
                <a:gd name="T3" fmla="*/ 19 h 31"/>
                <a:gd name="T4" fmla="*/ 0 w 29"/>
                <a:gd name="T5" fmla="*/ 0 h 31"/>
                <a:gd name="T6" fmla="*/ 0 w 29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31">
                  <a:moveTo>
                    <a:pt x="0" y="31"/>
                  </a:moveTo>
                  <a:cubicBezTo>
                    <a:pt x="29" y="19"/>
                    <a:pt x="29" y="19"/>
                    <a:pt x="29" y="19"/>
                  </a:cubicBezTo>
                  <a:cubicBezTo>
                    <a:pt x="24" y="8"/>
                    <a:pt x="13" y="0"/>
                    <a:pt x="0" y="0"/>
                  </a:cubicBezTo>
                  <a:lnTo>
                    <a:pt x="0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3" name="Freeform 495"/>
            <p:cNvSpPr>
              <a:spLocks/>
            </p:cNvSpPr>
            <p:nvPr/>
          </p:nvSpPr>
          <p:spPr bwMode="auto">
            <a:xfrm>
              <a:off x="1093" y="1700"/>
              <a:ext cx="72" cy="92"/>
            </a:xfrm>
            <a:custGeom>
              <a:avLst/>
              <a:gdLst>
                <a:gd name="T0" fmla="*/ 32 w 52"/>
                <a:gd name="T1" fmla="*/ 34 h 67"/>
                <a:gd name="T2" fmla="*/ 32 w 52"/>
                <a:gd name="T3" fmla="*/ 0 h 67"/>
                <a:gd name="T4" fmla="*/ 0 w 52"/>
                <a:gd name="T5" fmla="*/ 33 h 67"/>
                <a:gd name="T6" fmla="*/ 33 w 52"/>
                <a:gd name="T7" fmla="*/ 67 h 67"/>
                <a:gd name="T8" fmla="*/ 51 w 52"/>
                <a:gd name="T9" fmla="*/ 62 h 67"/>
                <a:gd name="T10" fmla="*/ 51 w 52"/>
                <a:gd name="T11" fmla="*/ 62 h 67"/>
                <a:gd name="T12" fmla="*/ 52 w 52"/>
                <a:gd name="T13" fmla="*/ 61 h 67"/>
                <a:gd name="T14" fmla="*/ 52 w 52"/>
                <a:gd name="T15" fmla="*/ 61 h 67"/>
                <a:gd name="T16" fmla="*/ 52 w 52"/>
                <a:gd name="T17" fmla="*/ 61 h 67"/>
                <a:gd name="T18" fmla="*/ 32 w 52"/>
                <a:gd name="T19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67">
                  <a:moveTo>
                    <a:pt x="32" y="34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5"/>
                    <a:pt x="0" y="33"/>
                  </a:cubicBezTo>
                  <a:cubicBezTo>
                    <a:pt x="0" y="52"/>
                    <a:pt x="15" y="67"/>
                    <a:pt x="33" y="67"/>
                  </a:cubicBezTo>
                  <a:cubicBezTo>
                    <a:pt x="40" y="67"/>
                    <a:pt x="46" y="65"/>
                    <a:pt x="51" y="62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1"/>
                    <a:pt x="52" y="61"/>
                    <a:pt x="52" y="61"/>
                  </a:cubicBezTo>
                  <a:lnTo>
                    <a:pt x="3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4" name="Freeform 496"/>
            <p:cNvSpPr>
              <a:spLocks/>
            </p:cNvSpPr>
            <p:nvPr/>
          </p:nvSpPr>
          <p:spPr bwMode="auto">
            <a:xfrm>
              <a:off x="1141" y="1729"/>
              <a:ext cx="44" cy="52"/>
            </a:xfrm>
            <a:custGeom>
              <a:avLst/>
              <a:gdLst>
                <a:gd name="T0" fmla="*/ 32 w 32"/>
                <a:gd name="T1" fmla="*/ 12 h 38"/>
                <a:gd name="T2" fmla="*/ 29 w 32"/>
                <a:gd name="T3" fmla="*/ 0 h 38"/>
                <a:gd name="T4" fmla="*/ 0 w 32"/>
                <a:gd name="T5" fmla="*/ 13 h 38"/>
                <a:gd name="T6" fmla="*/ 19 w 32"/>
                <a:gd name="T7" fmla="*/ 38 h 38"/>
                <a:gd name="T8" fmla="*/ 32 w 32"/>
                <a:gd name="T9" fmla="*/ 1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8">
                  <a:moveTo>
                    <a:pt x="32" y="12"/>
                  </a:moveTo>
                  <a:cubicBezTo>
                    <a:pt x="32" y="8"/>
                    <a:pt x="31" y="4"/>
                    <a:pt x="29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7" y="32"/>
                    <a:pt x="32" y="23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5" name="Freeform 497"/>
            <p:cNvSpPr>
              <a:spLocks/>
            </p:cNvSpPr>
            <p:nvPr/>
          </p:nvSpPr>
          <p:spPr bwMode="auto">
            <a:xfrm>
              <a:off x="804" y="1800"/>
              <a:ext cx="76" cy="72"/>
            </a:xfrm>
            <a:custGeom>
              <a:avLst/>
              <a:gdLst>
                <a:gd name="T0" fmla="*/ 29 w 55"/>
                <a:gd name="T1" fmla="*/ 4 h 52"/>
                <a:gd name="T2" fmla="*/ 29 w 55"/>
                <a:gd name="T3" fmla="*/ 0 h 52"/>
                <a:gd name="T4" fmla="*/ 27 w 55"/>
                <a:gd name="T5" fmla="*/ 0 h 52"/>
                <a:gd name="T6" fmla="*/ 27 w 55"/>
                <a:gd name="T7" fmla="*/ 4 h 52"/>
                <a:gd name="T8" fmla="*/ 0 w 55"/>
                <a:gd name="T9" fmla="*/ 31 h 52"/>
                <a:gd name="T10" fmla="*/ 0 w 55"/>
                <a:gd name="T11" fmla="*/ 34 h 52"/>
                <a:gd name="T12" fmla="*/ 2 w 55"/>
                <a:gd name="T13" fmla="*/ 34 h 52"/>
                <a:gd name="T14" fmla="*/ 8 w 55"/>
                <a:gd name="T15" fmla="*/ 28 h 52"/>
                <a:gd name="T16" fmla="*/ 14 w 55"/>
                <a:gd name="T17" fmla="*/ 34 h 52"/>
                <a:gd name="T18" fmla="*/ 15 w 55"/>
                <a:gd name="T19" fmla="*/ 34 h 52"/>
                <a:gd name="T20" fmla="*/ 21 w 55"/>
                <a:gd name="T21" fmla="*/ 28 h 52"/>
                <a:gd name="T22" fmla="*/ 27 w 55"/>
                <a:gd name="T23" fmla="*/ 33 h 52"/>
                <a:gd name="T24" fmla="*/ 27 w 55"/>
                <a:gd name="T25" fmla="*/ 48 h 52"/>
                <a:gd name="T26" fmla="*/ 31 w 55"/>
                <a:gd name="T27" fmla="*/ 52 h 52"/>
                <a:gd name="T28" fmla="*/ 35 w 55"/>
                <a:gd name="T29" fmla="*/ 48 h 52"/>
                <a:gd name="T30" fmla="*/ 33 w 55"/>
                <a:gd name="T31" fmla="*/ 48 h 52"/>
                <a:gd name="T32" fmla="*/ 31 w 55"/>
                <a:gd name="T33" fmla="*/ 50 h 52"/>
                <a:gd name="T34" fmla="*/ 29 w 55"/>
                <a:gd name="T35" fmla="*/ 48 h 52"/>
                <a:gd name="T36" fmla="*/ 29 w 55"/>
                <a:gd name="T37" fmla="*/ 34 h 52"/>
                <a:gd name="T38" fmla="*/ 34 w 55"/>
                <a:gd name="T39" fmla="*/ 28 h 52"/>
                <a:gd name="T40" fmla="*/ 40 w 55"/>
                <a:gd name="T41" fmla="*/ 34 h 52"/>
                <a:gd name="T42" fmla="*/ 42 w 55"/>
                <a:gd name="T43" fmla="*/ 34 h 52"/>
                <a:gd name="T44" fmla="*/ 47 w 55"/>
                <a:gd name="T45" fmla="*/ 28 h 52"/>
                <a:gd name="T46" fmla="*/ 53 w 55"/>
                <a:gd name="T47" fmla="*/ 34 h 52"/>
                <a:gd name="T48" fmla="*/ 55 w 55"/>
                <a:gd name="T49" fmla="*/ 34 h 52"/>
                <a:gd name="T50" fmla="*/ 55 w 55"/>
                <a:gd name="T51" fmla="*/ 31 h 52"/>
                <a:gd name="T52" fmla="*/ 29 w 55"/>
                <a:gd name="T53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2">
                  <a:moveTo>
                    <a:pt x="29" y="4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12" y="4"/>
                    <a:pt x="0" y="16"/>
                    <a:pt x="0" y="31"/>
                  </a:cubicBezTo>
                  <a:cubicBezTo>
                    <a:pt x="0" y="32"/>
                    <a:pt x="0" y="33"/>
                    <a:pt x="0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1"/>
                    <a:pt x="5" y="28"/>
                    <a:pt x="8" y="28"/>
                  </a:cubicBezTo>
                  <a:cubicBezTo>
                    <a:pt x="11" y="28"/>
                    <a:pt x="14" y="31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1"/>
                    <a:pt x="18" y="28"/>
                    <a:pt x="21" y="28"/>
                  </a:cubicBezTo>
                  <a:cubicBezTo>
                    <a:pt x="24" y="28"/>
                    <a:pt x="27" y="30"/>
                    <a:pt x="27" y="33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51"/>
                    <a:pt x="29" y="52"/>
                    <a:pt x="31" y="52"/>
                  </a:cubicBezTo>
                  <a:cubicBezTo>
                    <a:pt x="33" y="52"/>
                    <a:pt x="35" y="51"/>
                    <a:pt x="35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9"/>
                    <a:pt x="32" y="50"/>
                    <a:pt x="31" y="50"/>
                  </a:cubicBezTo>
                  <a:cubicBezTo>
                    <a:pt x="30" y="50"/>
                    <a:pt x="29" y="49"/>
                    <a:pt x="29" y="48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31" y="28"/>
                    <a:pt x="34" y="28"/>
                  </a:cubicBezTo>
                  <a:cubicBezTo>
                    <a:pt x="37" y="28"/>
                    <a:pt x="40" y="31"/>
                    <a:pt x="40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1"/>
                    <a:pt x="44" y="28"/>
                    <a:pt x="47" y="28"/>
                  </a:cubicBezTo>
                  <a:cubicBezTo>
                    <a:pt x="50" y="28"/>
                    <a:pt x="53" y="30"/>
                    <a:pt x="53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3"/>
                    <a:pt x="55" y="32"/>
                    <a:pt x="55" y="31"/>
                  </a:cubicBezTo>
                  <a:cubicBezTo>
                    <a:pt x="55" y="16"/>
                    <a:pt x="43" y="4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" name="Freeform 498"/>
            <p:cNvSpPr>
              <a:spLocks/>
            </p:cNvSpPr>
            <p:nvPr/>
          </p:nvSpPr>
          <p:spPr bwMode="auto">
            <a:xfrm>
              <a:off x="1152" y="1806"/>
              <a:ext cx="36" cy="59"/>
            </a:xfrm>
            <a:custGeom>
              <a:avLst/>
              <a:gdLst>
                <a:gd name="T0" fmla="*/ 36 w 36"/>
                <a:gd name="T1" fmla="*/ 26 h 59"/>
                <a:gd name="T2" fmla="*/ 22 w 36"/>
                <a:gd name="T3" fmla="*/ 26 h 59"/>
                <a:gd name="T4" fmla="*/ 27 w 36"/>
                <a:gd name="T5" fmla="*/ 0 h 59"/>
                <a:gd name="T6" fmla="*/ 0 w 36"/>
                <a:gd name="T7" fmla="*/ 33 h 59"/>
                <a:gd name="T8" fmla="*/ 13 w 36"/>
                <a:gd name="T9" fmla="*/ 33 h 59"/>
                <a:gd name="T10" fmla="*/ 10 w 36"/>
                <a:gd name="T11" fmla="*/ 59 h 59"/>
                <a:gd name="T12" fmla="*/ 36 w 36"/>
                <a:gd name="T13" fmla="*/ 2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9">
                  <a:moveTo>
                    <a:pt x="36" y="26"/>
                  </a:moveTo>
                  <a:lnTo>
                    <a:pt x="22" y="26"/>
                  </a:lnTo>
                  <a:lnTo>
                    <a:pt x="27" y="0"/>
                  </a:lnTo>
                  <a:lnTo>
                    <a:pt x="0" y="33"/>
                  </a:lnTo>
                  <a:lnTo>
                    <a:pt x="13" y="33"/>
                  </a:lnTo>
                  <a:lnTo>
                    <a:pt x="10" y="59"/>
                  </a:lnTo>
                  <a:lnTo>
                    <a:pt x="3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" name="Freeform 499"/>
            <p:cNvSpPr>
              <a:spLocks/>
            </p:cNvSpPr>
            <p:nvPr/>
          </p:nvSpPr>
          <p:spPr bwMode="auto">
            <a:xfrm>
              <a:off x="1315" y="1726"/>
              <a:ext cx="36" cy="58"/>
            </a:xfrm>
            <a:custGeom>
              <a:avLst/>
              <a:gdLst>
                <a:gd name="T0" fmla="*/ 36 w 36"/>
                <a:gd name="T1" fmla="*/ 25 h 58"/>
                <a:gd name="T2" fmla="*/ 22 w 36"/>
                <a:gd name="T3" fmla="*/ 25 h 58"/>
                <a:gd name="T4" fmla="*/ 26 w 36"/>
                <a:gd name="T5" fmla="*/ 0 h 58"/>
                <a:gd name="T6" fmla="*/ 0 w 36"/>
                <a:gd name="T7" fmla="*/ 33 h 58"/>
                <a:gd name="T8" fmla="*/ 14 w 36"/>
                <a:gd name="T9" fmla="*/ 33 h 58"/>
                <a:gd name="T10" fmla="*/ 10 w 36"/>
                <a:gd name="T11" fmla="*/ 58 h 58"/>
                <a:gd name="T12" fmla="*/ 36 w 36"/>
                <a:gd name="T13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8">
                  <a:moveTo>
                    <a:pt x="36" y="25"/>
                  </a:moveTo>
                  <a:lnTo>
                    <a:pt x="22" y="25"/>
                  </a:lnTo>
                  <a:lnTo>
                    <a:pt x="26" y="0"/>
                  </a:lnTo>
                  <a:lnTo>
                    <a:pt x="0" y="33"/>
                  </a:lnTo>
                  <a:lnTo>
                    <a:pt x="14" y="33"/>
                  </a:lnTo>
                  <a:lnTo>
                    <a:pt x="10" y="58"/>
                  </a:lnTo>
                  <a:lnTo>
                    <a:pt x="3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" name="Freeform 500"/>
            <p:cNvSpPr>
              <a:spLocks noEditPoints="1"/>
            </p:cNvSpPr>
            <p:nvPr/>
          </p:nvSpPr>
          <p:spPr bwMode="auto">
            <a:xfrm>
              <a:off x="1093" y="1954"/>
              <a:ext cx="92" cy="88"/>
            </a:xfrm>
            <a:custGeom>
              <a:avLst/>
              <a:gdLst>
                <a:gd name="T0" fmla="*/ 37 w 67"/>
                <a:gd name="T1" fmla="*/ 4 h 64"/>
                <a:gd name="T2" fmla="*/ 51 w 67"/>
                <a:gd name="T3" fmla="*/ 30 h 64"/>
                <a:gd name="T4" fmla="*/ 51 w 67"/>
                <a:gd name="T5" fmla="*/ 30 h 64"/>
                <a:gd name="T6" fmla="*/ 66 w 67"/>
                <a:gd name="T7" fmla="*/ 59 h 64"/>
                <a:gd name="T8" fmla="*/ 65 w 67"/>
                <a:gd name="T9" fmla="*/ 63 h 64"/>
                <a:gd name="T10" fmla="*/ 64 w 67"/>
                <a:gd name="T11" fmla="*/ 64 h 64"/>
                <a:gd name="T12" fmla="*/ 64 w 67"/>
                <a:gd name="T13" fmla="*/ 64 h 64"/>
                <a:gd name="T14" fmla="*/ 33 w 67"/>
                <a:gd name="T15" fmla="*/ 64 h 64"/>
                <a:gd name="T16" fmla="*/ 33 w 67"/>
                <a:gd name="T17" fmla="*/ 64 h 64"/>
                <a:gd name="T18" fmla="*/ 33 w 67"/>
                <a:gd name="T19" fmla="*/ 59 h 64"/>
                <a:gd name="T20" fmla="*/ 36 w 67"/>
                <a:gd name="T21" fmla="*/ 59 h 64"/>
                <a:gd name="T22" fmla="*/ 38 w 67"/>
                <a:gd name="T23" fmla="*/ 56 h 64"/>
                <a:gd name="T24" fmla="*/ 38 w 67"/>
                <a:gd name="T25" fmla="*/ 51 h 64"/>
                <a:gd name="T26" fmla="*/ 36 w 67"/>
                <a:gd name="T27" fmla="*/ 49 h 64"/>
                <a:gd name="T28" fmla="*/ 33 w 67"/>
                <a:gd name="T29" fmla="*/ 49 h 64"/>
                <a:gd name="T30" fmla="*/ 33 w 67"/>
                <a:gd name="T31" fmla="*/ 47 h 64"/>
                <a:gd name="T32" fmla="*/ 35 w 67"/>
                <a:gd name="T33" fmla="*/ 47 h 64"/>
                <a:gd name="T34" fmla="*/ 38 w 67"/>
                <a:gd name="T35" fmla="*/ 44 h 64"/>
                <a:gd name="T36" fmla="*/ 41 w 67"/>
                <a:gd name="T37" fmla="*/ 24 h 64"/>
                <a:gd name="T38" fmla="*/ 38 w 67"/>
                <a:gd name="T39" fmla="*/ 22 h 64"/>
                <a:gd name="T40" fmla="*/ 33 w 67"/>
                <a:gd name="T41" fmla="*/ 22 h 64"/>
                <a:gd name="T42" fmla="*/ 33 w 67"/>
                <a:gd name="T43" fmla="*/ 0 h 64"/>
                <a:gd name="T44" fmla="*/ 37 w 67"/>
                <a:gd name="T45" fmla="*/ 4 h 64"/>
                <a:gd name="T46" fmla="*/ 33 w 67"/>
                <a:gd name="T47" fmla="*/ 64 h 64"/>
                <a:gd name="T48" fmla="*/ 3 w 67"/>
                <a:gd name="T49" fmla="*/ 64 h 64"/>
                <a:gd name="T50" fmla="*/ 0 w 67"/>
                <a:gd name="T51" fmla="*/ 61 h 64"/>
                <a:gd name="T52" fmla="*/ 1 w 67"/>
                <a:gd name="T53" fmla="*/ 59 h 64"/>
                <a:gd name="T54" fmla="*/ 16 w 67"/>
                <a:gd name="T55" fmla="*/ 30 h 64"/>
                <a:gd name="T56" fmla="*/ 16 w 67"/>
                <a:gd name="T57" fmla="*/ 30 h 64"/>
                <a:gd name="T58" fmla="*/ 29 w 67"/>
                <a:gd name="T59" fmla="*/ 4 h 64"/>
                <a:gd name="T60" fmla="*/ 33 w 67"/>
                <a:gd name="T61" fmla="*/ 0 h 64"/>
                <a:gd name="T62" fmla="*/ 33 w 67"/>
                <a:gd name="T63" fmla="*/ 22 h 64"/>
                <a:gd name="T64" fmla="*/ 29 w 67"/>
                <a:gd name="T65" fmla="*/ 22 h 64"/>
                <a:gd name="T66" fmla="*/ 26 w 67"/>
                <a:gd name="T67" fmla="*/ 24 h 64"/>
                <a:gd name="T68" fmla="*/ 29 w 67"/>
                <a:gd name="T69" fmla="*/ 44 h 64"/>
                <a:gd name="T70" fmla="*/ 32 w 67"/>
                <a:gd name="T71" fmla="*/ 47 h 64"/>
                <a:gd name="T72" fmla="*/ 33 w 67"/>
                <a:gd name="T73" fmla="*/ 47 h 64"/>
                <a:gd name="T74" fmla="*/ 33 w 67"/>
                <a:gd name="T75" fmla="*/ 49 h 64"/>
                <a:gd name="T76" fmla="*/ 31 w 67"/>
                <a:gd name="T77" fmla="*/ 49 h 64"/>
                <a:gd name="T78" fmla="*/ 29 w 67"/>
                <a:gd name="T79" fmla="*/ 51 h 64"/>
                <a:gd name="T80" fmla="*/ 29 w 67"/>
                <a:gd name="T81" fmla="*/ 56 h 64"/>
                <a:gd name="T82" fmla="*/ 31 w 67"/>
                <a:gd name="T83" fmla="*/ 59 h 64"/>
                <a:gd name="T84" fmla="*/ 33 w 67"/>
                <a:gd name="T85" fmla="*/ 59 h 64"/>
                <a:gd name="T86" fmla="*/ 33 w 67"/>
                <a:gd name="T8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" h="64">
                  <a:moveTo>
                    <a:pt x="37" y="4"/>
                  </a:moveTo>
                  <a:cubicBezTo>
                    <a:pt x="51" y="30"/>
                    <a:pt x="51" y="30"/>
                    <a:pt x="51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61"/>
                    <a:pt x="66" y="63"/>
                    <a:pt x="65" y="63"/>
                  </a:cubicBezTo>
                  <a:cubicBezTo>
                    <a:pt x="65" y="64"/>
                    <a:pt x="64" y="64"/>
                    <a:pt x="64" y="64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8"/>
                    <a:pt x="38" y="56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0"/>
                    <a:pt x="37" y="49"/>
                    <a:pt x="36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7" y="47"/>
                    <a:pt x="38" y="46"/>
                    <a:pt x="38" y="4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39" y="22"/>
                    <a:pt x="38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5" y="0"/>
                    <a:pt x="36" y="2"/>
                    <a:pt x="37" y="4"/>
                  </a:cubicBezTo>
                  <a:close/>
                  <a:moveTo>
                    <a:pt x="33" y="64"/>
                  </a:moveTo>
                  <a:cubicBezTo>
                    <a:pt x="3" y="64"/>
                    <a:pt x="3" y="64"/>
                    <a:pt x="3" y="64"/>
                  </a:cubicBezTo>
                  <a:cubicBezTo>
                    <a:pt x="2" y="64"/>
                    <a:pt x="0" y="63"/>
                    <a:pt x="0" y="61"/>
                  </a:cubicBezTo>
                  <a:cubicBezTo>
                    <a:pt x="0" y="60"/>
                    <a:pt x="1" y="60"/>
                    <a:pt x="1" y="5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2"/>
                    <a:pt x="32" y="0"/>
                    <a:pt x="33" y="0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7" y="22"/>
                    <a:pt x="26" y="23"/>
                    <a:pt x="26" y="2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6"/>
                    <a:pt x="30" y="47"/>
                    <a:pt x="32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0" y="49"/>
                    <a:pt x="29" y="50"/>
                    <a:pt x="29" y="51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8"/>
                    <a:pt x="30" y="59"/>
                    <a:pt x="31" y="59"/>
                  </a:cubicBezTo>
                  <a:cubicBezTo>
                    <a:pt x="33" y="59"/>
                    <a:pt x="33" y="59"/>
                    <a:pt x="33" y="59"/>
                  </a:cubicBezTo>
                  <a:lnTo>
                    <a:pt x="33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" name="Freeform 501"/>
            <p:cNvSpPr>
              <a:spLocks/>
            </p:cNvSpPr>
            <p:nvPr/>
          </p:nvSpPr>
          <p:spPr bwMode="auto">
            <a:xfrm>
              <a:off x="516" y="1709"/>
              <a:ext cx="65" cy="65"/>
            </a:xfrm>
            <a:custGeom>
              <a:avLst/>
              <a:gdLst>
                <a:gd name="T0" fmla="*/ 4 w 47"/>
                <a:gd name="T1" fmla="*/ 8 h 47"/>
                <a:gd name="T2" fmla="*/ 8 w 47"/>
                <a:gd name="T3" fmla="*/ 4 h 47"/>
                <a:gd name="T4" fmla="*/ 18 w 47"/>
                <a:gd name="T5" fmla="*/ 2 h 47"/>
                <a:gd name="T6" fmla="*/ 24 w 47"/>
                <a:gd name="T7" fmla="*/ 8 h 47"/>
                <a:gd name="T8" fmla="*/ 29 w 47"/>
                <a:gd name="T9" fmla="*/ 2 h 47"/>
                <a:gd name="T10" fmla="*/ 40 w 47"/>
                <a:gd name="T11" fmla="*/ 4 h 47"/>
                <a:gd name="T12" fmla="*/ 44 w 47"/>
                <a:gd name="T13" fmla="*/ 8 h 47"/>
                <a:gd name="T14" fmla="*/ 45 w 47"/>
                <a:gd name="T15" fmla="*/ 18 h 47"/>
                <a:gd name="T16" fmla="*/ 40 w 47"/>
                <a:gd name="T17" fmla="*/ 24 h 47"/>
                <a:gd name="T18" fmla="*/ 45 w 47"/>
                <a:gd name="T19" fmla="*/ 29 h 47"/>
                <a:gd name="T20" fmla="*/ 44 w 47"/>
                <a:gd name="T21" fmla="*/ 39 h 47"/>
                <a:gd name="T22" fmla="*/ 40 w 47"/>
                <a:gd name="T23" fmla="*/ 43 h 47"/>
                <a:gd name="T24" fmla="*/ 29 w 47"/>
                <a:gd name="T25" fmla="*/ 45 h 47"/>
                <a:gd name="T26" fmla="*/ 24 w 47"/>
                <a:gd name="T27" fmla="*/ 39 h 47"/>
                <a:gd name="T28" fmla="*/ 18 w 47"/>
                <a:gd name="T29" fmla="*/ 45 h 47"/>
                <a:gd name="T30" fmla="*/ 8 w 47"/>
                <a:gd name="T31" fmla="*/ 43 h 47"/>
                <a:gd name="T32" fmla="*/ 4 w 47"/>
                <a:gd name="T33" fmla="*/ 39 h 47"/>
                <a:gd name="T34" fmla="*/ 3 w 47"/>
                <a:gd name="T35" fmla="*/ 29 h 47"/>
                <a:gd name="T36" fmla="*/ 8 w 47"/>
                <a:gd name="T37" fmla="*/ 24 h 47"/>
                <a:gd name="T38" fmla="*/ 3 w 47"/>
                <a:gd name="T39" fmla="*/ 18 h 47"/>
                <a:gd name="T40" fmla="*/ 4 w 47"/>
                <a:gd name="T41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" h="47">
                  <a:moveTo>
                    <a:pt x="4" y="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11" y="1"/>
                    <a:pt x="16" y="0"/>
                    <a:pt x="18" y="2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2" y="0"/>
                    <a:pt x="37" y="1"/>
                    <a:pt x="40" y="4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7" y="11"/>
                    <a:pt x="47" y="16"/>
                    <a:pt x="45" y="18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7" y="32"/>
                    <a:pt x="47" y="36"/>
                    <a:pt x="44" y="39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7" y="47"/>
                    <a:pt x="32" y="47"/>
                    <a:pt x="29" y="45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6" y="47"/>
                    <a:pt x="11" y="47"/>
                    <a:pt x="8" y="43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1" y="36"/>
                    <a:pt x="0" y="32"/>
                    <a:pt x="3" y="29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6"/>
                    <a:pt x="1" y="11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" name="Freeform 502"/>
            <p:cNvSpPr>
              <a:spLocks/>
            </p:cNvSpPr>
            <p:nvPr/>
          </p:nvSpPr>
          <p:spPr bwMode="auto">
            <a:xfrm>
              <a:off x="917" y="1919"/>
              <a:ext cx="189" cy="167"/>
            </a:xfrm>
            <a:custGeom>
              <a:avLst/>
              <a:gdLst>
                <a:gd name="T0" fmla="*/ 117 w 137"/>
                <a:gd name="T1" fmla="*/ 7 h 122"/>
                <a:gd name="T2" fmla="*/ 130 w 137"/>
                <a:gd name="T3" fmla="*/ 18 h 122"/>
                <a:gd name="T4" fmla="*/ 131 w 137"/>
                <a:gd name="T5" fmla="*/ 42 h 122"/>
                <a:gd name="T6" fmla="*/ 68 w 137"/>
                <a:gd name="T7" fmla="*/ 114 h 122"/>
                <a:gd name="T8" fmla="*/ 61 w 137"/>
                <a:gd name="T9" fmla="*/ 118 h 122"/>
                <a:gd name="T10" fmla="*/ 42 w 137"/>
                <a:gd name="T11" fmla="*/ 116 h 122"/>
                <a:gd name="T12" fmla="*/ 6 w 137"/>
                <a:gd name="T13" fmla="*/ 83 h 122"/>
                <a:gd name="T14" fmla="*/ 6 w 137"/>
                <a:gd name="T15" fmla="*/ 60 h 122"/>
                <a:gd name="T16" fmla="*/ 19 w 137"/>
                <a:gd name="T17" fmla="*/ 46 h 122"/>
                <a:gd name="T18" fmla="*/ 41 w 137"/>
                <a:gd name="T19" fmla="*/ 46 h 122"/>
                <a:gd name="T20" fmla="*/ 51 w 137"/>
                <a:gd name="T21" fmla="*/ 55 h 122"/>
                <a:gd name="T22" fmla="*/ 93 w 137"/>
                <a:gd name="T23" fmla="*/ 8 h 122"/>
                <a:gd name="T24" fmla="*/ 117 w 137"/>
                <a:gd name="T25" fmla="*/ 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122">
                  <a:moveTo>
                    <a:pt x="117" y="7"/>
                  </a:moveTo>
                  <a:cubicBezTo>
                    <a:pt x="130" y="18"/>
                    <a:pt x="130" y="18"/>
                    <a:pt x="130" y="18"/>
                  </a:cubicBezTo>
                  <a:cubicBezTo>
                    <a:pt x="137" y="24"/>
                    <a:pt x="137" y="35"/>
                    <a:pt x="131" y="42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6"/>
                    <a:pt x="64" y="117"/>
                    <a:pt x="61" y="118"/>
                  </a:cubicBezTo>
                  <a:cubicBezTo>
                    <a:pt x="55" y="122"/>
                    <a:pt x="47" y="122"/>
                    <a:pt x="42" y="116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0" y="77"/>
                    <a:pt x="0" y="67"/>
                    <a:pt x="6" y="60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25" y="40"/>
                    <a:pt x="35" y="40"/>
                    <a:pt x="41" y="46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9" y="1"/>
                    <a:pt x="110" y="0"/>
                    <a:pt x="11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1" name="Freeform 503"/>
            <p:cNvSpPr>
              <a:spLocks/>
            </p:cNvSpPr>
            <p:nvPr/>
          </p:nvSpPr>
          <p:spPr bwMode="auto">
            <a:xfrm>
              <a:off x="1195" y="1696"/>
              <a:ext cx="87" cy="97"/>
            </a:xfrm>
            <a:custGeom>
              <a:avLst/>
              <a:gdLst>
                <a:gd name="T0" fmla="*/ 3 w 63"/>
                <a:gd name="T1" fmla="*/ 38 h 71"/>
                <a:gd name="T2" fmla="*/ 4 w 63"/>
                <a:gd name="T3" fmla="*/ 26 h 71"/>
                <a:gd name="T4" fmla="*/ 25 w 63"/>
                <a:gd name="T5" fmla="*/ 4 h 71"/>
                <a:gd name="T6" fmla="*/ 38 w 63"/>
                <a:gd name="T7" fmla="*/ 4 h 71"/>
                <a:gd name="T8" fmla="*/ 60 w 63"/>
                <a:gd name="T9" fmla="*/ 26 h 71"/>
                <a:gd name="T10" fmla="*/ 60 w 63"/>
                <a:gd name="T11" fmla="*/ 38 h 71"/>
                <a:gd name="T12" fmla="*/ 58 w 63"/>
                <a:gd name="T13" fmla="*/ 38 h 71"/>
                <a:gd name="T14" fmla="*/ 58 w 63"/>
                <a:gd name="T15" fmla="*/ 59 h 71"/>
                <a:gd name="T16" fmla="*/ 43 w 63"/>
                <a:gd name="T17" fmla="*/ 71 h 71"/>
                <a:gd name="T18" fmla="*/ 38 w 63"/>
                <a:gd name="T19" fmla="*/ 71 h 71"/>
                <a:gd name="T20" fmla="*/ 38 w 63"/>
                <a:gd name="T21" fmla="*/ 53 h 71"/>
                <a:gd name="T22" fmla="*/ 35 w 63"/>
                <a:gd name="T23" fmla="*/ 50 h 71"/>
                <a:gd name="T24" fmla="*/ 28 w 63"/>
                <a:gd name="T25" fmla="*/ 50 h 71"/>
                <a:gd name="T26" fmla="*/ 25 w 63"/>
                <a:gd name="T27" fmla="*/ 53 h 71"/>
                <a:gd name="T28" fmla="*/ 25 w 63"/>
                <a:gd name="T29" fmla="*/ 71 h 71"/>
                <a:gd name="T30" fmla="*/ 22 w 63"/>
                <a:gd name="T31" fmla="*/ 71 h 71"/>
                <a:gd name="T32" fmla="*/ 5 w 63"/>
                <a:gd name="T33" fmla="*/ 59 h 71"/>
                <a:gd name="T34" fmla="*/ 5 w 63"/>
                <a:gd name="T35" fmla="*/ 38 h 71"/>
                <a:gd name="T36" fmla="*/ 3 w 63"/>
                <a:gd name="T37" fmla="*/ 3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71">
                  <a:moveTo>
                    <a:pt x="3" y="38"/>
                  </a:moveTo>
                  <a:cubicBezTo>
                    <a:pt x="0" y="34"/>
                    <a:pt x="0" y="29"/>
                    <a:pt x="4" y="26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9" y="0"/>
                    <a:pt x="34" y="0"/>
                    <a:pt x="38" y="4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3" y="29"/>
                    <a:pt x="63" y="34"/>
                    <a:pt x="60" y="38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8" y="67"/>
                    <a:pt x="51" y="71"/>
                    <a:pt x="43" y="71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38" y="51"/>
                    <a:pt x="37" y="50"/>
                    <a:pt x="35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6" y="50"/>
                    <a:pt x="25" y="51"/>
                    <a:pt x="25" y="53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1"/>
                    <a:pt x="5" y="67"/>
                    <a:pt x="5" y="59"/>
                  </a:cubicBezTo>
                  <a:cubicBezTo>
                    <a:pt x="5" y="38"/>
                    <a:pt x="5" y="38"/>
                    <a:pt x="5" y="38"/>
                  </a:cubicBezTo>
                  <a:lnTo>
                    <a:pt x="3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2" name="Freeform 504"/>
            <p:cNvSpPr>
              <a:spLocks/>
            </p:cNvSpPr>
            <p:nvPr/>
          </p:nvSpPr>
          <p:spPr bwMode="auto">
            <a:xfrm>
              <a:off x="861" y="1989"/>
              <a:ext cx="11" cy="5"/>
            </a:xfrm>
            <a:custGeom>
              <a:avLst/>
              <a:gdLst>
                <a:gd name="T0" fmla="*/ 8 w 8"/>
                <a:gd name="T1" fmla="*/ 2 h 4"/>
                <a:gd name="T2" fmla="*/ 6 w 8"/>
                <a:gd name="T3" fmla="*/ 4 h 4"/>
                <a:gd name="T4" fmla="*/ 2 w 8"/>
                <a:gd name="T5" fmla="*/ 4 h 4"/>
                <a:gd name="T6" fmla="*/ 0 w 8"/>
                <a:gd name="T7" fmla="*/ 2 h 4"/>
                <a:gd name="T8" fmla="*/ 0 w 8"/>
                <a:gd name="T9" fmla="*/ 2 h 4"/>
                <a:gd name="T10" fmla="*/ 2 w 8"/>
                <a:gd name="T11" fmla="*/ 0 h 4"/>
                <a:gd name="T12" fmla="*/ 6 w 8"/>
                <a:gd name="T13" fmla="*/ 0 h 4"/>
                <a:gd name="T14" fmla="*/ 8 w 8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4">
                  <a:moveTo>
                    <a:pt x="8" y="2"/>
                  </a:moveTo>
                  <a:cubicBezTo>
                    <a:pt x="8" y="3"/>
                    <a:pt x="7" y="4"/>
                    <a:pt x="6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1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" name="Freeform 505"/>
            <p:cNvSpPr>
              <a:spLocks noEditPoints="1"/>
            </p:cNvSpPr>
            <p:nvPr/>
          </p:nvSpPr>
          <p:spPr bwMode="auto">
            <a:xfrm>
              <a:off x="840" y="1954"/>
              <a:ext cx="54" cy="55"/>
            </a:xfrm>
            <a:custGeom>
              <a:avLst/>
              <a:gdLst>
                <a:gd name="T0" fmla="*/ 35 w 39"/>
                <a:gd name="T1" fmla="*/ 0 h 40"/>
                <a:gd name="T2" fmla="*/ 4 w 39"/>
                <a:gd name="T3" fmla="*/ 0 h 40"/>
                <a:gd name="T4" fmla="*/ 0 w 39"/>
                <a:gd name="T5" fmla="*/ 3 h 40"/>
                <a:gd name="T6" fmla="*/ 0 w 39"/>
                <a:gd name="T7" fmla="*/ 36 h 40"/>
                <a:gd name="T8" fmla="*/ 4 w 39"/>
                <a:gd name="T9" fmla="*/ 40 h 40"/>
                <a:gd name="T10" fmla="*/ 35 w 39"/>
                <a:gd name="T11" fmla="*/ 40 h 40"/>
                <a:gd name="T12" fmla="*/ 39 w 39"/>
                <a:gd name="T13" fmla="*/ 36 h 40"/>
                <a:gd name="T14" fmla="*/ 39 w 39"/>
                <a:gd name="T15" fmla="*/ 3 h 40"/>
                <a:gd name="T16" fmla="*/ 35 w 39"/>
                <a:gd name="T17" fmla="*/ 0 h 40"/>
                <a:gd name="T18" fmla="*/ 34 w 39"/>
                <a:gd name="T19" fmla="*/ 34 h 40"/>
                <a:gd name="T20" fmla="*/ 32 w 39"/>
                <a:gd name="T21" fmla="*/ 35 h 40"/>
                <a:gd name="T22" fmla="*/ 7 w 39"/>
                <a:gd name="T23" fmla="*/ 35 h 40"/>
                <a:gd name="T24" fmla="*/ 5 w 39"/>
                <a:gd name="T25" fmla="*/ 34 h 40"/>
                <a:gd name="T26" fmla="*/ 5 w 39"/>
                <a:gd name="T27" fmla="*/ 24 h 40"/>
                <a:gd name="T28" fmla="*/ 7 w 39"/>
                <a:gd name="T29" fmla="*/ 22 h 40"/>
                <a:gd name="T30" fmla="*/ 32 w 39"/>
                <a:gd name="T31" fmla="*/ 22 h 40"/>
                <a:gd name="T32" fmla="*/ 34 w 39"/>
                <a:gd name="T33" fmla="*/ 24 h 40"/>
                <a:gd name="T34" fmla="*/ 34 w 39"/>
                <a:gd name="T35" fmla="*/ 34 h 40"/>
                <a:gd name="T36" fmla="*/ 34 w 39"/>
                <a:gd name="T37" fmla="*/ 16 h 40"/>
                <a:gd name="T38" fmla="*/ 32 w 39"/>
                <a:gd name="T39" fmla="*/ 18 h 40"/>
                <a:gd name="T40" fmla="*/ 7 w 39"/>
                <a:gd name="T41" fmla="*/ 18 h 40"/>
                <a:gd name="T42" fmla="*/ 5 w 39"/>
                <a:gd name="T43" fmla="*/ 16 h 40"/>
                <a:gd name="T44" fmla="*/ 5 w 39"/>
                <a:gd name="T45" fmla="*/ 6 h 40"/>
                <a:gd name="T46" fmla="*/ 7 w 39"/>
                <a:gd name="T47" fmla="*/ 4 h 40"/>
                <a:gd name="T48" fmla="*/ 32 w 39"/>
                <a:gd name="T49" fmla="*/ 4 h 40"/>
                <a:gd name="T50" fmla="*/ 34 w 39"/>
                <a:gd name="T51" fmla="*/ 6 h 40"/>
                <a:gd name="T52" fmla="*/ 34 w 39"/>
                <a:gd name="T5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" h="40">
                  <a:moveTo>
                    <a:pt x="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9"/>
                    <a:pt x="2" y="40"/>
                    <a:pt x="4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7" y="40"/>
                    <a:pt x="39" y="39"/>
                    <a:pt x="39" y="36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1"/>
                    <a:pt x="37" y="0"/>
                    <a:pt x="35" y="0"/>
                  </a:cubicBezTo>
                  <a:close/>
                  <a:moveTo>
                    <a:pt x="34" y="34"/>
                  </a:moveTo>
                  <a:cubicBezTo>
                    <a:pt x="34" y="35"/>
                    <a:pt x="33" y="35"/>
                    <a:pt x="32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5" y="35"/>
                    <a:pt x="5" y="3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6" y="22"/>
                    <a:pt x="7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4" y="23"/>
                    <a:pt x="34" y="24"/>
                  </a:cubicBezTo>
                  <a:lnTo>
                    <a:pt x="34" y="34"/>
                  </a:lnTo>
                  <a:close/>
                  <a:moveTo>
                    <a:pt x="34" y="16"/>
                  </a:moveTo>
                  <a:cubicBezTo>
                    <a:pt x="34" y="17"/>
                    <a:pt x="33" y="18"/>
                    <a:pt x="32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5" y="17"/>
                    <a:pt x="5" y="1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3" y="4"/>
                    <a:pt x="34" y="5"/>
                    <a:pt x="34" y="6"/>
                  </a:cubicBezTo>
                  <a:lnTo>
                    <a:pt x="34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" name="Freeform 506"/>
            <p:cNvSpPr>
              <a:spLocks/>
            </p:cNvSpPr>
            <p:nvPr/>
          </p:nvSpPr>
          <p:spPr bwMode="auto">
            <a:xfrm>
              <a:off x="861" y="1965"/>
              <a:ext cx="11" cy="6"/>
            </a:xfrm>
            <a:custGeom>
              <a:avLst/>
              <a:gdLst>
                <a:gd name="T0" fmla="*/ 8 w 8"/>
                <a:gd name="T1" fmla="*/ 2 h 4"/>
                <a:gd name="T2" fmla="*/ 6 w 8"/>
                <a:gd name="T3" fmla="*/ 4 h 4"/>
                <a:gd name="T4" fmla="*/ 2 w 8"/>
                <a:gd name="T5" fmla="*/ 4 h 4"/>
                <a:gd name="T6" fmla="*/ 0 w 8"/>
                <a:gd name="T7" fmla="*/ 2 h 4"/>
                <a:gd name="T8" fmla="*/ 0 w 8"/>
                <a:gd name="T9" fmla="*/ 2 h 4"/>
                <a:gd name="T10" fmla="*/ 2 w 8"/>
                <a:gd name="T11" fmla="*/ 0 h 4"/>
                <a:gd name="T12" fmla="*/ 6 w 8"/>
                <a:gd name="T13" fmla="*/ 0 h 4"/>
                <a:gd name="T14" fmla="*/ 8 w 8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4">
                  <a:moveTo>
                    <a:pt x="8" y="2"/>
                  </a:moveTo>
                  <a:cubicBezTo>
                    <a:pt x="8" y="3"/>
                    <a:pt x="7" y="4"/>
                    <a:pt x="6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1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" name="Freeform 507"/>
            <p:cNvSpPr>
              <a:spLocks/>
            </p:cNvSpPr>
            <p:nvPr/>
          </p:nvSpPr>
          <p:spPr bwMode="auto">
            <a:xfrm>
              <a:off x="1110" y="2085"/>
              <a:ext cx="49" cy="48"/>
            </a:xfrm>
            <a:custGeom>
              <a:avLst/>
              <a:gdLst>
                <a:gd name="T0" fmla="*/ 2 w 36"/>
                <a:gd name="T1" fmla="*/ 34 h 35"/>
                <a:gd name="T2" fmla="*/ 6 w 36"/>
                <a:gd name="T3" fmla="*/ 35 h 35"/>
                <a:gd name="T4" fmla="*/ 12 w 36"/>
                <a:gd name="T5" fmla="*/ 33 h 35"/>
                <a:gd name="T6" fmla="*/ 33 w 36"/>
                <a:gd name="T7" fmla="*/ 9 h 35"/>
                <a:gd name="T8" fmla="*/ 35 w 36"/>
                <a:gd name="T9" fmla="*/ 1 h 35"/>
                <a:gd name="T10" fmla="*/ 33 w 36"/>
                <a:gd name="T11" fmla="*/ 0 h 35"/>
                <a:gd name="T12" fmla="*/ 27 w 36"/>
                <a:gd name="T13" fmla="*/ 3 h 35"/>
                <a:gd name="T14" fmla="*/ 3 w 36"/>
                <a:gd name="T15" fmla="*/ 24 h 35"/>
                <a:gd name="T16" fmla="*/ 2 w 36"/>
                <a:gd name="T17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5">
                  <a:moveTo>
                    <a:pt x="2" y="34"/>
                  </a:moveTo>
                  <a:cubicBezTo>
                    <a:pt x="4" y="35"/>
                    <a:pt x="5" y="35"/>
                    <a:pt x="6" y="35"/>
                  </a:cubicBezTo>
                  <a:cubicBezTo>
                    <a:pt x="8" y="35"/>
                    <a:pt x="10" y="34"/>
                    <a:pt x="12" y="33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6"/>
                    <a:pt x="36" y="3"/>
                    <a:pt x="35" y="1"/>
                  </a:cubicBezTo>
                  <a:cubicBezTo>
                    <a:pt x="34" y="1"/>
                    <a:pt x="33" y="0"/>
                    <a:pt x="33" y="0"/>
                  </a:cubicBezTo>
                  <a:cubicBezTo>
                    <a:pt x="31" y="0"/>
                    <a:pt x="29" y="2"/>
                    <a:pt x="27" y="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0" y="27"/>
                    <a:pt x="0" y="31"/>
                    <a:pt x="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" name="Freeform 508"/>
            <p:cNvSpPr>
              <a:spLocks noEditPoints="1"/>
            </p:cNvSpPr>
            <p:nvPr/>
          </p:nvSpPr>
          <p:spPr bwMode="auto">
            <a:xfrm>
              <a:off x="1045" y="2064"/>
              <a:ext cx="90" cy="105"/>
            </a:xfrm>
            <a:custGeom>
              <a:avLst/>
              <a:gdLst>
                <a:gd name="T0" fmla="*/ 60 w 65"/>
                <a:gd name="T1" fmla="*/ 49 h 76"/>
                <a:gd name="T2" fmla="*/ 55 w 65"/>
                <a:gd name="T3" fmla="*/ 52 h 76"/>
                <a:gd name="T4" fmla="*/ 56 w 65"/>
                <a:gd name="T5" fmla="*/ 53 h 76"/>
                <a:gd name="T6" fmla="*/ 53 w 65"/>
                <a:gd name="T7" fmla="*/ 58 h 76"/>
                <a:gd name="T8" fmla="*/ 54 w 65"/>
                <a:gd name="T9" fmla="*/ 61 h 76"/>
                <a:gd name="T10" fmla="*/ 46 w 65"/>
                <a:gd name="T11" fmla="*/ 69 h 76"/>
                <a:gd name="T12" fmla="*/ 38 w 65"/>
                <a:gd name="T13" fmla="*/ 64 h 76"/>
                <a:gd name="T14" fmla="*/ 38 w 65"/>
                <a:gd name="T15" fmla="*/ 64 h 76"/>
                <a:gd name="T16" fmla="*/ 24 w 65"/>
                <a:gd name="T17" fmla="*/ 58 h 76"/>
                <a:gd name="T18" fmla="*/ 24 w 65"/>
                <a:gd name="T19" fmla="*/ 57 h 76"/>
                <a:gd name="T20" fmla="*/ 25 w 65"/>
                <a:gd name="T21" fmla="*/ 56 h 76"/>
                <a:gd name="T22" fmla="*/ 26 w 65"/>
                <a:gd name="T23" fmla="*/ 56 h 76"/>
                <a:gd name="T24" fmla="*/ 27 w 65"/>
                <a:gd name="T25" fmla="*/ 57 h 76"/>
                <a:gd name="T26" fmla="*/ 34 w 65"/>
                <a:gd name="T27" fmla="*/ 51 h 76"/>
                <a:gd name="T28" fmla="*/ 45 w 65"/>
                <a:gd name="T29" fmla="*/ 42 h 76"/>
                <a:gd name="T30" fmla="*/ 46 w 65"/>
                <a:gd name="T31" fmla="*/ 43 h 76"/>
                <a:gd name="T32" fmla="*/ 46 w 65"/>
                <a:gd name="T33" fmla="*/ 43 h 76"/>
                <a:gd name="T34" fmla="*/ 47 w 65"/>
                <a:gd name="T35" fmla="*/ 41 h 76"/>
                <a:gd name="T36" fmla="*/ 45 w 65"/>
                <a:gd name="T37" fmla="*/ 35 h 76"/>
                <a:gd name="T38" fmla="*/ 48 w 65"/>
                <a:gd name="T39" fmla="*/ 25 h 76"/>
                <a:gd name="T40" fmla="*/ 46 w 65"/>
                <a:gd name="T41" fmla="*/ 3 h 76"/>
                <a:gd name="T42" fmla="*/ 36 w 65"/>
                <a:gd name="T43" fmla="*/ 0 h 76"/>
                <a:gd name="T44" fmla="*/ 0 w 65"/>
                <a:gd name="T45" fmla="*/ 42 h 76"/>
                <a:gd name="T46" fmla="*/ 37 w 65"/>
                <a:gd name="T47" fmla="*/ 76 h 76"/>
                <a:gd name="T48" fmla="*/ 65 w 65"/>
                <a:gd name="T49" fmla="*/ 62 h 76"/>
                <a:gd name="T50" fmla="*/ 60 w 65"/>
                <a:gd name="T51" fmla="*/ 49 h 76"/>
                <a:gd name="T52" fmla="*/ 34 w 65"/>
                <a:gd name="T53" fmla="*/ 13 h 76"/>
                <a:gd name="T54" fmla="*/ 40 w 65"/>
                <a:gd name="T55" fmla="*/ 19 h 76"/>
                <a:gd name="T56" fmla="*/ 34 w 65"/>
                <a:gd name="T57" fmla="*/ 24 h 76"/>
                <a:gd name="T58" fmla="*/ 29 w 65"/>
                <a:gd name="T59" fmla="*/ 19 h 76"/>
                <a:gd name="T60" fmla="*/ 34 w 65"/>
                <a:gd name="T61" fmla="*/ 13 h 76"/>
                <a:gd name="T62" fmla="*/ 19 w 65"/>
                <a:gd name="T63" fmla="*/ 24 h 76"/>
                <a:gd name="T64" fmla="*/ 25 w 65"/>
                <a:gd name="T65" fmla="*/ 31 h 76"/>
                <a:gd name="T66" fmla="*/ 19 w 65"/>
                <a:gd name="T67" fmla="*/ 37 h 76"/>
                <a:gd name="T68" fmla="*/ 13 w 65"/>
                <a:gd name="T69" fmla="*/ 31 h 76"/>
                <a:gd name="T70" fmla="*/ 19 w 65"/>
                <a:gd name="T71" fmla="*/ 24 h 76"/>
                <a:gd name="T72" fmla="*/ 18 w 65"/>
                <a:gd name="T73" fmla="*/ 60 h 76"/>
                <a:gd name="T74" fmla="*/ 11 w 65"/>
                <a:gd name="T75" fmla="*/ 53 h 76"/>
                <a:gd name="T76" fmla="*/ 18 w 65"/>
                <a:gd name="T77" fmla="*/ 45 h 76"/>
                <a:gd name="T78" fmla="*/ 25 w 65"/>
                <a:gd name="T79" fmla="*/ 53 h 76"/>
                <a:gd name="T80" fmla="*/ 18 w 65"/>
                <a:gd name="T81" fmla="*/ 6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76">
                  <a:moveTo>
                    <a:pt x="60" y="49"/>
                  </a:moveTo>
                  <a:cubicBezTo>
                    <a:pt x="58" y="51"/>
                    <a:pt x="57" y="51"/>
                    <a:pt x="55" y="52"/>
                  </a:cubicBezTo>
                  <a:cubicBezTo>
                    <a:pt x="56" y="52"/>
                    <a:pt x="56" y="53"/>
                    <a:pt x="56" y="53"/>
                  </a:cubicBezTo>
                  <a:cubicBezTo>
                    <a:pt x="55" y="55"/>
                    <a:pt x="54" y="56"/>
                    <a:pt x="53" y="58"/>
                  </a:cubicBezTo>
                  <a:cubicBezTo>
                    <a:pt x="54" y="59"/>
                    <a:pt x="54" y="60"/>
                    <a:pt x="54" y="61"/>
                  </a:cubicBezTo>
                  <a:cubicBezTo>
                    <a:pt x="54" y="65"/>
                    <a:pt x="50" y="69"/>
                    <a:pt x="46" y="69"/>
                  </a:cubicBezTo>
                  <a:cubicBezTo>
                    <a:pt x="42" y="69"/>
                    <a:pt x="40" y="67"/>
                    <a:pt x="38" y="64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25" y="62"/>
                    <a:pt x="24" y="60"/>
                    <a:pt x="24" y="58"/>
                  </a:cubicBezTo>
                  <a:cubicBezTo>
                    <a:pt x="24" y="58"/>
                    <a:pt x="24" y="57"/>
                    <a:pt x="24" y="57"/>
                  </a:cubicBezTo>
                  <a:cubicBezTo>
                    <a:pt x="24" y="57"/>
                    <a:pt x="25" y="56"/>
                    <a:pt x="25" y="56"/>
                  </a:cubicBezTo>
                  <a:cubicBezTo>
                    <a:pt x="25" y="56"/>
                    <a:pt x="26" y="56"/>
                    <a:pt x="26" y="56"/>
                  </a:cubicBezTo>
                  <a:cubicBezTo>
                    <a:pt x="26" y="56"/>
                    <a:pt x="26" y="57"/>
                    <a:pt x="27" y="57"/>
                  </a:cubicBezTo>
                  <a:cubicBezTo>
                    <a:pt x="30" y="57"/>
                    <a:pt x="33" y="56"/>
                    <a:pt x="34" y="51"/>
                  </a:cubicBezTo>
                  <a:cubicBezTo>
                    <a:pt x="36" y="44"/>
                    <a:pt x="42" y="42"/>
                    <a:pt x="45" y="42"/>
                  </a:cubicBezTo>
                  <a:cubicBezTo>
                    <a:pt x="45" y="42"/>
                    <a:pt x="46" y="42"/>
                    <a:pt x="46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2"/>
                    <a:pt x="47" y="42"/>
                    <a:pt x="47" y="41"/>
                  </a:cubicBezTo>
                  <a:cubicBezTo>
                    <a:pt x="46" y="40"/>
                    <a:pt x="45" y="38"/>
                    <a:pt x="45" y="35"/>
                  </a:cubicBezTo>
                  <a:cubicBezTo>
                    <a:pt x="45" y="32"/>
                    <a:pt x="46" y="29"/>
                    <a:pt x="48" y="25"/>
                  </a:cubicBezTo>
                  <a:cubicBezTo>
                    <a:pt x="53" y="16"/>
                    <a:pt x="55" y="10"/>
                    <a:pt x="46" y="3"/>
                  </a:cubicBezTo>
                  <a:cubicBezTo>
                    <a:pt x="44" y="1"/>
                    <a:pt x="40" y="0"/>
                    <a:pt x="36" y="0"/>
                  </a:cubicBezTo>
                  <a:cubicBezTo>
                    <a:pt x="21" y="0"/>
                    <a:pt x="0" y="16"/>
                    <a:pt x="0" y="42"/>
                  </a:cubicBezTo>
                  <a:cubicBezTo>
                    <a:pt x="0" y="67"/>
                    <a:pt x="20" y="76"/>
                    <a:pt x="37" y="76"/>
                  </a:cubicBezTo>
                  <a:cubicBezTo>
                    <a:pt x="52" y="76"/>
                    <a:pt x="65" y="69"/>
                    <a:pt x="65" y="62"/>
                  </a:cubicBezTo>
                  <a:cubicBezTo>
                    <a:pt x="65" y="54"/>
                    <a:pt x="63" y="51"/>
                    <a:pt x="60" y="49"/>
                  </a:cubicBezTo>
                  <a:close/>
                  <a:moveTo>
                    <a:pt x="34" y="13"/>
                  </a:moveTo>
                  <a:cubicBezTo>
                    <a:pt x="37" y="13"/>
                    <a:pt x="40" y="16"/>
                    <a:pt x="40" y="19"/>
                  </a:cubicBezTo>
                  <a:cubicBezTo>
                    <a:pt x="40" y="22"/>
                    <a:pt x="37" y="24"/>
                    <a:pt x="34" y="24"/>
                  </a:cubicBezTo>
                  <a:cubicBezTo>
                    <a:pt x="31" y="24"/>
                    <a:pt x="29" y="22"/>
                    <a:pt x="29" y="19"/>
                  </a:cubicBezTo>
                  <a:cubicBezTo>
                    <a:pt x="29" y="16"/>
                    <a:pt x="31" y="13"/>
                    <a:pt x="34" y="13"/>
                  </a:cubicBezTo>
                  <a:close/>
                  <a:moveTo>
                    <a:pt x="19" y="24"/>
                  </a:moveTo>
                  <a:cubicBezTo>
                    <a:pt x="23" y="24"/>
                    <a:pt x="25" y="27"/>
                    <a:pt x="25" y="31"/>
                  </a:cubicBezTo>
                  <a:cubicBezTo>
                    <a:pt x="25" y="34"/>
                    <a:pt x="23" y="37"/>
                    <a:pt x="19" y="37"/>
                  </a:cubicBezTo>
                  <a:cubicBezTo>
                    <a:pt x="16" y="37"/>
                    <a:pt x="13" y="34"/>
                    <a:pt x="13" y="31"/>
                  </a:cubicBezTo>
                  <a:cubicBezTo>
                    <a:pt x="13" y="27"/>
                    <a:pt x="16" y="24"/>
                    <a:pt x="19" y="24"/>
                  </a:cubicBezTo>
                  <a:close/>
                  <a:moveTo>
                    <a:pt x="18" y="60"/>
                  </a:moveTo>
                  <a:cubicBezTo>
                    <a:pt x="14" y="60"/>
                    <a:pt x="11" y="57"/>
                    <a:pt x="11" y="53"/>
                  </a:cubicBezTo>
                  <a:cubicBezTo>
                    <a:pt x="11" y="49"/>
                    <a:pt x="14" y="45"/>
                    <a:pt x="18" y="45"/>
                  </a:cubicBezTo>
                  <a:cubicBezTo>
                    <a:pt x="22" y="45"/>
                    <a:pt x="25" y="49"/>
                    <a:pt x="25" y="53"/>
                  </a:cubicBezTo>
                  <a:cubicBezTo>
                    <a:pt x="25" y="57"/>
                    <a:pt x="22" y="60"/>
                    <a:pt x="18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" name="Freeform 509"/>
            <p:cNvSpPr>
              <a:spLocks/>
            </p:cNvSpPr>
            <p:nvPr/>
          </p:nvSpPr>
          <p:spPr bwMode="auto">
            <a:xfrm>
              <a:off x="1079" y="2125"/>
              <a:ext cx="40" cy="25"/>
            </a:xfrm>
            <a:custGeom>
              <a:avLst/>
              <a:gdLst>
                <a:gd name="T0" fmla="*/ 23 w 29"/>
                <a:gd name="T1" fmla="*/ 6 h 18"/>
                <a:gd name="T2" fmla="*/ 21 w 29"/>
                <a:gd name="T3" fmla="*/ 1 h 18"/>
                <a:gd name="T4" fmla="*/ 20 w 29"/>
                <a:gd name="T5" fmla="*/ 0 h 18"/>
                <a:gd name="T6" fmla="*/ 11 w 29"/>
                <a:gd name="T7" fmla="*/ 7 h 18"/>
                <a:gd name="T8" fmla="*/ 2 w 29"/>
                <a:gd name="T9" fmla="*/ 14 h 18"/>
                <a:gd name="T10" fmla="*/ 0 w 29"/>
                <a:gd name="T11" fmla="*/ 14 h 18"/>
                <a:gd name="T12" fmla="*/ 13 w 29"/>
                <a:gd name="T13" fmla="*/ 18 h 18"/>
                <a:gd name="T14" fmla="*/ 16 w 29"/>
                <a:gd name="T15" fmla="*/ 18 h 18"/>
                <a:gd name="T16" fmla="*/ 29 w 29"/>
                <a:gd name="T17" fmla="*/ 9 h 18"/>
                <a:gd name="T18" fmla="*/ 28 w 29"/>
                <a:gd name="T19" fmla="*/ 8 h 18"/>
                <a:gd name="T20" fmla="*/ 23 w 29"/>
                <a:gd name="T2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8">
                  <a:moveTo>
                    <a:pt x="23" y="6"/>
                  </a:moveTo>
                  <a:cubicBezTo>
                    <a:pt x="22" y="5"/>
                    <a:pt x="21" y="3"/>
                    <a:pt x="21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3" y="0"/>
                    <a:pt x="11" y="7"/>
                  </a:cubicBezTo>
                  <a:cubicBezTo>
                    <a:pt x="9" y="13"/>
                    <a:pt x="4" y="14"/>
                    <a:pt x="2" y="14"/>
                  </a:cubicBezTo>
                  <a:cubicBezTo>
                    <a:pt x="1" y="14"/>
                    <a:pt x="0" y="14"/>
                    <a:pt x="0" y="14"/>
                  </a:cubicBezTo>
                  <a:cubicBezTo>
                    <a:pt x="0" y="14"/>
                    <a:pt x="0" y="16"/>
                    <a:pt x="13" y="18"/>
                  </a:cubicBezTo>
                  <a:cubicBezTo>
                    <a:pt x="14" y="18"/>
                    <a:pt x="15" y="18"/>
                    <a:pt x="16" y="18"/>
                  </a:cubicBezTo>
                  <a:cubicBezTo>
                    <a:pt x="26" y="18"/>
                    <a:pt x="29" y="9"/>
                    <a:pt x="29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6" y="8"/>
                    <a:pt x="24" y="7"/>
                    <a:pt x="2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" name="Freeform 510"/>
            <p:cNvSpPr>
              <a:spLocks/>
            </p:cNvSpPr>
            <p:nvPr/>
          </p:nvSpPr>
          <p:spPr bwMode="auto">
            <a:xfrm>
              <a:off x="3310" y="1524"/>
              <a:ext cx="16" cy="15"/>
            </a:xfrm>
            <a:custGeom>
              <a:avLst/>
              <a:gdLst>
                <a:gd name="T0" fmla="*/ 3 w 12"/>
                <a:gd name="T1" fmla="*/ 2 h 11"/>
                <a:gd name="T2" fmla="*/ 0 w 12"/>
                <a:gd name="T3" fmla="*/ 0 h 11"/>
                <a:gd name="T4" fmla="*/ 0 w 12"/>
                <a:gd name="T5" fmla="*/ 2 h 11"/>
                <a:gd name="T6" fmla="*/ 0 w 12"/>
                <a:gd name="T7" fmla="*/ 8 h 11"/>
                <a:gd name="T8" fmla="*/ 4 w 12"/>
                <a:gd name="T9" fmla="*/ 11 h 11"/>
                <a:gd name="T10" fmla="*/ 10 w 12"/>
                <a:gd name="T11" fmla="*/ 11 h 11"/>
                <a:gd name="T12" fmla="*/ 12 w 12"/>
                <a:gd name="T13" fmla="*/ 11 h 11"/>
                <a:gd name="T14" fmla="*/ 10 w 12"/>
                <a:gd name="T15" fmla="*/ 9 h 11"/>
                <a:gd name="T16" fmla="*/ 3 w 12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3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2" y="11"/>
                    <a:pt x="4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1" y="11"/>
                    <a:pt x="11" y="10"/>
                    <a:pt x="10" y="9"/>
                  </a:cubicBezTo>
                  <a:lnTo>
                    <a:pt x="3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9" name="Freeform 511"/>
            <p:cNvSpPr>
              <a:spLocks/>
            </p:cNvSpPr>
            <p:nvPr/>
          </p:nvSpPr>
          <p:spPr bwMode="auto">
            <a:xfrm>
              <a:off x="3260" y="1613"/>
              <a:ext cx="74" cy="17"/>
            </a:xfrm>
            <a:custGeom>
              <a:avLst/>
              <a:gdLst>
                <a:gd name="T0" fmla="*/ 4 w 54"/>
                <a:gd name="T1" fmla="*/ 12 h 12"/>
                <a:gd name="T2" fmla="*/ 50 w 54"/>
                <a:gd name="T3" fmla="*/ 12 h 12"/>
                <a:gd name="T4" fmla="*/ 54 w 54"/>
                <a:gd name="T5" fmla="*/ 8 h 12"/>
                <a:gd name="T6" fmla="*/ 54 w 54"/>
                <a:gd name="T7" fmla="*/ 6 h 12"/>
                <a:gd name="T8" fmla="*/ 54 w 54"/>
                <a:gd name="T9" fmla="*/ 0 h 12"/>
                <a:gd name="T10" fmla="*/ 48 w 54"/>
                <a:gd name="T11" fmla="*/ 0 h 12"/>
                <a:gd name="T12" fmla="*/ 6 w 54"/>
                <a:gd name="T13" fmla="*/ 0 h 12"/>
                <a:gd name="T14" fmla="*/ 0 w 54"/>
                <a:gd name="T15" fmla="*/ 0 h 12"/>
                <a:gd name="T16" fmla="*/ 0 w 54"/>
                <a:gd name="T17" fmla="*/ 6 h 12"/>
                <a:gd name="T18" fmla="*/ 0 w 54"/>
                <a:gd name="T19" fmla="*/ 8 h 12"/>
                <a:gd name="T20" fmla="*/ 4 w 54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2">
                  <a:moveTo>
                    <a:pt x="4" y="12"/>
                  </a:moveTo>
                  <a:cubicBezTo>
                    <a:pt x="50" y="12"/>
                    <a:pt x="50" y="12"/>
                    <a:pt x="50" y="12"/>
                  </a:cubicBezTo>
                  <a:cubicBezTo>
                    <a:pt x="52" y="12"/>
                    <a:pt x="54" y="10"/>
                    <a:pt x="54" y="8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2" y="0"/>
                    <a:pt x="50" y="0"/>
                    <a:pt x="4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1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2" y="12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0" name="Freeform 512"/>
            <p:cNvSpPr>
              <a:spLocks/>
            </p:cNvSpPr>
            <p:nvPr/>
          </p:nvSpPr>
          <p:spPr bwMode="auto">
            <a:xfrm>
              <a:off x="3260" y="1570"/>
              <a:ext cx="74" cy="37"/>
            </a:xfrm>
            <a:custGeom>
              <a:avLst/>
              <a:gdLst>
                <a:gd name="T0" fmla="*/ 50 w 54"/>
                <a:gd name="T1" fmla="*/ 0 h 27"/>
                <a:gd name="T2" fmla="*/ 4 w 54"/>
                <a:gd name="T3" fmla="*/ 0 h 27"/>
                <a:gd name="T4" fmla="*/ 0 w 54"/>
                <a:gd name="T5" fmla="*/ 4 h 27"/>
                <a:gd name="T6" fmla="*/ 0 w 54"/>
                <a:gd name="T7" fmla="*/ 22 h 27"/>
                <a:gd name="T8" fmla="*/ 0 w 54"/>
                <a:gd name="T9" fmla="*/ 27 h 27"/>
                <a:gd name="T10" fmla="*/ 6 w 54"/>
                <a:gd name="T11" fmla="*/ 27 h 27"/>
                <a:gd name="T12" fmla="*/ 48 w 54"/>
                <a:gd name="T13" fmla="*/ 27 h 27"/>
                <a:gd name="T14" fmla="*/ 54 w 54"/>
                <a:gd name="T15" fmla="*/ 27 h 27"/>
                <a:gd name="T16" fmla="*/ 54 w 54"/>
                <a:gd name="T17" fmla="*/ 22 h 27"/>
                <a:gd name="T18" fmla="*/ 54 w 54"/>
                <a:gd name="T19" fmla="*/ 4 h 27"/>
                <a:gd name="T20" fmla="*/ 50 w 54"/>
                <a:gd name="T2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27">
                  <a:moveTo>
                    <a:pt x="5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4" y="27"/>
                    <a:pt x="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0" y="27"/>
                    <a:pt x="52" y="27"/>
                    <a:pt x="54" y="2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1" name="Freeform 513"/>
            <p:cNvSpPr>
              <a:spLocks/>
            </p:cNvSpPr>
            <p:nvPr/>
          </p:nvSpPr>
          <p:spPr bwMode="auto">
            <a:xfrm>
              <a:off x="3239" y="1570"/>
              <a:ext cx="17" cy="49"/>
            </a:xfrm>
            <a:custGeom>
              <a:avLst/>
              <a:gdLst>
                <a:gd name="T0" fmla="*/ 11 w 12"/>
                <a:gd name="T1" fmla="*/ 30 h 35"/>
                <a:gd name="T2" fmla="*/ 11 w 12"/>
                <a:gd name="T3" fmla="*/ 28 h 35"/>
                <a:gd name="T4" fmla="*/ 11 w 12"/>
                <a:gd name="T5" fmla="*/ 22 h 35"/>
                <a:gd name="T6" fmla="*/ 11 w 12"/>
                <a:gd name="T7" fmla="*/ 4 h 35"/>
                <a:gd name="T8" fmla="*/ 12 w 12"/>
                <a:gd name="T9" fmla="*/ 0 h 35"/>
                <a:gd name="T10" fmla="*/ 11 w 12"/>
                <a:gd name="T11" fmla="*/ 0 h 35"/>
                <a:gd name="T12" fmla="*/ 2 w 12"/>
                <a:gd name="T13" fmla="*/ 3 h 35"/>
                <a:gd name="T14" fmla="*/ 0 w 12"/>
                <a:gd name="T15" fmla="*/ 12 h 35"/>
                <a:gd name="T16" fmla="*/ 0 w 12"/>
                <a:gd name="T17" fmla="*/ 31 h 35"/>
                <a:gd name="T18" fmla="*/ 3 w 12"/>
                <a:gd name="T19" fmla="*/ 35 h 35"/>
                <a:gd name="T20" fmla="*/ 11 w 12"/>
                <a:gd name="T21" fmla="*/ 35 h 35"/>
                <a:gd name="T22" fmla="*/ 11 w 12"/>
                <a:gd name="T23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35">
                  <a:moveTo>
                    <a:pt x="11" y="30"/>
                  </a:moveTo>
                  <a:cubicBezTo>
                    <a:pt x="11" y="29"/>
                    <a:pt x="11" y="29"/>
                    <a:pt x="11" y="28"/>
                  </a:cubicBezTo>
                  <a:cubicBezTo>
                    <a:pt x="11" y="27"/>
                    <a:pt x="11" y="24"/>
                    <a:pt x="11" y="2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3"/>
                    <a:pt x="12" y="2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3" y="2"/>
                    <a:pt x="2" y="3"/>
                  </a:cubicBezTo>
                  <a:cubicBezTo>
                    <a:pt x="1" y="4"/>
                    <a:pt x="0" y="8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1" y="35"/>
                    <a:pt x="3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3"/>
                    <a:pt x="11" y="31"/>
                    <a:pt x="11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" name="Freeform 514"/>
            <p:cNvSpPr>
              <a:spLocks/>
            </p:cNvSpPr>
            <p:nvPr/>
          </p:nvSpPr>
          <p:spPr bwMode="auto">
            <a:xfrm>
              <a:off x="3337" y="1570"/>
              <a:ext cx="18" cy="49"/>
            </a:xfrm>
            <a:custGeom>
              <a:avLst/>
              <a:gdLst>
                <a:gd name="T0" fmla="*/ 10 w 13"/>
                <a:gd name="T1" fmla="*/ 3 h 35"/>
                <a:gd name="T2" fmla="*/ 2 w 13"/>
                <a:gd name="T3" fmla="*/ 0 h 35"/>
                <a:gd name="T4" fmla="*/ 0 w 13"/>
                <a:gd name="T5" fmla="*/ 0 h 35"/>
                <a:gd name="T6" fmla="*/ 2 w 13"/>
                <a:gd name="T7" fmla="*/ 4 h 35"/>
                <a:gd name="T8" fmla="*/ 2 w 13"/>
                <a:gd name="T9" fmla="*/ 22 h 35"/>
                <a:gd name="T10" fmla="*/ 2 w 13"/>
                <a:gd name="T11" fmla="*/ 28 h 35"/>
                <a:gd name="T12" fmla="*/ 2 w 13"/>
                <a:gd name="T13" fmla="*/ 30 h 35"/>
                <a:gd name="T14" fmla="*/ 2 w 13"/>
                <a:gd name="T15" fmla="*/ 35 h 35"/>
                <a:gd name="T16" fmla="*/ 9 w 13"/>
                <a:gd name="T17" fmla="*/ 35 h 35"/>
                <a:gd name="T18" fmla="*/ 13 w 13"/>
                <a:gd name="T19" fmla="*/ 31 h 35"/>
                <a:gd name="T20" fmla="*/ 13 w 13"/>
                <a:gd name="T21" fmla="*/ 12 h 35"/>
                <a:gd name="T22" fmla="*/ 10 w 13"/>
                <a:gd name="T2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35">
                  <a:moveTo>
                    <a:pt x="10" y="3"/>
                  </a:moveTo>
                  <a:cubicBezTo>
                    <a:pt x="9" y="2"/>
                    <a:pt x="5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2" y="3"/>
                    <a:pt x="2" y="4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4"/>
                    <a:pt x="2" y="27"/>
                    <a:pt x="2" y="28"/>
                  </a:cubicBezTo>
                  <a:cubicBezTo>
                    <a:pt x="2" y="29"/>
                    <a:pt x="2" y="29"/>
                    <a:pt x="2" y="30"/>
                  </a:cubicBezTo>
                  <a:cubicBezTo>
                    <a:pt x="2" y="31"/>
                    <a:pt x="2" y="33"/>
                    <a:pt x="2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1" y="35"/>
                    <a:pt x="13" y="33"/>
                    <a:pt x="13" y="3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8"/>
                    <a:pt x="11" y="4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" name="Freeform 515"/>
            <p:cNvSpPr>
              <a:spLocks/>
            </p:cNvSpPr>
            <p:nvPr/>
          </p:nvSpPr>
          <p:spPr bwMode="auto">
            <a:xfrm>
              <a:off x="3266" y="1521"/>
              <a:ext cx="63" cy="45"/>
            </a:xfrm>
            <a:custGeom>
              <a:avLst/>
              <a:gdLst>
                <a:gd name="T0" fmla="*/ 46 w 46"/>
                <a:gd name="T1" fmla="*/ 33 h 33"/>
                <a:gd name="T2" fmla="*/ 46 w 46"/>
                <a:gd name="T3" fmla="*/ 24 h 33"/>
                <a:gd name="T4" fmla="*/ 46 w 46"/>
                <a:gd name="T5" fmla="*/ 17 h 33"/>
                <a:gd name="T6" fmla="*/ 42 w 46"/>
                <a:gd name="T7" fmla="*/ 17 h 33"/>
                <a:gd name="T8" fmla="*/ 36 w 46"/>
                <a:gd name="T9" fmla="*/ 17 h 33"/>
                <a:gd name="T10" fmla="*/ 29 w 46"/>
                <a:gd name="T11" fmla="*/ 10 h 33"/>
                <a:gd name="T12" fmla="*/ 29 w 46"/>
                <a:gd name="T13" fmla="*/ 4 h 33"/>
                <a:gd name="T14" fmla="*/ 29 w 46"/>
                <a:gd name="T15" fmla="*/ 0 h 33"/>
                <a:gd name="T16" fmla="*/ 22 w 46"/>
                <a:gd name="T17" fmla="*/ 0 h 33"/>
                <a:gd name="T18" fmla="*/ 4 w 46"/>
                <a:gd name="T19" fmla="*/ 0 h 33"/>
                <a:gd name="T20" fmla="*/ 0 w 46"/>
                <a:gd name="T21" fmla="*/ 4 h 33"/>
                <a:gd name="T22" fmla="*/ 0 w 46"/>
                <a:gd name="T23" fmla="*/ 33 h 33"/>
                <a:gd name="T24" fmla="*/ 46 w 46"/>
                <a:gd name="T2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33">
                  <a:moveTo>
                    <a:pt x="46" y="33"/>
                  </a:moveTo>
                  <a:cubicBezTo>
                    <a:pt x="46" y="24"/>
                    <a:pt x="46" y="24"/>
                    <a:pt x="46" y="24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7"/>
                    <a:pt x="43" y="17"/>
                    <a:pt x="42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17"/>
                    <a:pt x="29" y="14"/>
                    <a:pt x="29" y="10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6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" name="Freeform 516"/>
            <p:cNvSpPr>
              <a:spLocks/>
            </p:cNvSpPr>
            <p:nvPr/>
          </p:nvSpPr>
          <p:spPr bwMode="auto">
            <a:xfrm>
              <a:off x="1386" y="2331"/>
              <a:ext cx="24" cy="13"/>
            </a:xfrm>
            <a:custGeom>
              <a:avLst/>
              <a:gdLst>
                <a:gd name="T0" fmla="*/ 9 w 17"/>
                <a:gd name="T1" fmla="*/ 3 h 9"/>
                <a:gd name="T2" fmla="*/ 15 w 17"/>
                <a:gd name="T3" fmla="*/ 9 h 9"/>
                <a:gd name="T4" fmla="*/ 15 w 17"/>
                <a:gd name="T5" fmla="*/ 9 h 9"/>
                <a:gd name="T6" fmla="*/ 17 w 17"/>
                <a:gd name="T7" fmla="*/ 8 h 9"/>
                <a:gd name="T8" fmla="*/ 9 w 17"/>
                <a:gd name="T9" fmla="*/ 0 h 9"/>
                <a:gd name="T10" fmla="*/ 0 w 17"/>
                <a:gd name="T11" fmla="*/ 8 h 9"/>
                <a:gd name="T12" fmla="*/ 2 w 17"/>
                <a:gd name="T13" fmla="*/ 9 h 9"/>
                <a:gd name="T14" fmla="*/ 2 w 17"/>
                <a:gd name="T15" fmla="*/ 9 h 9"/>
                <a:gd name="T16" fmla="*/ 9 w 17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9">
                  <a:moveTo>
                    <a:pt x="9" y="3"/>
                  </a:moveTo>
                  <a:cubicBezTo>
                    <a:pt x="12" y="3"/>
                    <a:pt x="15" y="6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1" y="4"/>
                    <a:pt x="0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6"/>
                    <a:pt x="5" y="3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" name="Freeform 517"/>
            <p:cNvSpPr>
              <a:spLocks/>
            </p:cNvSpPr>
            <p:nvPr/>
          </p:nvSpPr>
          <p:spPr bwMode="auto">
            <a:xfrm>
              <a:off x="1373" y="2316"/>
              <a:ext cx="51" cy="24"/>
            </a:xfrm>
            <a:custGeom>
              <a:avLst/>
              <a:gdLst>
                <a:gd name="T0" fmla="*/ 18 w 37"/>
                <a:gd name="T1" fmla="*/ 0 h 17"/>
                <a:gd name="T2" fmla="*/ 0 w 37"/>
                <a:gd name="T3" fmla="*/ 15 h 17"/>
                <a:gd name="T4" fmla="*/ 5 w 37"/>
                <a:gd name="T5" fmla="*/ 17 h 17"/>
                <a:gd name="T6" fmla="*/ 5 w 37"/>
                <a:gd name="T7" fmla="*/ 17 h 17"/>
                <a:gd name="T8" fmla="*/ 18 w 37"/>
                <a:gd name="T9" fmla="*/ 6 h 17"/>
                <a:gd name="T10" fmla="*/ 31 w 37"/>
                <a:gd name="T11" fmla="*/ 17 h 17"/>
                <a:gd name="T12" fmla="*/ 32 w 37"/>
                <a:gd name="T13" fmla="*/ 17 h 17"/>
                <a:gd name="T14" fmla="*/ 37 w 37"/>
                <a:gd name="T15" fmla="*/ 15 h 17"/>
                <a:gd name="T16" fmla="*/ 18 w 37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7">
                  <a:moveTo>
                    <a:pt x="18" y="0"/>
                  </a:moveTo>
                  <a:cubicBezTo>
                    <a:pt x="9" y="0"/>
                    <a:pt x="2" y="7"/>
                    <a:pt x="0" y="15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1"/>
                    <a:pt x="11" y="6"/>
                    <a:pt x="18" y="6"/>
                  </a:cubicBezTo>
                  <a:cubicBezTo>
                    <a:pt x="25" y="6"/>
                    <a:pt x="31" y="11"/>
                    <a:pt x="3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5" y="7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" name="Freeform 518"/>
            <p:cNvSpPr>
              <a:spLocks/>
            </p:cNvSpPr>
            <p:nvPr/>
          </p:nvSpPr>
          <p:spPr bwMode="auto">
            <a:xfrm>
              <a:off x="1356" y="2296"/>
              <a:ext cx="86" cy="41"/>
            </a:xfrm>
            <a:custGeom>
              <a:avLst/>
              <a:gdLst>
                <a:gd name="T0" fmla="*/ 31 w 62"/>
                <a:gd name="T1" fmla="*/ 0 h 30"/>
                <a:gd name="T2" fmla="*/ 0 w 62"/>
                <a:gd name="T3" fmla="*/ 26 h 30"/>
                <a:gd name="T4" fmla="*/ 7 w 62"/>
                <a:gd name="T5" fmla="*/ 30 h 30"/>
                <a:gd name="T6" fmla="*/ 8 w 62"/>
                <a:gd name="T7" fmla="*/ 30 h 30"/>
                <a:gd name="T8" fmla="*/ 31 w 62"/>
                <a:gd name="T9" fmla="*/ 9 h 30"/>
                <a:gd name="T10" fmla="*/ 54 w 62"/>
                <a:gd name="T11" fmla="*/ 30 h 30"/>
                <a:gd name="T12" fmla="*/ 54 w 62"/>
                <a:gd name="T13" fmla="*/ 30 h 30"/>
                <a:gd name="T14" fmla="*/ 62 w 62"/>
                <a:gd name="T15" fmla="*/ 26 h 30"/>
                <a:gd name="T16" fmla="*/ 31 w 62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0">
                  <a:moveTo>
                    <a:pt x="31" y="0"/>
                  </a:moveTo>
                  <a:cubicBezTo>
                    <a:pt x="15" y="0"/>
                    <a:pt x="2" y="11"/>
                    <a:pt x="0" y="2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18"/>
                    <a:pt x="19" y="9"/>
                    <a:pt x="31" y="9"/>
                  </a:cubicBezTo>
                  <a:cubicBezTo>
                    <a:pt x="43" y="9"/>
                    <a:pt x="53" y="18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0" y="11"/>
                    <a:pt x="47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" name="Freeform 519"/>
            <p:cNvSpPr>
              <a:spLocks/>
            </p:cNvSpPr>
            <p:nvPr/>
          </p:nvSpPr>
          <p:spPr bwMode="auto">
            <a:xfrm>
              <a:off x="1382" y="2341"/>
              <a:ext cx="32" cy="41"/>
            </a:xfrm>
            <a:custGeom>
              <a:avLst/>
              <a:gdLst>
                <a:gd name="T0" fmla="*/ 20 w 23"/>
                <a:gd name="T1" fmla="*/ 26 h 30"/>
                <a:gd name="T2" fmla="*/ 13 w 23"/>
                <a:gd name="T3" fmla="*/ 26 h 30"/>
                <a:gd name="T4" fmla="*/ 13 w 23"/>
                <a:gd name="T5" fmla="*/ 8 h 30"/>
                <a:gd name="T6" fmla="*/ 16 w 23"/>
                <a:gd name="T7" fmla="*/ 5 h 30"/>
                <a:gd name="T8" fmla="*/ 12 w 23"/>
                <a:gd name="T9" fmla="*/ 0 h 30"/>
                <a:gd name="T10" fmla="*/ 7 w 23"/>
                <a:gd name="T11" fmla="*/ 5 h 30"/>
                <a:gd name="T12" fmla="*/ 10 w 23"/>
                <a:gd name="T13" fmla="*/ 9 h 30"/>
                <a:gd name="T14" fmla="*/ 10 w 23"/>
                <a:gd name="T15" fmla="*/ 26 h 30"/>
                <a:gd name="T16" fmla="*/ 3 w 23"/>
                <a:gd name="T17" fmla="*/ 26 h 30"/>
                <a:gd name="T18" fmla="*/ 0 w 23"/>
                <a:gd name="T19" fmla="*/ 28 h 30"/>
                <a:gd name="T20" fmla="*/ 3 w 23"/>
                <a:gd name="T21" fmla="*/ 30 h 30"/>
                <a:gd name="T22" fmla="*/ 20 w 23"/>
                <a:gd name="T23" fmla="*/ 30 h 30"/>
                <a:gd name="T24" fmla="*/ 23 w 23"/>
                <a:gd name="T25" fmla="*/ 28 h 30"/>
                <a:gd name="T26" fmla="*/ 20 w 23"/>
                <a:gd name="T27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30">
                  <a:moveTo>
                    <a:pt x="20" y="26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8"/>
                    <a:pt x="16" y="6"/>
                    <a:pt x="16" y="5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9" y="0"/>
                    <a:pt x="7" y="2"/>
                    <a:pt x="7" y="5"/>
                  </a:cubicBezTo>
                  <a:cubicBezTo>
                    <a:pt x="7" y="6"/>
                    <a:pt x="8" y="8"/>
                    <a:pt x="10" y="9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" y="26"/>
                    <a:pt x="0" y="27"/>
                    <a:pt x="0" y="28"/>
                  </a:cubicBezTo>
                  <a:cubicBezTo>
                    <a:pt x="0" y="29"/>
                    <a:pt x="1" y="30"/>
                    <a:pt x="3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2" y="30"/>
                    <a:pt x="23" y="29"/>
                    <a:pt x="23" y="28"/>
                  </a:cubicBezTo>
                  <a:cubicBezTo>
                    <a:pt x="23" y="27"/>
                    <a:pt x="22" y="26"/>
                    <a:pt x="2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" name="Freeform 520"/>
            <p:cNvSpPr>
              <a:spLocks/>
            </p:cNvSpPr>
            <p:nvPr/>
          </p:nvSpPr>
          <p:spPr bwMode="auto">
            <a:xfrm>
              <a:off x="1508" y="2122"/>
              <a:ext cx="38" cy="68"/>
            </a:xfrm>
            <a:custGeom>
              <a:avLst/>
              <a:gdLst>
                <a:gd name="T0" fmla="*/ 11 w 28"/>
                <a:gd name="T1" fmla="*/ 29 h 49"/>
                <a:gd name="T2" fmla="*/ 8 w 28"/>
                <a:gd name="T3" fmla="*/ 32 h 49"/>
                <a:gd name="T4" fmla="*/ 5 w 28"/>
                <a:gd name="T5" fmla="*/ 29 h 49"/>
                <a:gd name="T6" fmla="*/ 5 w 28"/>
                <a:gd name="T7" fmla="*/ 13 h 49"/>
                <a:gd name="T8" fmla="*/ 0 w 28"/>
                <a:gd name="T9" fmla="*/ 16 h 49"/>
                <a:gd name="T10" fmla="*/ 0 w 28"/>
                <a:gd name="T11" fmla="*/ 49 h 49"/>
                <a:gd name="T12" fmla="*/ 28 w 28"/>
                <a:gd name="T13" fmla="*/ 49 h 49"/>
                <a:gd name="T14" fmla="*/ 28 w 28"/>
                <a:gd name="T15" fmla="*/ 0 h 49"/>
                <a:gd name="T16" fmla="*/ 11 w 28"/>
                <a:gd name="T17" fmla="*/ 10 h 49"/>
                <a:gd name="T18" fmla="*/ 11 w 28"/>
                <a:gd name="T19" fmla="*/ 2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9">
                  <a:moveTo>
                    <a:pt x="11" y="29"/>
                  </a:moveTo>
                  <a:cubicBezTo>
                    <a:pt x="11" y="31"/>
                    <a:pt x="9" y="32"/>
                    <a:pt x="8" y="32"/>
                  </a:cubicBezTo>
                  <a:cubicBezTo>
                    <a:pt x="7" y="32"/>
                    <a:pt x="5" y="31"/>
                    <a:pt x="5" y="29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1" y="10"/>
                    <a:pt x="11" y="10"/>
                    <a:pt x="11" y="10"/>
                  </a:cubicBezTo>
                  <a:lnTo>
                    <a:pt x="11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" name="Freeform 521"/>
            <p:cNvSpPr>
              <a:spLocks noEditPoints="1"/>
            </p:cNvSpPr>
            <p:nvPr/>
          </p:nvSpPr>
          <p:spPr bwMode="auto">
            <a:xfrm>
              <a:off x="1494" y="2075"/>
              <a:ext cx="66" cy="131"/>
            </a:xfrm>
            <a:custGeom>
              <a:avLst/>
              <a:gdLst>
                <a:gd name="T0" fmla="*/ 38 w 48"/>
                <a:gd name="T1" fmla="*/ 7 h 95"/>
                <a:gd name="T2" fmla="*/ 37 w 48"/>
                <a:gd name="T3" fmla="*/ 7 h 95"/>
                <a:gd name="T4" fmla="*/ 37 w 48"/>
                <a:gd name="T5" fmla="*/ 7 h 95"/>
                <a:gd name="T6" fmla="*/ 37 w 48"/>
                <a:gd name="T7" fmla="*/ 6 h 95"/>
                <a:gd name="T8" fmla="*/ 31 w 48"/>
                <a:gd name="T9" fmla="*/ 0 h 95"/>
                <a:gd name="T10" fmla="*/ 18 w 48"/>
                <a:gd name="T11" fmla="*/ 0 h 95"/>
                <a:gd name="T12" fmla="*/ 13 w 48"/>
                <a:gd name="T13" fmla="*/ 5 h 95"/>
                <a:gd name="T14" fmla="*/ 32 w 48"/>
                <a:gd name="T15" fmla="*/ 5 h 95"/>
                <a:gd name="T16" fmla="*/ 32 w 48"/>
                <a:gd name="T17" fmla="*/ 7 h 95"/>
                <a:gd name="T18" fmla="*/ 9 w 48"/>
                <a:gd name="T19" fmla="*/ 7 h 95"/>
                <a:gd name="T20" fmla="*/ 0 w 48"/>
                <a:gd name="T21" fmla="*/ 17 h 95"/>
                <a:gd name="T22" fmla="*/ 0 w 48"/>
                <a:gd name="T23" fmla="*/ 85 h 95"/>
                <a:gd name="T24" fmla="*/ 10 w 48"/>
                <a:gd name="T25" fmla="*/ 95 h 95"/>
                <a:gd name="T26" fmla="*/ 38 w 48"/>
                <a:gd name="T27" fmla="*/ 95 h 95"/>
                <a:gd name="T28" fmla="*/ 48 w 48"/>
                <a:gd name="T29" fmla="*/ 85 h 95"/>
                <a:gd name="T30" fmla="*/ 48 w 48"/>
                <a:gd name="T31" fmla="*/ 17 h 95"/>
                <a:gd name="T32" fmla="*/ 38 w 48"/>
                <a:gd name="T33" fmla="*/ 7 h 95"/>
                <a:gd name="T34" fmla="*/ 42 w 48"/>
                <a:gd name="T35" fmla="*/ 85 h 95"/>
                <a:gd name="T36" fmla="*/ 38 w 48"/>
                <a:gd name="T37" fmla="*/ 89 h 95"/>
                <a:gd name="T38" fmla="*/ 10 w 48"/>
                <a:gd name="T39" fmla="*/ 89 h 95"/>
                <a:gd name="T40" fmla="*/ 6 w 48"/>
                <a:gd name="T41" fmla="*/ 85 h 95"/>
                <a:gd name="T42" fmla="*/ 6 w 48"/>
                <a:gd name="T43" fmla="*/ 17 h 95"/>
                <a:gd name="T44" fmla="*/ 10 w 48"/>
                <a:gd name="T45" fmla="*/ 13 h 95"/>
                <a:gd name="T46" fmla="*/ 38 w 48"/>
                <a:gd name="T47" fmla="*/ 13 h 95"/>
                <a:gd name="T48" fmla="*/ 42 w 48"/>
                <a:gd name="T49" fmla="*/ 17 h 95"/>
                <a:gd name="T50" fmla="*/ 42 w 48"/>
                <a:gd name="T51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" h="95">
                  <a:moveTo>
                    <a:pt x="38" y="7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3" y="2"/>
                    <a:pt x="13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4" y="8"/>
                    <a:pt x="0" y="12"/>
                    <a:pt x="0" y="17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0"/>
                    <a:pt x="5" y="95"/>
                    <a:pt x="10" y="95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44" y="95"/>
                    <a:pt x="48" y="90"/>
                    <a:pt x="48" y="85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2"/>
                    <a:pt x="44" y="7"/>
                    <a:pt x="38" y="7"/>
                  </a:cubicBezTo>
                  <a:close/>
                  <a:moveTo>
                    <a:pt x="42" y="85"/>
                  </a:moveTo>
                  <a:cubicBezTo>
                    <a:pt x="42" y="87"/>
                    <a:pt x="40" y="89"/>
                    <a:pt x="38" y="89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8" y="89"/>
                    <a:pt x="6" y="87"/>
                    <a:pt x="6" y="85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5"/>
                    <a:pt x="8" y="13"/>
                    <a:pt x="10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13"/>
                    <a:pt x="42" y="15"/>
                    <a:pt x="42" y="17"/>
                  </a:cubicBezTo>
                  <a:lnTo>
                    <a:pt x="42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" name="Freeform 522"/>
            <p:cNvSpPr>
              <a:spLocks noEditPoints="1"/>
            </p:cNvSpPr>
            <p:nvPr/>
          </p:nvSpPr>
          <p:spPr bwMode="auto">
            <a:xfrm>
              <a:off x="1358" y="2173"/>
              <a:ext cx="114" cy="74"/>
            </a:xfrm>
            <a:custGeom>
              <a:avLst/>
              <a:gdLst>
                <a:gd name="T0" fmla="*/ 0 w 114"/>
                <a:gd name="T1" fmla="*/ 0 h 74"/>
                <a:gd name="T2" fmla="*/ 0 w 114"/>
                <a:gd name="T3" fmla="*/ 74 h 74"/>
                <a:gd name="T4" fmla="*/ 114 w 114"/>
                <a:gd name="T5" fmla="*/ 74 h 74"/>
                <a:gd name="T6" fmla="*/ 114 w 114"/>
                <a:gd name="T7" fmla="*/ 0 h 74"/>
                <a:gd name="T8" fmla="*/ 0 w 114"/>
                <a:gd name="T9" fmla="*/ 0 h 74"/>
                <a:gd name="T10" fmla="*/ 73 w 114"/>
                <a:gd name="T11" fmla="*/ 48 h 74"/>
                <a:gd name="T12" fmla="*/ 100 w 114"/>
                <a:gd name="T13" fmla="*/ 68 h 74"/>
                <a:gd name="T14" fmla="*/ 12 w 114"/>
                <a:gd name="T15" fmla="*/ 68 h 74"/>
                <a:gd name="T16" fmla="*/ 41 w 114"/>
                <a:gd name="T17" fmla="*/ 48 h 74"/>
                <a:gd name="T18" fmla="*/ 5 w 114"/>
                <a:gd name="T19" fmla="*/ 65 h 74"/>
                <a:gd name="T20" fmla="*/ 5 w 114"/>
                <a:gd name="T21" fmla="*/ 10 h 74"/>
                <a:gd name="T22" fmla="*/ 56 w 114"/>
                <a:gd name="T23" fmla="*/ 41 h 74"/>
                <a:gd name="T24" fmla="*/ 107 w 114"/>
                <a:gd name="T25" fmla="*/ 8 h 74"/>
                <a:gd name="T26" fmla="*/ 107 w 114"/>
                <a:gd name="T27" fmla="*/ 65 h 74"/>
                <a:gd name="T28" fmla="*/ 73 w 114"/>
                <a:gd name="T29" fmla="*/ 48 h 74"/>
                <a:gd name="T30" fmla="*/ 13 w 114"/>
                <a:gd name="T31" fmla="*/ 7 h 74"/>
                <a:gd name="T32" fmla="*/ 100 w 114"/>
                <a:gd name="T33" fmla="*/ 7 h 74"/>
                <a:gd name="T34" fmla="*/ 56 w 114"/>
                <a:gd name="T35" fmla="*/ 33 h 74"/>
                <a:gd name="T36" fmla="*/ 13 w 114"/>
                <a:gd name="T37" fmla="*/ 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4" h="74">
                  <a:moveTo>
                    <a:pt x="0" y="0"/>
                  </a:moveTo>
                  <a:lnTo>
                    <a:pt x="0" y="74"/>
                  </a:lnTo>
                  <a:lnTo>
                    <a:pt x="114" y="74"/>
                  </a:lnTo>
                  <a:lnTo>
                    <a:pt x="114" y="0"/>
                  </a:lnTo>
                  <a:lnTo>
                    <a:pt x="0" y="0"/>
                  </a:lnTo>
                  <a:close/>
                  <a:moveTo>
                    <a:pt x="73" y="48"/>
                  </a:moveTo>
                  <a:lnTo>
                    <a:pt x="100" y="68"/>
                  </a:lnTo>
                  <a:lnTo>
                    <a:pt x="12" y="68"/>
                  </a:lnTo>
                  <a:lnTo>
                    <a:pt x="41" y="48"/>
                  </a:lnTo>
                  <a:lnTo>
                    <a:pt x="5" y="65"/>
                  </a:lnTo>
                  <a:lnTo>
                    <a:pt x="5" y="10"/>
                  </a:lnTo>
                  <a:lnTo>
                    <a:pt x="56" y="41"/>
                  </a:lnTo>
                  <a:lnTo>
                    <a:pt x="107" y="8"/>
                  </a:lnTo>
                  <a:lnTo>
                    <a:pt x="107" y="65"/>
                  </a:lnTo>
                  <a:lnTo>
                    <a:pt x="73" y="48"/>
                  </a:lnTo>
                  <a:close/>
                  <a:moveTo>
                    <a:pt x="13" y="7"/>
                  </a:moveTo>
                  <a:lnTo>
                    <a:pt x="100" y="7"/>
                  </a:lnTo>
                  <a:lnTo>
                    <a:pt x="56" y="33"/>
                  </a:lnTo>
                  <a:lnTo>
                    <a:pt x="13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" name="Freeform 523"/>
            <p:cNvSpPr>
              <a:spLocks noEditPoints="1"/>
            </p:cNvSpPr>
            <p:nvPr/>
          </p:nvSpPr>
          <p:spPr bwMode="auto">
            <a:xfrm>
              <a:off x="964" y="1634"/>
              <a:ext cx="63" cy="78"/>
            </a:xfrm>
            <a:custGeom>
              <a:avLst/>
              <a:gdLst>
                <a:gd name="T0" fmla="*/ 0 w 63"/>
                <a:gd name="T1" fmla="*/ 0 h 78"/>
                <a:gd name="T2" fmla="*/ 0 w 63"/>
                <a:gd name="T3" fmla="*/ 78 h 78"/>
                <a:gd name="T4" fmla="*/ 32 w 63"/>
                <a:gd name="T5" fmla="*/ 56 h 78"/>
                <a:gd name="T6" fmla="*/ 63 w 63"/>
                <a:gd name="T7" fmla="*/ 78 h 78"/>
                <a:gd name="T8" fmla="*/ 63 w 63"/>
                <a:gd name="T9" fmla="*/ 0 h 78"/>
                <a:gd name="T10" fmla="*/ 0 w 63"/>
                <a:gd name="T11" fmla="*/ 0 h 78"/>
                <a:gd name="T12" fmla="*/ 48 w 63"/>
                <a:gd name="T13" fmla="*/ 35 h 78"/>
                <a:gd name="T14" fmla="*/ 15 w 63"/>
                <a:gd name="T15" fmla="*/ 35 h 78"/>
                <a:gd name="T16" fmla="*/ 15 w 63"/>
                <a:gd name="T17" fmla="*/ 33 h 78"/>
                <a:gd name="T18" fmla="*/ 48 w 63"/>
                <a:gd name="T19" fmla="*/ 33 h 78"/>
                <a:gd name="T20" fmla="*/ 48 w 63"/>
                <a:gd name="T21" fmla="*/ 35 h 78"/>
                <a:gd name="T22" fmla="*/ 48 w 63"/>
                <a:gd name="T23" fmla="*/ 23 h 78"/>
                <a:gd name="T24" fmla="*/ 15 w 63"/>
                <a:gd name="T25" fmla="*/ 23 h 78"/>
                <a:gd name="T26" fmla="*/ 15 w 63"/>
                <a:gd name="T27" fmla="*/ 20 h 78"/>
                <a:gd name="T28" fmla="*/ 48 w 63"/>
                <a:gd name="T29" fmla="*/ 20 h 78"/>
                <a:gd name="T30" fmla="*/ 48 w 63"/>
                <a:gd name="T31" fmla="*/ 2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78">
                  <a:moveTo>
                    <a:pt x="0" y="0"/>
                  </a:moveTo>
                  <a:lnTo>
                    <a:pt x="0" y="78"/>
                  </a:lnTo>
                  <a:lnTo>
                    <a:pt x="32" y="56"/>
                  </a:lnTo>
                  <a:lnTo>
                    <a:pt x="63" y="78"/>
                  </a:lnTo>
                  <a:lnTo>
                    <a:pt x="63" y="0"/>
                  </a:lnTo>
                  <a:lnTo>
                    <a:pt x="0" y="0"/>
                  </a:lnTo>
                  <a:close/>
                  <a:moveTo>
                    <a:pt x="48" y="35"/>
                  </a:moveTo>
                  <a:lnTo>
                    <a:pt x="15" y="35"/>
                  </a:lnTo>
                  <a:lnTo>
                    <a:pt x="15" y="33"/>
                  </a:lnTo>
                  <a:lnTo>
                    <a:pt x="48" y="33"/>
                  </a:lnTo>
                  <a:lnTo>
                    <a:pt x="48" y="35"/>
                  </a:lnTo>
                  <a:close/>
                  <a:moveTo>
                    <a:pt x="48" y="23"/>
                  </a:moveTo>
                  <a:lnTo>
                    <a:pt x="15" y="23"/>
                  </a:lnTo>
                  <a:lnTo>
                    <a:pt x="15" y="20"/>
                  </a:lnTo>
                  <a:lnTo>
                    <a:pt x="48" y="20"/>
                  </a:lnTo>
                  <a:lnTo>
                    <a:pt x="48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" name="Freeform 524"/>
            <p:cNvSpPr>
              <a:spLocks noEditPoints="1"/>
            </p:cNvSpPr>
            <p:nvPr/>
          </p:nvSpPr>
          <p:spPr bwMode="auto">
            <a:xfrm>
              <a:off x="1611" y="2246"/>
              <a:ext cx="69" cy="65"/>
            </a:xfrm>
            <a:custGeom>
              <a:avLst/>
              <a:gdLst>
                <a:gd name="T0" fmla="*/ 50 w 50"/>
                <a:gd name="T1" fmla="*/ 12 h 47"/>
                <a:gd name="T2" fmla="*/ 12 w 50"/>
                <a:gd name="T3" fmla="*/ 12 h 47"/>
                <a:gd name="T4" fmla="*/ 8 w 50"/>
                <a:gd name="T5" fmla="*/ 0 h 47"/>
                <a:gd name="T6" fmla="*/ 0 w 50"/>
                <a:gd name="T7" fmla="*/ 0 h 47"/>
                <a:gd name="T8" fmla="*/ 0 w 50"/>
                <a:gd name="T9" fmla="*/ 2 h 47"/>
                <a:gd name="T10" fmla="*/ 7 w 50"/>
                <a:gd name="T11" fmla="*/ 2 h 47"/>
                <a:gd name="T12" fmla="*/ 16 w 50"/>
                <a:gd name="T13" fmla="*/ 38 h 47"/>
                <a:gd name="T14" fmla="*/ 13 w 50"/>
                <a:gd name="T15" fmla="*/ 42 h 47"/>
                <a:gd name="T16" fmla="*/ 17 w 50"/>
                <a:gd name="T17" fmla="*/ 47 h 47"/>
                <a:gd name="T18" fmla="*/ 22 w 50"/>
                <a:gd name="T19" fmla="*/ 42 h 47"/>
                <a:gd name="T20" fmla="*/ 21 w 50"/>
                <a:gd name="T21" fmla="*/ 40 h 47"/>
                <a:gd name="T22" fmla="*/ 34 w 50"/>
                <a:gd name="T23" fmla="*/ 40 h 47"/>
                <a:gd name="T24" fmla="*/ 33 w 50"/>
                <a:gd name="T25" fmla="*/ 42 h 47"/>
                <a:gd name="T26" fmla="*/ 37 w 50"/>
                <a:gd name="T27" fmla="*/ 47 h 47"/>
                <a:gd name="T28" fmla="*/ 42 w 50"/>
                <a:gd name="T29" fmla="*/ 42 h 47"/>
                <a:gd name="T30" fmla="*/ 37 w 50"/>
                <a:gd name="T31" fmla="*/ 38 h 47"/>
                <a:gd name="T32" fmla="*/ 18 w 50"/>
                <a:gd name="T33" fmla="*/ 38 h 47"/>
                <a:gd name="T34" fmla="*/ 17 w 50"/>
                <a:gd name="T35" fmla="*/ 34 h 47"/>
                <a:gd name="T36" fmla="*/ 42 w 50"/>
                <a:gd name="T37" fmla="*/ 34 h 47"/>
                <a:gd name="T38" fmla="*/ 50 w 50"/>
                <a:gd name="T39" fmla="*/ 12 h 47"/>
                <a:gd name="T40" fmla="*/ 37 w 50"/>
                <a:gd name="T41" fmla="*/ 40 h 47"/>
                <a:gd name="T42" fmla="*/ 40 w 50"/>
                <a:gd name="T43" fmla="*/ 42 h 47"/>
                <a:gd name="T44" fmla="*/ 37 w 50"/>
                <a:gd name="T45" fmla="*/ 45 h 47"/>
                <a:gd name="T46" fmla="*/ 34 w 50"/>
                <a:gd name="T47" fmla="*/ 42 h 47"/>
                <a:gd name="T48" fmla="*/ 37 w 50"/>
                <a:gd name="T49" fmla="*/ 40 h 47"/>
                <a:gd name="T50" fmla="*/ 17 w 50"/>
                <a:gd name="T51" fmla="*/ 40 h 47"/>
                <a:gd name="T52" fmla="*/ 20 w 50"/>
                <a:gd name="T53" fmla="*/ 42 h 47"/>
                <a:gd name="T54" fmla="*/ 17 w 50"/>
                <a:gd name="T55" fmla="*/ 45 h 47"/>
                <a:gd name="T56" fmla="*/ 14 w 50"/>
                <a:gd name="T57" fmla="*/ 42 h 47"/>
                <a:gd name="T58" fmla="*/ 17 w 50"/>
                <a:gd name="T59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" h="47">
                  <a:moveTo>
                    <a:pt x="50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4" y="39"/>
                    <a:pt x="13" y="40"/>
                    <a:pt x="13" y="42"/>
                  </a:cubicBezTo>
                  <a:cubicBezTo>
                    <a:pt x="13" y="45"/>
                    <a:pt x="15" y="47"/>
                    <a:pt x="17" y="47"/>
                  </a:cubicBezTo>
                  <a:cubicBezTo>
                    <a:pt x="20" y="47"/>
                    <a:pt x="22" y="45"/>
                    <a:pt x="22" y="42"/>
                  </a:cubicBezTo>
                  <a:cubicBezTo>
                    <a:pt x="22" y="41"/>
                    <a:pt x="21" y="41"/>
                    <a:pt x="21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41"/>
                    <a:pt x="33" y="41"/>
                    <a:pt x="33" y="42"/>
                  </a:cubicBezTo>
                  <a:cubicBezTo>
                    <a:pt x="33" y="45"/>
                    <a:pt x="35" y="47"/>
                    <a:pt x="37" y="47"/>
                  </a:cubicBezTo>
                  <a:cubicBezTo>
                    <a:pt x="40" y="47"/>
                    <a:pt x="42" y="45"/>
                    <a:pt x="42" y="42"/>
                  </a:cubicBezTo>
                  <a:cubicBezTo>
                    <a:pt x="42" y="40"/>
                    <a:pt x="40" y="38"/>
                    <a:pt x="37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42" y="34"/>
                    <a:pt x="42" y="34"/>
                    <a:pt x="42" y="34"/>
                  </a:cubicBezTo>
                  <a:lnTo>
                    <a:pt x="50" y="12"/>
                  </a:lnTo>
                  <a:close/>
                  <a:moveTo>
                    <a:pt x="37" y="40"/>
                  </a:moveTo>
                  <a:cubicBezTo>
                    <a:pt x="39" y="40"/>
                    <a:pt x="40" y="41"/>
                    <a:pt x="40" y="42"/>
                  </a:cubicBezTo>
                  <a:cubicBezTo>
                    <a:pt x="40" y="44"/>
                    <a:pt x="39" y="45"/>
                    <a:pt x="37" y="45"/>
                  </a:cubicBezTo>
                  <a:cubicBezTo>
                    <a:pt x="36" y="45"/>
                    <a:pt x="34" y="44"/>
                    <a:pt x="34" y="42"/>
                  </a:cubicBezTo>
                  <a:cubicBezTo>
                    <a:pt x="34" y="41"/>
                    <a:pt x="36" y="40"/>
                    <a:pt x="37" y="40"/>
                  </a:cubicBezTo>
                  <a:close/>
                  <a:moveTo>
                    <a:pt x="17" y="40"/>
                  </a:moveTo>
                  <a:cubicBezTo>
                    <a:pt x="19" y="40"/>
                    <a:pt x="20" y="41"/>
                    <a:pt x="20" y="42"/>
                  </a:cubicBezTo>
                  <a:cubicBezTo>
                    <a:pt x="20" y="44"/>
                    <a:pt x="19" y="45"/>
                    <a:pt x="17" y="45"/>
                  </a:cubicBezTo>
                  <a:cubicBezTo>
                    <a:pt x="16" y="45"/>
                    <a:pt x="14" y="44"/>
                    <a:pt x="14" y="42"/>
                  </a:cubicBezTo>
                  <a:cubicBezTo>
                    <a:pt x="14" y="41"/>
                    <a:pt x="16" y="40"/>
                    <a:pt x="17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3" name="Freeform 525"/>
            <p:cNvSpPr>
              <a:spLocks/>
            </p:cNvSpPr>
            <p:nvPr/>
          </p:nvSpPr>
          <p:spPr bwMode="auto">
            <a:xfrm>
              <a:off x="1444" y="2019"/>
              <a:ext cx="40" cy="44"/>
            </a:xfrm>
            <a:custGeom>
              <a:avLst/>
              <a:gdLst>
                <a:gd name="T0" fmla="*/ 0 w 29"/>
                <a:gd name="T1" fmla="*/ 32 h 32"/>
                <a:gd name="T2" fmla="*/ 29 w 29"/>
                <a:gd name="T3" fmla="*/ 19 h 32"/>
                <a:gd name="T4" fmla="*/ 0 w 29"/>
                <a:gd name="T5" fmla="*/ 0 h 32"/>
                <a:gd name="T6" fmla="*/ 0 w 29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32">
                  <a:moveTo>
                    <a:pt x="0" y="32"/>
                  </a:moveTo>
                  <a:cubicBezTo>
                    <a:pt x="29" y="19"/>
                    <a:pt x="29" y="19"/>
                    <a:pt x="29" y="19"/>
                  </a:cubicBezTo>
                  <a:cubicBezTo>
                    <a:pt x="23" y="8"/>
                    <a:pt x="13" y="1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4" name="Freeform 526"/>
            <p:cNvSpPr>
              <a:spLocks/>
            </p:cNvSpPr>
            <p:nvPr/>
          </p:nvSpPr>
          <p:spPr bwMode="auto">
            <a:xfrm>
              <a:off x="1396" y="2019"/>
              <a:ext cx="72" cy="92"/>
            </a:xfrm>
            <a:custGeom>
              <a:avLst/>
              <a:gdLst>
                <a:gd name="T0" fmla="*/ 32 w 52"/>
                <a:gd name="T1" fmla="*/ 34 h 67"/>
                <a:gd name="T2" fmla="*/ 32 w 52"/>
                <a:gd name="T3" fmla="*/ 0 h 67"/>
                <a:gd name="T4" fmla="*/ 0 w 52"/>
                <a:gd name="T5" fmla="*/ 33 h 67"/>
                <a:gd name="T6" fmla="*/ 33 w 52"/>
                <a:gd name="T7" fmla="*/ 67 h 67"/>
                <a:gd name="T8" fmla="*/ 51 w 52"/>
                <a:gd name="T9" fmla="*/ 62 h 67"/>
                <a:gd name="T10" fmla="*/ 51 w 52"/>
                <a:gd name="T11" fmla="*/ 62 h 67"/>
                <a:gd name="T12" fmla="*/ 52 w 52"/>
                <a:gd name="T13" fmla="*/ 61 h 67"/>
                <a:gd name="T14" fmla="*/ 52 w 52"/>
                <a:gd name="T15" fmla="*/ 61 h 67"/>
                <a:gd name="T16" fmla="*/ 52 w 52"/>
                <a:gd name="T17" fmla="*/ 61 h 67"/>
                <a:gd name="T18" fmla="*/ 32 w 52"/>
                <a:gd name="T19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67">
                  <a:moveTo>
                    <a:pt x="32" y="34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1"/>
                    <a:pt x="0" y="15"/>
                    <a:pt x="0" y="33"/>
                  </a:cubicBezTo>
                  <a:cubicBezTo>
                    <a:pt x="0" y="52"/>
                    <a:pt x="15" y="67"/>
                    <a:pt x="33" y="67"/>
                  </a:cubicBezTo>
                  <a:cubicBezTo>
                    <a:pt x="40" y="67"/>
                    <a:pt x="46" y="65"/>
                    <a:pt x="51" y="62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1"/>
                    <a:pt x="52" y="61"/>
                    <a:pt x="52" y="61"/>
                  </a:cubicBezTo>
                  <a:lnTo>
                    <a:pt x="3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5" name="Freeform 527"/>
            <p:cNvSpPr>
              <a:spLocks/>
            </p:cNvSpPr>
            <p:nvPr/>
          </p:nvSpPr>
          <p:spPr bwMode="auto">
            <a:xfrm>
              <a:off x="1444" y="2049"/>
              <a:ext cx="44" cy="51"/>
            </a:xfrm>
            <a:custGeom>
              <a:avLst/>
              <a:gdLst>
                <a:gd name="T0" fmla="*/ 32 w 32"/>
                <a:gd name="T1" fmla="*/ 11 h 37"/>
                <a:gd name="T2" fmla="*/ 30 w 32"/>
                <a:gd name="T3" fmla="*/ 0 h 37"/>
                <a:gd name="T4" fmla="*/ 0 w 32"/>
                <a:gd name="T5" fmla="*/ 12 h 37"/>
                <a:gd name="T6" fmla="*/ 19 w 32"/>
                <a:gd name="T7" fmla="*/ 37 h 37"/>
                <a:gd name="T8" fmla="*/ 32 w 32"/>
                <a:gd name="T9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7">
                  <a:moveTo>
                    <a:pt x="32" y="11"/>
                  </a:moveTo>
                  <a:cubicBezTo>
                    <a:pt x="32" y="7"/>
                    <a:pt x="31" y="3"/>
                    <a:pt x="3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7" y="31"/>
                    <a:pt x="32" y="22"/>
                    <a:pt x="3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6" name="Freeform 528"/>
            <p:cNvSpPr>
              <a:spLocks/>
            </p:cNvSpPr>
            <p:nvPr/>
          </p:nvSpPr>
          <p:spPr bwMode="auto">
            <a:xfrm>
              <a:off x="1570" y="2179"/>
              <a:ext cx="35" cy="57"/>
            </a:xfrm>
            <a:custGeom>
              <a:avLst/>
              <a:gdLst>
                <a:gd name="T0" fmla="*/ 35 w 35"/>
                <a:gd name="T1" fmla="*/ 24 h 57"/>
                <a:gd name="T2" fmla="*/ 23 w 35"/>
                <a:gd name="T3" fmla="*/ 24 h 57"/>
                <a:gd name="T4" fmla="*/ 26 w 35"/>
                <a:gd name="T5" fmla="*/ 0 h 57"/>
                <a:gd name="T6" fmla="*/ 0 w 35"/>
                <a:gd name="T7" fmla="*/ 33 h 57"/>
                <a:gd name="T8" fmla="*/ 13 w 35"/>
                <a:gd name="T9" fmla="*/ 33 h 57"/>
                <a:gd name="T10" fmla="*/ 9 w 35"/>
                <a:gd name="T11" fmla="*/ 57 h 57"/>
                <a:gd name="T12" fmla="*/ 35 w 35"/>
                <a:gd name="T13" fmla="*/ 2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7">
                  <a:moveTo>
                    <a:pt x="35" y="24"/>
                  </a:moveTo>
                  <a:lnTo>
                    <a:pt x="23" y="24"/>
                  </a:lnTo>
                  <a:lnTo>
                    <a:pt x="26" y="0"/>
                  </a:lnTo>
                  <a:lnTo>
                    <a:pt x="0" y="33"/>
                  </a:lnTo>
                  <a:lnTo>
                    <a:pt x="13" y="33"/>
                  </a:lnTo>
                  <a:lnTo>
                    <a:pt x="9" y="57"/>
                  </a:lnTo>
                  <a:lnTo>
                    <a:pt x="35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7" name="Freeform 529"/>
            <p:cNvSpPr>
              <a:spLocks noEditPoints="1"/>
            </p:cNvSpPr>
            <p:nvPr/>
          </p:nvSpPr>
          <p:spPr bwMode="auto">
            <a:xfrm>
              <a:off x="1681" y="2267"/>
              <a:ext cx="92" cy="88"/>
            </a:xfrm>
            <a:custGeom>
              <a:avLst/>
              <a:gdLst>
                <a:gd name="T0" fmla="*/ 37 w 67"/>
                <a:gd name="T1" fmla="*/ 3 h 64"/>
                <a:gd name="T2" fmla="*/ 51 w 67"/>
                <a:gd name="T3" fmla="*/ 30 h 64"/>
                <a:gd name="T4" fmla="*/ 51 w 67"/>
                <a:gd name="T5" fmla="*/ 30 h 64"/>
                <a:gd name="T6" fmla="*/ 66 w 67"/>
                <a:gd name="T7" fmla="*/ 59 h 64"/>
                <a:gd name="T8" fmla="*/ 65 w 67"/>
                <a:gd name="T9" fmla="*/ 63 h 64"/>
                <a:gd name="T10" fmla="*/ 64 w 67"/>
                <a:gd name="T11" fmla="*/ 64 h 64"/>
                <a:gd name="T12" fmla="*/ 64 w 67"/>
                <a:gd name="T13" fmla="*/ 64 h 64"/>
                <a:gd name="T14" fmla="*/ 33 w 67"/>
                <a:gd name="T15" fmla="*/ 64 h 64"/>
                <a:gd name="T16" fmla="*/ 33 w 67"/>
                <a:gd name="T17" fmla="*/ 64 h 64"/>
                <a:gd name="T18" fmla="*/ 33 w 67"/>
                <a:gd name="T19" fmla="*/ 59 h 64"/>
                <a:gd name="T20" fmla="*/ 36 w 67"/>
                <a:gd name="T21" fmla="*/ 59 h 64"/>
                <a:gd name="T22" fmla="*/ 38 w 67"/>
                <a:gd name="T23" fmla="*/ 56 h 64"/>
                <a:gd name="T24" fmla="*/ 38 w 67"/>
                <a:gd name="T25" fmla="*/ 51 h 64"/>
                <a:gd name="T26" fmla="*/ 36 w 67"/>
                <a:gd name="T27" fmla="*/ 49 h 64"/>
                <a:gd name="T28" fmla="*/ 33 w 67"/>
                <a:gd name="T29" fmla="*/ 49 h 64"/>
                <a:gd name="T30" fmla="*/ 33 w 67"/>
                <a:gd name="T31" fmla="*/ 47 h 64"/>
                <a:gd name="T32" fmla="*/ 35 w 67"/>
                <a:gd name="T33" fmla="*/ 47 h 64"/>
                <a:gd name="T34" fmla="*/ 38 w 67"/>
                <a:gd name="T35" fmla="*/ 44 h 64"/>
                <a:gd name="T36" fmla="*/ 41 w 67"/>
                <a:gd name="T37" fmla="*/ 24 h 64"/>
                <a:gd name="T38" fmla="*/ 38 w 67"/>
                <a:gd name="T39" fmla="*/ 21 h 64"/>
                <a:gd name="T40" fmla="*/ 33 w 67"/>
                <a:gd name="T41" fmla="*/ 21 h 64"/>
                <a:gd name="T42" fmla="*/ 33 w 67"/>
                <a:gd name="T43" fmla="*/ 0 h 64"/>
                <a:gd name="T44" fmla="*/ 37 w 67"/>
                <a:gd name="T45" fmla="*/ 3 h 64"/>
                <a:gd name="T46" fmla="*/ 33 w 67"/>
                <a:gd name="T47" fmla="*/ 64 h 64"/>
                <a:gd name="T48" fmla="*/ 3 w 67"/>
                <a:gd name="T49" fmla="*/ 64 h 64"/>
                <a:gd name="T50" fmla="*/ 0 w 67"/>
                <a:gd name="T51" fmla="*/ 61 h 64"/>
                <a:gd name="T52" fmla="*/ 1 w 67"/>
                <a:gd name="T53" fmla="*/ 59 h 64"/>
                <a:gd name="T54" fmla="*/ 16 w 67"/>
                <a:gd name="T55" fmla="*/ 30 h 64"/>
                <a:gd name="T56" fmla="*/ 16 w 67"/>
                <a:gd name="T57" fmla="*/ 30 h 64"/>
                <a:gd name="T58" fmla="*/ 29 w 67"/>
                <a:gd name="T59" fmla="*/ 4 h 64"/>
                <a:gd name="T60" fmla="*/ 33 w 67"/>
                <a:gd name="T61" fmla="*/ 0 h 64"/>
                <a:gd name="T62" fmla="*/ 33 w 67"/>
                <a:gd name="T63" fmla="*/ 21 h 64"/>
                <a:gd name="T64" fmla="*/ 29 w 67"/>
                <a:gd name="T65" fmla="*/ 21 h 64"/>
                <a:gd name="T66" fmla="*/ 26 w 67"/>
                <a:gd name="T67" fmla="*/ 24 h 64"/>
                <a:gd name="T68" fmla="*/ 29 w 67"/>
                <a:gd name="T69" fmla="*/ 44 h 64"/>
                <a:gd name="T70" fmla="*/ 32 w 67"/>
                <a:gd name="T71" fmla="*/ 47 h 64"/>
                <a:gd name="T72" fmla="*/ 33 w 67"/>
                <a:gd name="T73" fmla="*/ 47 h 64"/>
                <a:gd name="T74" fmla="*/ 33 w 67"/>
                <a:gd name="T75" fmla="*/ 49 h 64"/>
                <a:gd name="T76" fmla="*/ 31 w 67"/>
                <a:gd name="T77" fmla="*/ 49 h 64"/>
                <a:gd name="T78" fmla="*/ 29 w 67"/>
                <a:gd name="T79" fmla="*/ 51 h 64"/>
                <a:gd name="T80" fmla="*/ 29 w 67"/>
                <a:gd name="T81" fmla="*/ 56 h 64"/>
                <a:gd name="T82" fmla="*/ 31 w 67"/>
                <a:gd name="T83" fmla="*/ 59 h 64"/>
                <a:gd name="T84" fmla="*/ 33 w 67"/>
                <a:gd name="T85" fmla="*/ 59 h 64"/>
                <a:gd name="T86" fmla="*/ 33 w 67"/>
                <a:gd name="T8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" h="64">
                  <a:moveTo>
                    <a:pt x="37" y="3"/>
                  </a:moveTo>
                  <a:cubicBezTo>
                    <a:pt x="51" y="30"/>
                    <a:pt x="51" y="30"/>
                    <a:pt x="51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61"/>
                    <a:pt x="66" y="62"/>
                    <a:pt x="65" y="63"/>
                  </a:cubicBezTo>
                  <a:cubicBezTo>
                    <a:pt x="65" y="64"/>
                    <a:pt x="64" y="64"/>
                    <a:pt x="64" y="64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8"/>
                    <a:pt x="38" y="56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0"/>
                    <a:pt x="37" y="49"/>
                    <a:pt x="36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7" y="47"/>
                    <a:pt x="38" y="46"/>
                    <a:pt x="38" y="4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39" y="21"/>
                    <a:pt x="38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5" y="0"/>
                    <a:pt x="36" y="1"/>
                    <a:pt x="37" y="3"/>
                  </a:cubicBezTo>
                  <a:close/>
                  <a:moveTo>
                    <a:pt x="33" y="64"/>
                  </a:moveTo>
                  <a:cubicBezTo>
                    <a:pt x="3" y="64"/>
                    <a:pt x="3" y="64"/>
                    <a:pt x="3" y="64"/>
                  </a:cubicBezTo>
                  <a:cubicBezTo>
                    <a:pt x="2" y="64"/>
                    <a:pt x="0" y="62"/>
                    <a:pt x="0" y="61"/>
                  </a:cubicBezTo>
                  <a:cubicBezTo>
                    <a:pt x="0" y="60"/>
                    <a:pt x="1" y="60"/>
                    <a:pt x="1" y="5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1"/>
                    <a:pt x="32" y="0"/>
                    <a:pt x="33" y="0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7" y="21"/>
                    <a:pt x="26" y="23"/>
                    <a:pt x="26" y="2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6"/>
                    <a:pt x="30" y="47"/>
                    <a:pt x="32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0" y="49"/>
                    <a:pt x="29" y="50"/>
                    <a:pt x="29" y="51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8"/>
                    <a:pt x="30" y="59"/>
                    <a:pt x="31" y="59"/>
                  </a:cubicBezTo>
                  <a:cubicBezTo>
                    <a:pt x="33" y="59"/>
                    <a:pt x="33" y="59"/>
                    <a:pt x="33" y="59"/>
                  </a:cubicBezTo>
                  <a:lnTo>
                    <a:pt x="33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8" name="Freeform 530"/>
            <p:cNvSpPr>
              <a:spLocks noEditPoints="1"/>
            </p:cNvSpPr>
            <p:nvPr/>
          </p:nvSpPr>
          <p:spPr bwMode="auto">
            <a:xfrm>
              <a:off x="1769" y="2213"/>
              <a:ext cx="33" cy="83"/>
            </a:xfrm>
            <a:custGeom>
              <a:avLst/>
              <a:gdLst>
                <a:gd name="T0" fmla="*/ 5 w 24"/>
                <a:gd name="T1" fmla="*/ 0 h 60"/>
                <a:gd name="T2" fmla="*/ 19 w 24"/>
                <a:gd name="T3" fmla="*/ 0 h 60"/>
                <a:gd name="T4" fmla="*/ 24 w 24"/>
                <a:gd name="T5" fmla="*/ 4 h 60"/>
                <a:gd name="T6" fmla="*/ 24 w 24"/>
                <a:gd name="T7" fmla="*/ 5 h 60"/>
                <a:gd name="T8" fmla="*/ 24 w 24"/>
                <a:gd name="T9" fmla="*/ 5 h 60"/>
                <a:gd name="T10" fmla="*/ 20 w 24"/>
                <a:gd name="T11" fmla="*/ 37 h 60"/>
                <a:gd name="T12" fmla="*/ 15 w 24"/>
                <a:gd name="T13" fmla="*/ 41 h 60"/>
                <a:gd name="T14" fmla="*/ 10 w 24"/>
                <a:gd name="T15" fmla="*/ 41 h 60"/>
                <a:gd name="T16" fmla="*/ 5 w 24"/>
                <a:gd name="T17" fmla="*/ 37 h 60"/>
                <a:gd name="T18" fmla="*/ 0 w 24"/>
                <a:gd name="T19" fmla="*/ 5 h 60"/>
                <a:gd name="T20" fmla="*/ 0 w 24"/>
                <a:gd name="T21" fmla="*/ 5 h 60"/>
                <a:gd name="T22" fmla="*/ 0 w 24"/>
                <a:gd name="T23" fmla="*/ 4 h 60"/>
                <a:gd name="T24" fmla="*/ 5 w 24"/>
                <a:gd name="T25" fmla="*/ 0 h 60"/>
                <a:gd name="T26" fmla="*/ 8 w 24"/>
                <a:gd name="T27" fmla="*/ 45 h 60"/>
                <a:gd name="T28" fmla="*/ 16 w 24"/>
                <a:gd name="T29" fmla="*/ 45 h 60"/>
                <a:gd name="T30" fmla="*/ 20 w 24"/>
                <a:gd name="T31" fmla="*/ 49 h 60"/>
                <a:gd name="T32" fmla="*/ 20 w 24"/>
                <a:gd name="T33" fmla="*/ 57 h 60"/>
                <a:gd name="T34" fmla="*/ 16 w 24"/>
                <a:gd name="T35" fmla="*/ 60 h 60"/>
                <a:gd name="T36" fmla="*/ 8 w 24"/>
                <a:gd name="T37" fmla="*/ 60 h 60"/>
                <a:gd name="T38" fmla="*/ 4 w 24"/>
                <a:gd name="T39" fmla="*/ 57 h 60"/>
                <a:gd name="T40" fmla="*/ 4 w 24"/>
                <a:gd name="T41" fmla="*/ 49 h 60"/>
                <a:gd name="T42" fmla="*/ 8 w 24"/>
                <a:gd name="T43" fmla="*/ 4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60">
                  <a:moveTo>
                    <a:pt x="5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9"/>
                    <a:pt x="18" y="41"/>
                    <a:pt x="15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7" y="41"/>
                    <a:pt x="5" y="39"/>
                    <a:pt x="5" y="3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5" y="0"/>
                  </a:cubicBezTo>
                  <a:close/>
                  <a:moveTo>
                    <a:pt x="8" y="45"/>
                  </a:moveTo>
                  <a:cubicBezTo>
                    <a:pt x="16" y="45"/>
                    <a:pt x="16" y="45"/>
                    <a:pt x="16" y="45"/>
                  </a:cubicBezTo>
                  <a:cubicBezTo>
                    <a:pt x="18" y="45"/>
                    <a:pt x="20" y="47"/>
                    <a:pt x="20" y="49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9"/>
                    <a:pt x="18" y="60"/>
                    <a:pt x="16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6" y="60"/>
                    <a:pt x="4" y="59"/>
                    <a:pt x="4" y="57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7"/>
                    <a:pt x="6" y="45"/>
                    <a:pt x="8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9" name="Oval 531"/>
            <p:cNvSpPr>
              <a:spLocks noChangeArrowheads="1"/>
            </p:cNvSpPr>
            <p:nvPr/>
          </p:nvSpPr>
          <p:spPr bwMode="auto">
            <a:xfrm>
              <a:off x="1347" y="2041"/>
              <a:ext cx="16" cy="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0" name="Freeform 532"/>
            <p:cNvSpPr>
              <a:spLocks/>
            </p:cNvSpPr>
            <p:nvPr/>
          </p:nvSpPr>
          <p:spPr bwMode="auto">
            <a:xfrm>
              <a:off x="1311" y="2055"/>
              <a:ext cx="86" cy="63"/>
            </a:xfrm>
            <a:custGeom>
              <a:avLst/>
              <a:gdLst>
                <a:gd name="T0" fmla="*/ 61 w 63"/>
                <a:gd name="T1" fmla="*/ 41 h 46"/>
                <a:gd name="T2" fmla="*/ 54 w 63"/>
                <a:gd name="T3" fmla="*/ 32 h 46"/>
                <a:gd name="T4" fmla="*/ 54 w 63"/>
                <a:gd name="T5" fmla="*/ 32 h 46"/>
                <a:gd name="T6" fmla="*/ 40 w 63"/>
                <a:gd name="T7" fmla="*/ 0 h 46"/>
                <a:gd name="T8" fmla="*/ 32 w 63"/>
                <a:gd name="T9" fmla="*/ 5 h 46"/>
                <a:gd name="T10" fmla="*/ 23 w 63"/>
                <a:gd name="T11" fmla="*/ 0 h 46"/>
                <a:gd name="T12" fmla="*/ 9 w 63"/>
                <a:gd name="T13" fmla="*/ 32 h 46"/>
                <a:gd name="T14" fmla="*/ 9 w 63"/>
                <a:gd name="T15" fmla="*/ 32 h 46"/>
                <a:gd name="T16" fmla="*/ 2 w 63"/>
                <a:gd name="T17" fmla="*/ 41 h 46"/>
                <a:gd name="T18" fmla="*/ 5 w 63"/>
                <a:gd name="T19" fmla="*/ 46 h 46"/>
                <a:gd name="T20" fmla="*/ 58 w 63"/>
                <a:gd name="T21" fmla="*/ 46 h 46"/>
                <a:gd name="T22" fmla="*/ 61 w 63"/>
                <a:gd name="T23" fmla="*/ 4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46">
                  <a:moveTo>
                    <a:pt x="61" y="41"/>
                  </a:moveTo>
                  <a:cubicBezTo>
                    <a:pt x="54" y="32"/>
                    <a:pt x="54" y="32"/>
                    <a:pt x="54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4" y="17"/>
                    <a:pt x="49" y="4"/>
                    <a:pt x="40" y="0"/>
                  </a:cubicBezTo>
                  <a:cubicBezTo>
                    <a:pt x="39" y="3"/>
                    <a:pt x="35" y="5"/>
                    <a:pt x="32" y="5"/>
                  </a:cubicBezTo>
                  <a:cubicBezTo>
                    <a:pt x="28" y="5"/>
                    <a:pt x="25" y="3"/>
                    <a:pt x="23" y="0"/>
                  </a:cubicBezTo>
                  <a:cubicBezTo>
                    <a:pt x="14" y="4"/>
                    <a:pt x="9" y="17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4"/>
                    <a:pt x="1" y="46"/>
                    <a:pt x="5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2" y="46"/>
                    <a:pt x="63" y="44"/>
                    <a:pt x="61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1" name="Freeform 533"/>
            <p:cNvSpPr>
              <a:spLocks/>
            </p:cNvSpPr>
            <p:nvPr/>
          </p:nvSpPr>
          <p:spPr bwMode="auto">
            <a:xfrm>
              <a:off x="1347" y="2122"/>
              <a:ext cx="15" cy="6"/>
            </a:xfrm>
            <a:custGeom>
              <a:avLst/>
              <a:gdLst>
                <a:gd name="T0" fmla="*/ 0 w 11"/>
                <a:gd name="T1" fmla="*/ 0 h 4"/>
                <a:gd name="T2" fmla="*/ 6 w 11"/>
                <a:gd name="T3" fmla="*/ 4 h 4"/>
                <a:gd name="T4" fmla="*/ 11 w 11"/>
                <a:gd name="T5" fmla="*/ 0 h 4"/>
                <a:gd name="T6" fmla="*/ 0 w 1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4">
                  <a:moveTo>
                    <a:pt x="0" y="0"/>
                  </a:moveTo>
                  <a:cubicBezTo>
                    <a:pt x="0" y="2"/>
                    <a:pt x="3" y="4"/>
                    <a:pt x="6" y="4"/>
                  </a:cubicBezTo>
                  <a:cubicBezTo>
                    <a:pt x="8" y="4"/>
                    <a:pt x="11" y="2"/>
                    <a:pt x="1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2" name="Freeform 534"/>
            <p:cNvSpPr>
              <a:spLocks/>
            </p:cNvSpPr>
            <p:nvPr/>
          </p:nvSpPr>
          <p:spPr bwMode="auto">
            <a:xfrm>
              <a:off x="872" y="1671"/>
              <a:ext cx="62" cy="59"/>
            </a:xfrm>
            <a:custGeom>
              <a:avLst/>
              <a:gdLst>
                <a:gd name="T0" fmla="*/ 3 w 45"/>
                <a:gd name="T1" fmla="*/ 41 h 43"/>
                <a:gd name="T2" fmla="*/ 8 w 45"/>
                <a:gd name="T3" fmla="*/ 43 h 43"/>
                <a:gd name="T4" fmla="*/ 14 w 45"/>
                <a:gd name="T5" fmla="*/ 40 h 43"/>
                <a:gd name="T6" fmla="*/ 41 w 45"/>
                <a:gd name="T7" fmla="*/ 11 h 43"/>
                <a:gd name="T8" fmla="*/ 43 w 45"/>
                <a:gd name="T9" fmla="*/ 0 h 43"/>
                <a:gd name="T10" fmla="*/ 41 w 45"/>
                <a:gd name="T11" fmla="*/ 0 h 43"/>
                <a:gd name="T12" fmla="*/ 33 w 45"/>
                <a:gd name="T13" fmla="*/ 3 h 43"/>
                <a:gd name="T14" fmla="*/ 4 w 45"/>
                <a:gd name="T15" fmla="*/ 30 h 43"/>
                <a:gd name="T16" fmla="*/ 3 w 45"/>
                <a:gd name="T17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3">
                  <a:moveTo>
                    <a:pt x="3" y="41"/>
                  </a:moveTo>
                  <a:cubicBezTo>
                    <a:pt x="4" y="43"/>
                    <a:pt x="6" y="43"/>
                    <a:pt x="8" y="43"/>
                  </a:cubicBezTo>
                  <a:cubicBezTo>
                    <a:pt x="10" y="43"/>
                    <a:pt x="13" y="42"/>
                    <a:pt x="14" y="40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4" y="7"/>
                    <a:pt x="45" y="2"/>
                    <a:pt x="43" y="0"/>
                  </a:cubicBezTo>
                  <a:cubicBezTo>
                    <a:pt x="43" y="0"/>
                    <a:pt x="42" y="0"/>
                    <a:pt x="41" y="0"/>
                  </a:cubicBezTo>
                  <a:cubicBezTo>
                    <a:pt x="39" y="0"/>
                    <a:pt x="36" y="1"/>
                    <a:pt x="33" y="3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33"/>
                    <a:pt x="0" y="38"/>
                    <a:pt x="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3" name="Freeform 535"/>
            <p:cNvSpPr>
              <a:spLocks noEditPoints="1"/>
            </p:cNvSpPr>
            <p:nvPr/>
          </p:nvSpPr>
          <p:spPr bwMode="auto">
            <a:xfrm>
              <a:off x="789" y="1643"/>
              <a:ext cx="113" cy="132"/>
            </a:xfrm>
            <a:custGeom>
              <a:avLst/>
              <a:gdLst>
                <a:gd name="T0" fmla="*/ 76 w 82"/>
                <a:gd name="T1" fmla="*/ 62 h 96"/>
                <a:gd name="T2" fmla="*/ 70 w 82"/>
                <a:gd name="T3" fmla="*/ 65 h 96"/>
                <a:gd name="T4" fmla="*/ 71 w 82"/>
                <a:gd name="T5" fmla="*/ 68 h 96"/>
                <a:gd name="T6" fmla="*/ 67 w 82"/>
                <a:gd name="T7" fmla="*/ 73 h 96"/>
                <a:gd name="T8" fmla="*/ 68 w 82"/>
                <a:gd name="T9" fmla="*/ 77 h 96"/>
                <a:gd name="T10" fmla="*/ 58 w 82"/>
                <a:gd name="T11" fmla="*/ 87 h 96"/>
                <a:gd name="T12" fmla="*/ 49 w 82"/>
                <a:gd name="T13" fmla="*/ 80 h 96"/>
                <a:gd name="T14" fmla="*/ 48 w 82"/>
                <a:gd name="T15" fmla="*/ 80 h 96"/>
                <a:gd name="T16" fmla="*/ 30 w 82"/>
                <a:gd name="T17" fmla="*/ 74 h 96"/>
                <a:gd name="T18" fmla="*/ 31 w 82"/>
                <a:gd name="T19" fmla="*/ 72 h 96"/>
                <a:gd name="T20" fmla="*/ 32 w 82"/>
                <a:gd name="T21" fmla="*/ 71 h 96"/>
                <a:gd name="T22" fmla="*/ 33 w 82"/>
                <a:gd name="T23" fmla="*/ 71 h 96"/>
                <a:gd name="T24" fmla="*/ 34 w 82"/>
                <a:gd name="T25" fmla="*/ 71 h 96"/>
                <a:gd name="T26" fmla="*/ 44 w 82"/>
                <a:gd name="T27" fmla="*/ 64 h 96"/>
                <a:gd name="T28" fmla="*/ 57 w 82"/>
                <a:gd name="T29" fmla="*/ 53 h 96"/>
                <a:gd name="T30" fmla="*/ 59 w 82"/>
                <a:gd name="T31" fmla="*/ 54 h 96"/>
                <a:gd name="T32" fmla="*/ 59 w 82"/>
                <a:gd name="T33" fmla="*/ 54 h 96"/>
                <a:gd name="T34" fmla="*/ 59 w 82"/>
                <a:gd name="T35" fmla="*/ 52 h 96"/>
                <a:gd name="T36" fmla="*/ 57 w 82"/>
                <a:gd name="T37" fmla="*/ 44 h 96"/>
                <a:gd name="T38" fmla="*/ 61 w 82"/>
                <a:gd name="T39" fmla="*/ 32 h 96"/>
                <a:gd name="T40" fmla="*/ 59 w 82"/>
                <a:gd name="T41" fmla="*/ 4 h 96"/>
                <a:gd name="T42" fmla="*/ 46 w 82"/>
                <a:gd name="T43" fmla="*/ 0 h 96"/>
                <a:gd name="T44" fmla="*/ 0 w 82"/>
                <a:gd name="T45" fmla="*/ 53 h 96"/>
                <a:gd name="T46" fmla="*/ 47 w 82"/>
                <a:gd name="T47" fmla="*/ 96 h 96"/>
                <a:gd name="T48" fmla="*/ 82 w 82"/>
                <a:gd name="T49" fmla="*/ 78 h 96"/>
                <a:gd name="T50" fmla="*/ 76 w 82"/>
                <a:gd name="T51" fmla="*/ 62 h 96"/>
                <a:gd name="T52" fmla="*/ 43 w 82"/>
                <a:gd name="T53" fmla="*/ 17 h 96"/>
                <a:gd name="T54" fmla="*/ 50 w 82"/>
                <a:gd name="T55" fmla="*/ 23 h 96"/>
                <a:gd name="T56" fmla="*/ 43 w 82"/>
                <a:gd name="T57" fmla="*/ 30 h 96"/>
                <a:gd name="T58" fmla="*/ 37 w 82"/>
                <a:gd name="T59" fmla="*/ 23 h 96"/>
                <a:gd name="T60" fmla="*/ 43 w 82"/>
                <a:gd name="T61" fmla="*/ 17 h 96"/>
                <a:gd name="T62" fmla="*/ 24 w 82"/>
                <a:gd name="T63" fmla="*/ 31 h 96"/>
                <a:gd name="T64" fmla="*/ 32 w 82"/>
                <a:gd name="T65" fmla="*/ 39 h 96"/>
                <a:gd name="T66" fmla="*/ 24 w 82"/>
                <a:gd name="T67" fmla="*/ 47 h 96"/>
                <a:gd name="T68" fmla="*/ 16 w 82"/>
                <a:gd name="T69" fmla="*/ 39 h 96"/>
                <a:gd name="T70" fmla="*/ 24 w 82"/>
                <a:gd name="T71" fmla="*/ 31 h 96"/>
                <a:gd name="T72" fmla="*/ 23 w 82"/>
                <a:gd name="T73" fmla="*/ 75 h 96"/>
                <a:gd name="T74" fmla="*/ 14 w 82"/>
                <a:gd name="T75" fmla="*/ 66 h 96"/>
                <a:gd name="T76" fmla="*/ 23 w 82"/>
                <a:gd name="T77" fmla="*/ 57 h 96"/>
                <a:gd name="T78" fmla="*/ 32 w 82"/>
                <a:gd name="T79" fmla="*/ 66 h 96"/>
                <a:gd name="T80" fmla="*/ 23 w 82"/>
                <a:gd name="T81" fmla="*/ 7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2" h="96">
                  <a:moveTo>
                    <a:pt x="76" y="62"/>
                  </a:moveTo>
                  <a:cubicBezTo>
                    <a:pt x="74" y="64"/>
                    <a:pt x="72" y="65"/>
                    <a:pt x="70" y="65"/>
                  </a:cubicBezTo>
                  <a:cubicBezTo>
                    <a:pt x="71" y="66"/>
                    <a:pt x="71" y="67"/>
                    <a:pt x="71" y="68"/>
                  </a:cubicBezTo>
                  <a:cubicBezTo>
                    <a:pt x="70" y="69"/>
                    <a:pt x="69" y="71"/>
                    <a:pt x="67" y="73"/>
                  </a:cubicBezTo>
                  <a:cubicBezTo>
                    <a:pt x="68" y="74"/>
                    <a:pt x="68" y="76"/>
                    <a:pt x="68" y="77"/>
                  </a:cubicBezTo>
                  <a:cubicBezTo>
                    <a:pt x="68" y="82"/>
                    <a:pt x="64" y="87"/>
                    <a:pt x="58" y="87"/>
                  </a:cubicBezTo>
                  <a:cubicBezTo>
                    <a:pt x="54" y="87"/>
                    <a:pt x="50" y="84"/>
                    <a:pt x="49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32" y="78"/>
                    <a:pt x="30" y="76"/>
                    <a:pt x="30" y="74"/>
                  </a:cubicBezTo>
                  <a:cubicBezTo>
                    <a:pt x="30" y="73"/>
                    <a:pt x="30" y="72"/>
                    <a:pt x="31" y="72"/>
                  </a:cubicBezTo>
                  <a:cubicBezTo>
                    <a:pt x="31" y="72"/>
                    <a:pt x="32" y="71"/>
                    <a:pt x="32" y="71"/>
                  </a:cubicBezTo>
                  <a:cubicBezTo>
                    <a:pt x="32" y="71"/>
                    <a:pt x="32" y="71"/>
                    <a:pt x="33" y="71"/>
                  </a:cubicBezTo>
                  <a:cubicBezTo>
                    <a:pt x="33" y="71"/>
                    <a:pt x="33" y="71"/>
                    <a:pt x="34" y="71"/>
                  </a:cubicBezTo>
                  <a:cubicBezTo>
                    <a:pt x="37" y="71"/>
                    <a:pt x="42" y="70"/>
                    <a:pt x="44" y="64"/>
                  </a:cubicBezTo>
                  <a:cubicBezTo>
                    <a:pt x="46" y="55"/>
                    <a:pt x="53" y="53"/>
                    <a:pt x="57" y="53"/>
                  </a:cubicBezTo>
                  <a:cubicBezTo>
                    <a:pt x="58" y="53"/>
                    <a:pt x="58" y="53"/>
                    <a:pt x="59" y="54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9" y="53"/>
                    <a:pt x="59" y="53"/>
                    <a:pt x="59" y="52"/>
                  </a:cubicBezTo>
                  <a:cubicBezTo>
                    <a:pt x="58" y="50"/>
                    <a:pt x="57" y="47"/>
                    <a:pt x="57" y="44"/>
                  </a:cubicBezTo>
                  <a:cubicBezTo>
                    <a:pt x="57" y="40"/>
                    <a:pt x="59" y="36"/>
                    <a:pt x="61" y="32"/>
                  </a:cubicBezTo>
                  <a:cubicBezTo>
                    <a:pt x="67" y="21"/>
                    <a:pt x="70" y="13"/>
                    <a:pt x="59" y="4"/>
                  </a:cubicBezTo>
                  <a:cubicBezTo>
                    <a:pt x="55" y="2"/>
                    <a:pt x="51" y="0"/>
                    <a:pt x="46" y="0"/>
                  </a:cubicBezTo>
                  <a:cubicBezTo>
                    <a:pt x="27" y="0"/>
                    <a:pt x="0" y="20"/>
                    <a:pt x="0" y="53"/>
                  </a:cubicBezTo>
                  <a:cubicBezTo>
                    <a:pt x="0" y="84"/>
                    <a:pt x="26" y="96"/>
                    <a:pt x="47" y="96"/>
                  </a:cubicBezTo>
                  <a:cubicBezTo>
                    <a:pt x="66" y="96"/>
                    <a:pt x="82" y="87"/>
                    <a:pt x="82" y="78"/>
                  </a:cubicBezTo>
                  <a:cubicBezTo>
                    <a:pt x="82" y="68"/>
                    <a:pt x="79" y="65"/>
                    <a:pt x="76" y="62"/>
                  </a:cubicBezTo>
                  <a:close/>
                  <a:moveTo>
                    <a:pt x="43" y="17"/>
                  </a:moveTo>
                  <a:cubicBezTo>
                    <a:pt x="47" y="17"/>
                    <a:pt x="50" y="20"/>
                    <a:pt x="50" y="23"/>
                  </a:cubicBezTo>
                  <a:cubicBezTo>
                    <a:pt x="50" y="27"/>
                    <a:pt x="47" y="30"/>
                    <a:pt x="43" y="30"/>
                  </a:cubicBezTo>
                  <a:cubicBezTo>
                    <a:pt x="40" y="30"/>
                    <a:pt x="37" y="27"/>
                    <a:pt x="37" y="23"/>
                  </a:cubicBezTo>
                  <a:cubicBezTo>
                    <a:pt x="37" y="20"/>
                    <a:pt x="40" y="17"/>
                    <a:pt x="43" y="17"/>
                  </a:cubicBezTo>
                  <a:close/>
                  <a:moveTo>
                    <a:pt x="24" y="31"/>
                  </a:moveTo>
                  <a:cubicBezTo>
                    <a:pt x="29" y="31"/>
                    <a:pt x="32" y="34"/>
                    <a:pt x="32" y="39"/>
                  </a:cubicBezTo>
                  <a:cubicBezTo>
                    <a:pt x="32" y="43"/>
                    <a:pt x="29" y="47"/>
                    <a:pt x="24" y="47"/>
                  </a:cubicBezTo>
                  <a:cubicBezTo>
                    <a:pt x="20" y="47"/>
                    <a:pt x="16" y="43"/>
                    <a:pt x="16" y="39"/>
                  </a:cubicBezTo>
                  <a:cubicBezTo>
                    <a:pt x="16" y="34"/>
                    <a:pt x="20" y="31"/>
                    <a:pt x="24" y="31"/>
                  </a:cubicBezTo>
                  <a:close/>
                  <a:moveTo>
                    <a:pt x="23" y="75"/>
                  </a:moveTo>
                  <a:cubicBezTo>
                    <a:pt x="18" y="75"/>
                    <a:pt x="14" y="71"/>
                    <a:pt x="14" y="66"/>
                  </a:cubicBezTo>
                  <a:cubicBezTo>
                    <a:pt x="14" y="61"/>
                    <a:pt x="18" y="57"/>
                    <a:pt x="23" y="57"/>
                  </a:cubicBezTo>
                  <a:cubicBezTo>
                    <a:pt x="28" y="57"/>
                    <a:pt x="32" y="61"/>
                    <a:pt x="32" y="66"/>
                  </a:cubicBezTo>
                  <a:cubicBezTo>
                    <a:pt x="32" y="71"/>
                    <a:pt x="28" y="75"/>
                    <a:pt x="23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4" name="Freeform 536"/>
            <p:cNvSpPr>
              <a:spLocks/>
            </p:cNvSpPr>
            <p:nvPr/>
          </p:nvSpPr>
          <p:spPr bwMode="auto">
            <a:xfrm>
              <a:off x="833" y="1719"/>
              <a:ext cx="50" cy="32"/>
            </a:xfrm>
            <a:custGeom>
              <a:avLst/>
              <a:gdLst>
                <a:gd name="T0" fmla="*/ 29 w 36"/>
                <a:gd name="T1" fmla="*/ 8 h 23"/>
                <a:gd name="T2" fmla="*/ 26 w 36"/>
                <a:gd name="T3" fmla="*/ 2 h 23"/>
                <a:gd name="T4" fmla="*/ 25 w 36"/>
                <a:gd name="T5" fmla="*/ 0 h 23"/>
                <a:gd name="T6" fmla="*/ 14 w 36"/>
                <a:gd name="T7" fmla="*/ 10 h 23"/>
                <a:gd name="T8" fmla="*/ 2 w 36"/>
                <a:gd name="T9" fmla="*/ 19 h 23"/>
                <a:gd name="T10" fmla="*/ 0 w 36"/>
                <a:gd name="T11" fmla="*/ 19 h 23"/>
                <a:gd name="T12" fmla="*/ 16 w 36"/>
                <a:gd name="T13" fmla="*/ 23 h 23"/>
                <a:gd name="T14" fmla="*/ 19 w 36"/>
                <a:gd name="T15" fmla="*/ 23 h 23"/>
                <a:gd name="T16" fmla="*/ 36 w 36"/>
                <a:gd name="T17" fmla="*/ 12 h 23"/>
                <a:gd name="T18" fmla="*/ 35 w 36"/>
                <a:gd name="T19" fmla="*/ 11 h 23"/>
                <a:gd name="T20" fmla="*/ 29 w 36"/>
                <a:gd name="T21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23">
                  <a:moveTo>
                    <a:pt x="29" y="8"/>
                  </a:moveTo>
                  <a:cubicBezTo>
                    <a:pt x="27" y="6"/>
                    <a:pt x="27" y="4"/>
                    <a:pt x="26" y="2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16" y="0"/>
                    <a:pt x="14" y="10"/>
                  </a:cubicBezTo>
                  <a:cubicBezTo>
                    <a:pt x="12" y="18"/>
                    <a:pt x="5" y="19"/>
                    <a:pt x="2" y="19"/>
                  </a:cubicBezTo>
                  <a:cubicBezTo>
                    <a:pt x="1" y="19"/>
                    <a:pt x="0" y="19"/>
                    <a:pt x="0" y="19"/>
                  </a:cubicBezTo>
                  <a:cubicBezTo>
                    <a:pt x="0" y="19"/>
                    <a:pt x="0" y="21"/>
                    <a:pt x="16" y="23"/>
                  </a:cubicBezTo>
                  <a:cubicBezTo>
                    <a:pt x="17" y="23"/>
                    <a:pt x="18" y="23"/>
                    <a:pt x="19" y="23"/>
                  </a:cubicBezTo>
                  <a:cubicBezTo>
                    <a:pt x="32" y="23"/>
                    <a:pt x="36" y="12"/>
                    <a:pt x="36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3" y="11"/>
                    <a:pt x="31" y="10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5" name="Freeform 537"/>
            <p:cNvSpPr>
              <a:spLocks/>
            </p:cNvSpPr>
            <p:nvPr/>
          </p:nvSpPr>
          <p:spPr bwMode="auto">
            <a:xfrm>
              <a:off x="1082" y="1793"/>
              <a:ext cx="17" cy="15"/>
            </a:xfrm>
            <a:custGeom>
              <a:avLst/>
              <a:gdLst>
                <a:gd name="T0" fmla="*/ 3 w 12"/>
                <a:gd name="T1" fmla="*/ 2 h 11"/>
                <a:gd name="T2" fmla="*/ 0 w 12"/>
                <a:gd name="T3" fmla="*/ 0 h 11"/>
                <a:gd name="T4" fmla="*/ 0 w 12"/>
                <a:gd name="T5" fmla="*/ 2 h 11"/>
                <a:gd name="T6" fmla="*/ 0 w 12"/>
                <a:gd name="T7" fmla="*/ 8 h 11"/>
                <a:gd name="T8" fmla="*/ 4 w 12"/>
                <a:gd name="T9" fmla="*/ 11 h 11"/>
                <a:gd name="T10" fmla="*/ 10 w 12"/>
                <a:gd name="T11" fmla="*/ 11 h 11"/>
                <a:gd name="T12" fmla="*/ 12 w 12"/>
                <a:gd name="T13" fmla="*/ 11 h 11"/>
                <a:gd name="T14" fmla="*/ 9 w 12"/>
                <a:gd name="T15" fmla="*/ 9 h 11"/>
                <a:gd name="T16" fmla="*/ 3 w 12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3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2" y="11"/>
                    <a:pt x="4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1" y="11"/>
                    <a:pt x="10" y="10"/>
                    <a:pt x="9" y="9"/>
                  </a:cubicBezTo>
                  <a:lnTo>
                    <a:pt x="3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6" name="Freeform 538"/>
            <p:cNvSpPr>
              <a:spLocks/>
            </p:cNvSpPr>
            <p:nvPr/>
          </p:nvSpPr>
          <p:spPr bwMode="auto">
            <a:xfrm>
              <a:off x="1033" y="1883"/>
              <a:ext cx="74" cy="16"/>
            </a:xfrm>
            <a:custGeom>
              <a:avLst/>
              <a:gdLst>
                <a:gd name="T0" fmla="*/ 4 w 54"/>
                <a:gd name="T1" fmla="*/ 12 h 12"/>
                <a:gd name="T2" fmla="*/ 50 w 54"/>
                <a:gd name="T3" fmla="*/ 12 h 12"/>
                <a:gd name="T4" fmla="*/ 54 w 54"/>
                <a:gd name="T5" fmla="*/ 8 h 12"/>
                <a:gd name="T6" fmla="*/ 54 w 54"/>
                <a:gd name="T7" fmla="*/ 6 h 12"/>
                <a:gd name="T8" fmla="*/ 54 w 54"/>
                <a:gd name="T9" fmla="*/ 0 h 12"/>
                <a:gd name="T10" fmla="*/ 48 w 54"/>
                <a:gd name="T11" fmla="*/ 0 h 12"/>
                <a:gd name="T12" fmla="*/ 5 w 54"/>
                <a:gd name="T13" fmla="*/ 0 h 12"/>
                <a:gd name="T14" fmla="*/ 0 w 54"/>
                <a:gd name="T15" fmla="*/ 0 h 12"/>
                <a:gd name="T16" fmla="*/ 0 w 54"/>
                <a:gd name="T17" fmla="*/ 6 h 12"/>
                <a:gd name="T18" fmla="*/ 0 w 54"/>
                <a:gd name="T19" fmla="*/ 8 h 12"/>
                <a:gd name="T20" fmla="*/ 4 w 54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2">
                  <a:moveTo>
                    <a:pt x="4" y="12"/>
                  </a:moveTo>
                  <a:cubicBezTo>
                    <a:pt x="50" y="12"/>
                    <a:pt x="50" y="12"/>
                    <a:pt x="50" y="12"/>
                  </a:cubicBezTo>
                  <a:cubicBezTo>
                    <a:pt x="52" y="12"/>
                    <a:pt x="54" y="10"/>
                    <a:pt x="54" y="8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2" y="0"/>
                    <a:pt x="50" y="0"/>
                    <a:pt x="4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7" name="Freeform 539"/>
            <p:cNvSpPr>
              <a:spLocks/>
            </p:cNvSpPr>
            <p:nvPr/>
          </p:nvSpPr>
          <p:spPr bwMode="auto">
            <a:xfrm>
              <a:off x="1033" y="1840"/>
              <a:ext cx="74" cy="37"/>
            </a:xfrm>
            <a:custGeom>
              <a:avLst/>
              <a:gdLst>
                <a:gd name="T0" fmla="*/ 50 w 54"/>
                <a:gd name="T1" fmla="*/ 0 h 27"/>
                <a:gd name="T2" fmla="*/ 4 w 54"/>
                <a:gd name="T3" fmla="*/ 0 h 27"/>
                <a:gd name="T4" fmla="*/ 0 w 54"/>
                <a:gd name="T5" fmla="*/ 4 h 27"/>
                <a:gd name="T6" fmla="*/ 0 w 54"/>
                <a:gd name="T7" fmla="*/ 22 h 27"/>
                <a:gd name="T8" fmla="*/ 0 w 54"/>
                <a:gd name="T9" fmla="*/ 27 h 27"/>
                <a:gd name="T10" fmla="*/ 5 w 54"/>
                <a:gd name="T11" fmla="*/ 27 h 27"/>
                <a:gd name="T12" fmla="*/ 48 w 54"/>
                <a:gd name="T13" fmla="*/ 27 h 27"/>
                <a:gd name="T14" fmla="*/ 54 w 54"/>
                <a:gd name="T15" fmla="*/ 27 h 27"/>
                <a:gd name="T16" fmla="*/ 54 w 54"/>
                <a:gd name="T17" fmla="*/ 22 h 27"/>
                <a:gd name="T18" fmla="*/ 54 w 54"/>
                <a:gd name="T19" fmla="*/ 4 h 27"/>
                <a:gd name="T20" fmla="*/ 50 w 54"/>
                <a:gd name="T2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27">
                  <a:moveTo>
                    <a:pt x="5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3" y="27"/>
                    <a:pt x="5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0" y="27"/>
                    <a:pt x="52" y="27"/>
                    <a:pt x="54" y="2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8" name="Freeform 540"/>
            <p:cNvSpPr>
              <a:spLocks/>
            </p:cNvSpPr>
            <p:nvPr/>
          </p:nvSpPr>
          <p:spPr bwMode="auto">
            <a:xfrm>
              <a:off x="1011" y="1840"/>
              <a:ext cx="18" cy="48"/>
            </a:xfrm>
            <a:custGeom>
              <a:avLst/>
              <a:gdLst>
                <a:gd name="T0" fmla="*/ 12 w 13"/>
                <a:gd name="T1" fmla="*/ 30 h 35"/>
                <a:gd name="T2" fmla="*/ 12 w 13"/>
                <a:gd name="T3" fmla="*/ 28 h 35"/>
                <a:gd name="T4" fmla="*/ 12 w 13"/>
                <a:gd name="T5" fmla="*/ 22 h 35"/>
                <a:gd name="T6" fmla="*/ 12 w 13"/>
                <a:gd name="T7" fmla="*/ 4 h 35"/>
                <a:gd name="T8" fmla="*/ 13 w 13"/>
                <a:gd name="T9" fmla="*/ 0 h 35"/>
                <a:gd name="T10" fmla="*/ 12 w 13"/>
                <a:gd name="T11" fmla="*/ 0 h 35"/>
                <a:gd name="T12" fmla="*/ 3 w 13"/>
                <a:gd name="T13" fmla="*/ 3 h 35"/>
                <a:gd name="T14" fmla="*/ 0 w 13"/>
                <a:gd name="T15" fmla="*/ 12 h 35"/>
                <a:gd name="T16" fmla="*/ 0 w 13"/>
                <a:gd name="T17" fmla="*/ 31 h 35"/>
                <a:gd name="T18" fmla="*/ 4 w 13"/>
                <a:gd name="T19" fmla="*/ 35 h 35"/>
                <a:gd name="T20" fmla="*/ 12 w 13"/>
                <a:gd name="T21" fmla="*/ 35 h 35"/>
                <a:gd name="T22" fmla="*/ 12 w 13"/>
                <a:gd name="T23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35">
                  <a:moveTo>
                    <a:pt x="12" y="30"/>
                  </a:moveTo>
                  <a:cubicBezTo>
                    <a:pt x="12" y="29"/>
                    <a:pt x="12" y="29"/>
                    <a:pt x="12" y="28"/>
                  </a:cubicBezTo>
                  <a:cubicBezTo>
                    <a:pt x="12" y="27"/>
                    <a:pt x="12" y="24"/>
                    <a:pt x="12" y="2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3"/>
                    <a:pt x="12" y="2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4" y="2"/>
                    <a:pt x="3" y="3"/>
                  </a:cubicBezTo>
                  <a:cubicBezTo>
                    <a:pt x="2" y="4"/>
                    <a:pt x="0" y="8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3"/>
                    <a:pt x="12" y="31"/>
                    <a:pt x="1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9" name="Freeform 541"/>
            <p:cNvSpPr>
              <a:spLocks/>
            </p:cNvSpPr>
            <p:nvPr/>
          </p:nvSpPr>
          <p:spPr bwMode="auto">
            <a:xfrm>
              <a:off x="1110" y="1840"/>
              <a:ext cx="18" cy="48"/>
            </a:xfrm>
            <a:custGeom>
              <a:avLst/>
              <a:gdLst>
                <a:gd name="T0" fmla="*/ 10 w 13"/>
                <a:gd name="T1" fmla="*/ 3 h 35"/>
                <a:gd name="T2" fmla="*/ 1 w 13"/>
                <a:gd name="T3" fmla="*/ 0 h 35"/>
                <a:gd name="T4" fmla="*/ 0 w 13"/>
                <a:gd name="T5" fmla="*/ 0 h 35"/>
                <a:gd name="T6" fmla="*/ 1 w 13"/>
                <a:gd name="T7" fmla="*/ 4 h 35"/>
                <a:gd name="T8" fmla="*/ 1 w 13"/>
                <a:gd name="T9" fmla="*/ 22 h 35"/>
                <a:gd name="T10" fmla="*/ 1 w 13"/>
                <a:gd name="T11" fmla="*/ 28 h 35"/>
                <a:gd name="T12" fmla="*/ 1 w 13"/>
                <a:gd name="T13" fmla="*/ 30 h 35"/>
                <a:gd name="T14" fmla="*/ 1 w 13"/>
                <a:gd name="T15" fmla="*/ 35 h 35"/>
                <a:gd name="T16" fmla="*/ 9 w 13"/>
                <a:gd name="T17" fmla="*/ 35 h 35"/>
                <a:gd name="T18" fmla="*/ 13 w 13"/>
                <a:gd name="T19" fmla="*/ 31 h 35"/>
                <a:gd name="T20" fmla="*/ 13 w 13"/>
                <a:gd name="T21" fmla="*/ 12 h 35"/>
                <a:gd name="T22" fmla="*/ 10 w 13"/>
                <a:gd name="T2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35">
                  <a:moveTo>
                    <a:pt x="10" y="3"/>
                  </a:moveTo>
                  <a:cubicBezTo>
                    <a:pt x="9" y="2"/>
                    <a:pt x="5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4"/>
                    <a:pt x="1" y="27"/>
                    <a:pt x="1" y="28"/>
                  </a:cubicBezTo>
                  <a:cubicBezTo>
                    <a:pt x="1" y="29"/>
                    <a:pt x="1" y="29"/>
                    <a:pt x="1" y="30"/>
                  </a:cubicBezTo>
                  <a:cubicBezTo>
                    <a:pt x="1" y="31"/>
                    <a:pt x="1" y="33"/>
                    <a:pt x="1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1" y="35"/>
                    <a:pt x="13" y="33"/>
                    <a:pt x="13" y="3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8"/>
                    <a:pt x="11" y="4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0" name="Freeform 542"/>
            <p:cNvSpPr>
              <a:spLocks/>
            </p:cNvSpPr>
            <p:nvPr/>
          </p:nvSpPr>
          <p:spPr bwMode="auto">
            <a:xfrm>
              <a:off x="1038" y="1791"/>
              <a:ext cx="64" cy="45"/>
            </a:xfrm>
            <a:custGeom>
              <a:avLst/>
              <a:gdLst>
                <a:gd name="T0" fmla="*/ 46 w 46"/>
                <a:gd name="T1" fmla="*/ 33 h 33"/>
                <a:gd name="T2" fmla="*/ 46 w 46"/>
                <a:gd name="T3" fmla="*/ 24 h 33"/>
                <a:gd name="T4" fmla="*/ 46 w 46"/>
                <a:gd name="T5" fmla="*/ 17 h 33"/>
                <a:gd name="T6" fmla="*/ 42 w 46"/>
                <a:gd name="T7" fmla="*/ 17 h 33"/>
                <a:gd name="T8" fmla="*/ 36 w 46"/>
                <a:gd name="T9" fmla="*/ 17 h 33"/>
                <a:gd name="T10" fmla="*/ 28 w 46"/>
                <a:gd name="T11" fmla="*/ 10 h 33"/>
                <a:gd name="T12" fmla="*/ 28 w 46"/>
                <a:gd name="T13" fmla="*/ 4 h 33"/>
                <a:gd name="T14" fmla="*/ 29 w 46"/>
                <a:gd name="T15" fmla="*/ 0 h 33"/>
                <a:gd name="T16" fmla="*/ 22 w 46"/>
                <a:gd name="T17" fmla="*/ 0 h 33"/>
                <a:gd name="T18" fmla="*/ 3 w 46"/>
                <a:gd name="T19" fmla="*/ 0 h 33"/>
                <a:gd name="T20" fmla="*/ 0 w 46"/>
                <a:gd name="T21" fmla="*/ 4 h 33"/>
                <a:gd name="T22" fmla="*/ 0 w 46"/>
                <a:gd name="T23" fmla="*/ 33 h 33"/>
                <a:gd name="T24" fmla="*/ 46 w 46"/>
                <a:gd name="T2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33">
                  <a:moveTo>
                    <a:pt x="46" y="33"/>
                  </a:moveTo>
                  <a:cubicBezTo>
                    <a:pt x="46" y="24"/>
                    <a:pt x="46" y="24"/>
                    <a:pt x="46" y="24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7"/>
                    <a:pt x="43" y="17"/>
                    <a:pt x="42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17"/>
                    <a:pt x="28" y="14"/>
                    <a:pt x="28" y="10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28" y="1"/>
                    <a:pt x="29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6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1" name="Freeform 543"/>
            <p:cNvSpPr>
              <a:spLocks noEditPoints="1"/>
            </p:cNvSpPr>
            <p:nvPr/>
          </p:nvSpPr>
          <p:spPr bwMode="auto">
            <a:xfrm>
              <a:off x="3212" y="1643"/>
              <a:ext cx="131" cy="131"/>
            </a:xfrm>
            <a:custGeom>
              <a:avLst/>
              <a:gdLst>
                <a:gd name="T0" fmla="*/ 47 w 95"/>
                <a:gd name="T1" fmla="*/ 0 h 95"/>
                <a:gd name="T2" fmla="*/ 0 w 95"/>
                <a:gd name="T3" fmla="*/ 47 h 95"/>
                <a:gd name="T4" fmla="*/ 47 w 95"/>
                <a:gd name="T5" fmla="*/ 95 h 95"/>
                <a:gd name="T6" fmla="*/ 95 w 95"/>
                <a:gd name="T7" fmla="*/ 47 h 95"/>
                <a:gd name="T8" fmla="*/ 47 w 95"/>
                <a:gd name="T9" fmla="*/ 0 h 95"/>
                <a:gd name="T10" fmla="*/ 47 w 95"/>
                <a:gd name="T11" fmla="*/ 86 h 95"/>
                <a:gd name="T12" fmla="*/ 9 w 95"/>
                <a:gd name="T13" fmla="*/ 47 h 95"/>
                <a:gd name="T14" fmla="*/ 47 w 95"/>
                <a:gd name="T15" fmla="*/ 9 h 95"/>
                <a:gd name="T16" fmla="*/ 86 w 95"/>
                <a:gd name="T17" fmla="*/ 47 h 95"/>
                <a:gd name="T18" fmla="*/ 47 w 95"/>
                <a:gd name="T19" fmla="*/ 8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95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5"/>
                    <a:pt x="47" y="95"/>
                  </a:cubicBezTo>
                  <a:cubicBezTo>
                    <a:pt x="74" y="95"/>
                    <a:pt x="95" y="73"/>
                    <a:pt x="95" y="47"/>
                  </a:cubicBezTo>
                  <a:cubicBezTo>
                    <a:pt x="95" y="21"/>
                    <a:pt x="74" y="0"/>
                    <a:pt x="47" y="0"/>
                  </a:cubicBezTo>
                  <a:close/>
                  <a:moveTo>
                    <a:pt x="47" y="86"/>
                  </a:moveTo>
                  <a:cubicBezTo>
                    <a:pt x="26" y="86"/>
                    <a:pt x="9" y="68"/>
                    <a:pt x="9" y="47"/>
                  </a:cubicBezTo>
                  <a:cubicBezTo>
                    <a:pt x="9" y="26"/>
                    <a:pt x="26" y="9"/>
                    <a:pt x="47" y="9"/>
                  </a:cubicBezTo>
                  <a:cubicBezTo>
                    <a:pt x="69" y="9"/>
                    <a:pt x="86" y="26"/>
                    <a:pt x="86" y="47"/>
                  </a:cubicBezTo>
                  <a:cubicBezTo>
                    <a:pt x="86" y="68"/>
                    <a:pt x="69" y="86"/>
                    <a:pt x="47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2" name="Freeform 544"/>
            <p:cNvSpPr>
              <a:spLocks noEditPoints="1"/>
            </p:cNvSpPr>
            <p:nvPr/>
          </p:nvSpPr>
          <p:spPr bwMode="auto">
            <a:xfrm>
              <a:off x="3250" y="1643"/>
              <a:ext cx="56" cy="131"/>
            </a:xfrm>
            <a:custGeom>
              <a:avLst/>
              <a:gdLst>
                <a:gd name="T0" fmla="*/ 20 w 40"/>
                <a:gd name="T1" fmla="*/ 4 h 95"/>
                <a:gd name="T2" fmla="*/ 36 w 40"/>
                <a:gd name="T3" fmla="*/ 47 h 95"/>
                <a:gd name="T4" fmla="*/ 20 w 40"/>
                <a:gd name="T5" fmla="*/ 90 h 95"/>
                <a:gd name="T6" fmla="*/ 4 w 40"/>
                <a:gd name="T7" fmla="*/ 47 h 95"/>
                <a:gd name="T8" fmla="*/ 20 w 40"/>
                <a:gd name="T9" fmla="*/ 4 h 95"/>
                <a:gd name="T10" fmla="*/ 20 w 40"/>
                <a:gd name="T11" fmla="*/ 0 h 95"/>
                <a:gd name="T12" fmla="*/ 0 w 40"/>
                <a:gd name="T13" fmla="*/ 47 h 95"/>
                <a:gd name="T14" fmla="*/ 20 w 40"/>
                <a:gd name="T15" fmla="*/ 95 h 95"/>
                <a:gd name="T16" fmla="*/ 40 w 40"/>
                <a:gd name="T17" fmla="*/ 47 h 95"/>
                <a:gd name="T18" fmla="*/ 20 w 40"/>
                <a:gd name="T1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95">
                  <a:moveTo>
                    <a:pt x="20" y="4"/>
                  </a:moveTo>
                  <a:cubicBezTo>
                    <a:pt x="27" y="4"/>
                    <a:pt x="36" y="20"/>
                    <a:pt x="36" y="47"/>
                  </a:cubicBezTo>
                  <a:cubicBezTo>
                    <a:pt x="36" y="74"/>
                    <a:pt x="27" y="90"/>
                    <a:pt x="20" y="90"/>
                  </a:cubicBezTo>
                  <a:cubicBezTo>
                    <a:pt x="13" y="90"/>
                    <a:pt x="4" y="74"/>
                    <a:pt x="4" y="47"/>
                  </a:cubicBezTo>
                  <a:cubicBezTo>
                    <a:pt x="4" y="20"/>
                    <a:pt x="13" y="4"/>
                    <a:pt x="20" y="4"/>
                  </a:cubicBezTo>
                  <a:moveTo>
                    <a:pt x="20" y="0"/>
                  </a:moveTo>
                  <a:cubicBezTo>
                    <a:pt x="9" y="0"/>
                    <a:pt x="0" y="21"/>
                    <a:pt x="0" y="47"/>
                  </a:cubicBezTo>
                  <a:cubicBezTo>
                    <a:pt x="0" y="73"/>
                    <a:pt x="9" y="95"/>
                    <a:pt x="20" y="95"/>
                  </a:cubicBezTo>
                  <a:cubicBezTo>
                    <a:pt x="31" y="95"/>
                    <a:pt x="40" y="73"/>
                    <a:pt x="40" y="47"/>
                  </a:cubicBezTo>
                  <a:cubicBezTo>
                    <a:pt x="40" y="21"/>
                    <a:pt x="31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3" name="Freeform 545"/>
            <p:cNvSpPr>
              <a:spLocks noEditPoints="1"/>
            </p:cNvSpPr>
            <p:nvPr/>
          </p:nvSpPr>
          <p:spPr bwMode="auto">
            <a:xfrm>
              <a:off x="3212" y="1680"/>
              <a:ext cx="131" cy="57"/>
            </a:xfrm>
            <a:custGeom>
              <a:avLst/>
              <a:gdLst>
                <a:gd name="T0" fmla="*/ 47 w 95"/>
                <a:gd name="T1" fmla="*/ 4 h 41"/>
                <a:gd name="T2" fmla="*/ 90 w 95"/>
                <a:gd name="T3" fmla="*/ 20 h 41"/>
                <a:gd name="T4" fmla="*/ 47 w 95"/>
                <a:gd name="T5" fmla="*/ 36 h 41"/>
                <a:gd name="T6" fmla="*/ 4 w 95"/>
                <a:gd name="T7" fmla="*/ 20 h 41"/>
                <a:gd name="T8" fmla="*/ 47 w 95"/>
                <a:gd name="T9" fmla="*/ 4 h 41"/>
                <a:gd name="T10" fmla="*/ 47 w 95"/>
                <a:gd name="T11" fmla="*/ 0 h 41"/>
                <a:gd name="T12" fmla="*/ 0 w 95"/>
                <a:gd name="T13" fmla="*/ 20 h 41"/>
                <a:gd name="T14" fmla="*/ 47 w 95"/>
                <a:gd name="T15" fmla="*/ 41 h 41"/>
                <a:gd name="T16" fmla="*/ 95 w 95"/>
                <a:gd name="T17" fmla="*/ 20 h 41"/>
                <a:gd name="T18" fmla="*/ 47 w 95"/>
                <a:gd name="T1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41">
                  <a:moveTo>
                    <a:pt x="47" y="4"/>
                  </a:moveTo>
                  <a:cubicBezTo>
                    <a:pt x="74" y="4"/>
                    <a:pt x="90" y="14"/>
                    <a:pt x="90" y="20"/>
                  </a:cubicBezTo>
                  <a:cubicBezTo>
                    <a:pt x="90" y="27"/>
                    <a:pt x="74" y="36"/>
                    <a:pt x="47" y="36"/>
                  </a:cubicBezTo>
                  <a:cubicBezTo>
                    <a:pt x="21" y="36"/>
                    <a:pt x="4" y="27"/>
                    <a:pt x="4" y="20"/>
                  </a:cubicBezTo>
                  <a:cubicBezTo>
                    <a:pt x="4" y="14"/>
                    <a:pt x="21" y="4"/>
                    <a:pt x="47" y="4"/>
                  </a:cubicBezTo>
                  <a:moveTo>
                    <a:pt x="47" y="0"/>
                  </a:moveTo>
                  <a:cubicBezTo>
                    <a:pt x="21" y="0"/>
                    <a:pt x="0" y="9"/>
                    <a:pt x="0" y="20"/>
                  </a:cubicBezTo>
                  <a:cubicBezTo>
                    <a:pt x="0" y="31"/>
                    <a:pt x="21" y="41"/>
                    <a:pt x="47" y="41"/>
                  </a:cubicBezTo>
                  <a:cubicBezTo>
                    <a:pt x="74" y="41"/>
                    <a:pt x="95" y="31"/>
                    <a:pt x="95" y="20"/>
                  </a:cubicBezTo>
                  <a:cubicBezTo>
                    <a:pt x="95" y="9"/>
                    <a:pt x="74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4" name="Freeform 546"/>
            <p:cNvSpPr>
              <a:spLocks noEditPoints="1"/>
            </p:cNvSpPr>
            <p:nvPr/>
          </p:nvSpPr>
          <p:spPr bwMode="auto">
            <a:xfrm>
              <a:off x="2307" y="1963"/>
              <a:ext cx="134" cy="61"/>
            </a:xfrm>
            <a:custGeom>
              <a:avLst/>
              <a:gdLst>
                <a:gd name="T0" fmla="*/ 0 w 97"/>
                <a:gd name="T1" fmla="*/ 0 h 45"/>
                <a:gd name="T2" fmla="*/ 0 w 97"/>
                <a:gd name="T3" fmla="*/ 41 h 45"/>
                <a:gd name="T4" fmla="*/ 4 w 97"/>
                <a:gd name="T5" fmla="*/ 45 h 45"/>
                <a:gd name="T6" fmla="*/ 93 w 97"/>
                <a:gd name="T7" fmla="*/ 45 h 45"/>
                <a:gd name="T8" fmla="*/ 97 w 97"/>
                <a:gd name="T9" fmla="*/ 41 h 45"/>
                <a:gd name="T10" fmla="*/ 97 w 97"/>
                <a:gd name="T11" fmla="*/ 0 h 45"/>
                <a:gd name="T12" fmla="*/ 0 w 97"/>
                <a:gd name="T13" fmla="*/ 0 h 45"/>
                <a:gd name="T14" fmla="*/ 91 w 97"/>
                <a:gd name="T15" fmla="*/ 38 h 45"/>
                <a:gd name="T16" fmla="*/ 7 w 97"/>
                <a:gd name="T17" fmla="*/ 38 h 45"/>
                <a:gd name="T18" fmla="*/ 7 w 97"/>
                <a:gd name="T19" fmla="*/ 7 h 45"/>
                <a:gd name="T20" fmla="*/ 91 w 97"/>
                <a:gd name="T21" fmla="*/ 7 h 45"/>
                <a:gd name="T22" fmla="*/ 91 w 97"/>
                <a:gd name="T2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45">
                  <a:moveTo>
                    <a:pt x="0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95" y="45"/>
                    <a:pt x="97" y="43"/>
                    <a:pt x="97" y="41"/>
                  </a:cubicBezTo>
                  <a:cubicBezTo>
                    <a:pt x="97" y="0"/>
                    <a:pt x="97" y="0"/>
                    <a:pt x="97" y="0"/>
                  </a:cubicBezTo>
                  <a:lnTo>
                    <a:pt x="0" y="0"/>
                  </a:lnTo>
                  <a:close/>
                  <a:moveTo>
                    <a:pt x="91" y="38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1" y="7"/>
                    <a:pt x="91" y="7"/>
                    <a:pt x="91" y="7"/>
                  </a:cubicBezTo>
                  <a:lnTo>
                    <a:pt x="91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5" name="Freeform 547"/>
            <p:cNvSpPr>
              <a:spLocks/>
            </p:cNvSpPr>
            <p:nvPr/>
          </p:nvSpPr>
          <p:spPr bwMode="auto">
            <a:xfrm>
              <a:off x="2302" y="1921"/>
              <a:ext cx="19" cy="32"/>
            </a:xfrm>
            <a:custGeom>
              <a:avLst/>
              <a:gdLst>
                <a:gd name="T0" fmla="*/ 14 w 14"/>
                <a:gd name="T1" fmla="*/ 10 h 23"/>
                <a:gd name="T2" fmla="*/ 11 w 14"/>
                <a:gd name="T3" fmla="*/ 6 h 23"/>
                <a:gd name="T4" fmla="*/ 3 w 14"/>
                <a:gd name="T5" fmla="*/ 1 h 23"/>
                <a:gd name="T6" fmla="*/ 1 w 14"/>
                <a:gd name="T7" fmla="*/ 0 h 23"/>
                <a:gd name="T8" fmla="*/ 1 w 14"/>
                <a:gd name="T9" fmla="*/ 0 h 23"/>
                <a:gd name="T10" fmla="*/ 1 w 14"/>
                <a:gd name="T11" fmla="*/ 2 h 23"/>
                <a:gd name="T12" fmla="*/ 3 w 14"/>
                <a:gd name="T13" fmla="*/ 21 h 23"/>
                <a:gd name="T14" fmla="*/ 4 w 14"/>
                <a:gd name="T15" fmla="*/ 23 h 23"/>
                <a:gd name="T16" fmla="*/ 6 w 14"/>
                <a:gd name="T17" fmla="*/ 22 h 23"/>
                <a:gd name="T18" fmla="*/ 12 w 14"/>
                <a:gd name="T19" fmla="*/ 15 h 23"/>
                <a:gd name="T20" fmla="*/ 14 w 14"/>
                <a:gd name="T21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3">
                  <a:moveTo>
                    <a:pt x="14" y="10"/>
                  </a:moveTo>
                  <a:cubicBezTo>
                    <a:pt x="13" y="9"/>
                    <a:pt x="13" y="7"/>
                    <a:pt x="11" y="6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4" y="23"/>
                    <a:pt x="4" y="23"/>
                  </a:cubicBezTo>
                  <a:cubicBezTo>
                    <a:pt x="4" y="23"/>
                    <a:pt x="5" y="23"/>
                    <a:pt x="6" y="22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3"/>
                    <a:pt x="14" y="12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6" name="Freeform 548"/>
            <p:cNvSpPr>
              <a:spLocks/>
            </p:cNvSpPr>
            <p:nvPr/>
          </p:nvSpPr>
          <p:spPr bwMode="auto">
            <a:xfrm>
              <a:off x="2305" y="1892"/>
              <a:ext cx="133" cy="42"/>
            </a:xfrm>
            <a:custGeom>
              <a:avLst/>
              <a:gdLst>
                <a:gd name="T0" fmla="*/ 3 w 97"/>
                <a:gd name="T1" fmla="*/ 20 h 30"/>
                <a:gd name="T2" fmla="*/ 10 w 97"/>
                <a:gd name="T3" fmla="*/ 25 h 30"/>
                <a:gd name="T4" fmla="*/ 14 w 97"/>
                <a:gd name="T5" fmla="*/ 30 h 30"/>
                <a:gd name="T6" fmla="*/ 93 w 97"/>
                <a:gd name="T7" fmla="*/ 16 h 30"/>
                <a:gd name="T8" fmla="*/ 97 w 97"/>
                <a:gd name="T9" fmla="*/ 11 h 30"/>
                <a:gd name="T10" fmla="*/ 96 w 97"/>
                <a:gd name="T11" fmla="*/ 4 h 30"/>
                <a:gd name="T12" fmla="*/ 91 w 97"/>
                <a:gd name="T13" fmla="*/ 0 h 30"/>
                <a:gd name="T14" fmla="*/ 4 w 97"/>
                <a:gd name="T15" fmla="*/ 16 h 30"/>
                <a:gd name="T16" fmla="*/ 0 w 97"/>
                <a:gd name="T17" fmla="*/ 19 h 30"/>
                <a:gd name="T18" fmla="*/ 3 w 97"/>
                <a:gd name="T19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30">
                  <a:moveTo>
                    <a:pt x="3" y="20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12" y="27"/>
                    <a:pt x="13" y="28"/>
                    <a:pt x="14" y="30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6" y="16"/>
                    <a:pt x="97" y="13"/>
                    <a:pt x="97" y="11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1" y="17"/>
                    <a:pt x="0" y="19"/>
                  </a:cubicBezTo>
                  <a:cubicBezTo>
                    <a:pt x="1" y="19"/>
                    <a:pt x="2" y="19"/>
                    <a:pt x="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7" name="Freeform 549"/>
            <p:cNvSpPr>
              <a:spLocks/>
            </p:cNvSpPr>
            <p:nvPr/>
          </p:nvSpPr>
          <p:spPr bwMode="auto">
            <a:xfrm>
              <a:off x="2307" y="1941"/>
              <a:ext cx="134" cy="19"/>
            </a:xfrm>
            <a:custGeom>
              <a:avLst/>
              <a:gdLst>
                <a:gd name="T0" fmla="*/ 93 w 97"/>
                <a:gd name="T1" fmla="*/ 0 h 14"/>
                <a:gd name="T2" fmla="*/ 11 w 97"/>
                <a:gd name="T3" fmla="*/ 0 h 14"/>
                <a:gd name="T4" fmla="*/ 10 w 97"/>
                <a:gd name="T5" fmla="*/ 2 h 14"/>
                <a:gd name="T6" fmla="*/ 4 w 97"/>
                <a:gd name="T7" fmla="*/ 9 h 14"/>
                <a:gd name="T8" fmla="*/ 0 w 97"/>
                <a:gd name="T9" fmla="*/ 11 h 14"/>
                <a:gd name="T10" fmla="*/ 0 w 97"/>
                <a:gd name="T11" fmla="*/ 14 h 14"/>
                <a:gd name="T12" fmla="*/ 97 w 97"/>
                <a:gd name="T13" fmla="*/ 14 h 14"/>
                <a:gd name="T14" fmla="*/ 97 w 97"/>
                <a:gd name="T15" fmla="*/ 5 h 14"/>
                <a:gd name="T16" fmla="*/ 93 w 97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4">
                  <a:moveTo>
                    <a:pt x="9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0" y="2"/>
                    <a:pt x="10" y="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2"/>
                    <a:pt x="95" y="0"/>
                    <a:pt x="9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" name="Freeform 550"/>
            <p:cNvSpPr>
              <a:spLocks/>
            </p:cNvSpPr>
            <p:nvPr/>
          </p:nvSpPr>
          <p:spPr bwMode="auto">
            <a:xfrm>
              <a:off x="3259" y="1998"/>
              <a:ext cx="122" cy="141"/>
            </a:xfrm>
            <a:custGeom>
              <a:avLst/>
              <a:gdLst>
                <a:gd name="T0" fmla="*/ 89 w 89"/>
                <a:gd name="T1" fmla="*/ 25 h 102"/>
                <a:gd name="T2" fmla="*/ 89 w 89"/>
                <a:gd name="T3" fmla="*/ 3 h 102"/>
                <a:gd name="T4" fmla="*/ 87 w 89"/>
                <a:gd name="T5" fmla="*/ 0 h 102"/>
                <a:gd name="T6" fmla="*/ 21 w 89"/>
                <a:gd name="T7" fmla="*/ 14 h 102"/>
                <a:gd name="T8" fmla="*/ 20 w 89"/>
                <a:gd name="T9" fmla="*/ 14 h 102"/>
                <a:gd name="T10" fmla="*/ 19 w 89"/>
                <a:gd name="T11" fmla="*/ 15 h 102"/>
                <a:gd name="T12" fmla="*/ 19 w 89"/>
                <a:gd name="T13" fmla="*/ 33 h 102"/>
                <a:gd name="T14" fmla="*/ 19 w 89"/>
                <a:gd name="T15" fmla="*/ 67 h 102"/>
                <a:gd name="T16" fmla="*/ 15 w 89"/>
                <a:gd name="T17" fmla="*/ 72 h 102"/>
                <a:gd name="T18" fmla="*/ 0 w 89"/>
                <a:gd name="T19" fmla="*/ 87 h 102"/>
                <a:gd name="T20" fmla="*/ 15 w 89"/>
                <a:gd name="T21" fmla="*/ 102 h 102"/>
                <a:gd name="T22" fmla="*/ 29 w 89"/>
                <a:gd name="T23" fmla="*/ 87 h 102"/>
                <a:gd name="T24" fmla="*/ 29 w 89"/>
                <a:gd name="T25" fmla="*/ 41 h 102"/>
                <a:gd name="T26" fmla="*/ 33 w 89"/>
                <a:gd name="T27" fmla="*/ 37 h 102"/>
                <a:gd name="T28" fmla="*/ 73 w 89"/>
                <a:gd name="T29" fmla="*/ 28 h 102"/>
                <a:gd name="T30" fmla="*/ 74 w 89"/>
                <a:gd name="T31" fmla="*/ 28 h 102"/>
                <a:gd name="T32" fmla="*/ 77 w 89"/>
                <a:gd name="T33" fmla="*/ 29 h 102"/>
                <a:gd name="T34" fmla="*/ 79 w 89"/>
                <a:gd name="T35" fmla="*/ 33 h 102"/>
                <a:gd name="T36" fmla="*/ 79 w 89"/>
                <a:gd name="T37" fmla="*/ 60 h 102"/>
                <a:gd name="T38" fmla="*/ 74 w 89"/>
                <a:gd name="T39" fmla="*/ 65 h 102"/>
                <a:gd name="T40" fmla="*/ 59 w 89"/>
                <a:gd name="T41" fmla="*/ 80 h 102"/>
                <a:gd name="T42" fmla="*/ 74 w 89"/>
                <a:gd name="T43" fmla="*/ 95 h 102"/>
                <a:gd name="T44" fmla="*/ 89 w 89"/>
                <a:gd name="T45" fmla="*/ 80 h 102"/>
                <a:gd name="T46" fmla="*/ 89 w 89"/>
                <a:gd name="T47" fmla="*/ 2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9" h="102">
                  <a:moveTo>
                    <a:pt x="89" y="25"/>
                  </a:moveTo>
                  <a:cubicBezTo>
                    <a:pt x="89" y="3"/>
                    <a:pt x="89" y="3"/>
                    <a:pt x="89" y="3"/>
                  </a:cubicBezTo>
                  <a:cubicBezTo>
                    <a:pt x="89" y="2"/>
                    <a:pt x="88" y="1"/>
                    <a:pt x="87" y="0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19" y="15"/>
                    <a:pt x="19" y="1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70"/>
                    <a:pt x="17" y="72"/>
                    <a:pt x="15" y="72"/>
                  </a:cubicBezTo>
                  <a:cubicBezTo>
                    <a:pt x="6" y="72"/>
                    <a:pt x="0" y="79"/>
                    <a:pt x="0" y="87"/>
                  </a:cubicBezTo>
                  <a:cubicBezTo>
                    <a:pt x="0" y="96"/>
                    <a:pt x="6" y="102"/>
                    <a:pt x="15" y="102"/>
                  </a:cubicBezTo>
                  <a:cubicBezTo>
                    <a:pt x="23" y="102"/>
                    <a:pt x="29" y="96"/>
                    <a:pt x="29" y="87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39"/>
                    <a:pt x="31" y="37"/>
                    <a:pt x="33" y="37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3" y="28"/>
                    <a:pt x="74" y="28"/>
                    <a:pt x="74" y="28"/>
                  </a:cubicBezTo>
                  <a:cubicBezTo>
                    <a:pt x="75" y="28"/>
                    <a:pt x="76" y="28"/>
                    <a:pt x="77" y="29"/>
                  </a:cubicBezTo>
                  <a:cubicBezTo>
                    <a:pt x="78" y="30"/>
                    <a:pt x="79" y="31"/>
                    <a:pt x="79" y="33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79" y="63"/>
                    <a:pt x="77" y="65"/>
                    <a:pt x="74" y="65"/>
                  </a:cubicBezTo>
                  <a:cubicBezTo>
                    <a:pt x="66" y="65"/>
                    <a:pt x="59" y="72"/>
                    <a:pt x="59" y="80"/>
                  </a:cubicBezTo>
                  <a:cubicBezTo>
                    <a:pt x="59" y="88"/>
                    <a:pt x="66" y="95"/>
                    <a:pt x="74" y="95"/>
                  </a:cubicBezTo>
                  <a:cubicBezTo>
                    <a:pt x="82" y="95"/>
                    <a:pt x="89" y="88"/>
                    <a:pt x="89" y="80"/>
                  </a:cubicBezTo>
                  <a:lnTo>
                    <a:pt x="89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9" name="Freeform 551"/>
            <p:cNvSpPr>
              <a:spLocks/>
            </p:cNvSpPr>
            <p:nvPr/>
          </p:nvSpPr>
          <p:spPr bwMode="auto">
            <a:xfrm>
              <a:off x="3341" y="1712"/>
              <a:ext cx="134" cy="124"/>
            </a:xfrm>
            <a:custGeom>
              <a:avLst/>
              <a:gdLst>
                <a:gd name="T0" fmla="*/ 82 w 97"/>
                <a:gd name="T1" fmla="*/ 50 h 90"/>
                <a:gd name="T2" fmla="*/ 94 w 97"/>
                <a:gd name="T3" fmla="*/ 39 h 90"/>
                <a:gd name="T4" fmla="*/ 91 w 97"/>
                <a:gd name="T5" fmla="*/ 31 h 90"/>
                <a:gd name="T6" fmla="*/ 75 w 97"/>
                <a:gd name="T7" fmla="*/ 29 h 90"/>
                <a:gd name="T8" fmla="*/ 65 w 97"/>
                <a:gd name="T9" fmla="*/ 27 h 90"/>
                <a:gd name="T10" fmla="*/ 64 w 97"/>
                <a:gd name="T11" fmla="*/ 26 h 90"/>
                <a:gd name="T12" fmla="*/ 60 w 97"/>
                <a:gd name="T13" fmla="*/ 18 h 90"/>
                <a:gd name="T14" fmla="*/ 52 w 97"/>
                <a:gd name="T15" fmla="*/ 3 h 90"/>
                <a:gd name="T16" fmla="*/ 48 w 97"/>
                <a:gd name="T17" fmla="*/ 0 h 90"/>
                <a:gd name="T18" fmla="*/ 44 w 97"/>
                <a:gd name="T19" fmla="*/ 3 h 90"/>
                <a:gd name="T20" fmla="*/ 37 w 97"/>
                <a:gd name="T21" fmla="*/ 18 h 90"/>
                <a:gd name="T22" fmla="*/ 33 w 97"/>
                <a:gd name="T23" fmla="*/ 26 h 90"/>
                <a:gd name="T24" fmla="*/ 32 w 97"/>
                <a:gd name="T25" fmla="*/ 27 h 90"/>
                <a:gd name="T26" fmla="*/ 22 w 97"/>
                <a:gd name="T27" fmla="*/ 29 h 90"/>
                <a:gd name="T28" fmla="*/ 6 w 97"/>
                <a:gd name="T29" fmla="*/ 31 h 90"/>
                <a:gd name="T30" fmla="*/ 3 w 97"/>
                <a:gd name="T31" fmla="*/ 39 h 90"/>
                <a:gd name="T32" fmla="*/ 14 w 97"/>
                <a:gd name="T33" fmla="*/ 50 h 90"/>
                <a:gd name="T34" fmla="*/ 22 w 97"/>
                <a:gd name="T35" fmla="*/ 57 h 90"/>
                <a:gd name="T36" fmla="*/ 22 w 97"/>
                <a:gd name="T37" fmla="*/ 58 h 90"/>
                <a:gd name="T38" fmla="*/ 21 w 97"/>
                <a:gd name="T39" fmla="*/ 68 h 90"/>
                <a:gd name="T40" fmla="*/ 18 w 97"/>
                <a:gd name="T41" fmla="*/ 84 h 90"/>
                <a:gd name="T42" fmla="*/ 21 w 97"/>
                <a:gd name="T43" fmla="*/ 90 h 90"/>
                <a:gd name="T44" fmla="*/ 24 w 97"/>
                <a:gd name="T45" fmla="*/ 89 h 90"/>
                <a:gd name="T46" fmla="*/ 39 w 97"/>
                <a:gd name="T47" fmla="*/ 81 h 90"/>
                <a:gd name="T48" fmla="*/ 48 w 97"/>
                <a:gd name="T49" fmla="*/ 77 h 90"/>
                <a:gd name="T50" fmla="*/ 48 w 97"/>
                <a:gd name="T51" fmla="*/ 77 h 90"/>
                <a:gd name="T52" fmla="*/ 49 w 97"/>
                <a:gd name="T53" fmla="*/ 77 h 90"/>
                <a:gd name="T54" fmla="*/ 58 w 97"/>
                <a:gd name="T55" fmla="*/ 81 h 90"/>
                <a:gd name="T56" fmla="*/ 72 w 97"/>
                <a:gd name="T57" fmla="*/ 89 h 90"/>
                <a:gd name="T58" fmla="*/ 76 w 97"/>
                <a:gd name="T59" fmla="*/ 90 h 90"/>
                <a:gd name="T60" fmla="*/ 79 w 97"/>
                <a:gd name="T61" fmla="*/ 84 h 90"/>
                <a:gd name="T62" fmla="*/ 76 w 97"/>
                <a:gd name="T63" fmla="*/ 68 h 90"/>
                <a:gd name="T64" fmla="*/ 74 w 97"/>
                <a:gd name="T65" fmla="*/ 58 h 90"/>
                <a:gd name="T66" fmla="*/ 75 w 97"/>
                <a:gd name="T67" fmla="*/ 57 h 90"/>
                <a:gd name="T68" fmla="*/ 82 w 97"/>
                <a:gd name="T69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7" h="90">
                  <a:moveTo>
                    <a:pt x="82" y="50"/>
                  </a:moveTo>
                  <a:cubicBezTo>
                    <a:pt x="94" y="39"/>
                    <a:pt x="94" y="39"/>
                    <a:pt x="94" y="39"/>
                  </a:cubicBezTo>
                  <a:cubicBezTo>
                    <a:pt x="97" y="35"/>
                    <a:pt x="96" y="32"/>
                    <a:pt x="91" y="31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70" y="28"/>
                    <a:pt x="65" y="27"/>
                    <a:pt x="65" y="27"/>
                  </a:cubicBezTo>
                  <a:cubicBezTo>
                    <a:pt x="65" y="27"/>
                    <a:pt x="64" y="27"/>
                    <a:pt x="64" y="26"/>
                  </a:cubicBezTo>
                  <a:cubicBezTo>
                    <a:pt x="64" y="26"/>
                    <a:pt x="62" y="22"/>
                    <a:pt x="60" y="18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1" y="1"/>
                    <a:pt x="50" y="0"/>
                    <a:pt x="48" y="0"/>
                  </a:cubicBezTo>
                  <a:cubicBezTo>
                    <a:pt x="47" y="0"/>
                    <a:pt x="45" y="1"/>
                    <a:pt x="44" y="3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5" y="22"/>
                    <a:pt x="33" y="26"/>
                    <a:pt x="33" y="26"/>
                  </a:cubicBezTo>
                  <a:cubicBezTo>
                    <a:pt x="33" y="27"/>
                    <a:pt x="32" y="27"/>
                    <a:pt x="32" y="27"/>
                  </a:cubicBezTo>
                  <a:cubicBezTo>
                    <a:pt x="31" y="27"/>
                    <a:pt x="27" y="28"/>
                    <a:pt x="22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1" y="32"/>
                    <a:pt x="0" y="35"/>
                    <a:pt x="3" y="3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8" y="53"/>
                    <a:pt x="21" y="56"/>
                    <a:pt x="22" y="57"/>
                  </a:cubicBezTo>
                  <a:cubicBezTo>
                    <a:pt x="22" y="57"/>
                    <a:pt x="22" y="58"/>
                    <a:pt x="22" y="58"/>
                  </a:cubicBezTo>
                  <a:cubicBezTo>
                    <a:pt x="22" y="59"/>
                    <a:pt x="22" y="63"/>
                    <a:pt x="21" y="68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7" y="88"/>
                    <a:pt x="19" y="90"/>
                    <a:pt x="21" y="90"/>
                  </a:cubicBezTo>
                  <a:cubicBezTo>
                    <a:pt x="22" y="90"/>
                    <a:pt x="23" y="90"/>
                    <a:pt x="24" y="89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43" y="79"/>
                    <a:pt x="47" y="77"/>
                    <a:pt x="48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7"/>
                    <a:pt x="54" y="79"/>
                    <a:pt x="58" y="81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4" y="90"/>
                    <a:pt x="75" y="90"/>
                    <a:pt x="76" y="90"/>
                  </a:cubicBezTo>
                  <a:cubicBezTo>
                    <a:pt x="78" y="90"/>
                    <a:pt x="79" y="88"/>
                    <a:pt x="79" y="84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5" y="63"/>
                    <a:pt x="74" y="59"/>
                    <a:pt x="74" y="58"/>
                  </a:cubicBezTo>
                  <a:cubicBezTo>
                    <a:pt x="74" y="58"/>
                    <a:pt x="74" y="57"/>
                    <a:pt x="75" y="57"/>
                  </a:cubicBezTo>
                  <a:cubicBezTo>
                    <a:pt x="75" y="57"/>
                    <a:pt x="78" y="54"/>
                    <a:pt x="82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0" name="Freeform 552"/>
            <p:cNvSpPr>
              <a:spLocks/>
            </p:cNvSpPr>
            <p:nvPr/>
          </p:nvSpPr>
          <p:spPr bwMode="auto">
            <a:xfrm>
              <a:off x="3461" y="2080"/>
              <a:ext cx="25" cy="19"/>
            </a:xfrm>
            <a:custGeom>
              <a:avLst/>
              <a:gdLst>
                <a:gd name="T0" fmla="*/ 2 w 18"/>
                <a:gd name="T1" fmla="*/ 14 h 14"/>
                <a:gd name="T2" fmla="*/ 15 w 18"/>
                <a:gd name="T3" fmla="*/ 14 h 14"/>
                <a:gd name="T4" fmla="*/ 18 w 18"/>
                <a:gd name="T5" fmla="*/ 11 h 14"/>
                <a:gd name="T6" fmla="*/ 18 w 18"/>
                <a:gd name="T7" fmla="*/ 2 h 14"/>
                <a:gd name="T8" fmla="*/ 15 w 18"/>
                <a:gd name="T9" fmla="*/ 0 h 14"/>
                <a:gd name="T10" fmla="*/ 2 w 18"/>
                <a:gd name="T11" fmla="*/ 0 h 14"/>
                <a:gd name="T12" fmla="*/ 0 w 18"/>
                <a:gd name="T13" fmla="*/ 2 h 14"/>
                <a:gd name="T14" fmla="*/ 0 w 18"/>
                <a:gd name="T15" fmla="*/ 11 h 14"/>
                <a:gd name="T16" fmla="*/ 2 w 18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4">
                  <a:moveTo>
                    <a:pt x="2" y="14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7" y="14"/>
                    <a:pt x="18" y="13"/>
                    <a:pt x="18" y="1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7" y="0"/>
                    <a:pt x="1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1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1" name="Freeform 553"/>
            <p:cNvSpPr>
              <a:spLocks/>
            </p:cNvSpPr>
            <p:nvPr/>
          </p:nvSpPr>
          <p:spPr bwMode="auto">
            <a:xfrm>
              <a:off x="3405" y="2086"/>
              <a:ext cx="137" cy="47"/>
            </a:xfrm>
            <a:custGeom>
              <a:avLst/>
              <a:gdLst>
                <a:gd name="T0" fmla="*/ 63 w 100"/>
                <a:gd name="T1" fmla="*/ 5 h 34"/>
                <a:gd name="T2" fmla="*/ 63 w 100"/>
                <a:gd name="T3" fmla="*/ 6 h 34"/>
                <a:gd name="T4" fmla="*/ 56 w 100"/>
                <a:gd name="T5" fmla="*/ 13 h 34"/>
                <a:gd name="T6" fmla="*/ 43 w 100"/>
                <a:gd name="T7" fmla="*/ 13 h 34"/>
                <a:gd name="T8" fmla="*/ 36 w 100"/>
                <a:gd name="T9" fmla="*/ 6 h 34"/>
                <a:gd name="T10" fmla="*/ 36 w 100"/>
                <a:gd name="T11" fmla="*/ 5 h 34"/>
                <a:gd name="T12" fmla="*/ 4 w 100"/>
                <a:gd name="T13" fmla="*/ 1 h 34"/>
                <a:gd name="T14" fmla="*/ 0 w 100"/>
                <a:gd name="T15" fmla="*/ 0 h 34"/>
                <a:gd name="T16" fmla="*/ 0 w 100"/>
                <a:gd name="T17" fmla="*/ 29 h 34"/>
                <a:gd name="T18" fmla="*/ 4 w 100"/>
                <a:gd name="T19" fmla="*/ 34 h 34"/>
                <a:gd name="T20" fmla="*/ 95 w 100"/>
                <a:gd name="T21" fmla="*/ 34 h 34"/>
                <a:gd name="T22" fmla="*/ 100 w 100"/>
                <a:gd name="T23" fmla="*/ 29 h 34"/>
                <a:gd name="T24" fmla="*/ 100 w 100"/>
                <a:gd name="T25" fmla="*/ 0 h 34"/>
                <a:gd name="T26" fmla="*/ 95 w 100"/>
                <a:gd name="T27" fmla="*/ 1 h 34"/>
                <a:gd name="T28" fmla="*/ 63 w 100"/>
                <a:gd name="T29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34">
                  <a:moveTo>
                    <a:pt x="63" y="5"/>
                  </a:moveTo>
                  <a:cubicBezTo>
                    <a:pt x="63" y="6"/>
                    <a:pt x="63" y="6"/>
                    <a:pt x="63" y="6"/>
                  </a:cubicBezTo>
                  <a:cubicBezTo>
                    <a:pt x="63" y="10"/>
                    <a:pt x="60" y="13"/>
                    <a:pt x="56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39" y="13"/>
                    <a:pt x="36" y="10"/>
                    <a:pt x="36" y="6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2" y="34"/>
                    <a:pt x="4" y="34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7" y="34"/>
                    <a:pt x="100" y="32"/>
                    <a:pt x="100" y="29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8" y="1"/>
                    <a:pt x="97" y="1"/>
                    <a:pt x="95" y="1"/>
                  </a:cubicBezTo>
                  <a:lnTo>
                    <a:pt x="6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2" name="Freeform 554"/>
            <p:cNvSpPr>
              <a:spLocks/>
            </p:cNvSpPr>
            <p:nvPr/>
          </p:nvSpPr>
          <p:spPr bwMode="auto">
            <a:xfrm>
              <a:off x="3405" y="2040"/>
              <a:ext cx="137" cy="46"/>
            </a:xfrm>
            <a:custGeom>
              <a:avLst/>
              <a:gdLst>
                <a:gd name="T0" fmla="*/ 95 w 100"/>
                <a:gd name="T1" fmla="*/ 0 h 34"/>
                <a:gd name="T2" fmla="*/ 4 w 100"/>
                <a:gd name="T3" fmla="*/ 0 h 34"/>
                <a:gd name="T4" fmla="*/ 0 w 100"/>
                <a:gd name="T5" fmla="*/ 4 h 34"/>
                <a:gd name="T6" fmla="*/ 0 w 100"/>
                <a:gd name="T7" fmla="*/ 25 h 34"/>
                <a:gd name="T8" fmla="*/ 5 w 100"/>
                <a:gd name="T9" fmla="*/ 30 h 34"/>
                <a:gd name="T10" fmla="*/ 36 w 100"/>
                <a:gd name="T11" fmla="*/ 34 h 34"/>
                <a:gd name="T12" fmla="*/ 36 w 100"/>
                <a:gd name="T13" fmla="*/ 31 h 34"/>
                <a:gd name="T14" fmla="*/ 43 w 100"/>
                <a:gd name="T15" fmla="*/ 25 h 34"/>
                <a:gd name="T16" fmla="*/ 56 w 100"/>
                <a:gd name="T17" fmla="*/ 25 h 34"/>
                <a:gd name="T18" fmla="*/ 63 w 100"/>
                <a:gd name="T19" fmla="*/ 31 h 34"/>
                <a:gd name="T20" fmla="*/ 63 w 100"/>
                <a:gd name="T21" fmla="*/ 34 h 34"/>
                <a:gd name="T22" fmla="*/ 94 w 100"/>
                <a:gd name="T23" fmla="*/ 30 h 34"/>
                <a:gd name="T24" fmla="*/ 100 w 100"/>
                <a:gd name="T25" fmla="*/ 25 h 34"/>
                <a:gd name="T26" fmla="*/ 100 w 100"/>
                <a:gd name="T27" fmla="*/ 4 h 34"/>
                <a:gd name="T28" fmla="*/ 95 w 100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34">
                  <a:moveTo>
                    <a:pt x="9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2" y="30"/>
                    <a:pt x="5" y="30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28"/>
                    <a:pt x="39" y="25"/>
                    <a:pt x="43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60" y="25"/>
                    <a:pt x="63" y="28"/>
                    <a:pt x="63" y="31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7" y="30"/>
                    <a:pt x="100" y="27"/>
                    <a:pt x="100" y="2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2"/>
                    <a:pt x="97" y="0"/>
                    <a:pt x="9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3" name="Freeform 555"/>
            <p:cNvSpPr>
              <a:spLocks/>
            </p:cNvSpPr>
            <p:nvPr/>
          </p:nvSpPr>
          <p:spPr bwMode="auto">
            <a:xfrm>
              <a:off x="3442" y="2008"/>
              <a:ext cx="62" cy="25"/>
            </a:xfrm>
            <a:custGeom>
              <a:avLst/>
              <a:gdLst>
                <a:gd name="T0" fmla="*/ 9 w 45"/>
                <a:gd name="T1" fmla="*/ 18 h 18"/>
                <a:gd name="T2" fmla="*/ 9 w 45"/>
                <a:gd name="T3" fmla="*/ 10 h 18"/>
                <a:gd name="T4" fmla="*/ 11 w 45"/>
                <a:gd name="T5" fmla="*/ 8 h 18"/>
                <a:gd name="T6" fmla="*/ 34 w 45"/>
                <a:gd name="T7" fmla="*/ 8 h 18"/>
                <a:gd name="T8" fmla="*/ 36 w 45"/>
                <a:gd name="T9" fmla="*/ 10 h 18"/>
                <a:gd name="T10" fmla="*/ 36 w 45"/>
                <a:gd name="T11" fmla="*/ 18 h 18"/>
                <a:gd name="T12" fmla="*/ 45 w 45"/>
                <a:gd name="T13" fmla="*/ 18 h 18"/>
                <a:gd name="T14" fmla="*/ 45 w 45"/>
                <a:gd name="T15" fmla="*/ 9 h 18"/>
                <a:gd name="T16" fmla="*/ 36 w 45"/>
                <a:gd name="T17" fmla="*/ 0 h 18"/>
                <a:gd name="T18" fmla="*/ 9 w 45"/>
                <a:gd name="T19" fmla="*/ 0 h 18"/>
                <a:gd name="T20" fmla="*/ 0 w 45"/>
                <a:gd name="T21" fmla="*/ 9 h 18"/>
                <a:gd name="T22" fmla="*/ 0 w 45"/>
                <a:gd name="T23" fmla="*/ 18 h 18"/>
                <a:gd name="T24" fmla="*/ 9 w 45"/>
                <a:gd name="T2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18">
                  <a:moveTo>
                    <a:pt x="9" y="18"/>
                  </a:moveTo>
                  <a:cubicBezTo>
                    <a:pt x="9" y="10"/>
                    <a:pt x="9" y="10"/>
                    <a:pt x="9" y="10"/>
                  </a:cubicBezTo>
                  <a:cubicBezTo>
                    <a:pt x="9" y="9"/>
                    <a:pt x="10" y="8"/>
                    <a:pt x="11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5" y="8"/>
                    <a:pt x="36" y="9"/>
                    <a:pt x="36" y="10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4"/>
                    <a:pt x="41" y="0"/>
                    <a:pt x="3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4" name="Freeform 556"/>
            <p:cNvSpPr>
              <a:spLocks noEditPoints="1"/>
            </p:cNvSpPr>
            <p:nvPr/>
          </p:nvSpPr>
          <p:spPr bwMode="auto">
            <a:xfrm>
              <a:off x="1830" y="1463"/>
              <a:ext cx="111" cy="74"/>
            </a:xfrm>
            <a:custGeom>
              <a:avLst/>
              <a:gdLst>
                <a:gd name="T0" fmla="*/ 77 w 81"/>
                <a:gd name="T1" fmla="*/ 0 h 54"/>
                <a:gd name="T2" fmla="*/ 4 w 81"/>
                <a:gd name="T3" fmla="*/ 0 h 54"/>
                <a:gd name="T4" fmla="*/ 0 w 81"/>
                <a:gd name="T5" fmla="*/ 4 h 54"/>
                <a:gd name="T6" fmla="*/ 0 w 81"/>
                <a:gd name="T7" fmla="*/ 50 h 54"/>
                <a:gd name="T8" fmla="*/ 4 w 81"/>
                <a:gd name="T9" fmla="*/ 54 h 54"/>
                <a:gd name="T10" fmla="*/ 77 w 81"/>
                <a:gd name="T11" fmla="*/ 54 h 54"/>
                <a:gd name="T12" fmla="*/ 81 w 81"/>
                <a:gd name="T13" fmla="*/ 50 h 54"/>
                <a:gd name="T14" fmla="*/ 81 w 81"/>
                <a:gd name="T15" fmla="*/ 4 h 54"/>
                <a:gd name="T16" fmla="*/ 77 w 81"/>
                <a:gd name="T17" fmla="*/ 0 h 54"/>
                <a:gd name="T18" fmla="*/ 79 w 81"/>
                <a:gd name="T19" fmla="*/ 25 h 54"/>
                <a:gd name="T20" fmla="*/ 2 w 81"/>
                <a:gd name="T21" fmla="*/ 25 h 54"/>
                <a:gd name="T22" fmla="*/ 2 w 81"/>
                <a:gd name="T23" fmla="*/ 11 h 54"/>
                <a:gd name="T24" fmla="*/ 79 w 81"/>
                <a:gd name="T25" fmla="*/ 11 h 54"/>
                <a:gd name="T26" fmla="*/ 79 w 81"/>
                <a:gd name="T27" fmla="*/ 2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54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79" y="54"/>
                    <a:pt x="81" y="52"/>
                    <a:pt x="81" y="50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lose/>
                  <a:moveTo>
                    <a:pt x="79" y="25"/>
                  </a:moveTo>
                  <a:cubicBezTo>
                    <a:pt x="2" y="25"/>
                    <a:pt x="2" y="25"/>
                    <a:pt x="2" y="25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79" y="11"/>
                    <a:pt x="79" y="11"/>
                    <a:pt x="79" y="11"/>
                  </a:cubicBezTo>
                  <a:lnTo>
                    <a:pt x="79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5" name="Oval 557"/>
            <p:cNvSpPr>
              <a:spLocks noChangeArrowheads="1"/>
            </p:cNvSpPr>
            <p:nvPr/>
          </p:nvSpPr>
          <p:spPr bwMode="auto">
            <a:xfrm>
              <a:off x="1892" y="1429"/>
              <a:ext cx="15" cy="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6" name="Freeform 558"/>
            <p:cNvSpPr>
              <a:spLocks/>
            </p:cNvSpPr>
            <p:nvPr/>
          </p:nvSpPr>
          <p:spPr bwMode="auto">
            <a:xfrm>
              <a:off x="1877" y="1429"/>
              <a:ext cx="13" cy="15"/>
            </a:xfrm>
            <a:custGeom>
              <a:avLst/>
              <a:gdLst>
                <a:gd name="T0" fmla="*/ 10 w 10"/>
                <a:gd name="T1" fmla="*/ 2 h 11"/>
                <a:gd name="T2" fmla="*/ 5 w 10"/>
                <a:gd name="T3" fmla="*/ 0 h 11"/>
                <a:gd name="T4" fmla="*/ 0 w 10"/>
                <a:gd name="T5" fmla="*/ 5 h 11"/>
                <a:gd name="T6" fmla="*/ 5 w 10"/>
                <a:gd name="T7" fmla="*/ 11 h 11"/>
                <a:gd name="T8" fmla="*/ 10 w 10"/>
                <a:gd name="T9" fmla="*/ 9 h 11"/>
                <a:gd name="T10" fmla="*/ 9 w 10"/>
                <a:gd name="T11" fmla="*/ 5 h 11"/>
                <a:gd name="T12" fmla="*/ 10 w 10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1">
                  <a:moveTo>
                    <a:pt x="10" y="2"/>
                  </a:moveTo>
                  <a:cubicBezTo>
                    <a:pt x="9" y="1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2" y="11"/>
                    <a:pt x="5" y="11"/>
                  </a:cubicBezTo>
                  <a:cubicBezTo>
                    <a:pt x="7" y="11"/>
                    <a:pt x="9" y="10"/>
                    <a:pt x="10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9" y="4"/>
                    <a:pt x="9" y="3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7" name="Freeform 559"/>
            <p:cNvSpPr>
              <a:spLocks noEditPoints="1"/>
            </p:cNvSpPr>
            <p:nvPr/>
          </p:nvSpPr>
          <p:spPr bwMode="auto">
            <a:xfrm>
              <a:off x="1805" y="1419"/>
              <a:ext cx="111" cy="74"/>
            </a:xfrm>
            <a:custGeom>
              <a:avLst/>
              <a:gdLst>
                <a:gd name="T0" fmla="*/ 77 w 81"/>
                <a:gd name="T1" fmla="*/ 0 h 54"/>
                <a:gd name="T2" fmla="*/ 4 w 81"/>
                <a:gd name="T3" fmla="*/ 0 h 54"/>
                <a:gd name="T4" fmla="*/ 0 w 81"/>
                <a:gd name="T5" fmla="*/ 5 h 54"/>
                <a:gd name="T6" fmla="*/ 0 w 81"/>
                <a:gd name="T7" fmla="*/ 50 h 54"/>
                <a:gd name="T8" fmla="*/ 4 w 81"/>
                <a:gd name="T9" fmla="*/ 54 h 54"/>
                <a:gd name="T10" fmla="*/ 13 w 81"/>
                <a:gd name="T11" fmla="*/ 54 h 54"/>
                <a:gd name="T12" fmla="*/ 13 w 81"/>
                <a:gd name="T13" fmla="*/ 36 h 54"/>
                <a:gd name="T14" fmla="*/ 14 w 81"/>
                <a:gd name="T15" fmla="*/ 32 h 54"/>
                <a:gd name="T16" fmla="*/ 13 w 81"/>
                <a:gd name="T17" fmla="*/ 32 h 54"/>
                <a:gd name="T18" fmla="*/ 9 w 81"/>
                <a:gd name="T19" fmla="*/ 27 h 54"/>
                <a:gd name="T20" fmla="*/ 9 w 81"/>
                <a:gd name="T21" fmla="*/ 18 h 54"/>
                <a:gd name="T22" fmla="*/ 13 w 81"/>
                <a:gd name="T23" fmla="*/ 14 h 54"/>
                <a:gd name="T24" fmla="*/ 27 w 81"/>
                <a:gd name="T25" fmla="*/ 14 h 54"/>
                <a:gd name="T26" fmla="*/ 31 w 81"/>
                <a:gd name="T27" fmla="*/ 18 h 54"/>
                <a:gd name="T28" fmla="*/ 31 w 81"/>
                <a:gd name="T29" fmla="*/ 27 h 54"/>
                <a:gd name="T30" fmla="*/ 81 w 81"/>
                <a:gd name="T31" fmla="*/ 27 h 54"/>
                <a:gd name="T32" fmla="*/ 81 w 81"/>
                <a:gd name="T33" fmla="*/ 5 h 54"/>
                <a:gd name="T34" fmla="*/ 77 w 81"/>
                <a:gd name="T35" fmla="*/ 0 h 54"/>
                <a:gd name="T36" fmla="*/ 69 w 81"/>
                <a:gd name="T37" fmla="*/ 20 h 54"/>
                <a:gd name="T38" fmla="*/ 63 w 81"/>
                <a:gd name="T39" fmla="*/ 18 h 54"/>
                <a:gd name="T40" fmla="*/ 57 w 81"/>
                <a:gd name="T41" fmla="*/ 20 h 54"/>
                <a:gd name="T42" fmla="*/ 49 w 81"/>
                <a:gd name="T43" fmla="*/ 12 h 54"/>
                <a:gd name="T44" fmla="*/ 57 w 81"/>
                <a:gd name="T45" fmla="*/ 5 h 54"/>
                <a:gd name="T46" fmla="*/ 63 w 81"/>
                <a:gd name="T47" fmla="*/ 7 h 54"/>
                <a:gd name="T48" fmla="*/ 69 w 81"/>
                <a:gd name="T49" fmla="*/ 5 h 54"/>
                <a:gd name="T50" fmla="*/ 77 w 81"/>
                <a:gd name="T51" fmla="*/ 12 h 54"/>
                <a:gd name="T52" fmla="*/ 69 w 81"/>
                <a:gd name="T53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" h="54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5"/>
                    <a:pt x="14" y="33"/>
                    <a:pt x="14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1" y="32"/>
                    <a:pt x="9" y="30"/>
                    <a:pt x="9" y="2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6"/>
                    <a:pt x="11" y="14"/>
                    <a:pt x="13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9" y="14"/>
                    <a:pt x="31" y="16"/>
                    <a:pt x="31" y="1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1" y="2"/>
                    <a:pt x="79" y="0"/>
                    <a:pt x="77" y="0"/>
                  </a:cubicBezTo>
                  <a:close/>
                  <a:moveTo>
                    <a:pt x="69" y="20"/>
                  </a:moveTo>
                  <a:cubicBezTo>
                    <a:pt x="66" y="20"/>
                    <a:pt x="64" y="20"/>
                    <a:pt x="63" y="18"/>
                  </a:cubicBezTo>
                  <a:cubicBezTo>
                    <a:pt x="62" y="20"/>
                    <a:pt x="60" y="20"/>
                    <a:pt x="57" y="20"/>
                  </a:cubicBezTo>
                  <a:cubicBezTo>
                    <a:pt x="53" y="20"/>
                    <a:pt x="49" y="17"/>
                    <a:pt x="49" y="12"/>
                  </a:cubicBezTo>
                  <a:cubicBezTo>
                    <a:pt x="49" y="8"/>
                    <a:pt x="53" y="5"/>
                    <a:pt x="57" y="5"/>
                  </a:cubicBezTo>
                  <a:cubicBezTo>
                    <a:pt x="60" y="5"/>
                    <a:pt x="62" y="5"/>
                    <a:pt x="63" y="7"/>
                  </a:cubicBezTo>
                  <a:cubicBezTo>
                    <a:pt x="64" y="5"/>
                    <a:pt x="66" y="5"/>
                    <a:pt x="69" y="5"/>
                  </a:cubicBezTo>
                  <a:cubicBezTo>
                    <a:pt x="73" y="5"/>
                    <a:pt x="77" y="8"/>
                    <a:pt x="77" y="12"/>
                  </a:cubicBezTo>
                  <a:cubicBezTo>
                    <a:pt x="77" y="17"/>
                    <a:pt x="73" y="20"/>
                    <a:pt x="6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8" name="Freeform 560"/>
            <p:cNvSpPr>
              <a:spLocks/>
            </p:cNvSpPr>
            <p:nvPr/>
          </p:nvSpPr>
          <p:spPr bwMode="auto">
            <a:xfrm>
              <a:off x="1820" y="1441"/>
              <a:ext cx="25" cy="18"/>
            </a:xfrm>
            <a:custGeom>
              <a:avLst/>
              <a:gdLst>
                <a:gd name="T0" fmla="*/ 5 w 18"/>
                <a:gd name="T1" fmla="*/ 13 h 13"/>
                <a:gd name="T2" fmla="*/ 11 w 18"/>
                <a:gd name="T3" fmla="*/ 11 h 13"/>
                <a:gd name="T4" fmla="*/ 18 w 18"/>
                <a:gd name="T5" fmla="*/ 11 h 13"/>
                <a:gd name="T6" fmla="*/ 18 w 18"/>
                <a:gd name="T7" fmla="*/ 2 h 13"/>
                <a:gd name="T8" fmla="*/ 16 w 18"/>
                <a:gd name="T9" fmla="*/ 0 h 13"/>
                <a:gd name="T10" fmla="*/ 2 w 18"/>
                <a:gd name="T11" fmla="*/ 0 h 13"/>
                <a:gd name="T12" fmla="*/ 0 w 18"/>
                <a:gd name="T13" fmla="*/ 2 h 13"/>
                <a:gd name="T14" fmla="*/ 0 w 18"/>
                <a:gd name="T15" fmla="*/ 11 h 13"/>
                <a:gd name="T16" fmla="*/ 2 w 18"/>
                <a:gd name="T17" fmla="*/ 13 h 13"/>
                <a:gd name="T18" fmla="*/ 5 w 18"/>
                <a:gd name="T1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3">
                  <a:moveTo>
                    <a:pt x="5" y="13"/>
                  </a:moveTo>
                  <a:cubicBezTo>
                    <a:pt x="7" y="12"/>
                    <a:pt x="9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lnTo>
                    <a:pt x="5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9" name="Freeform 561"/>
            <p:cNvSpPr>
              <a:spLocks noEditPoints="1"/>
            </p:cNvSpPr>
            <p:nvPr/>
          </p:nvSpPr>
          <p:spPr bwMode="auto">
            <a:xfrm>
              <a:off x="1589" y="1131"/>
              <a:ext cx="676" cy="37"/>
            </a:xfrm>
            <a:custGeom>
              <a:avLst/>
              <a:gdLst>
                <a:gd name="T0" fmla="*/ 676 w 676"/>
                <a:gd name="T1" fmla="*/ 0 h 37"/>
                <a:gd name="T2" fmla="*/ 0 w 676"/>
                <a:gd name="T3" fmla="*/ 0 h 37"/>
                <a:gd name="T4" fmla="*/ 0 w 676"/>
                <a:gd name="T5" fmla="*/ 37 h 37"/>
                <a:gd name="T6" fmla="*/ 676 w 676"/>
                <a:gd name="T7" fmla="*/ 37 h 37"/>
                <a:gd name="T8" fmla="*/ 676 w 676"/>
                <a:gd name="T9" fmla="*/ 0 h 37"/>
                <a:gd name="T10" fmla="*/ 645 w 676"/>
                <a:gd name="T11" fmla="*/ 25 h 37"/>
                <a:gd name="T12" fmla="*/ 590 w 676"/>
                <a:gd name="T13" fmla="*/ 25 h 37"/>
                <a:gd name="T14" fmla="*/ 590 w 676"/>
                <a:gd name="T15" fmla="*/ 11 h 37"/>
                <a:gd name="T16" fmla="*/ 645 w 676"/>
                <a:gd name="T17" fmla="*/ 11 h 37"/>
                <a:gd name="T18" fmla="*/ 645 w 676"/>
                <a:gd name="T19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6" h="37">
                  <a:moveTo>
                    <a:pt x="676" y="0"/>
                  </a:moveTo>
                  <a:lnTo>
                    <a:pt x="0" y="0"/>
                  </a:lnTo>
                  <a:lnTo>
                    <a:pt x="0" y="37"/>
                  </a:lnTo>
                  <a:lnTo>
                    <a:pt x="676" y="37"/>
                  </a:lnTo>
                  <a:lnTo>
                    <a:pt x="676" y="0"/>
                  </a:lnTo>
                  <a:close/>
                  <a:moveTo>
                    <a:pt x="645" y="25"/>
                  </a:moveTo>
                  <a:lnTo>
                    <a:pt x="590" y="25"/>
                  </a:lnTo>
                  <a:lnTo>
                    <a:pt x="590" y="11"/>
                  </a:lnTo>
                  <a:lnTo>
                    <a:pt x="645" y="11"/>
                  </a:lnTo>
                  <a:lnTo>
                    <a:pt x="645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0" name="Freeform 562"/>
            <p:cNvSpPr>
              <a:spLocks noEditPoints="1"/>
            </p:cNvSpPr>
            <p:nvPr/>
          </p:nvSpPr>
          <p:spPr bwMode="auto">
            <a:xfrm>
              <a:off x="1621" y="736"/>
              <a:ext cx="612" cy="382"/>
            </a:xfrm>
            <a:custGeom>
              <a:avLst/>
              <a:gdLst>
                <a:gd name="T0" fmla="*/ 612 w 612"/>
                <a:gd name="T1" fmla="*/ 0 h 382"/>
                <a:gd name="T2" fmla="*/ 0 w 612"/>
                <a:gd name="T3" fmla="*/ 0 h 382"/>
                <a:gd name="T4" fmla="*/ 0 w 612"/>
                <a:gd name="T5" fmla="*/ 382 h 382"/>
                <a:gd name="T6" fmla="*/ 612 w 612"/>
                <a:gd name="T7" fmla="*/ 382 h 382"/>
                <a:gd name="T8" fmla="*/ 612 w 612"/>
                <a:gd name="T9" fmla="*/ 0 h 382"/>
                <a:gd name="T10" fmla="*/ 586 w 612"/>
                <a:gd name="T11" fmla="*/ 355 h 382"/>
                <a:gd name="T12" fmla="*/ 26 w 612"/>
                <a:gd name="T13" fmla="*/ 355 h 382"/>
                <a:gd name="T14" fmla="*/ 26 w 612"/>
                <a:gd name="T15" fmla="*/ 20 h 382"/>
                <a:gd name="T16" fmla="*/ 586 w 612"/>
                <a:gd name="T17" fmla="*/ 20 h 382"/>
                <a:gd name="T18" fmla="*/ 586 w 612"/>
                <a:gd name="T19" fmla="*/ 355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2" h="382">
                  <a:moveTo>
                    <a:pt x="612" y="0"/>
                  </a:moveTo>
                  <a:lnTo>
                    <a:pt x="0" y="0"/>
                  </a:lnTo>
                  <a:lnTo>
                    <a:pt x="0" y="382"/>
                  </a:lnTo>
                  <a:lnTo>
                    <a:pt x="612" y="382"/>
                  </a:lnTo>
                  <a:lnTo>
                    <a:pt x="612" y="0"/>
                  </a:lnTo>
                  <a:close/>
                  <a:moveTo>
                    <a:pt x="586" y="355"/>
                  </a:moveTo>
                  <a:lnTo>
                    <a:pt x="26" y="355"/>
                  </a:lnTo>
                  <a:lnTo>
                    <a:pt x="26" y="20"/>
                  </a:lnTo>
                  <a:lnTo>
                    <a:pt x="586" y="20"/>
                  </a:lnTo>
                  <a:lnTo>
                    <a:pt x="586" y="3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1" name="Freeform 563"/>
            <p:cNvSpPr>
              <a:spLocks noEditPoints="1"/>
            </p:cNvSpPr>
            <p:nvPr/>
          </p:nvSpPr>
          <p:spPr bwMode="auto">
            <a:xfrm>
              <a:off x="2667" y="1676"/>
              <a:ext cx="338" cy="211"/>
            </a:xfrm>
            <a:custGeom>
              <a:avLst/>
              <a:gdLst>
                <a:gd name="T0" fmla="*/ 338 w 338"/>
                <a:gd name="T1" fmla="*/ 0 h 211"/>
                <a:gd name="T2" fmla="*/ 0 w 338"/>
                <a:gd name="T3" fmla="*/ 0 h 211"/>
                <a:gd name="T4" fmla="*/ 0 w 338"/>
                <a:gd name="T5" fmla="*/ 211 h 211"/>
                <a:gd name="T6" fmla="*/ 338 w 338"/>
                <a:gd name="T7" fmla="*/ 211 h 211"/>
                <a:gd name="T8" fmla="*/ 338 w 338"/>
                <a:gd name="T9" fmla="*/ 0 h 211"/>
                <a:gd name="T10" fmla="*/ 325 w 338"/>
                <a:gd name="T11" fmla="*/ 196 h 211"/>
                <a:gd name="T12" fmla="*/ 15 w 338"/>
                <a:gd name="T13" fmla="*/ 196 h 211"/>
                <a:gd name="T14" fmla="*/ 15 w 338"/>
                <a:gd name="T15" fmla="*/ 11 h 211"/>
                <a:gd name="T16" fmla="*/ 325 w 338"/>
                <a:gd name="T17" fmla="*/ 11 h 211"/>
                <a:gd name="T18" fmla="*/ 325 w 338"/>
                <a:gd name="T19" fmla="*/ 19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11">
                  <a:moveTo>
                    <a:pt x="338" y="0"/>
                  </a:moveTo>
                  <a:lnTo>
                    <a:pt x="0" y="0"/>
                  </a:lnTo>
                  <a:lnTo>
                    <a:pt x="0" y="211"/>
                  </a:lnTo>
                  <a:lnTo>
                    <a:pt x="338" y="211"/>
                  </a:lnTo>
                  <a:lnTo>
                    <a:pt x="338" y="0"/>
                  </a:lnTo>
                  <a:close/>
                  <a:moveTo>
                    <a:pt x="325" y="196"/>
                  </a:moveTo>
                  <a:lnTo>
                    <a:pt x="15" y="196"/>
                  </a:lnTo>
                  <a:lnTo>
                    <a:pt x="15" y="11"/>
                  </a:lnTo>
                  <a:lnTo>
                    <a:pt x="325" y="11"/>
                  </a:lnTo>
                  <a:lnTo>
                    <a:pt x="325" y="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2" name="Rectangle 564"/>
            <p:cNvSpPr>
              <a:spLocks noChangeArrowheads="1"/>
            </p:cNvSpPr>
            <p:nvPr/>
          </p:nvSpPr>
          <p:spPr bwMode="auto">
            <a:xfrm>
              <a:off x="2813" y="1894"/>
              <a:ext cx="60" cy="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3" name="Rectangle 565"/>
            <p:cNvSpPr>
              <a:spLocks noChangeArrowheads="1"/>
            </p:cNvSpPr>
            <p:nvPr/>
          </p:nvSpPr>
          <p:spPr bwMode="auto">
            <a:xfrm>
              <a:off x="2791" y="1910"/>
              <a:ext cx="115" cy="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4" name="Freeform 566"/>
            <p:cNvSpPr>
              <a:spLocks noEditPoints="1"/>
            </p:cNvSpPr>
            <p:nvPr/>
          </p:nvSpPr>
          <p:spPr bwMode="auto">
            <a:xfrm>
              <a:off x="1315" y="1883"/>
              <a:ext cx="71" cy="44"/>
            </a:xfrm>
            <a:custGeom>
              <a:avLst/>
              <a:gdLst>
                <a:gd name="T0" fmla="*/ 71 w 71"/>
                <a:gd name="T1" fmla="*/ 0 h 44"/>
                <a:gd name="T2" fmla="*/ 0 w 71"/>
                <a:gd name="T3" fmla="*/ 0 h 44"/>
                <a:gd name="T4" fmla="*/ 0 w 71"/>
                <a:gd name="T5" fmla="*/ 44 h 44"/>
                <a:gd name="T6" fmla="*/ 71 w 71"/>
                <a:gd name="T7" fmla="*/ 44 h 44"/>
                <a:gd name="T8" fmla="*/ 71 w 71"/>
                <a:gd name="T9" fmla="*/ 0 h 44"/>
                <a:gd name="T10" fmla="*/ 51 w 71"/>
                <a:gd name="T11" fmla="*/ 30 h 44"/>
                <a:gd name="T12" fmla="*/ 47 w 71"/>
                <a:gd name="T13" fmla="*/ 22 h 44"/>
                <a:gd name="T14" fmla="*/ 34 w 71"/>
                <a:gd name="T15" fmla="*/ 36 h 44"/>
                <a:gd name="T16" fmla="*/ 30 w 71"/>
                <a:gd name="T17" fmla="*/ 31 h 44"/>
                <a:gd name="T18" fmla="*/ 43 w 71"/>
                <a:gd name="T19" fmla="*/ 19 h 44"/>
                <a:gd name="T20" fmla="*/ 36 w 71"/>
                <a:gd name="T21" fmla="*/ 16 h 44"/>
                <a:gd name="T22" fmla="*/ 58 w 71"/>
                <a:gd name="T23" fmla="*/ 7 h 44"/>
                <a:gd name="T24" fmla="*/ 51 w 71"/>
                <a:gd name="T25" fmla="*/ 3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44">
                  <a:moveTo>
                    <a:pt x="71" y="0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71" y="44"/>
                  </a:lnTo>
                  <a:lnTo>
                    <a:pt x="71" y="0"/>
                  </a:lnTo>
                  <a:close/>
                  <a:moveTo>
                    <a:pt x="51" y="30"/>
                  </a:moveTo>
                  <a:lnTo>
                    <a:pt x="47" y="22"/>
                  </a:lnTo>
                  <a:lnTo>
                    <a:pt x="34" y="36"/>
                  </a:lnTo>
                  <a:lnTo>
                    <a:pt x="30" y="31"/>
                  </a:lnTo>
                  <a:lnTo>
                    <a:pt x="43" y="19"/>
                  </a:lnTo>
                  <a:lnTo>
                    <a:pt x="36" y="16"/>
                  </a:lnTo>
                  <a:lnTo>
                    <a:pt x="58" y="7"/>
                  </a:lnTo>
                  <a:lnTo>
                    <a:pt x="5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5" name="Freeform 567"/>
            <p:cNvSpPr>
              <a:spLocks/>
            </p:cNvSpPr>
            <p:nvPr/>
          </p:nvSpPr>
          <p:spPr bwMode="auto">
            <a:xfrm>
              <a:off x="1333" y="1938"/>
              <a:ext cx="16" cy="5"/>
            </a:xfrm>
            <a:custGeom>
              <a:avLst/>
              <a:gdLst>
                <a:gd name="T0" fmla="*/ 12 w 16"/>
                <a:gd name="T1" fmla="*/ 0 h 5"/>
                <a:gd name="T2" fmla="*/ 0 w 16"/>
                <a:gd name="T3" fmla="*/ 0 h 5"/>
                <a:gd name="T4" fmla="*/ 5 w 16"/>
                <a:gd name="T5" fmla="*/ 5 h 5"/>
                <a:gd name="T6" fmla="*/ 16 w 16"/>
                <a:gd name="T7" fmla="*/ 5 h 5"/>
                <a:gd name="T8" fmla="*/ 12 w 1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12" y="0"/>
                  </a:moveTo>
                  <a:lnTo>
                    <a:pt x="0" y="0"/>
                  </a:lnTo>
                  <a:lnTo>
                    <a:pt x="5" y="5"/>
                  </a:lnTo>
                  <a:lnTo>
                    <a:pt x="16" y="5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6" name="Freeform 568"/>
            <p:cNvSpPr>
              <a:spLocks/>
            </p:cNvSpPr>
            <p:nvPr/>
          </p:nvSpPr>
          <p:spPr bwMode="auto">
            <a:xfrm>
              <a:off x="1349" y="1938"/>
              <a:ext cx="17" cy="5"/>
            </a:xfrm>
            <a:custGeom>
              <a:avLst/>
              <a:gdLst>
                <a:gd name="T0" fmla="*/ 0 w 17"/>
                <a:gd name="T1" fmla="*/ 0 h 5"/>
                <a:gd name="T2" fmla="*/ 6 w 17"/>
                <a:gd name="T3" fmla="*/ 5 h 5"/>
                <a:gd name="T4" fmla="*/ 17 w 17"/>
                <a:gd name="T5" fmla="*/ 5 h 5"/>
                <a:gd name="T6" fmla="*/ 13 w 17"/>
                <a:gd name="T7" fmla="*/ 0 h 5"/>
                <a:gd name="T8" fmla="*/ 0 w 1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">
                  <a:moveTo>
                    <a:pt x="0" y="0"/>
                  </a:moveTo>
                  <a:lnTo>
                    <a:pt x="6" y="5"/>
                  </a:lnTo>
                  <a:lnTo>
                    <a:pt x="17" y="5"/>
                  </a:lnTo>
                  <a:lnTo>
                    <a:pt x="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7" name="Freeform 569"/>
            <p:cNvSpPr>
              <a:spLocks/>
            </p:cNvSpPr>
            <p:nvPr/>
          </p:nvSpPr>
          <p:spPr bwMode="auto">
            <a:xfrm>
              <a:off x="1382" y="1938"/>
              <a:ext cx="17" cy="5"/>
            </a:xfrm>
            <a:custGeom>
              <a:avLst/>
              <a:gdLst>
                <a:gd name="T0" fmla="*/ 6 w 17"/>
                <a:gd name="T1" fmla="*/ 5 h 5"/>
                <a:gd name="T2" fmla="*/ 17 w 17"/>
                <a:gd name="T3" fmla="*/ 5 h 5"/>
                <a:gd name="T4" fmla="*/ 13 w 17"/>
                <a:gd name="T5" fmla="*/ 0 h 5"/>
                <a:gd name="T6" fmla="*/ 0 w 17"/>
                <a:gd name="T7" fmla="*/ 0 h 5"/>
                <a:gd name="T8" fmla="*/ 6 w 1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">
                  <a:moveTo>
                    <a:pt x="6" y="5"/>
                  </a:moveTo>
                  <a:lnTo>
                    <a:pt x="17" y="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" name="Freeform 570"/>
            <p:cNvSpPr>
              <a:spLocks/>
            </p:cNvSpPr>
            <p:nvPr/>
          </p:nvSpPr>
          <p:spPr bwMode="auto">
            <a:xfrm>
              <a:off x="1341" y="1949"/>
              <a:ext cx="17" cy="0"/>
            </a:xfrm>
            <a:custGeom>
              <a:avLst/>
              <a:gdLst>
                <a:gd name="T0" fmla="*/ 0 w 17"/>
                <a:gd name="T1" fmla="*/ 6 w 17"/>
                <a:gd name="T2" fmla="*/ 17 w 17"/>
                <a:gd name="T3" fmla="*/ 12 w 17"/>
                <a:gd name="T4" fmla="*/ 0 w 1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7">
                  <a:moveTo>
                    <a:pt x="0" y="0"/>
                  </a:moveTo>
                  <a:lnTo>
                    <a:pt x="6" y="0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9" name="Freeform 571"/>
            <p:cNvSpPr>
              <a:spLocks/>
            </p:cNvSpPr>
            <p:nvPr/>
          </p:nvSpPr>
          <p:spPr bwMode="auto">
            <a:xfrm>
              <a:off x="1366" y="1938"/>
              <a:ext cx="16" cy="5"/>
            </a:xfrm>
            <a:custGeom>
              <a:avLst/>
              <a:gdLst>
                <a:gd name="T0" fmla="*/ 16 w 16"/>
                <a:gd name="T1" fmla="*/ 5 h 5"/>
                <a:gd name="T2" fmla="*/ 12 w 16"/>
                <a:gd name="T3" fmla="*/ 0 h 5"/>
                <a:gd name="T4" fmla="*/ 0 w 16"/>
                <a:gd name="T5" fmla="*/ 0 h 5"/>
                <a:gd name="T6" fmla="*/ 5 w 16"/>
                <a:gd name="T7" fmla="*/ 5 h 5"/>
                <a:gd name="T8" fmla="*/ 16 w 1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16" y="5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5" y="5"/>
                  </a:lnTo>
                  <a:lnTo>
                    <a:pt x="1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0" name="Freeform 572"/>
            <p:cNvSpPr>
              <a:spLocks/>
            </p:cNvSpPr>
            <p:nvPr/>
          </p:nvSpPr>
          <p:spPr bwMode="auto">
            <a:xfrm>
              <a:off x="1391" y="1949"/>
              <a:ext cx="16" cy="0"/>
            </a:xfrm>
            <a:custGeom>
              <a:avLst/>
              <a:gdLst>
                <a:gd name="T0" fmla="*/ 0 w 16"/>
                <a:gd name="T1" fmla="*/ 5 w 16"/>
                <a:gd name="T2" fmla="*/ 16 w 16"/>
                <a:gd name="T3" fmla="*/ 12 w 16"/>
                <a:gd name="T4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5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1" name="Freeform 573"/>
            <p:cNvSpPr>
              <a:spLocks noEditPoints="1"/>
            </p:cNvSpPr>
            <p:nvPr/>
          </p:nvSpPr>
          <p:spPr bwMode="auto">
            <a:xfrm>
              <a:off x="1264" y="1793"/>
              <a:ext cx="216" cy="216"/>
            </a:xfrm>
            <a:custGeom>
              <a:avLst/>
              <a:gdLst>
                <a:gd name="T0" fmla="*/ 79 w 157"/>
                <a:gd name="T1" fmla="*/ 0 h 157"/>
                <a:gd name="T2" fmla="*/ 0 w 157"/>
                <a:gd name="T3" fmla="*/ 78 h 157"/>
                <a:gd name="T4" fmla="*/ 79 w 157"/>
                <a:gd name="T5" fmla="*/ 157 h 157"/>
                <a:gd name="T6" fmla="*/ 157 w 157"/>
                <a:gd name="T7" fmla="*/ 78 h 157"/>
                <a:gd name="T8" fmla="*/ 79 w 157"/>
                <a:gd name="T9" fmla="*/ 0 h 157"/>
                <a:gd name="T10" fmla="*/ 117 w 157"/>
                <a:gd name="T11" fmla="*/ 129 h 157"/>
                <a:gd name="T12" fmla="*/ 49 w 157"/>
                <a:gd name="T13" fmla="*/ 129 h 157"/>
                <a:gd name="T14" fmla="*/ 29 w 157"/>
                <a:gd name="T15" fmla="*/ 101 h 157"/>
                <a:gd name="T16" fmla="*/ 29 w 157"/>
                <a:gd name="T17" fmla="*/ 65 h 157"/>
                <a:gd name="T18" fmla="*/ 39 w 157"/>
                <a:gd name="T19" fmla="*/ 57 h 157"/>
                <a:gd name="T20" fmla="*/ 92 w 157"/>
                <a:gd name="T21" fmla="*/ 57 h 157"/>
                <a:gd name="T22" fmla="*/ 97 w 157"/>
                <a:gd name="T23" fmla="*/ 71 h 157"/>
                <a:gd name="T24" fmla="*/ 97 w 157"/>
                <a:gd name="T25" fmla="*/ 98 h 157"/>
                <a:gd name="T26" fmla="*/ 113 w 157"/>
                <a:gd name="T27" fmla="*/ 115 h 157"/>
                <a:gd name="T28" fmla="*/ 117 w 157"/>
                <a:gd name="T29" fmla="*/ 129 h 157"/>
                <a:gd name="T30" fmla="*/ 104 w 157"/>
                <a:gd name="T31" fmla="*/ 48 h 157"/>
                <a:gd name="T32" fmla="*/ 95 w 157"/>
                <a:gd name="T33" fmla="*/ 47 h 157"/>
                <a:gd name="T34" fmla="*/ 94 w 157"/>
                <a:gd name="T35" fmla="*/ 42 h 157"/>
                <a:gd name="T36" fmla="*/ 107 w 157"/>
                <a:gd name="T37" fmla="*/ 44 h 157"/>
                <a:gd name="T38" fmla="*/ 114 w 157"/>
                <a:gd name="T39" fmla="*/ 55 h 157"/>
                <a:gd name="T40" fmla="*/ 108 w 157"/>
                <a:gd name="T41" fmla="*/ 56 h 157"/>
                <a:gd name="T42" fmla="*/ 104 w 157"/>
                <a:gd name="T43" fmla="*/ 48 h 157"/>
                <a:gd name="T44" fmla="*/ 124 w 157"/>
                <a:gd name="T45" fmla="*/ 55 h 157"/>
                <a:gd name="T46" fmla="*/ 119 w 157"/>
                <a:gd name="T47" fmla="*/ 55 h 157"/>
                <a:gd name="T48" fmla="*/ 110 w 157"/>
                <a:gd name="T49" fmla="*/ 39 h 157"/>
                <a:gd name="T50" fmla="*/ 92 w 157"/>
                <a:gd name="T51" fmla="*/ 37 h 157"/>
                <a:gd name="T52" fmla="*/ 90 w 157"/>
                <a:gd name="T53" fmla="*/ 31 h 157"/>
                <a:gd name="T54" fmla="*/ 113 w 157"/>
                <a:gd name="T55" fmla="*/ 33 h 157"/>
                <a:gd name="T56" fmla="*/ 124 w 157"/>
                <a:gd name="T57" fmla="*/ 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7" h="157">
                  <a:moveTo>
                    <a:pt x="79" y="0"/>
                  </a:moveTo>
                  <a:cubicBezTo>
                    <a:pt x="35" y="0"/>
                    <a:pt x="0" y="35"/>
                    <a:pt x="0" y="78"/>
                  </a:cubicBezTo>
                  <a:cubicBezTo>
                    <a:pt x="0" y="122"/>
                    <a:pt x="35" y="157"/>
                    <a:pt x="79" y="157"/>
                  </a:cubicBezTo>
                  <a:cubicBezTo>
                    <a:pt x="122" y="157"/>
                    <a:pt x="157" y="122"/>
                    <a:pt x="157" y="78"/>
                  </a:cubicBezTo>
                  <a:cubicBezTo>
                    <a:pt x="157" y="35"/>
                    <a:pt x="122" y="0"/>
                    <a:pt x="79" y="0"/>
                  </a:cubicBezTo>
                  <a:close/>
                  <a:moveTo>
                    <a:pt x="117" y="129"/>
                  </a:moveTo>
                  <a:cubicBezTo>
                    <a:pt x="49" y="129"/>
                    <a:pt x="49" y="129"/>
                    <a:pt x="49" y="129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101"/>
                    <a:pt x="29" y="76"/>
                    <a:pt x="29" y="65"/>
                  </a:cubicBezTo>
                  <a:cubicBezTo>
                    <a:pt x="29" y="58"/>
                    <a:pt x="39" y="57"/>
                    <a:pt x="39" y="57"/>
                  </a:cubicBezTo>
                  <a:cubicBezTo>
                    <a:pt x="39" y="57"/>
                    <a:pt x="81" y="57"/>
                    <a:pt x="92" y="57"/>
                  </a:cubicBezTo>
                  <a:cubicBezTo>
                    <a:pt x="101" y="57"/>
                    <a:pt x="97" y="71"/>
                    <a:pt x="97" y="71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8"/>
                    <a:pt x="105" y="106"/>
                    <a:pt x="113" y="115"/>
                  </a:cubicBezTo>
                  <a:cubicBezTo>
                    <a:pt x="120" y="123"/>
                    <a:pt x="117" y="129"/>
                    <a:pt x="117" y="129"/>
                  </a:cubicBezTo>
                  <a:close/>
                  <a:moveTo>
                    <a:pt x="104" y="48"/>
                  </a:moveTo>
                  <a:cubicBezTo>
                    <a:pt x="100" y="45"/>
                    <a:pt x="95" y="47"/>
                    <a:pt x="95" y="47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0" y="39"/>
                    <a:pt x="107" y="44"/>
                  </a:cubicBezTo>
                  <a:cubicBezTo>
                    <a:pt x="113" y="49"/>
                    <a:pt x="114" y="55"/>
                    <a:pt x="114" y="55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108" y="56"/>
                    <a:pt x="109" y="51"/>
                    <a:pt x="104" y="48"/>
                  </a:cubicBezTo>
                  <a:close/>
                  <a:moveTo>
                    <a:pt x="124" y="55"/>
                  </a:moveTo>
                  <a:cubicBezTo>
                    <a:pt x="119" y="55"/>
                    <a:pt x="119" y="55"/>
                    <a:pt x="119" y="55"/>
                  </a:cubicBezTo>
                  <a:cubicBezTo>
                    <a:pt x="119" y="55"/>
                    <a:pt x="118" y="45"/>
                    <a:pt x="110" y="39"/>
                  </a:cubicBezTo>
                  <a:cubicBezTo>
                    <a:pt x="102" y="33"/>
                    <a:pt x="92" y="37"/>
                    <a:pt x="92" y="37"/>
                  </a:cubicBezTo>
                  <a:cubicBezTo>
                    <a:pt x="90" y="31"/>
                    <a:pt x="90" y="31"/>
                    <a:pt x="90" y="31"/>
                  </a:cubicBezTo>
                  <a:cubicBezTo>
                    <a:pt x="90" y="31"/>
                    <a:pt x="100" y="26"/>
                    <a:pt x="113" y="33"/>
                  </a:cubicBezTo>
                  <a:cubicBezTo>
                    <a:pt x="125" y="40"/>
                    <a:pt x="124" y="55"/>
                    <a:pt x="124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2" name="Freeform 574"/>
            <p:cNvSpPr>
              <a:spLocks/>
            </p:cNvSpPr>
            <p:nvPr/>
          </p:nvSpPr>
          <p:spPr bwMode="auto">
            <a:xfrm>
              <a:off x="1358" y="1949"/>
              <a:ext cx="16" cy="0"/>
            </a:xfrm>
            <a:custGeom>
              <a:avLst/>
              <a:gdLst>
                <a:gd name="T0" fmla="*/ 0 w 16"/>
                <a:gd name="T1" fmla="*/ 5 w 16"/>
                <a:gd name="T2" fmla="*/ 16 w 16"/>
                <a:gd name="T3" fmla="*/ 12 w 16"/>
                <a:gd name="T4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5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3" name="Freeform 575"/>
            <p:cNvSpPr>
              <a:spLocks/>
            </p:cNvSpPr>
            <p:nvPr/>
          </p:nvSpPr>
          <p:spPr bwMode="auto">
            <a:xfrm>
              <a:off x="1374" y="1949"/>
              <a:ext cx="17" cy="0"/>
            </a:xfrm>
            <a:custGeom>
              <a:avLst/>
              <a:gdLst>
                <a:gd name="T0" fmla="*/ 0 w 17"/>
                <a:gd name="T1" fmla="*/ 6 w 17"/>
                <a:gd name="T2" fmla="*/ 17 w 17"/>
                <a:gd name="T3" fmla="*/ 12 w 17"/>
                <a:gd name="T4" fmla="*/ 0 w 1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7">
                  <a:moveTo>
                    <a:pt x="0" y="0"/>
                  </a:moveTo>
                  <a:lnTo>
                    <a:pt x="6" y="0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4" name="Freeform 576"/>
            <p:cNvSpPr>
              <a:spLocks noEditPoints="1"/>
            </p:cNvSpPr>
            <p:nvPr/>
          </p:nvSpPr>
          <p:spPr bwMode="auto">
            <a:xfrm>
              <a:off x="1699" y="1562"/>
              <a:ext cx="245" cy="245"/>
            </a:xfrm>
            <a:custGeom>
              <a:avLst/>
              <a:gdLst>
                <a:gd name="T0" fmla="*/ 89 w 178"/>
                <a:gd name="T1" fmla="*/ 0 h 178"/>
                <a:gd name="T2" fmla="*/ 0 w 178"/>
                <a:gd name="T3" fmla="*/ 89 h 178"/>
                <a:gd name="T4" fmla="*/ 89 w 178"/>
                <a:gd name="T5" fmla="*/ 178 h 178"/>
                <a:gd name="T6" fmla="*/ 178 w 178"/>
                <a:gd name="T7" fmla="*/ 89 h 178"/>
                <a:gd name="T8" fmla="*/ 89 w 178"/>
                <a:gd name="T9" fmla="*/ 0 h 178"/>
                <a:gd name="T10" fmla="*/ 90 w 178"/>
                <a:gd name="T11" fmla="*/ 69 h 178"/>
                <a:gd name="T12" fmla="*/ 100 w 178"/>
                <a:gd name="T13" fmla="*/ 67 h 178"/>
                <a:gd name="T14" fmla="*/ 101 w 178"/>
                <a:gd name="T15" fmla="*/ 77 h 178"/>
                <a:gd name="T16" fmla="*/ 95 w 178"/>
                <a:gd name="T17" fmla="*/ 79 h 178"/>
                <a:gd name="T18" fmla="*/ 91 w 178"/>
                <a:gd name="T19" fmla="*/ 100 h 178"/>
                <a:gd name="T20" fmla="*/ 87 w 178"/>
                <a:gd name="T21" fmla="*/ 99 h 178"/>
                <a:gd name="T22" fmla="*/ 91 w 178"/>
                <a:gd name="T23" fmla="*/ 78 h 178"/>
                <a:gd name="T24" fmla="*/ 71 w 178"/>
                <a:gd name="T25" fmla="*/ 83 h 178"/>
                <a:gd name="T26" fmla="*/ 70 w 178"/>
                <a:gd name="T27" fmla="*/ 79 h 178"/>
                <a:gd name="T28" fmla="*/ 89 w 178"/>
                <a:gd name="T29" fmla="*/ 75 h 178"/>
                <a:gd name="T30" fmla="*/ 90 w 178"/>
                <a:gd name="T31" fmla="*/ 69 h 178"/>
                <a:gd name="T32" fmla="*/ 51 w 178"/>
                <a:gd name="T33" fmla="*/ 137 h 178"/>
                <a:gd name="T34" fmla="*/ 51 w 178"/>
                <a:gd name="T35" fmla="*/ 133 h 178"/>
                <a:gd name="T36" fmla="*/ 57 w 178"/>
                <a:gd name="T37" fmla="*/ 129 h 178"/>
                <a:gd name="T38" fmla="*/ 64 w 178"/>
                <a:gd name="T39" fmla="*/ 119 h 178"/>
                <a:gd name="T40" fmla="*/ 95 w 178"/>
                <a:gd name="T41" fmla="*/ 130 h 178"/>
                <a:gd name="T42" fmla="*/ 98 w 178"/>
                <a:gd name="T43" fmla="*/ 137 h 178"/>
                <a:gd name="T44" fmla="*/ 51 w 178"/>
                <a:gd name="T45" fmla="*/ 137 h 178"/>
                <a:gd name="T46" fmla="*/ 112 w 178"/>
                <a:gd name="T47" fmla="*/ 107 h 178"/>
                <a:gd name="T48" fmla="*/ 81 w 178"/>
                <a:gd name="T49" fmla="*/ 118 h 178"/>
                <a:gd name="T50" fmla="*/ 48 w 178"/>
                <a:gd name="T51" fmla="*/ 77 h 178"/>
                <a:gd name="T52" fmla="*/ 57 w 178"/>
                <a:gd name="T53" fmla="*/ 60 h 178"/>
                <a:gd name="T54" fmla="*/ 84 w 178"/>
                <a:gd name="T55" fmla="*/ 66 h 178"/>
                <a:gd name="T56" fmla="*/ 63 w 178"/>
                <a:gd name="T57" fmla="*/ 64 h 178"/>
                <a:gd name="T58" fmla="*/ 65 w 178"/>
                <a:gd name="T59" fmla="*/ 86 h 178"/>
                <a:gd name="T60" fmla="*/ 103 w 178"/>
                <a:gd name="T61" fmla="*/ 107 h 178"/>
                <a:gd name="T62" fmla="*/ 103 w 178"/>
                <a:gd name="T63" fmla="*/ 84 h 178"/>
                <a:gd name="T64" fmla="*/ 112 w 178"/>
                <a:gd name="T65" fmla="*/ 107 h 178"/>
                <a:gd name="T66" fmla="*/ 117 w 178"/>
                <a:gd name="T67" fmla="*/ 69 h 178"/>
                <a:gd name="T68" fmla="*/ 111 w 178"/>
                <a:gd name="T69" fmla="*/ 70 h 178"/>
                <a:gd name="T70" fmla="*/ 108 w 178"/>
                <a:gd name="T71" fmla="*/ 61 h 178"/>
                <a:gd name="T72" fmla="*/ 98 w 178"/>
                <a:gd name="T73" fmla="*/ 59 h 178"/>
                <a:gd name="T74" fmla="*/ 97 w 178"/>
                <a:gd name="T75" fmla="*/ 53 h 178"/>
                <a:gd name="T76" fmla="*/ 111 w 178"/>
                <a:gd name="T77" fmla="*/ 56 h 178"/>
                <a:gd name="T78" fmla="*/ 117 w 178"/>
                <a:gd name="T79" fmla="*/ 69 h 178"/>
                <a:gd name="T80" fmla="*/ 129 w 178"/>
                <a:gd name="T81" fmla="*/ 70 h 178"/>
                <a:gd name="T82" fmla="*/ 123 w 178"/>
                <a:gd name="T83" fmla="*/ 70 h 178"/>
                <a:gd name="T84" fmla="*/ 115 w 178"/>
                <a:gd name="T85" fmla="*/ 50 h 178"/>
                <a:gd name="T86" fmla="*/ 95 w 178"/>
                <a:gd name="T87" fmla="*/ 46 h 178"/>
                <a:gd name="T88" fmla="*/ 94 w 178"/>
                <a:gd name="T89" fmla="*/ 40 h 178"/>
                <a:gd name="T90" fmla="*/ 119 w 178"/>
                <a:gd name="T91" fmla="*/ 45 h 178"/>
                <a:gd name="T92" fmla="*/ 129 w 178"/>
                <a:gd name="T93" fmla="*/ 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8" h="178">
                  <a:moveTo>
                    <a:pt x="89" y="0"/>
                  </a:moveTo>
                  <a:cubicBezTo>
                    <a:pt x="40" y="0"/>
                    <a:pt x="0" y="40"/>
                    <a:pt x="0" y="89"/>
                  </a:cubicBezTo>
                  <a:cubicBezTo>
                    <a:pt x="0" y="139"/>
                    <a:pt x="40" y="178"/>
                    <a:pt x="89" y="178"/>
                  </a:cubicBezTo>
                  <a:cubicBezTo>
                    <a:pt x="138" y="178"/>
                    <a:pt x="178" y="139"/>
                    <a:pt x="178" y="89"/>
                  </a:cubicBezTo>
                  <a:cubicBezTo>
                    <a:pt x="178" y="40"/>
                    <a:pt x="138" y="0"/>
                    <a:pt x="89" y="0"/>
                  </a:cubicBezTo>
                  <a:close/>
                  <a:moveTo>
                    <a:pt x="90" y="69"/>
                  </a:moveTo>
                  <a:cubicBezTo>
                    <a:pt x="93" y="63"/>
                    <a:pt x="100" y="67"/>
                    <a:pt x="100" y="67"/>
                  </a:cubicBezTo>
                  <a:cubicBezTo>
                    <a:pt x="105" y="71"/>
                    <a:pt x="103" y="74"/>
                    <a:pt x="101" y="77"/>
                  </a:cubicBezTo>
                  <a:cubicBezTo>
                    <a:pt x="99" y="79"/>
                    <a:pt x="95" y="79"/>
                    <a:pt x="95" y="79"/>
                  </a:cubicBezTo>
                  <a:cubicBezTo>
                    <a:pt x="95" y="79"/>
                    <a:pt x="91" y="99"/>
                    <a:pt x="91" y="100"/>
                  </a:cubicBezTo>
                  <a:cubicBezTo>
                    <a:pt x="91" y="100"/>
                    <a:pt x="87" y="99"/>
                    <a:pt x="87" y="99"/>
                  </a:cubicBezTo>
                  <a:cubicBezTo>
                    <a:pt x="88" y="89"/>
                    <a:pt x="91" y="78"/>
                    <a:pt x="91" y="78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7" y="73"/>
                    <a:pt x="90" y="69"/>
                  </a:cubicBezTo>
                  <a:close/>
                  <a:moveTo>
                    <a:pt x="51" y="137"/>
                  </a:moveTo>
                  <a:cubicBezTo>
                    <a:pt x="51" y="137"/>
                    <a:pt x="51" y="134"/>
                    <a:pt x="51" y="133"/>
                  </a:cubicBezTo>
                  <a:cubicBezTo>
                    <a:pt x="51" y="132"/>
                    <a:pt x="52" y="133"/>
                    <a:pt x="57" y="129"/>
                  </a:cubicBezTo>
                  <a:cubicBezTo>
                    <a:pt x="61" y="125"/>
                    <a:pt x="64" y="119"/>
                    <a:pt x="64" y="119"/>
                  </a:cubicBezTo>
                  <a:cubicBezTo>
                    <a:pt x="74" y="131"/>
                    <a:pt x="95" y="130"/>
                    <a:pt x="95" y="130"/>
                  </a:cubicBezTo>
                  <a:cubicBezTo>
                    <a:pt x="98" y="137"/>
                    <a:pt x="98" y="137"/>
                    <a:pt x="98" y="137"/>
                  </a:cubicBezTo>
                  <a:lnTo>
                    <a:pt x="51" y="137"/>
                  </a:lnTo>
                  <a:close/>
                  <a:moveTo>
                    <a:pt x="112" y="107"/>
                  </a:moveTo>
                  <a:cubicBezTo>
                    <a:pt x="110" y="129"/>
                    <a:pt x="81" y="118"/>
                    <a:pt x="81" y="118"/>
                  </a:cubicBezTo>
                  <a:cubicBezTo>
                    <a:pt x="81" y="118"/>
                    <a:pt x="47" y="108"/>
                    <a:pt x="48" y="77"/>
                  </a:cubicBezTo>
                  <a:cubicBezTo>
                    <a:pt x="49" y="70"/>
                    <a:pt x="49" y="66"/>
                    <a:pt x="57" y="60"/>
                  </a:cubicBezTo>
                  <a:cubicBezTo>
                    <a:pt x="67" y="53"/>
                    <a:pt x="84" y="66"/>
                    <a:pt x="84" y="66"/>
                  </a:cubicBezTo>
                  <a:cubicBezTo>
                    <a:pt x="80" y="64"/>
                    <a:pt x="70" y="60"/>
                    <a:pt x="63" y="64"/>
                  </a:cubicBezTo>
                  <a:cubicBezTo>
                    <a:pt x="57" y="68"/>
                    <a:pt x="59" y="75"/>
                    <a:pt x="65" y="86"/>
                  </a:cubicBezTo>
                  <a:cubicBezTo>
                    <a:pt x="70" y="98"/>
                    <a:pt x="93" y="114"/>
                    <a:pt x="103" y="107"/>
                  </a:cubicBezTo>
                  <a:cubicBezTo>
                    <a:pt x="112" y="101"/>
                    <a:pt x="103" y="84"/>
                    <a:pt x="103" y="84"/>
                  </a:cubicBezTo>
                  <a:cubicBezTo>
                    <a:pt x="103" y="84"/>
                    <a:pt x="113" y="91"/>
                    <a:pt x="112" y="107"/>
                  </a:cubicBezTo>
                  <a:close/>
                  <a:moveTo>
                    <a:pt x="117" y="69"/>
                  </a:moveTo>
                  <a:cubicBezTo>
                    <a:pt x="111" y="70"/>
                    <a:pt x="111" y="70"/>
                    <a:pt x="111" y="70"/>
                  </a:cubicBezTo>
                  <a:cubicBezTo>
                    <a:pt x="111" y="70"/>
                    <a:pt x="112" y="64"/>
                    <a:pt x="108" y="61"/>
                  </a:cubicBezTo>
                  <a:cubicBezTo>
                    <a:pt x="103" y="57"/>
                    <a:pt x="98" y="59"/>
                    <a:pt x="98" y="59"/>
                  </a:cubicBezTo>
                  <a:cubicBezTo>
                    <a:pt x="97" y="53"/>
                    <a:pt x="97" y="53"/>
                    <a:pt x="97" y="53"/>
                  </a:cubicBezTo>
                  <a:cubicBezTo>
                    <a:pt x="97" y="53"/>
                    <a:pt x="104" y="49"/>
                    <a:pt x="111" y="56"/>
                  </a:cubicBezTo>
                  <a:cubicBezTo>
                    <a:pt x="118" y="61"/>
                    <a:pt x="117" y="69"/>
                    <a:pt x="117" y="69"/>
                  </a:cubicBezTo>
                  <a:close/>
                  <a:moveTo>
                    <a:pt x="129" y="70"/>
                  </a:move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57"/>
                    <a:pt x="115" y="50"/>
                  </a:cubicBezTo>
                  <a:cubicBezTo>
                    <a:pt x="107" y="43"/>
                    <a:pt x="95" y="46"/>
                    <a:pt x="95" y="46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4" y="40"/>
                    <a:pt x="107" y="35"/>
                    <a:pt x="119" y="45"/>
                  </a:cubicBezTo>
                  <a:cubicBezTo>
                    <a:pt x="132" y="56"/>
                    <a:pt x="129" y="70"/>
                    <a:pt x="129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5" name="Freeform 577"/>
            <p:cNvSpPr>
              <a:spLocks noEditPoints="1"/>
            </p:cNvSpPr>
            <p:nvPr/>
          </p:nvSpPr>
          <p:spPr bwMode="auto">
            <a:xfrm>
              <a:off x="951" y="1357"/>
              <a:ext cx="236" cy="235"/>
            </a:xfrm>
            <a:custGeom>
              <a:avLst/>
              <a:gdLst>
                <a:gd name="T0" fmla="*/ 86 w 171"/>
                <a:gd name="T1" fmla="*/ 0 h 171"/>
                <a:gd name="T2" fmla="*/ 0 w 171"/>
                <a:gd name="T3" fmla="*/ 85 h 171"/>
                <a:gd name="T4" fmla="*/ 86 w 171"/>
                <a:gd name="T5" fmla="*/ 171 h 171"/>
                <a:gd name="T6" fmla="*/ 171 w 171"/>
                <a:gd name="T7" fmla="*/ 85 h 171"/>
                <a:gd name="T8" fmla="*/ 86 w 171"/>
                <a:gd name="T9" fmla="*/ 0 h 171"/>
                <a:gd name="T10" fmla="*/ 68 w 171"/>
                <a:gd name="T11" fmla="*/ 62 h 171"/>
                <a:gd name="T12" fmla="*/ 68 w 171"/>
                <a:gd name="T13" fmla="*/ 42 h 171"/>
                <a:gd name="T14" fmla="*/ 76 w 171"/>
                <a:gd name="T15" fmla="*/ 42 h 171"/>
                <a:gd name="T16" fmla="*/ 96 w 171"/>
                <a:gd name="T17" fmla="*/ 42 h 171"/>
                <a:gd name="T18" fmla="*/ 96 w 171"/>
                <a:gd name="T19" fmla="*/ 42 h 171"/>
                <a:gd name="T20" fmla="*/ 96 w 171"/>
                <a:gd name="T21" fmla="*/ 62 h 171"/>
                <a:gd name="T22" fmla="*/ 110 w 171"/>
                <a:gd name="T23" fmla="*/ 62 h 171"/>
                <a:gd name="T24" fmla="*/ 98 w 171"/>
                <a:gd name="T25" fmla="*/ 83 h 171"/>
                <a:gd name="T26" fmla="*/ 86 w 171"/>
                <a:gd name="T27" fmla="*/ 104 h 171"/>
                <a:gd name="T28" fmla="*/ 74 w 171"/>
                <a:gd name="T29" fmla="*/ 83 h 171"/>
                <a:gd name="T30" fmla="*/ 62 w 171"/>
                <a:gd name="T31" fmla="*/ 62 h 171"/>
                <a:gd name="T32" fmla="*/ 68 w 171"/>
                <a:gd name="T33" fmla="*/ 62 h 171"/>
                <a:gd name="T34" fmla="*/ 124 w 171"/>
                <a:gd name="T35" fmla="*/ 116 h 171"/>
                <a:gd name="T36" fmla="*/ 123 w 171"/>
                <a:gd name="T37" fmla="*/ 126 h 171"/>
                <a:gd name="T38" fmla="*/ 49 w 171"/>
                <a:gd name="T39" fmla="*/ 126 h 171"/>
                <a:gd name="T40" fmla="*/ 40 w 171"/>
                <a:gd name="T41" fmla="*/ 116 h 171"/>
                <a:gd name="T42" fmla="*/ 40 w 171"/>
                <a:gd name="T43" fmla="*/ 92 h 171"/>
                <a:gd name="T44" fmla="*/ 49 w 171"/>
                <a:gd name="T45" fmla="*/ 86 h 171"/>
                <a:gd name="T46" fmla="*/ 48 w 171"/>
                <a:gd name="T47" fmla="*/ 86 h 171"/>
                <a:gd name="T48" fmla="*/ 48 w 171"/>
                <a:gd name="T49" fmla="*/ 110 h 171"/>
                <a:gd name="T50" fmla="*/ 116 w 171"/>
                <a:gd name="T51" fmla="*/ 110 h 171"/>
                <a:gd name="T52" fmla="*/ 116 w 171"/>
                <a:gd name="T53" fmla="*/ 86 h 171"/>
                <a:gd name="T54" fmla="*/ 123 w 171"/>
                <a:gd name="T55" fmla="*/ 86 h 171"/>
                <a:gd name="T56" fmla="*/ 124 w 171"/>
                <a:gd name="T57" fmla="*/ 92 h 171"/>
                <a:gd name="T58" fmla="*/ 124 w 171"/>
                <a:gd name="T59" fmla="*/ 1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1" h="171">
                  <a:moveTo>
                    <a:pt x="86" y="0"/>
                  </a:moveTo>
                  <a:cubicBezTo>
                    <a:pt x="38" y="0"/>
                    <a:pt x="0" y="38"/>
                    <a:pt x="0" y="85"/>
                  </a:cubicBezTo>
                  <a:cubicBezTo>
                    <a:pt x="0" y="132"/>
                    <a:pt x="38" y="171"/>
                    <a:pt x="86" y="171"/>
                  </a:cubicBezTo>
                  <a:cubicBezTo>
                    <a:pt x="133" y="171"/>
                    <a:pt x="171" y="132"/>
                    <a:pt x="171" y="85"/>
                  </a:cubicBezTo>
                  <a:cubicBezTo>
                    <a:pt x="171" y="38"/>
                    <a:pt x="133" y="0"/>
                    <a:pt x="86" y="0"/>
                  </a:cubicBezTo>
                  <a:close/>
                  <a:moveTo>
                    <a:pt x="68" y="62"/>
                  </a:moveTo>
                  <a:cubicBezTo>
                    <a:pt x="68" y="42"/>
                    <a:pt x="68" y="42"/>
                    <a:pt x="68" y="42"/>
                  </a:cubicBezTo>
                  <a:cubicBezTo>
                    <a:pt x="68" y="41"/>
                    <a:pt x="75" y="42"/>
                    <a:pt x="7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1"/>
                    <a:pt x="96" y="42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110" y="62"/>
                    <a:pt x="110" y="62"/>
                    <a:pt x="110" y="62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62" y="62"/>
                    <a:pt x="62" y="62"/>
                    <a:pt x="62" y="62"/>
                  </a:cubicBezTo>
                  <a:lnTo>
                    <a:pt x="68" y="62"/>
                  </a:lnTo>
                  <a:close/>
                  <a:moveTo>
                    <a:pt x="124" y="116"/>
                  </a:moveTo>
                  <a:cubicBezTo>
                    <a:pt x="124" y="120"/>
                    <a:pt x="127" y="126"/>
                    <a:pt x="123" y="126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5" y="126"/>
                    <a:pt x="40" y="120"/>
                    <a:pt x="40" y="116"/>
                  </a:cubicBezTo>
                  <a:cubicBezTo>
                    <a:pt x="40" y="92"/>
                    <a:pt x="40" y="92"/>
                    <a:pt x="40" y="92"/>
                  </a:cubicBezTo>
                  <a:cubicBezTo>
                    <a:pt x="40" y="88"/>
                    <a:pt x="45" y="86"/>
                    <a:pt x="49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116" y="110"/>
                    <a:pt x="116" y="110"/>
                    <a:pt x="116" y="110"/>
                  </a:cubicBezTo>
                  <a:cubicBezTo>
                    <a:pt x="116" y="86"/>
                    <a:pt x="116" y="86"/>
                    <a:pt x="116" y="86"/>
                  </a:cubicBezTo>
                  <a:cubicBezTo>
                    <a:pt x="123" y="86"/>
                    <a:pt x="123" y="86"/>
                    <a:pt x="123" y="86"/>
                  </a:cubicBezTo>
                  <a:cubicBezTo>
                    <a:pt x="127" y="86"/>
                    <a:pt x="124" y="88"/>
                    <a:pt x="124" y="92"/>
                  </a:cubicBezTo>
                  <a:lnTo>
                    <a:pt x="124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6" name="Oval 578"/>
            <p:cNvSpPr>
              <a:spLocks noChangeArrowheads="1"/>
            </p:cNvSpPr>
            <p:nvPr/>
          </p:nvSpPr>
          <p:spPr bwMode="auto">
            <a:xfrm>
              <a:off x="738" y="1974"/>
              <a:ext cx="17" cy="1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7" name="Freeform 579"/>
            <p:cNvSpPr>
              <a:spLocks noEditPoints="1"/>
            </p:cNvSpPr>
            <p:nvPr/>
          </p:nvSpPr>
          <p:spPr bwMode="auto">
            <a:xfrm>
              <a:off x="503" y="1784"/>
              <a:ext cx="326" cy="320"/>
            </a:xfrm>
            <a:custGeom>
              <a:avLst/>
              <a:gdLst>
                <a:gd name="T0" fmla="*/ 119 w 237"/>
                <a:gd name="T1" fmla="*/ 0 h 233"/>
                <a:gd name="T2" fmla="*/ 0 w 237"/>
                <a:gd name="T3" fmla="*/ 117 h 233"/>
                <a:gd name="T4" fmla="*/ 119 w 237"/>
                <a:gd name="T5" fmla="*/ 233 h 233"/>
                <a:gd name="T6" fmla="*/ 237 w 237"/>
                <a:gd name="T7" fmla="*/ 117 h 233"/>
                <a:gd name="T8" fmla="*/ 119 w 237"/>
                <a:gd name="T9" fmla="*/ 0 h 233"/>
                <a:gd name="T10" fmla="*/ 138 w 237"/>
                <a:gd name="T11" fmla="*/ 141 h 233"/>
                <a:gd name="T12" fmla="*/ 133 w 237"/>
                <a:gd name="T13" fmla="*/ 148 h 233"/>
                <a:gd name="T14" fmla="*/ 98 w 237"/>
                <a:gd name="T15" fmla="*/ 148 h 233"/>
                <a:gd name="T16" fmla="*/ 98 w 237"/>
                <a:gd name="T17" fmla="*/ 152 h 233"/>
                <a:gd name="T18" fmla="*/ 131 w 237"/>
                <a:gd name="T19" fmla="*/ 152 h 233"/>
                <a:gd name="T20" fmla="*/ 133 w 237"/>
                <a:gd name="T21" fmla="*/ 154 h 233"/>
                <a:gd name="T22" fmla="*/ 131 w 237"/>
                <a:gd name="T23" fmla="*/ 156 h 233"/>
                <a:gd name="T24" fmla="*/ 43 w 237"/>
                <a:gd name="T25" fmla="*/ 156 h 233"/>
                <a:gd name="T26" fmla="*/ 42 w 237"/>
                <a:gd name="T27" fmla="*/ 154 h 233"/>
                <a:gd name="T28" fmla="*/ 43 w 237"/>
                <a:gd name="T29" fmla="*/ 152 h 233"/>
                <a:gd name="T30" fmla="*/ 78 w 237"/>
                <a:gd name="T31" fmla="*/ 152 h 233"/>
                <a:gd name="T32" fmla="*/ 78 w 237"/>
                <a:gd name="T33" fmla="*/ 148 h 233"/>
                <a:gd name="T34" fmla="*/ 42 w 237"/>
                <a:gd name="T35" fmla="*/ 148 h 233"/>
                <a:gd name="T36" fmla="*/ 30 w 237"/>
                <a:gd name="T37" fmla="*/ 141 h 233"/>
                <a:gd name="T38" fmla="*/ 30 w 237"/>
                <a:gd name="T39" fmla="*/ 80 h 233"/>
                <a:gd name="T40" fmla="*/ 42 w 237"/>
                <a:gd name="T41" fmla="*/ 72 h 233"/>
                <a:gd name="T42" fmla="*/ 133 w 237"/>
                <a:gd name="T43" fmla="*/ 72 h 233"/>
                <a:gd name="T44" fmla="*/ 138 w 237"/>
                <a:gd name="T45" fmla="*/ 80 h 233"/>
                <a:gd name="T46" fmla="*/ 138 w 237"/>
                <a:gd name="T47" fmla="*/ 141 h 233"/>
                <a:gd name="T48" fmla="*/ 198 w 237"/>
                <a:gd name="T49" fmla="*/ 141 h 233"/>
                <a:gd name="T50" fmla="*/ 174 w 237"/>
                <a:gd name="T51" fmla="*/ 161 h 233"/>
                <a:gd name="T52" fmla="*/ 150 w 237"/>
                <a:gd name="T53" fmla="*/ 141 h 233"/>
                <a:gd name="T54" fmla="*/ 150 w 237"/>
                <a:gd name="T55" fmla="*/ 92 h 233"/>
                <a:gd name="T56" fmla="*/ 174 w 237"/>
                <a:gd name="T57" fmla="*/ 72 h 233"/>
                <a:gd name="T58" fmla="*/ 198 w 237"/>
                <a:gd name="T59" fmla="*/ 92 h 233"/>
                <a:gd name="T60" fmla="*/ 198 w 237"/>
                <a:gd name="T61" fmla="*/ 141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7" h="233">
                  <a:moveTo>
                    <a:pt x="119" y="0"/>
                  </a:moveTo>
                  <a:cubicBezTo>
                    <a:pt x="53" y="0"/>
                    <a:pt x="0" y="53"/>
                    <a:pt x="0" y="117"/>
                  </a:cubicBezTo>
                  <a:cubicBezTo>
                    <a:pt x="0" y="181"/>
                    <a:pt x="53" y="233"/>
                    <a:pt x="119" y="233"/>
                  </a:cubicBezTo>
                  <a:cubicBezTo>
                    <a:pt x="184" y="233"/>
                    <a:pt x="237" y="181"/>
                    <a:pt x="237" y="117"/>
                  </a:cubicBezTo>
                  <a:cubicBezTo>
                    <a:pt x="237" y="53"/>
                    <a:pt x="184" y="0"/>
                    <a:pt x="119" y="0"/>
                  </a:cubicBezTo>
                  <a:close/>
                  <a:moveTo>
                    <a:pt x="138" y="141"/>
                  </a:moveTo>
                  <a:cubicBezTo>
                    <a:pt x="138" y="146"/>
                    <a:pt x="137" y="148"/>
                    <a:pt x="133" y="148"/>
                  </a:cubicBezTo>
                  <a:cubicBezTo>
                    <a:pt x="98" y="148"/>
                    <a:pt x="98" y="148"/>
                    <a:pt x="98" y="148"/>
                  </a:cubicBezTo>
                  <a:cubicBezTo>
                    <a:pt x="98" y="152"/>
                    <a:pt x="98" y="152"/>
                    <a:pt x="98" y="152"/>
                  </a:cubicBezTo>
                  <a:cubicBezTo>
                    <a:pt x="131" y="152"/>
                    <a:pt x="131" y="152"/>
                    <a:pt x="131" y="152"/>
                  </a:cubicBezTo>
                  <a:cubicBezTo>
                    <a:pt x="132" y="152"/>
                    <a:pt x="133" y="153"/>
                    <a:pt x="133" y="154"/>
                  </a:cubicBezTo>
                  <a:cubicBezTo>
                    <a:pt x="133" y="155"/>
                    <a:pt x="132" y="156"/>
                    <a:pt x="131" y="156"/>
                  </a:cubicBezTo>
                  <a:cubicBezTo>
                    <a:pt x="43" y="156"/>
                    <a:pt x="43" y="156"/>
                    <a:pt x="43" y="156"/>
                  </a:cubicBezTo>
                  <a:cubicBezTo>
                    <a:pt x="42" y="156"/>
                    <a:pt x="42" y="155"/>
                    <a:pt x="42" y="154"/>
                  </a:cubicBezTo>
                  <a:cubicBezTo>
                    <a:pt x="42" y="153"/>
                    <a:pt x="42" y="152"/>
                    <a:pt x="43" y="152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78" y="148"/>
                    <a:pt x="78" y="148"/>
                    <a:pt x="78" y="148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37" y="148"/>
                    <a:pt x="30" y="146"/>
                    <a:pt x="30" y="141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30" y="76"/>
                    <a:pt x="37" y="72"/>
                    <a:pt x="42" y="72"/>
                  </a:cubicBezTo>
                  <a:cubicBezTo>
                    <a:pt x="133" y="72"/>
                    <a:pt x="133" y="72"/>
                    <a:pt x="133" y="72"/>
                  </a:cubicBezTo>
                  <a:cubicBezTo>
                    <a:pt x="137" y="72"/>
                    <a:pt x="138" y="76"/>
                    <a:pt x="138" y="80"/>
                  </a:cubicBezTo>
                  <a:lnTo>
                    <a:pt x="138" y="141"/>
                  </a:lnTo>
                  <a:close/>
                  <a:moveTo>
                    <a:pt x="198" y="141"/>
                  </a:moveTo>
                  <a:cubicBezTo>
                    <a:pt x="198" y="159"/>
                    <a:pt x="188" y="161"/>
                    <a:pt x="174" y="161"/>
                  </a:cubicBezTo>
                  <a:cubicBezTo>
                    <a:pt x="160" y="161"/>
                    <a:pt x="150" y="160"/>
                    <a:pt x="150" y="141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74"/>
                    <a:pt x="160" y="72"/>
                    <a:pt x="174" y="72"/>
                  </a:cubicBezTo>
                  <a:cubicBezTo>
                    <a:pt x="188" y="72"/>
                    <a:pt x="198" y="76"/>
                    <a:pt x="198" y="92"/>
                  </a:cubicBezTo>
                  <a:lnTo>
                    <a:pt x="198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8" name="Rectangle 580"/>
            <p:cNvSpPr>
              <a:spLocks noChangeArrowheads="1"/>
            </p:cNvSpPr>
            <p:nvPr/>
          </p:nvSpPr>
          <p:spPr bwMode="auto">
            <a:xfrm>
              <a:off x="555" y="1894"/>
              <a:ext cx="127" cy="7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9" name="Rectangle 581"/>
            <p:cNvSpPr>
              <a:spLocks noChangeArrowheads="1"/>
            </p:cNvSpPr>
            <p:nvPr/>
          </p:nvSpPr>
          <p:spPr bwMode="auto">
            <a:xfrm>
              <a:off x="720" y="1910"/>
              <a:ext cx="44" cy="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0" name="Freeform 582"/>
            <p:cNvSpPr>
              <a:spLocks/>
            </p:cNvSpPr>
            <p:nvPr/>
          </p:nvSpPr>
          <p:spPr bwMode="auto">
            <a:xfrm>
              <a:off x="2561" y="1719"/>
              <a:ext cx="1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1 w 1"/>
                <a:gd name="T4" fmla="*/ 1 w 1"/>
                <a:gd name="T5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1" name="Freeform 583"/>
            <p:cNvSpPr>
              <a:spLocks noEditPoints="1"/>
            </p:cNvSpPr>
            <p:nvPr/>
          </p:nvSpPr>
          <p:spPr bwMode="auto">
            <a:xfrm>
              <a:off x="2478" y="1620"/>
              <a:ext cx="167" cy="164"/>
            </a:xfrm>
            <a:custGeom>
              <a:avLst/>
              <a:gdLst>
                <a:gd name="T0" fmla="*/ 0 w 121"/>
                <a:gd name="T1" fmla="*/ 60 h 119"/>
                <a:gd name="T2" fmla="*/ 121 w 121"/>
                <a:gd name="T3" fmla="*/ 60 h 119"/>
                <a:gd name="T4" fmla="*/ 60 w 121"/>
                <a:gd name="T5" fmla="*/ 94 h 119"/>
                <a:gd name="T6" fmla="*/ 60 w 121"/>
                <a:gd name="T7" fmla="*/ 81 h 119"/>
                <a:gd name="T8" fmla="*/ 60 w 121"/>
                <a:gd name="T9" fmla="*/ 94 h 119"/>
                <a:gd name="T10" fmla="*/ 73 w 121"/>
                <a:gd name="T11" fmla="*/ 76 h 119"/>
                <a:gd name="T12" fmla="*/ 69 w 121"/>
                <a:gd name="T13" fmla="*/ 76 h 119"/>
                <a:gd name="T14" fmla="*/ 69 w 121"/>
                <a:gd name="T15" fmla="*/ 76 h 119"/>
                <a:gd name="T16" fmla="*/ 61 w 121"/>
                <a:gd name="T17" fmla="*/ 71 h 119"/>
                <a:gd name="T18" fmla="*/ 61 w 121"/>
                <a:gd name="T19" fmla="*/ 72 h 119"/>
                <a:gd name="T20" fmla="*/ 52 w 121"/>
                <a:gd name="T21" fmla="*/ 75 h 119"/>
                <a:gd name="T22" fmla="*/ 52 w 121"/>
                <a:gd name="T23" fmla="*/ 75 h 119"/>
                <a:gd name="T24" fmla="*/ 51 w 121"/>
                <a:gd name="T25" fmla="*/ 75 h 119"/>
                <a:gd name="T26" fmla="*/ 45 w 121"/>
                <a:gd name="T27" fmla="*/ 73 h 119"/>
                <a:gd name="T28" fmla="*/ 46 w 121"/>
                <a:gd name="T29" fmla="*/ 70 h 119"/>
                <a:gd name="T30" fmla="*/ 61 w 121"/>
                <a:gd name="T31" fmla="*/ 64 h 119"/>
                <a:gd name="T32" fmla="*/ 75 w 121"/>
                <a:gd name="T33" fmla="*/ 70 h 119"/>
                <a:gd name="T34" fmla="*/ 75 w 121"/>
                <a:gd name="T35" fmla="*/ 74 h 119"/>
                <a:gd name="T36" fmla="*/ 83 w 121"/>
                <a:gd name="T37" fmla="*/ 62 h 119"/>
                <a:gd name="T38" fmla="*/ 80 w 121"/>
                <a:gd name="T39" fmla="*/ 62 h 119"/>
                <a:gd name="T40" fmla="*/ 60 w 121"/>
                <a:gd name="T41" fmla="*/ 54 h 119"/>
                <a:gd name="T42" fmla="*/ 41 w 121"/>
                <a:gd name="T43" fmla="*/ 62 h 119"/>
                <a:gd name="T44" fmla="*/ 37 w 121"/>
                <a:gd name="T45" fmla="*/ 62 h 119"/>
                <a:gd name="T46" fmla="*/ 34 w 121"/>
                <a:gd name="T47" fmla="*/ 56 h 119"/>
                <a:gd name="T48" fmla="*/ 35 w 121"/>
                <a:gd name="T49" fmla="*/ 55 h 119"/>
                <a:gd name="T50" fmla="*/ 86 w 121"/>
                <a:gd name="T51" fmla="*/ 55 h 119"/>
                <a:gd name="T52" fmla="*/ 86 w 121"/>
                <a:gd name="T53" fmla="*/ 56 h 119"/>
                <a:gd name="T54" fmla="*/ 99 w 121"/>
                <a:gd name="T55" fmla="*/ 44 h 119"/>
                <a:gd name="T56" fmla="*/ 91 w 121"/>
                <a:gd name="T57" fmla="*/ 48 h 119"/>
                <a:gd name="T58" fmla="*/ 92 w 121"/>
                <a:gd name="T59" fmla="*/ 48 h 119"/>
                <a:gd name="T60" fmla="*/ 92 w 121"/>
                <a:gd name="T61" fmla="*/ 47 h 119"/>
                <a:gd name="T62" fmla="*/ 29 w 121"/>
                <a:gd name="T63" fmla="*/ 47 h 119"/>
                <a:gd name="T64" fmla="*/ 28 w 121"/>
                <a:gd name="T65" fmla="*/ 48 h 119"/>
                <a:gd name="T66" fmla="*/ 28 w 121"/>
                <a:gd name="T67" fmla="*/ 48 h 119"/>
                <a:gd name="T68" fmla="*/ 21 w 121"/>
                <a:gd name="T69" fmla="*/ 44 h 119"/>
                <a:gd name="T70" fmla="*/ 21 w 121"/>
                <a:gd name="T71" fmla="*/ 40 h 119"/>
                <a:gd name="T72" fmla="*/ 60 w 121"/>
                <a:gd name="T73" fmla="*/ 26 h 119"/>
                <a:gd name="T74" fmla="*/ 99 w 121"/>
                <a:gd name="T75" fmla="*/ 40 h 119"/>
                <a:gd name="T76" fmla="*/ 99 w 121"/>
                <a:gd name="T77" fmla="*/ 4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" h="119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19"/>
                    <a:pt x="60" y="119"/>
                  </a:cubicBezTo>
                  <a:cubicBezTo>
                    <a:pt x="94" y="119"/>
                    <a:pt x="121" y="93"/>
                    <a:pt x="121" y="60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94"/>
                  </a:moveTo>
                  <a:cubicBezTo>
                    <a:pt x="57" y="94"/>
                    <a:pt x="54" y="91"/>
                    <a:pt x="54" y="87"/>
                  </a:cubicBezTo>
                  <a:cubicBezTo>
                    <a:pt x="54" y="84"/>
                    <a:pt x="57" y="81"/>
                    <a:pt x="60" y="81"/>
                  </a:cubicBezTo>
                  <a:cubicBezTo>
                    <a:pt x="64" y="81"/>
                    <a:pt x="67" y="84"/>
                    <a:pt x="67" y="87"/>
                  </a:cubicBezTo>
                  <a:cubicBezTo>
                    <a:pt x="67" y="91"/>
                    <a:pt x="64" y="94"/>
                    <a:pt x="60" y="94"/>
                  </a:cubicBezTo>
                  <a:close/>
                  <a:moveTo>
                    <a:pt x="75" y="74"/>
                  </a:moveTo>
                  <a:cubicBezTo>
                    <a:pt x="73" y="76"/>
                    <a:pt x="73" y="76"/>
                    <a:pt x="73" y="76"/>
                  </a:cubicBezTo>
                  <a:cubicBezTo>
                    <a:pt x="72" y="77"/>
                    <a:pt x="70" y="77"/>
                    <a:pt x="69" y="76"/>
                  </a:cubicBezTo>
                  <a:cubicBezTo>
                    <a:pt x="69" y="76"/>
                    <a:pt x="69" y="76"/>
                    <a:pt x="69" y="76"/>
                  </a:cubicBezTo>
                  <a:cubicBezTo>
                    <a:pt x="69" y="76"/>
                    <a:pt x="69" y="76"/>
                    <a:pt x="69" y="76"/>
                  </a:cubicBezTo>
                  <a:cubicBezTo>
                    <a:pt x="69" y="76"/>
                    <a:pt x="69" y="76"/>
                    <a:pt x="69" y="76"/>
                  </a:cubicBezTo>
                  <a:cubicBezTo>
                    <a:pt x="69" y="76"/>
                    <a:pt x="69" y="75"/>
                    <a:pt x="69" y="75"/>
                  </a:cubicBezTo>
                  <a:cubicBezTo>
                    <a:pt x="67" y="73"/>
                    <a:pt x="63" y="71"/>
                    <a:pt x="61" y="71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61" y="71"/>
                    <a:pt x="61" y="72"/>
                    <a:pt x="61" y="72"/>
                  </a:cubicBezTo>
                  <a:cubicBezTo>
                    <a:pt x="61" y="72"/>
                    <a:pt x="61" y="72"/>
                    <a:pt x="60" y="72"/>
                  </a:cubicBezTo>
                  <a:cubicBezTo>
                    <a:pt x="56" y="72"/>
                    <a:pt x="54" y="73"/>
                    <a:pt x="52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0" y="77"/>
                    <a:pt x="49" y="77"/>
                    <a:pt x="48" y="76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4" y="73"/>
                    <a:pt x="45" y="71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50" y="66"/>
                    <a:pt x="55" y="64"/>
                    <a:pt x="61" y="64"/>
                  </a:cubicBezTo>
                  <a:cubicBezTo>
                    <a:pt x="66" y="64"/>
                    <a:pt x="71" y="66"/>
                    <a:pt x="75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6" y="71"/>
                    <a:pt x="76" y="73"/>
                    <a:pt x="75" y="74"/>
                  </a:cubicBezTo>
                  <a:close/>
                  <a:moveTo>
                    <a:pt x="86" y="59"/>
                  </a:moveTo>
                  <a:cubicBezTo>
                    <a:pt x="83" y="62"/>
                    <a:pt x="83" y="62"/>
                    <a:pt x="83" y="62"/>
                  </a:cubicBezTo>
                  <a:cubicBezTo>
                    <a:pt x="83" y="63"/>
                    <a:pt x="81" y="63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4" y="57"/>
                    <a:pt x="67" y="54"/>
                    <a:pt x="60" y="54"/>
                  </a:cubicBezTo>
                  <a:cubicBezTo>
                    <a:pt x="53" y="54"/>
                    <a:pt x="46" y="57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39" y="63"/>
                    <a:pt x="38" y="63"/>
                    <a:pt x="37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3" y="58"/>
                    <a:pt x="33" y="57"/>
                    <a:pt x="34" y="56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5" y="56"/>
                    <a:pt x="35" y="56"/>
                    <a:pt x="35" y="55"/>
                  </a:cubicBezTo>
                  <a:cubicBezTo>
                    <a:pt x="42" y="49"/>
                    <a:pt x="50" y="46"/>
                    <a:pt x="61" y="46"/>
                  </a:cubicBezTo>
                  <a:cubicBezTo>
                    <a:pt x="70" y="46"/>
                    <a:pt x="79" y="49"/>
                    <a:pt x="86" y="55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7"/>
                    <a:pt x="87" y="58"/>
                    <a:pt x="86" y="59"/>
                  </a:cubicBezTo>
                  <a:close/>
                  <a:moveTo>
                    <a:pt x="99" y="44"/>
                  </a:moveTo>
                  <a:cubicBezTo>
                    <a:pt x="95" y="47"/>
                    <a:pt x="95" y="47"/>
                    <a:pt x="95" y="47"/>
                  </a:cubicBezTo>
                  <a:cubicBezTo>
                    <a:pt x="95" y="48"/>
                    <a:pt x="91" y="48"/>
                    <a:pt x="91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1" y="48"/>
                    <a:pt x="92" y="48"/>
                    <a:pt x="92" y="48"/>
                  </a:cubicBezTo>
                  <a:cubicBezTo>
                    <a:pt x="92" y="48"/>
                    <a:pt x="92" y="47"/>
                    <a:pt x="92" y="47"/>
                  </a:cubicBezTo>
                  <a:cubicBezTo>
                    <a:pt x="92" y="47"/>
                    <a:pt x="92" y="47"/>
                    <a:pt x="92" y="47"/>
                  </a:cubicBezTo>
                  <a:cubicBezTo>
                    <a:pt x="84" y="40"/>
                    <a:pt x="73" y="35"/>
                    <a:pt x="61" y="36"/>
                  </a:cubicBezTo>
                  <a:cubicBezTo>
                    <a:pt x="48" y="35"/>
                    <a:pt x="37" y="40"/>
                    <a:pt x="29" y="47"/>
                  </a:cubicBezTo>
                  <a:cubicBezTo>
                    <a:pt x="29" y="47"/>
                    <a:pt x="28" y="47"/>
                    <a:pt x="28" y="47"/>
                  </a:cubicBezTo>
                  <a:cubicBezTo>
                    <a:pt x="28" y="47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6" y="48"/>
                    <a:pt x="25" y="48"/>
                    <a:pt x="24" y="47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0" y="43"/>
                    <a:pt x="20" y="42"/>
                    <a:pt x="21" y="41"/>
                  </a:cubicBezTo>
                  <a:cubicBezTo>
                    <a:pt x="21" y="41"/>
                    <a:pt x="21" y="41"/>
                    <a:pt x="21" y="40"/>
                  </a:cubicBezTo>
                  <a:cubicBezTo>
                    <a:pt x="21" y="40"/>
                    <a:pt x="21" y="40"/>
                    <a:pt x="22" y="40"/>
                  </a:cubicBezTo>
                  <a:cubicBezTo>
                    <a:pt x="32" y="31"/>
                    <a:pt x="45" y="26"/>
                    <a:pt x="60" y="26"/>
                  </a:cubicBezTo>
                  <a:cubicBezTo>
                    <a:pt x="75" y="26"/>
                    <a:pt x="89" y="31"/>
                    <a:pt x="99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41"/>
                    <a:pt x="99" y="41"/>
                    <a:pt x="99" y="41"/>
                  </a:cubicBezTo>
                  <a:cubicBezTo>
                    <a:pt x="100" y="42"/>
                    <a:pt x="100" y="43"/>
                    <a:pt x="99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2" name="Oval 584"/>
            <p:cNvSpPr>
              <a:spLocks noChangeArrowheads="1"/>
            </p:cNvSpPr>
            <p:nvPr/>
          </p:nvSpPr>
          <p:spPr bwMode="auto">
            <a:xfrm>
              <a:off x="1665" y="1879"/>
              <a:ext cx="39" cy="4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3" name="Freeform 585"/>
            <p:cNvSpPr>
              <a:spLocks noEditPoints="1"/>
            </p:cNvSpPr>
            <p:nvPr/>
          </p:nvSpPr>
          <p:spPr bwMode="auto">
            <a:xfrm>
              <a:off x="1616" y="1829"/>
              <a:ext cx="156" cy="156"/>
            </a:xfrm>
            <a:custGeom>
              <a:avLst/>
              <a:gdLst>
                <a:gd name="T0" fmla="*/ 57 w 113"/>
                <a:gd name="T1" fmla="*/ 0 h 113"/>
                <a:gd name="T2" fmla="*/ 0 w 113"/>
                <a:gd name="T3" fmla="*/ 57 h 113"/>
                <a:gd name="T4" fmla="*/ 57 w 113"/>
                <a:gd name="T5" fmla="*/ 113 h 113"/>
                <a:gd name="T6" fmla="*/ 113 w 113"/>
                <a:gd name="T7" fmla="*/ 57 h 113"/>
                <a:gd name="T8" fmla="*/ 57 w 113"/>
                <a:gd name="T9" fmla="*/ 0 h 113"/>
                <a:gd name="T10" fmla="*/ 87 w 113"/>
                <a:gd name="T11" fmla="*/ 84 h 113"/>
                <a:gd name="T12" fmla="*/ 86 w 113"/>
                <a:gd name="T13" fmla="*/ 85 h 113"/>
                <a:gd name="T14" fmla="*/ 79 w 113"/>
                <a:gd name="T15" fmla="*/ 86 h 113"/>
                <a:gd name="T16" fmla="*/ 63 w 113"/>
                <a:gd name="T17" fmla="*/ 72 h 113"/>
                <a:gd name="T18" fmla="*/ 62 w 113"/>
                <a:gd name="T19" fmla="*/ 70 h 113"/>
                <a:gd name="T20" fmla="*/ 49 w 113"/>
                <a:gd name="T21" fmla="*/ 74 h 113"/>
                <a:gd name="T22" fmla="*/ 25 w 113"/>
                <a:gd name="T23" fmla="*/ 50 h 113"/>
                <a:gd name="T24" fmla="*/ 49 w 113"/>
                <a:gd name="T25" fmla="*/ 26 h 113"/>
                <a:gd name="T26" fmla="*/ 73 w 113"/>
                <a:gd name="T27" fmla="*/ 50 h 113"/>
                <a:gd name="T28" fmla="*/ 70 w 113"/>
                <a:gd name="T29" fmla="*/ 62 h 113"/>
                <a:gd name="T30" fmla="*/ 71 w 113"/>
                <a:gd name="T31" fmla="*/ 63 h 113"/>
                <a:gd name="T32" fmla="*/ 87 w 113"/>
                <a:gd name="T33" fmla="*/ 77 h 113"/>
                <a:gd name="T34" fmla="*/ 87 w 113"/>
                <a:gd name="T35" fmla="*/ 8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" h="113">
                  <a:moveTo>
                    <a:pt x="57" y="0"/>
                  </a:moveTo>
                  <a:cubicBezTo>
                    <a:pt x="26" y="0"/>
                    <a:pt x="0" y="26"/>
                    <a:pt x="0" y="57"/>
                  </a:cubicBezTo>
                  <a:cubicBezTo>
                    <a:pt x="0" y="88"/>
                    <a:pt x="26" y="113"/>
                    <a:pt x="57" y="113"/>
                  </a:cubicBezTo>
                  <a:cubicBezTo>
                    <a:pt x="88" y="113"/>
                    <a:pt x="113" y="88"/>
                    <a:pt x="113" y="57"/>
                  </a:cubicBezTo>
                  <a:cubicBezTo>
                    <a:pt x="113" y="26"/>
                    <a:pt x="88" y="0"/>
                    <a:pt x="57" y="0"/>
                  </a:cubicBezTo>
                  <a:close/>
                  <a:moveTo>
                    <a:pt x="87" y="84"/>
                  </a:moveTo>
                  <a:cubicBezTo>
                    <a:pt x="86" y="85"/>
                    <a:pt x="86" y="85"/>
                    <a:pt x="86" y="85"/>
                  </a:cubicBezTo>
                  <a:cubicBezTo>
                    <a:pt x="84" y="87"/>
                    <a:pt x="81" y="87"/>
                    <a:pt x="79" y="86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1"/>
                    <a:pt x="62" y="71"/>
                    <a:pt x="62" y="70"/>
                  </a:cubicBezTo>
                  <a:cubicBezTo>
                    <a:pt x="59" y="73"/>
                    <a:pt x="54" y="74"/>
                    <a:pt x="49" y="74"/>
                  </a:cubicBezTo>
                  <a:cubicBezTo>
                    <a:pt x="36" y="74"/>
                    <a:pt x="25" y="63"/>
                    <a:pt x="25" y="50"/>
                  </a:cubicBezTo>
                  <a:cubicBezTo>
                    <a:pt x="25" y="37"/>
                    <a:pt x="36" y="26"/>
                    <a:pt x="49" y="26"/>
                  </a:cubicBezTo>
                  <a:cubicBezTo>
                    <a:pt x="63" y="26"/>
                    <a:pt x="73" y="37"/>
                    <a:pt x="73" y="50"/>
                  </a:cubicBezTo>
                  <a:cubicBezTo>
                    <a:pt x="73" y="55"/>
                    <a:pt x="72" y="59"/>
                    <a:pt x="70" y="62"/>
                  </a:cubicBezTo>
                  <a:cubicBezTo>
                    <a:pt x="70" y="62"/>
                    <a:pt x="71" y="63"/>
                    <a:pt x="71" y="63"/>
                  </a:cubicBezTo>
                  <a:cubicBezTo>
                    <a:pt x="87" y="77"/>
                    <a:pt x="87" y="77"/>
                    <a:pt x="87" y="77"/>
                  </a:cubicBezTo>
                  <a:cubicBezTo>
                    <a:pt x="89" y="79"/>
                    <a:pt x="89" y="82"/>
                    <a:pt x="87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4" name="Freeform 586"/>
            <p:cNvSpPr>
              <a:spLocks noEditPoints="1"/>
            </p:cNvSpPr>
            <p:nvPr/>
          </p:nvSpPr>
          <p:spPr bwMode="auto">
            <a:xfrm>
              <a:off x="2810" y="1272"/>
              <a:ext cx="158" cy="158"/>
            </a:xfrm>
            <a:custGeom>
              <a:avLst/>
              <a:gdLst>
                <a:gd name="T0" fmla="*/ 58 w 115"/>
                <a:gd name="T1" fmla="*/ 0 h 115"/>
                <a:gd name="T2" fmla="*/ 0 w 115"/>
                <a:gd name="T3" fmla="*/ 58 h 115"/>
                <a:gd name="T4" fmla="*/ 58 w 115"/>
                <a:gd name="T5" fmla="*/ 115 h 115"/>
                <a:gd name="T6" fmla="*/ 115 w 115"/>
                <a:gd name="T7" fmla="*/ 58 h 115"/>
                <a:gd name="T8" fmla="*/ 58 w 115"/>
                <a:gd name="T9" fmla="*/ 0 h 115"/>
                <a:gd name="T10" fmla="*/ 90 w 115"/>
                <a:gd name="T11" fmla="*/ 37 h 115"/>
                <a:gd name="T12" fmla="*/ 82 w 115"/>
                <a:gd name="T13" fmla="*/ 41 h 115"/>
                <a:gd name="T14" fmla="*/ 80 w 115"/>
                <a:gd name="T15" fmla="*/ 41 h 115"/>
                <a:gd name="T16" fmla="*/ 64 w 115"/>
                <a:gd name="T17" fmla="*/ 60 h 115"/>
                <a:gd name="T18" fmla="*/ 64 w 115"/>
                <a:gd name="T19" fmla="*/ 62 h 115"/>
                <a:gd name="T20" fmla="*/ 63 w 115"/>
                <a:gd name="T21" fmla="*/ 74 h 115"/>
                <a:gd name="T22" fmla="*/ 60 w 115"/>
                <a:gd name="T23" fmla="*/ 74 h 115"/>
                <a:gd name="T24" fmla="*/ 51 w 115"/>
                <a:gd name="T25" fmla="*/ 67 h 115"/>
                <a:gd name="T26" fmla="*/ 25 w 115"/>
                <a:gd name="T27" fmla="*/ 94 h 115"/>
                <a:gd name="T28" fmla="*/ 48 w 115"/>
                <a:gd name="T29" fmla="*/ 64 h 115"/>
                <a:gd name="T30" fmla="*/ 39 w 115"/>
                <a:gd name="T31" fmla="*/ 55 h 115"/>
                <a:gd name="T32" fmla="*/ 39 w 115"/>
                <a:gd name="T33" fmla="*/ 54 h 115"/>
                <a:gd name="T34" fmla="*/ 50 w 115"/>
                <a:gd name="T35" fmla="*/ 51 h 115"/>
                <a:gd name="T36" fmla="*/ 52 w 115"/>
                <a:gd name="T37" fmla="*/ 50 h 115"/>
                <a:gd name="T38" fmla="*/ 69 w 115"/>
                <a:gd name="T39" fmla="*/ 31 h 115"/>
                <a:gd name="T40" fmla="*/ 70 w 115"/>
                <a:gd name="T41" fmla="*/ 29 h 115"/>
                <a:gd name="T42" fmla="*/ 71 w 115"/>
                <a:gd name="T43" fmla="*/ 22 h 115"/>
                <a:gd name="T44" fmla="*/ 73 w 115"/>
                <a:gd name="T45" fmla="*/ 21 h 115"/>
                <a:gd name="T46" fmla="*/ 90 w 115"/>
                <a:gd name="T47" fmla="*/ 36 h 115"/>
                <a:gd name="T48" fmla="*/ 90 w 115"/>
                <a:gd name="T49" fmla="*/ 3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115">
                  <a:moveTo>
                    <a:pt x="58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89" y="115"/>
                    <a:pt x="115" y="89"/>
                    <a:pt x="115" y="58"/>
                  </a:cubicBezTo>
                  <a:cubicBezTo>
                    <a:pt x="115" y="26"/>
                    <a:pt x="89" y="0"/>
                    <a:pt x="58" y="0"/>
                  </a:cubicBezTo>
                  <a:close/>
                  <a:moveTo>
                    <a:pt x="90" y="37"/>
                  </a:moveTo>
                  <a:cubicBezTo>
                    <a:pt x="89" y="39"/>
                    <a:pt x="82" y="41"/>
                    <a:pt x="82" y="41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65" y="59"/>
                    <a:pt x="64" y="60"/>
                  </a:cubicBezTo>
                  <a:cubicBezTo>
                    <a:pt x="64" y="61"/>
                    <a:pt x="64" y="62"/>
                    <a:pt x="64" y="62"/>
                  </a:cubicBezTo>
                  <a:cubicBezTo>
                    <a:pt x="66" y="69"/>
                    <a:pt x="63" y="73"/>
                    <a:pt x="63" y="74"/>
                  </a:cubicBezTo>
                  <a:cubicBezTo>
                    <a:pt x="62" y="75"/>
                    <a:pt x="60" y="74"/>
                    <a:pt x="60" y="74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4"/>
                    <a:pt x="39" y="54"/>
                    <a:pt x="39" y="54"/>
                  </a:cubicBezTo>
                  <a:cubicBezTo>
                    <a:pt x="42" y="49"/>
                    <a:pt x="50" y="51"/>
                    <a:pt x="50" y="51"/>
                  </a:cubicBezTo>
                  <a:cubicBezTo>
                    <a:pt x="51" y="50"/>
                    <a:pt x="52" y="50"/>
                    <a:pt x="52" y="50"/>
                  </a:cubicBezTo>
                  <a:cubicBezTo>
                    <a:pt x="52" y="50"/>
                    <a:pt x="68" y="32"/>
                    <a:pt x="69" y="31"/>
                  </a:cubicBezTo>
                  <a:cubicBezTo>
                    <a:pt x="71" y="29"/>
                    <a:pt x="70" y="29"/>
                    <a:pt x="70" y="29"/>
                  </a:cubicBezTo>
                  <a:cubicBezTo>
                    <a:pt x="70" y="28"/>
                    <a:pt x="71" y="22"/>
                    <a:pt x="71" y="22"/>
                  </a:cubicBezTo>
                  <a:cubicBezTo>
                    <a:pt x="71" y="20"/>
                    <a:pt x="73" y="21"/>
                    <a:pt x="73" y="21"/>
                  </a:cubicBezTo>
                  <a:cubicBezTo>
                    <a:pt x="80" y="23"/>
                    <a:pt x="90" y="36"/>
                    <a:pt x="90" y="36"/>
                  </a:cubicBezTo>
                  <a:cubicBezTo>
                    <a:pt x="91" y="37"/>
                    <a:pt x="90" y="37"/>
                    <a:pt x="90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5" name="Oval 587"/>
            <p:cNvSpPr>
              <a:spLocks noChangeArrowheads="1"/>
            </p:cNvSpPr>
            <p:nvPr/>
          </p:nvSpPr>
          <p:spPr bwMode="auto">
            <a:xfrm>
              <a:off x="2467" y="1328"/>
              <a:ext cx="22" cy="2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6" name="Rectangle 588"/>
            <p:cNvSpPr>
              <a:spLocks noChangeArrowheads="1"/>
            </p:cNvSpPr>
            <p:nvPr/>
          </p:nvSpPr>
          <p:spPr bwMode="auto">
            <a:xfrm>
              <a:off x="2433" y="1206"/>
              <a:ext cx="88" cy="1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7" name="Freeform 589"/>
            <p:cNvSpPr>
              <a:spLocks noEditPoints="1"/>
            </p:cNvSpPr>
            <p:nvPr/>
          </p:nvSpPr>
          <p:spPr bwMode="auto">
            <a:xfrm>
              <a:off x="2325" y="1129"/>
              <a:ext cx="307" cy="302"/>
            </a:xfrm>
            <a:custGeom>
              <a:avLst/>
              <a:gdLst>
                <a:gd name="T0" fmla="*/ 112 w 223"/>
                <a:gd name="T1" fmla="*/ 0 h 220"/>
                <a:gd name="T2" fmla="*/ 0 w 223"/>
                <a:gd name="T3" fmla="*/ 110 h 220"/>
                <a:gd name="T4" fmla="*/ 112 w 223"/>
                <a:gd name="T5" fmla="*/ 220 h 220"/>
                <a:gd name="T6" fmla="*/ 223 w 223"/>
                <a:gd name="T7" fmla="*/ 110 h 220"/>
                <a:gd name="T8" fmla="*/ 112 w 223"/>
                <a:gd name="T9" fmla="*/ 0 h 220"/>
                <a:gd name="T10" fmla="*/ 154 w 223"/>
                <a:gd name="T11" fmla="*/ 158 h 220"/>
                <a:gd name="T12" fmla="*/ 140 w 223"/>
                <a:gd name="T13" fmla="*/ 172 h 220"/>
                <a:gd name="T14" fmla="*/ 80 w 223"/>
                <a:gd name="T15" fmla="*/ 172 h 220"/>
                <a:gd name="T16" fmla="*/ 66 w 223"/>
                <a:gd name="T17" fmla="*/ 158 h 220"/>
                <a:gd name="T18" fmla="*/ 66 w 223"/>
                <a:gd name="T19" fmla="*/ 54 h 220"/>
                <a:gd name="T20" fmla="*/ 80 w 223"/>
                <a:gd name="T21" fmla="*/ 40 h 220"/>
                <a:gd name="T22" fmla="*/ 140 w 223"/>
                <a:gd name="T23" fmla="*/ 40 h 220"/>
                <a:gd name="T24" fmla="*/ 154 w 223"/>
                <a:gd name="T25" fmla="*/ 54 h 220"/>
                <a:gd name="T26" fmla="*/ 154 w 223"/>
                <a:gd name="T27" fmla="*/ 15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20">
                  <a:moveTo>
                    <a:pt x="112" y="0"/>
                  </a:moveTo>
                  <a:cubicBezTo>
                    <a:pt x="50" y="0"/>
                    <a:pt x="0" y="49"/>
                    <a:pt x="0" y="110"/>
                  </a:cubicBezTo>
                  <a:cubicBezTo>
                    <a:pt x="0" y="171"/>
                    <a:pt x="50" y="220"/>
                    <a:pt x="112" y="220"/>
                  </a:cubicBezTo>
                  <a:cubicBezTo>
                    <a:pt x="173" y="220"/>
                    <a:pt x="223" y="171"/>
                    <a:pt x="223" y="110"/>
                  </a:cubicBezTo>
                  <a:cubicBezTo>
                    <a:pt x="223" y="49"/>
                    <a:pt x="173" y="0"/>
                    <a:pt x="112" y="0"/>
                  </a:cubicBezTo>
                  <a:close/>
                  <a:moveTo>
                    <a:pt x="154" y="158"/>
                  </a:moveTo>
                  <a:cubicBezTo>
                    <a:pt x="154" y="166"/>
                    <a:pt x="148" y="172"/>
                    <a:pt x="140" y="172"/>
                  </a:cubicBezTo>
                  <a:cubicBezTo>
                    <a:pt x="80" y="172"/>
                    <a:pt x="80" y="172"/>
                    <a:pt x="80" y="172"/>
                  </a:cubicBezTo>
                  <a:cubicBezTo>
                    <a:pt x="72" y="172"/>
                    <a:pt x="66" y="166"/>
                    <a:pt x="66" y="158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6" y="46"/>
                    <a:pt x="72" y="40"/>
                    <a:pt x="80" y="40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48" y="40"/>
                    <a:pt x="154" y="46"/>
                    <a:pt x="154" y="54"/>
                  </a:cubicBezTo>
                  <a:lnTo>
                    <a:pt x="15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8" name="Freeform 590"/>
            <p:cNvSpPr>
              <a:spLocks/>
            </p:cNvSpPr>
            <p:nvPr/>
          </p:nvSpPr>
          <p:spPr bwMode="auto">
            <a:xfrm>
              <a:off x="1191" y="2316"/>
              <a:ext cx="11" cy="18"/>
            </a:xfrm>
            <a:custGeom>
              <a:avLst/>
              <a:gdLst>
                <a:gd name="T0" fmla="*/ 2 w 8"/>
                <a:gd name="T1" fmla="*/ 0 h 13"/>
                <a:gd name="T2" fmla="*/ 2 w 8"/>
                <a:gd name="T3" fmla="*/ 0 h 13"/>
                <a:gd name="T4" fmla="*/ 0 w 8"/>
                <a:gd name="T5" fmla="*/ 12 h 13"/>
                <a:gd name="T6" fmla="*/ 2 w 8"/>
                <a:gd name="T7" fmla="*/ 13 h 13"/>
                <a:gd name="T8" fmla="*/ 8 w 8"/>
                <a:gd name="T9" fmla="*/ 6 h 13"/>
                <a:gd name="T10" fmla="*/ 2 w 8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5"/>
                    <a:pt x="2" y="9"/>
                    <a:pt x="0" y="12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6" y="13"/>
                    <a:pt x="8" y="10"/>
                    <a:pt x="8" y="6"/>
                  </a:cubicBezTo>
                  <a:cubicBezTo>
                    <a:pt x="8" y="3"/>
                    <a:pt x="6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" name="Freeform 591"/>
            <p:cNvSpPr>
              <a:spLocks noEditPoints="1"/>
            </p:cNvSpPr>
            <p:nvPr/>
          </p:nvSpPr>
          <p:spPr bwMode="auto">
            <a:xfrm>
              <a:off x="1085" y="2239"/>
              <a:ext cx="149" cy="147"/>
            </a:xfrm>
            <a:custGeom>
              <a:avLst/>
              <a:gdLst>
                <a:gd name="T0" fmla="*/ 54 w 108"/>
                <a:gd name="T1" fmla="*/ 0 h 107"/>
                <a:gd name="T2" fmla="*/ 0 w 108"/>
                <a:gd name="T3" fmla="*/ 53 h 107"/>
                <a:gd name="T4" fmla="*/ 54 w 108"/>
                <a:gd name="T5" fmla="*/ 107 h 107"/>
                <a:gd name="T6" fmla="*/ 108 w 108"/>
                <a:gd name="T7" fmla="*/ 53 h 107"/>
                <a:gd name="T8" fmla="*/ 54 w 108"/>
                <a:gd name="T9" fmla="*/ 0 h 107"/>
                <a:gd name="T10" fmla="*/ 60 w 108"/>
                <a:gd name="T11" fmla="*/ 25 h 107"/>
                <a:gd name="T12" fmla="*/ 63 w 108"/>
                <a:gd name="T13" fmla="*/ 30 h 107"/>
                <a:gd name="T14" fmla="*/ 63 w 108"/>
                <a:gd name="T15" fmla="*/ 34 h 107"/>
                <a:gd name="T16" fmla="*/ 65 w 108"/>
                <a:gd name="T17" fmla="*/ 39 h 107"/>
                <a:gd name="T18" fmla="*/ 61 w 108"/>
                <a:gd name="T19" fmla="*/ 48 h 107"/>
                <a:gd name="T20" fmla="*/ 60 w 108"/>
                <a:gd name="T21" fmla="*/ 43 h 107"/>
                <a:gd name="T22" fmla="*/ 57 w 108"/>
                <a:gd name="T23" fmla="*/ 35 h 107"/>
                <a:gd name="T24" fmla="*/ 60 w 108"/>
                <a:gd name="T25" fmla="*/ 25 h 107"/>
                <a:gd name="T26" fmla="*/ 45 w 108"/>
                <a:gd name="T27" fmla="*/ 25 h 107"/>
                <a:gd name="T28" fmla="*/ 48 w 108"/>
                <a:gd name="T29" fmla="*/ 30 h 107"/>
                <a:gd name="T30" fmla="*/ 48 w 108"/>
                <a:gd name="T31" fmla="*/ 34 h 107"/>
                <a:gd name="T32" fmla="*/ 50 w 108"/>
                <a:gd name="T33" fmla="*/ 39 h 107"/>
                <a:gd name="T34" fmla="*/ 46 w 108"/>
                <a:gd name="T35" fmla="*/ 48 h 107"/>
                <a:gd name="T36" fmla="*/ 45 w 108"/>
                <a:gd name="T37" fmla="*/ 43 h 107"/>
                <a:gd name="T38" fmla="*/ 42 w 108"/>
                <a:gd name="T39" fmla="*/ 35 h 107"/>
                <a:gd name="T40" fmla="*/ 45 w 108"/>
                <a:gd name="T41" fmla="*/ 25 h 107"/>
                <a:gd name="T42" fmla="*/ 80 w 108"/>
                <a:gd name="T43" fmla="*/ 74 h 107"/>
                <a:gd name="T44" fmla="*/ 75 w 108"/>
                <a:gd name="T45" fmla="*/ 73 h 107"/>
                <a:gd name="T46" fmla="*/ 55 w 108"/>
                <a:gd name="T47" fmla="*/ 83 h 107"/>
                <a:gd name="T48" fmla="*/ 28 w 108"/>
                <a:gd name="T49" fmla="*/ 57 h 107"/>
                <a:gd name="T50" fmla="*/ 29 w 108"/>
                <a:gd name="T51" fmla="*/ 53 h 107"/>
                <a:gd name="T52" fmla="*/ 79 w 108"/>
                <a:gd name="T53" fmla="*/ 53 h 107"/>
                <a:gd name="T54" fmla="*/ 79 w 108"/>
                <a:gd name="T55" fmla="*/ 52 h 107"/>
                <a:gd name="T56" fmla="*/ 90 w 108"/>
                <a:gd name="T57" fmla="*/ 63 h 107"/>
                <a:gd name="T58" fmla="*/ 80 w 108"/>
                <a:gd name="T59" fmla="*/ 7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8" h="107">
                  <a:moveTo>
                    <a:pt x="54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24" y="107"/>
                    <a:pt x="54" y="107"/>
                  </a:cubicBezTo>
                  <a:cubicBezTo>
                    <a:pt x="84" y="107"/>
                    <a:pt x="108" y="83"/>
                    <a:pt x="108" y="53"/>
                  </a:cubicBezTo>
                  <a:cubicBezTo>
                    <a:pt x="108" y="24"/>
                    <a:pt x="84" y="0"/>
                    <a:pt x="54" y="0"/>
                  </a:cubicBezTo>
                  <a:close/>
                  <a:moveTo>
                    <a:pt x="60" y="25"/>
                  </a:moveTo>
                  <a:cubicBezTo>
                    <a:pt x="63" y="24"/>
                    <a:pt x="66" y="28"/>
                    <a:pt x="63" y="30"/>
                  </a:cubicBezTo>
                  <a:cubicBezTo>
                    <a:pt x="61" y="31"/>
                    <a:pt x="62" y="33"/>
                    <a:pt x="63" y="34"/>
                  </a:cubicBezTo>
                  <a:cubicBezTo>
                    <a:pt x="64" y="36"/>
                    <a:pt x="65" y="38"/>
                    <a:pt x="65" y="39"/>
                  </a:cubicBezTo>
                  <a:cubicBezTo>
                    <a:pt x="66" y="43"/>
                    <a:pt x="65" y="47"/>
                    <a:pt x="61" y="48"/>
                  </a:cubicBezTo>
                  <a:cubicBezTo>
                    <a:pt x="58" y="50"/>
                    <a:pt x="56" y="44"/>
                    <a:pt x="60" y="43"/>
                  </a:cubicBezTo>
                  <a:cubicBezTo>
                    <a:pt x="62" y="42"/>
                    <a:pt x="57" y="36"/>
                    <a:pt x="57" y="35"/>
                  </a:cubicBezTo>
                  <a:cubicBezTo>
                    <a:pt x="56" y="31"/>
                    <a:pt x="57" y="27"/>
                    <a:pt x="60" y="25"/>
                  </a:cubicBezTo>
                  <a:close/>
                  <a:moveTo>
                    <a:pt x="45" y="25"/>
                  </a:moveTo>
                  <a:cubicBezTo>
                    <a:pt x="48" y="24"/>
                    <a:pt x="51" y="28"/>
                    <a:pt x="48" y="30"/>
                  </a:cubicBezTo>
                  <a:cubicBezTo>
                    <a:pt x="46" y="31"/>
                    <a:pt x="47" y="33"/>
                    <a:pt x="48" y="34"/>
                  </a:cubicBezTo>
                  <a:cubicBezTo>
                    <a:pt x="49" y="36"/>
                    <a:pt x="50" y="38"/>
                    <a:pt x="50" y="39"/>
                  </a:cubicBezTo>
                  <a:cubicBezTo>
                    <a:pt x="51" y="43"/>
                    <a:pt x="50" y="47"/>
                    <a:pt x="46" y="48"/>
                  </a:cubicBezTo>
                  <a:cubicBezTo>
                    <a:pt x="43" y="50"/>
                    <a:pt x="41" y="44"/>
                    <a:pt x="45" y="43"/>
                  </a:cubicBezTo>
                  <a:cubicBezTo>
                    <a:pt x="47" y="42"/>
                    <a:pt x="43" y="36"/>
                    <a:pt x="42" y="35"/>
                  </a:cubicBezTo>
                  <a:cubicBezTo>
                    <a:pt x="41" y="31"/>
                    <a:pt x="42" y="27"/>
                    <a:pt x="45" y="25"/>
                  </a:cubicBezTo>
                  <a:close/>
                  <a:moveTo>
                    <a:pt x="80" y="74"/>
                  </a:moveTo>
                  <a:cubicBezTo>
                    <a:pt x="78" y="74"/>
                    <a:pt x="77" y="73"/>
                    <a:pt x="75" y="73"/>
                  </a:cubicBezTo>
                  <a:cubicBezTo>
                    <a:pt x="70" y="79"/>
                    <a:pt x="63" y="83"/>
                    <a:pt x="55" y="83"/>
                  </a:cubicBezTo>
                  <a:cubicBezTo>
                    <a:pt x="40" y="83"/>
                    <a:pt x="28" y="72"/>
                    <a:pt x="28" y="57"/>
                  </a:cubicBezTo>
                  <a:cubicBezTo>
                    <a:pt x="28" y="55"/>
                    <a:pt x="28" y="53"/>
                    <a:pt x="29" y="53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87" y="52"/>
                    <a:pt x="90" y="57"/>
                    <a:pt x="90" y="63"/>
                  </a:cubicBezTo>
                  <a:cubicBezTo>
                    <a:pt x="90" y="69"/>
                    <a:pt x="86" y="74"/>
                    <a:pt x="80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0" name="Freeform 592"/>
            <p:cNvSpPr>
              <a:spLocks noEditPoints="1"/>
            </p:cNvSpPr>
            <p:nvPr/>
          </p:nvSpPr>
          <p:spPr bwMode="auto">
            <a:xfrm>
              <a:off x="2155" y="1763"/>
              <a:ext cx="170" cy="169"/>
            </a:xfrm>
            <a:custGeom>
              <a:avLst/>
              <a:gdLst>
                <a:gd name="T0" fmla="*/ 0 w 124"/>
                <a:gd name="T1" fmla="*/ 61 h 123"/>
                <a:gd name="T2" fmla="*/ 124 w 124"/>
                <a:gd name="T3" fmla="*/ 61 h 123"/>
                <a:gd name="T4" fmla="*/ 26 w 124"/>
                <a:gd name="T5" fmla="*/ 47 h 123"/>
                <a:gd name="T6" fmla="*/ 44 w 124"/>
                <a:gd name="T7" fmla="*/ 55 h 123"/>
                <a:gd name="T8" fmla="*/ 26 w 124"/>
                <a:gd name="T9" fmla="*/ 47 h 123"/>
                <a:gd name="T10" fmla="*/ 44 w 124"/>
                <a:gd name="T11" fmla="*/ 59 h 123"/>
                <a:gd name="T12" fmla="*/ 32 w 124"/>
                <a:gd name="T13" fmla="*/ 67 h 123"/>
                <a:gd name="T14" fmla="*/ 40 w 124"/>
                <a:gd name="T15" fmla="*/ 89 h 123"/>
                <a:gd name="T16" fmla="*/ 40 w 124"/>
                <a:gd name="T17" fmla="*/ 78 h 123"/>
                <a:gd name="T18" fmla="*/ 40 w 124"/>
                <a:gd name="T19" fmla="*/ 89 h 123"/>
                <a:gd name="T20" fmla="*/ 32 w 124"/>
                <a:gd name="T21" fmla="*/ 71 h 123"/>
                <a:gd name="T22" fmla="*/ 46 w 124"/>
                <a:gd name="T23" fmla="*/ 79 h 123"/>
                <a:gd name="T24" fmla="*/ 62 w 124"/>
                <a:gd name="T25" fmla="*/ 79 h 123"/>
                <a:gd name="T26" fmla="*/ 47 w 124"/>
                <a:gd name="T27" fmla="*/ 71 h 123"/>
                <a:gd name="T28" fmla="*/ 62 w 124"/>
                <a:gd name="T29" fmla="*/ 79 h 123"/>
                <a:gd name="T30" fmla="*/ 47 w 124"/>
                <a:gd name="T31" fmla="*/ 67 h 123"/>
                <a:gd name="T32" fmla="*/ 63 w 124"/>
                <a:gd name="T33" fmla="*/ 59 h 123"/>
                <a:gd name="T34" fmla="*/ 46 w 124"/>
                <a:gd name="T35" fmla="*/ 55 h 123"/>
                <a:gd name="T36" fmla="*/ 64 w 124"/>
                <a:gd name="T37" fmla="*/ 47 h 123"/>
                <a:gd name="T38" fmla="*/ 46 w 124"/>
                <a:gd name="T39" fmla="*/ 55 h 123"/>
                <a:gd name="T40" fmla="*/ 64 w 124"/>
                <a:gd name="T41" fmla="*/ 84 h 123"/>
                <a:gd name="T42" fmla="*/ 75 w 124"/>
                <a:gd name="T43" fmla="*/ 84 h 123"/>
                <a:gd name="T44" fmla="*/ 76 w 124"/>
                <a:gd name="T45" fmla="*/ 79 h 123"/>
                <a:gd name="T46" fmla="*/ 64 w 124"/>
                <a:gd name="T47" fmla="*/ 71 h 123"/>
                <a:gd name="T48" fmla="*/ 76 w 124"/>
                <a:gd name="T49" fmla="*/ 79 h 123"/>
                <a:gd name="T50" fmla="*/ 65 w 124"/>
                <a:gd name="T51" fmla="*/ 67 h 123"/>
                <a:gd name="T52" fmla="*/ 81 w 124"/>
                <a:gd name="T53" fmla="*/ 59 h 123"/>
                <a:gd name="T54" fmla="*/ 90 w 124"/>
                <a:gd name="T55" fmla="*/ 43 h 123"/>
                <a:gd name="T56" fmla="*/ 83 w 124"/>
                <a:gd name="T57" fmla="*/ 50 h 123"/>
                <a:gd name="T58" fmla="*/ 66 w 124"/>
                <a:gd name="T59" fmla="*/ 55 h 123"/>
                <a:gd name="T60" fmla="*/ 77 w 124"/>
                <a:gd name="T61" fmla="*/ 47 h 123"/>
                <a:gd name="T62" fmla="*/ 86 w 124"/>
                <a:gd name="T63" fmla="*/ 38 h 123"/>
                <a:gd name="T64" fmla="*/ 88 w 124"/>
                <a:gd name="T65" fmla="*/ 35 h 123"/>
                <a:gd name="T66" fmla="*/ 90 w 124"/>
                <a:gd name="T67" fmla="*/ 4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123">
                  <a:moveTo>
                    <a:pt x="62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3"/>
                    <a:pt x="62" y="123"/>
                  </a:cubicBezTo>
                  <a:cubicBezTo>
                    <a:pt x="96" y="123"/>
                    <a:pt x="124" y="95"/>
                    <a:pt x="124" y="61"/>
                  </a:cubicBezTo>
                  <a:cubicBezTo>
                    <a:pt x="124" y="27"/>
                    <a:pt x="96" y="0"/>
                    <a:pt x="62" y="0"/>
                  </a:cubicBezTo>
                  <a:close/>
                  <a:moveTo>
                    <a:pt x="26" y="47"/>
                  </a:moveTo>
                  <a:cubicBezTo>
                    <a:pt x="43" y="47"/>
                    <a:pt x="43" y="47"/>
                    <a:pt x="43" y="47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28" y="55"/>
                    <a:pt x="28" y="55"/>
                    <a:pt x="28" y="55"/>
                  </a:cubicBezTo>
                  <a:lnTo>
                    <a:pt x="26" y="47"/>
                  </a:lnTo>
                  <a:close/>
                  <a:moveTo>
                    <a:pt x="29" y="59"/>
                  </a:moveTo>
                  <a:cubicBezTo>
                    <a:pt x="44" y="59"/>
                    <a:pt x="44" y="59"/>
                    <a:pt x="44" y="59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32" y="67"/>
                    <a:pt x="32" y="67"/>
                    <a:pt x="32" y="67"/>
                  </a:cubicBezTo>
                  <a:lnTo>
                    <a:pt x="29" y="59"/>
                  </a:lnTo>
                  <a:close/>
                  <a:moveTo>
                    <a:pt x="40" y="89"/>
                  </a:moveTo>
                  <a:cubicBezTo>
                    <a:pt x="37" y="89"/>
                    <a:pt x="35" y="87"/>
                    <a:pt x="35" y="84"/>
                  </a:cubicBezTo>
                  <a:cubicBezTo>
                    <a:pt x="35" y="81"/>
                    <a:pt x="37" y="78"/>
                    <a:pt x="40" y="78"/>
                  </a:cubicBezTo>
                  <a:cubicBezTo>
                    <a:pt x="43" y="78"/>
                    <a:pt x="46" y="81"/>
                    <a:pt x="46" y="84"/>
                  </a:cubicBezTo>
                  <a:cubicBezTo>
                    <a:pt x="46" y="87"/>
                    <a:pt x="43" y="89"/>
                    <a:pt x="40" y="89"/>
                  </a:cubicBezTo>
                  <a:close/>
                  <a:moveTo>
                    <a:pt x="34" y="79"/>
                  </a:moveTo>
                  <a:cubicBezTo>
                    <a:pt x="32" y="71"/>
                    <a:pt x="32" y="71"/>
                    <a:pt x="32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6" y="79"/>
                    <a:pt x="46" y="79"/>
                    <a:pt x="46" y="79"/>
                  </a:cubicBezTo>
                  <a:lnTo>
                    <a:pt x="34" y="79"/>
                  </a:lnTo>
                  <a:close/>
                  <a:moveTo>
                    <a:pt x="62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62" y="71"/>
                    <a:pt x="62" y="71"/>
                    <a:pt x="62" y="71"/>
                  </a:cubicBezTo>
                  <a:lnTo>
                    <a:pt x="62" y="79"/>
                  </a:lnTo>
                  <a:close/>
                  <a:moveTo>
                    <a:pt x="62" y="67"/>
                  </a:moveTo>
                  <a:cubicBezTo>
                    <a:pt x="47" y="67"/>
                    <a:pt x="47" y="67"/>
                    <a:pt x="47" y="67"/>
                  </a:cubicBezTo>
                  <a:cubicBezTo>
                    <a:pt x="46" y="59"/>
                    <a:pt x="46" y="59"/>
                    <a:pt x="46" y="59"/>
                  </a:cubicBezTo>
                  <a:cubicBezTo>
                    <a:pt x="63" y="59"/>
                    <a:pt x="63" y="59"/>
                    <a:pt x="63" y="59"/>
                  </a:cubicBezTo>
                  <a:lnTo>
                    <a:pt x="62" y="67"/>
                  </a:lnTo>
                  <a:close/>
                  <a:moveTo>
                    <a:pt x="46" y="55"/>
                  </a:moveTo>
                  <a:cubicBezTo>
                    <a:pt x="46" y="47"/>
                    <a:pt x="46" y="47"/>
                    <a:pt x="4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5"/>
                    <a:pt x="64" y="55"/>
                    <a:pt x="64" y="55"/>
                  </a:cubicBezTo>
                  <a:lnTo>
                    <a:pt x="46" y="55"/>
                  </a:lnTo>
                  <a:close/>
                  <a:moveTo>
                    <a:pt x="70" y="89"/>
                  </a:moveTo>
                  <a:cubicBezTo>
                    <a:pt x="66" y="89"/>
                    <a:pt x="64" y="87"/>
                    <a:pt x="64" y="84"/>
                  </a:cubicBezTo>
                  <a:cubicBezTo>
                    <a:pt x="64" y="81"/>
                    <a:pt x="66" y="78"/>
                    <a:pt x="70" y="78"/>
                  </a:cubicBezTo>
                  <a:cubicBezTo>
                    <a:pt x="73" y="78"/>
                    <a:pt x="75" y="81"/>
                    <a:pt x="75" y="84"/>
                  </a:cubicBezTo>
                  <a:cubicBezTo>
                    <a:pt x="75" y="87"/>
                    <a:pt x="73" y="89"/>
                    <a:pt x="70" y="89"/>
                  </a:cubicBezTo>
                  <a:close/>
                  <a:moveTo>
                    <a:pt x="76" y="79"/>
                  </a:moveTo>
                  <a:cubicBezTo>
                    <a:pt x="64" y="79"/>
                    <a:pt x="64" y="79"/>
                    <a:pt x="64" y="79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78" y="71"/>
                    <a:pt x="78" y="71"/>
                    <a:pt x="78" y="71"/>
                  </a:cubicBezTo>
                  <a:lnTo>
                    <a:pt x="76" y="79"/>
                  </a:lnTo>
                  <a:close/>
                  <a:moveTo>
                    <a:pt x="78" y="67"/>
                  </a:moveTo>
                  <a:cubicBezTo>
                    <a:pt x="65" y="67"/>
                    <a:pt x="65" y="67"/>
                    <a:pt x="65" y="67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81" y="59"/>
                    <a:pt x="81" y="59"/>
                    <a:pt x="81" y="59"/>
                  </a:cubicBezTo>
                  <a:lnTo>
                    <a:pt x="78" y="67"/>
                  </a:lnTo>
                  <a:close/>
                  <a:moveTo>
                    <a:pt x="90" y="43"/>
                  </a:moveTo>
                  <a:cubicBezTo>
                    <a:pt x="89" y="43"/>
                    <a:pt x="89" y="43"/>
                    <a:pt x="89" y="43"/>
                  </a:cubicBezTo>
                  <a:cubicBezTo>
                    <a:pt x="87" y="47"/>
                    <a:pt x="85" y="48"/>
                    <a:pt x="83" y="50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77" y="47"/>
                    <a:pt x="77" y="47"/>
                    <a:pt x="77" y="46"/>
                  </a:cubicBezTo>
                  <a:cubicBezTo>
                    <a:pt x="80" y="43"/>
                    <a:pt x="83" y="41"/>
                    <a:pt x="86" y="38"/>
                  </a:cubicBezTo>
                  <a:cubicBezTo>
                    <a:pt x="86" y="38"/>
                    <a:pt x="86" y="37"/>
                    <a:pt x="87" y="36"/>
                  </a:cubicBezTo>
                  <a:cubicBezTo>
                    <a:pt x="87" y="36"/>
                    <a:pt x="88" y="35"/>
                    <a:pt x="88" y="35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98" y="35"/>
                    <a:pt x="98" y="43"/>
                    <a:pt x="90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1" name="Freeform 593"/>
            <p:cNvSpPr>
              <a:spLocks noEditPoints="1"/>
            </p:cNvSpPr>
            <p:nvPr/>
          </p:nvSpPr>
          <p:spPr bwMode="auto">
            <a:xfrm>
              <a:off x="1879" y="2091"/>
              <a:ext cx="274" cy="269"/>
            </a:xfrm>
            <a:custGeom>
              <a:avLst/>
              <a:gdLst>
                <a:gd name="T0" fmla="*/ 0 w 199"/>
                <a:gd name="T1" fmla="*/ 98 h 196"/>
                <a:gd name="T2" fmla="*/ 199 w 199"/>
                <a:gd name="T3" fmla="*/ 98 h 196"/>
                <a:gd name="T4" fmla="*/ 79 w 199"/>
                <a:gd name="T5" fmla="*/ 56 h 196"/>
                <a:gd name="T6" fmla="*/ 91 w 199"/>
                <a:gd name="T7" fmla="*/ 38 h 196"/>
                <a:gd name="T8" fmla="*/ 118 w 199"/>
                <a:gd name="T9" fmla="*/ 59 h 196"/>
                <a:gd name="T10" fmla="*/ 95 w 199"/>
                <a:gd name="T11" fmla="*/ 73 h 196"/>
                <a:gd name="T12" fmla="*/ 79 w 199"/>
                <a:gd name="T13" fmla="*/ 56 h 196"/>
                <a:gd name="T14" fmla="*/ 81 w 199"/>
                <a:gd name="T15" fmla="*/ 137 h 196"/>
                <a:gd name="T16" fmla="*/ 47 w 199"/>
                <a:gd name="T17" fmla="*/ 131 h 196"/>
                <a:gd name="T18" fmla="*/ 53 w 199"/>
                <a:gd name="T19" fmla="*/ 110 h 196"/>
                <a:gd name="T20" fmla="*/ 76 w 199"/>
                <a:gd name="T21" fmla="*/ 111 h 196"/>
                <a:gd name="T22" fmla="*/ 90 w 199"/>
                <a:gd name="T23" fmla="*/ 112 h 196"/>
                <a:gd name="T24" fmla="*/ 45 w 199"/>
                <a:gd name="T25" fmla="*/ 83 h 196"/>
                <a:gd name="T26" fmla="*/ 65 w 199"/>
                <a:gd name="T27" fmla="*/ 65 h 196"/>
                <a:gd name="T28" fmla="*/ 109 w 199"/>
                <a:gd name="T29" fmla="*/ 94 h 196"/>
                <a:gd name="T30" fmla="*/ 90 w 199"/>
                <a:gd name="T31" fmla="*/ 112 h 196"/>
                <a:gd name="T32" fmla="*/ 141 w 199"/>
                <a:gd name="T33" fmla="*/ 121 h 196"/>
                <a:gd name="T34" fmla="*/ 126 w 199"/>
                <a:gd name="T35" fmla="*/ 146 h 196"/>
                <a:gd name="T36" fmla="*/ 149 w 199"/>
                <a:gd name="T37" fmla="*/ 86 h 196"/>
                <a:gd name="T38" fmla="*/ 143 w 199"/>
                <a:gd name="T39" fmla="*/ 115 h 196"/>
                <a:gd name="T40" fmla="*/ 144 w 199"/>
                <a:gd name="T41" fmla="*/ 115 h 196"/>
                <a:gd name="T42" fmla="*/ 142 w 199"/>
                <a:gd name="T43" fmla="*/ 122 h 196"/>
                <a:gd name="T44" fmla="*/ 144 w 199"/>
                <a:gd name="T45" fmla="*/ 127 h 196"/>
                <a:gd name="T46" fmla="*/ 144 w 199"/>
                <a:gd name="T47" fmla="*/ 127 h 196"/>
                <a:gd name="T48" fmla="*/ 143 w 199"/>
                <a:gd name="T49" fmla="*/ 127 h 196"/>
                <a:gd name="T50" fmla="*/ 142 w 199"/>
                <a:gd name="T51" fmla="*/ 125 h 196"/>
                <a:gd name="T52" fmla="*/ 142 w 199"/>
                <a:gd name="T53" fmla="*/ 125 h 196"/>
                <a:gd name="T54" fmla="*/ 147 w 199"/>
                <a:gd name="T55" fmla="*/ 113 h 196"/>
                <a:gd name="T56" fmla="*/ 147 w 199"/>
                <a:gd name="T57" fmla="*/ 113 h 196"/>
                <a:gd name="T58" fmla="*/ 148 w 199"/>
                <a:gd name="T59" fmla="*/ 113 h 196"/>
                <a:gd name="T60" fmla="*/ 149 w 199"/>
                <a:gd name="T61" fmla="*/ 112 h 196"/>
                <a:gd name="T62" fmla="*/ 150 w 199"/>
                <a:gd name="T63" fmla="*/ 112 h 196"/>
                <a:gd name="T64" fmla="*/ 150 w 199"/>
                <a:gd name="T65" fmla="*/ 113 h 196"/>
                <a:gd name="T66" fmla="*/ 147 w 199"/>
                <a:gd name="T67" fmla="*/ 132 h 196"/>
                <a:gd name="T68" fmla="*/ 147 w 199"/>
                <a:gd name="T69" fmla="*/ 132 h 196"/>
                <a:gd name="T70" fmla="*/ 146 w 199"/>
                <a:gd name="T71" fmla="*/ 131 h 196"/>
                <a:gd name="T72" fmla="*/ 145 w 199"/>
                <a:gd name="T73" fmla="*/ 129 h 196"/>
                <a:gd name="T74" fmla="*/ 146 w 199"/>
                <a:gd name="T75" fmla="*/ 129 h 196"/>
                <a:gd name="T76" fmla="*/ 153 w 199"/>
                <a:gd name="T77" fmla="*/ 112 h 196"/>
                <a:gd name="T78" fmla="*/ 153 w 199"/>
                <a:gd name="T79" fmla="*/ 112 h 196"/>
                <a:gd name="T80" fmla="*/ 153 w 199"/>
                <a:gd name="T81" fmla="*/ 111 h 196"/>
                <a:gd name="T82" fmla="*/ 155 w 199"/>
                <a:gd name="T83" fmla="*/ 110 h 196"/>
                <a:gd name="T84" fmla="*/ 156 w 199"/>
                <a:gd name="T85" fmla="*/ 110 h 196"/>
                <a:gd name="T86" fmla="*/ 157 w 199"/>
                <a:gd name="T87" fmla="*/ 111 h 196"/>
                <a:gd name="T88" fmla="*/ 147 w 199"/>
                <a:gd name="T89" fmla="*/ 132 h 196"/>
                <a:gd name="T90" fmla="*/ 151 w 199"/>
                <a:gd name="T91" fmla="*/ 138 h 196"/>
                <a:gd name="T92" fmla="*/ 150 w 199"/>
                <a:gd name="T93" fmla="*/ 138 h 196"/>
                <a:gd name="T94" fmla="*/ 150 w 199"/>
                <a:gd name="T95" fmla="*/ 137 h 196"/>
                <a:gd name="T96" fmla="*/ 149 w 199"/>
                <a:gd name="T97" fmla="*/ 135 h 196"/>
                <a:gd name="T98" fmla="*/ 149 w 199"/>
                <a:gd name="T99" fmla="*/ 134 h 196"/>
                <a:gd name="T100" fmla="*/ 159 w 199"/>
                <a:gd name="T101" fmla="*/ 111 h 196"/>
                <a:gd name="T102" fmla="*/ 159 w 199"/>
                <a:gd name="T103" fmla="*/ 110 h 196"/>
                <a:gd name="T104" fmla="*/ 159 w 199"/>
                <a:gd name="T105" fmla="*/ 109 h 196"/>
                <a:gd name="T106" fmla="*/ 162 w 199"/>
                <a:gd name="T107" fmla="*/ 107 h 196"/>
                <a:gd name="T108" fmla="*/ 163 w 199"/>
                <a:gd name="T109" fmla="*/ 108 h 196"/>
                <a:gd name="T110" fmla="*/ 164 w 199"/>
                <a:gd name="T111" fmla="*/ 10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" h="196">
                  <a:moveTo>
                    <a:pt x="99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9" y="196"/>
                  </a:cubicBezTo>
                  <a:cubicBezTo>
                    <a:pt x="154" y="196"/>
                    <a:pt x="199" y="152"/>
                    <a:pt x="199" y="98"/>
                  </a:cubicBezTo>
                  <a:cubicBezTo>
                    <a:pt x="199" y="44"/>
                    <a:pt x="154" y="0"/>
                    <a:pt x="99" y="0"/>
                  </a:cubicBezTo>
                  <a:close/>
                  <a:moveTo>
                    <a:pt x="79" y="56"/>
                  </a:moveTo>
                  <a:cubicBezTo>
                    <a:pt x="81" y="44"/>
                    <a:pt x="81" y="44"/>
                    <a:pt x="81" y="44"/>
                  </a:cubicBezTo>
                  <a:cubicBezTo>
                    <a:pt x="81" y="38"/>
                    <a:pt x="86" y="36"/>
                    <a:pt x="91" y="38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20" y="50"/>
                    <a:pt x="121" y="55"/>
                    <a:pt x="118" y="59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6" y="74"/>
                    <a:pt x="99" y="75"/>
                    <a:pt x="95" y="73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2" y="67"/>
                    <a:pt x="78" y="61"/>
                    <a:pt x="79" y="56"/>
                  </a:cubicBezTo>
                  <a:close/>
                  <a:moveTo>
                    <a:pt x="83" y="124"/>
                  </a:moveTo>
                  <a:cubicBezTo>
                    <a:pt x="81" y="137"/>
                    <a:pt x="81" y="137"/>
                    <a:pt x="81" y="137"/>
                  </a:cubicBezTo>
                  <a:cubicBezTo>
                    <a:pt x="80" y="142"/>
                    <a:pt x="75" y="144"/>
                    <a:pt x="71" y="142"/>
                  </a:cubicBezTo>
                  <a:cubicBezTo>
                    <a:pt x="47" y="131"/>
                    <a:pt x="47" y="131"/>
                    <a:pt x="47" y="131"/>
                  </a:cubicBezTo>
                  <a:cubicBezTo>
                    <a:pt x="42" y="129"/>
                    <a:pt x="41" y="124"/>
                    <a:pt x="44" y="120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56" y="106"/>
                    <a:pt x="63" y="105"/>
                    <a:pt x="67" y="107"/>
                  </a:cubicBezTo>
                  <a:cubicBezTo>
                    <a:pt x="76" y="111"/>
                    <a:pt x="76" y="111"/>
                    <a:pt x="76" y="111"/>
                  </a:cubicBezTo>
                  <a:cubicBezTo>
                    <a:pt x="80" y="113"/>
                    <a:pt x="84" y="119"/>
                    <a:pt x="83" y="124"/>
                  </a:cubicBezTo>
                  <a:close/>
                  <a:moveTo>
                    <a:pt x="90" y="112"/>
                  </a:moveTo>
                  <a:cubicBezTo>
                    <a:pt x="50" y="96"/>
                    <a:pt x="50" y="96"/>
                    <a:pt x="50" y="96"/>
                  </a:cubicBezTo>
                  <a:cubicBezTo>
                    <a:pt x="45" y="93"/>
                    <a:pt x="43" y="88"/>
                    <a:pt x="45" y="83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4" y="65"/>
                    <a:pt x="60" y="63"/>
                    <a:pt x="65" y="65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9" y="84"/>
                    <a:pt x="111" y="89"/>
                    <a:pt x="109" y="94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101" y="112"/>
                    <a:pt x="95" y="114"/>
                    <a:pt x="90" y="112"/>
                  </a:cubicBezTo>
                  <a:close/>
                  <a:moveTo>
                    <a:pt x="141" y="121"/>
                  </a:moveTo>
                  <a:cubicBezTo>
                    <a:pt x="141" y="121"/>
                    <a:pt x="141" y="121"/>
                    <a:pt x="141" y="121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10" y="139"/>
                    <a:pt x="102" y="121"/>
                    <a:pt x="108" y="105"/>
                  </a:cubicBezTo>
                  <a:cubicBezTo>
                    <a:pt x="114" y="89"/>
                    <a:pt x="133" y="81"/>
                    <a:pt x="149" y="86"/>
                  </a:cubicBezTo>
                  <a:cubicBezTo>
                    <a:pt x="139" y="113"/>
                    <a:pt x="139" y="113"/>
                    <a:pt x="139" y="113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6" y="115"/>
                    <a:pt x="147" y="118"/>
                    <a:pt x="146" y="119"/>
                  </a:cubicBezTo>
                  <a:cubicBezTo>
                    <a:pt x="145" y="121"/>
                    <a:pt x="143" y="122"/>
                    <a:pt x="142" y="122"/>
                  </a:cubicBezTo>
                  <a:cubicBezTo>
                    <a:pt x="142" y="122"/>
                    <a:pt x="141" y="121"/>
                    <a:pt x="141" y="121"/>
                  </a:cubicBezTo>
                  <a:close/>
                  <a:moveTo>
                    <a:pt x="144" y="127"/>
                  </a:moveTo>
                  <a:cubicBezTo>
                    <a:pt x="144" y="127"/>
                    <a:pt x="144" y="127"/>
                    <a:pt x="144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51" y="122"/>
                    <a:pt x="147" y="113"/>
                    <a:pt x="147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0" y="113"/>
                    <a:pt x="150" y="113"/>
                    <a:pt x="150" y="113"/>
                  </a:cubicBezTo>
                  <a:cubicBezTo>
                    <a:pt x="155" y="124"/>
                    <a:pt x="144" y="127"/>
                    <a:pt x="144" y="127"/>
                  </a:cubicBezTo>
                  <a:close/>
                  <a:moveTo>
                    <a:pt x="147" y="132"/>
                  </a:moveTo>
                  <a:cubicBezTo>
                    <a:pt x="147" y="132"/>
                    <a:pt x="147" y="132"/>
                    <a:pt x="147" y="132"/>
                  </a:cubicBezTo>
                  <a:cubicBezTo>
                    <a:pt x="147" y="132"/>
                    <a:pt x="147" y="132"/>
                    <a:pt x="147" y="132"/>
                  </a:cubicBezTo>
                  <a:cubicBezTo>
                    <a:pt x="146" y="132"/>
                    <a:pt x="146" y="132"/>
                    <a:pt x="146" y="132"/>
                  </a:cubicBezTo>
                  <a:cubicBezTo>
                    <a:pt x="146" y="131"/>
                    <a:pt x="146" y="131"/>
                    <a:pt x="146" y="131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57" y="124"/>
                    <a:pt x="153" y="112"/>
                    <a:pt x="153" y="112"/>
                  </a:cubicBezTo>
                  <a:cubicBezTo>
                    <a:pt x="153" y="112"/>
                    <a:pt x="153" y="112"/>
                    <a:pt x="153" y="112"/>
                  </a:cubicBezTo>
                  <a:cubicBezTo>
                    <a:pt x="153" y="112"/>
                    <a:pt x="153" y="112"/>
                    <a:pt x="153" y="112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6" y="111"/>
                    <a:pt x="156" y="111"/>
                    <a:pt x="156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61" y="126"/>
                    <a:pt x="148" y="132"/>
                    <a:pt x="148" y="132"/>
                  </a:cubicBezTo>
                  <a:lnTo>
                    <a:pt x="147" y="132"/>
                  </a:lnTo>
                  <a:close/>
                  <a:moveTo>
                    <a:pt x="151" y="138"/>
                  </a:moveTo>
                  <a:cubicBezTo>
                    <a:pt x="151" y="138"/>
                    <a:pt x="151" y="138"/>
                    <a:pt x="151" y="138"/>
                  </a:cubicBezTo>
                  <a:cubicBezTo>
                    <a:pt x="150" y="138"/>
                    <a:pt x="150" y="138"/>
                    <a:pt x="150" y="138"/>
                  </a:cubicBezTo>
                  <a:cubicBezTo>
                    <a:pt x="150" y="138"/>
                    <a:pt x="150" y="138"/>
                    <a:pt x="150" y="138"/>
                  </a:cubicBezTo>
                  <a:cubicBezTo>
                    <a:pt x="150" y="138"/>
                    <a:pt x="150" y="138"/>
                    <a:pt x="150" y="138"/>
                  </a:cubicBezTo>
                  <a:cubicBezTo>
                    <a:pt x="150" y="137"/>
                    <a:pt x="150" y="137"/>
                    <a:pt x="150" y="137"/>
                  </a:cubicBezTo>
                  <a:cubicBezTo>
                    <a:pt x="149" y="135"/>
                    <a:pt x="149" y="135"/>
                    <a:pt x="149" y="135"/>
                  </a:cubicBezTo>
                  <a:cubicBezTo>
                    <a:pt x="149" y="135"/>
                    <a:pt x="149" y="135"/>
                    <a:pt x="149" y="135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62" y="126"/>
                    <a:pt x="159" y="111"/>
                    <a:pt x="159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62" y="107"/>
                    <a:pt x="162" y="107"/>
                    <a:pt x="162" y="107"/>
                  </a:cubicBezTo>
                  <a:cubicBezTo>
                    <a:pt x="162" y="107"/>
                    <a:pt x="162" y="107"/>
                    <a:pt x="162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67" y="129"/>
                    <a:pt x="151" y="138"/>
                    <a:pt x="15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2" name="Oval 594"/>
            <p:cNvSpPr>
              <a:spLocks noChangeArrowheads="1"/>
            </p:cNvSpPr>
            <p:nvPr/>
          </p:nvSpPr>
          <p:spPr bwMode="auto">
            <a:xfrm>
              <a:off x="1314" y="1017"/>
              <a:ext cx="26" cy="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3" name="Freeform 595"/>
            <p:cNvSpPr>
              <a:spLocks/>
            </p:cNvSpPr>
            <p:nvPr/>
          </p:nvSpPr>
          <p:spPr bwMode="auto">
            <a:xfrm>
              <a:off x="1253" y="1063"/>
              <a:ext cx="40" cy="38"/>
            </a:xfrm>
            <a:custGeom>
              <a:avLst/>
              <a:gdLst>
                <a:gd name="T0" fmla="*/ 10 w 29"/>
                <a:gd name="T1" fmla="*/ 3 h 28"/>
                <a:gd name="T2" fmla="*/ 3 w 29"/>
                <a:gd name="T3" fmla="*/ 19 h 28"/>
                <a:gd name="T4" fmla="*/ 20 w 29"/>
                <a:gd name="T5" fmla="*/ 26 h 28"/>
                <a:gd name="T6" fmla="*/ 26 w 29"/>
                <a:gd name="T7" fmla="*/ 9 h 28"/>
                <a:gd name="T8" fmla="*/ 10 w 29"/>
                <a:gd name="T9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10" y="3"/>
                  </a:moveTo>
                  <a:cubicBezTo>
                    <a:pt x="3" y="5"/>
                    <a:pt x="0" y="13"/>
                    <a:pt x="3" y="19"/>
                  </a:cubicBezTo>
                  <a:cubicBezTo>
                    <a:pt x="6" y="25"/>
                    <a:pt x="13" y="28"/>
                    <a:pt x="20" y="26"/>
                  </a:cubicBezTo>
                  <a:cubicBezTo>
                    <a:pt x="26" y="23"/>
                    <a:pt x="29" y="16"/>
                    <a:pt x="26" y="9"/>
                  </a:cubicBezTo>
                  <a:cubicBezTo>
                    <a:pt x="24" y="3"/>
                    <a:pt x="16" y="0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4" name="Freeform 596"/>
            <p:cNvSpPr>
              <a:spLocks noEditPoints="1"/>
            </p:cNvSpPr>
            <p:nvPr/>
          </p:nvSpPr>
          <p:spPr bwMode="auto">
            <a:xfrm>
              <a:off x="1181" y="951"/>
              <a:ext cx="226" cy="222"/>
            </a:xfrm>
            <a:custGeom>
              <a:avLst/>
              <a:gdLst>
                <a:gd name="T0" fmla="*/ 0 w 164"/>
                <a:gd name="T1" fmla="*/ 80 h 161"/>
                <a:gd name="T2" fmla="*/ 164 w 164"/>
                <a:gd name="T3" fmla="*/ 80 h 161"/>
                <a:gd name="T4" fmla="*/ 99 w 164"/>
                <a:gd name="T5" fmla="*/ 105 h 161"/>
                <a:gd name="T6" fmla="*/ 94 w 164"/>
                <a:gd name="T7" fmla="*/ 112 h 161"/>
                <a:gd name="T8" fmla="*/ 83 w 164"/>
                <a:gd name="T9" fmla="*/ 112 h 161"/>
                <a:gd name="T10" fmla="*/ 84 w 164"/>
                <a:gd name="T11" fmla="*/ 122 h 161"/>
                <a:gd name="T12" fmla="*/ 77 w 164"/>
                <a:gd name="T13" fmla="*/ 127 h 161"/>
                <a:gd name="T14" fmla="*/ 71 w 164"/>
                <a:gd name="T15" fmla="*/ 120 h 161"/>
                <a:gd name="T16" fmla="*/ 63 w 164"/>
                <a:gd name="T17" fmla="*/ 121 h 161"/>
                <a:gd name="T18" fmla="*/ 58 w 164"/>
                <a:gd name="T19" fmla="*/ 127 h 161"/>
                <a:gd name="T20" fmla="*/ 50 w 164"/>
                <a:gd name="T21" fmla="*/ 123 h 161"/>
                <a:gd name="T22" fmla="*/ 49 w 164"/>
                <a:gd name="T23" fmla="*/ 111 h 161"/>
                <a:gd name="T24" fmla="*/ 40 w 164"/>
                <a:gd name="T25" fmla="*/ 112 h 161"/>
                <a:gd name="T26" fmla="*/ 35 w 164"/>
                <a:gd name="T27" fmla="*/ 106 h 161"/>
                <a:gd name="T28" fmla="*/ 40 w 164"/>
                <a:gd name="T29" fmla="*/ 100 h 161"/>
                <a:gd name="T30" fmla="*/ 41 w 164"/>
                <a:gd name="T31" fmla="*/ 92 h 161"/>
                <a:gd name="T32" fmla="*/ 34 w 164"/>
                <a:gd name="T33" fmla="*/ 86 h 161"/>
                <a:gd name="T34" fmla="*/ 39 w 164"/>
                <a:gd name="T35" fmla="*/ 79 h 161"/>
                <a:gd name="T36" fmla="*/ 50 w 164"/>
                <a:gd name="T37" fmla="*/ 79 h 161"/>
                <a:gd name="T38" fmla="*/ 49 w 164"/>
                <a:gd name="T39" fmla="*/ 68 h 161"/>
                <a:gd name="T40" fmla="*/ 56 w 164"/>
                <a:gd name="T41" fmla="*/ 64 h 161"/>
                <a:gd name="T42" fmla="*/ 62 w 164"/>
                <a:gd name="T43" fmla="*/ 71 h 161"/>
                <a:gd name="T44" fmla="*/ 70 w 164"/>
                <a:gd name="T45" fmla="*/ 71 h 161"/>
                <a:gd name="T46" fmla="*/ 75 w 164"/>
                <a:gd name="T47" fmla="*/ 63 h 161"/>
                <a:gd name="T48" fmla="*/ 83 w 164"/>
                <a:gd name="T49" fmla="*/ 68 h 161"/>
                <a:gd name="T50" fmla="*/ 83 w 164"/>
                <a:gd name="T51" fmla="*/ 79 h 161"/>
                <a:gd name="T52" fmla="*/ 93 w 164"/>
                <a:gd name="T53" fmla="*/ 78 h 161"/>
                <a:gd name="T54" fmla="*/ 99 w 164"/>
                <a:gd name="T55" fmla="*/ 85 h 161"/>
                <a:gd name="T56" fmla="*/ 92 w 164"/>
                <a:gd name="T57" fmla="*/ 91 h 161"/>
                <a:gd name="T58" fmla="*/ 92 w 164"/>
                <a:gd name="T59" fmla="*/ 99 h 161"/>
                <a:gd name="T60" fmla="*/ 99 w 164"/>
                <a:gd name="T61" fmla="*/ 105 h 161"/>
                <a:gd name="T62" fmla="*/ 123 w 164"/>
                <a:gd name="T63" fmla="*/ 61 h 161"/>
                <a:gd name="T64" fmla="*/ 121 w 164"/>
                <a:gd name="T65" fmla="*/ 66 h 161"/>
                <a:gd name="T66" fmla="*/ 124 w 164"/>
                <a:gd name="T67" fmla="*/ 72 h 161"/>
                <a:gd name="T68" fmla="*/ 119 w 164"/>
                <a:gd name="T69" fmla="*/ 75 h 161"/>
                <a:gd name="T70" fmla="*/ 111 w 164"/>
                <a:gd name="T71" fmla="*/ 73 h 161"/>
                <a:gd name="T72" fmla="*/ 109 w 164"/>
                <a:gd name="T73" fmla="*/ 80 h 161"/>
                <a:gd name="T74" fmla="*/ 103 w 164"/>
                <a:gd name="T75" fmla="*/ 81 h 161"/>
                <a:gd name="T76" fmla="*/ 101 w 164"/>
                <a:gd name="T77" fmla="*/ 75 h 161"/>
                <a:gd name="T78" fmla="*/ 96 w 164"/>
                <a:gd name="T79" fmla="*/ 73 h 161"/>
                <a:gd name="T80" fmla="*/ 90 w 164"/>
                <a:gd name="T81" fmla="*/ 76 h 161"/>
                <a:gd name="T82" fmla="*/ 87 w 164"/>
                <a:gd name="T83" fmla="*/ 70 h 161"/>
                <a:gd name="T84" fmla="*/ 89 w 164"/>
                <a:gd name="T85" fmla="*/ 63 h 161"/>
                <a:gd name="T86" fmla="*/ 83 w 164"/>
                <a:gd name="T87" fmla="*/ 61 h 161"/>
                <a:gd name="T88" fmla="*/ 81 w 164"/>
                <a:gd name="T89" fmla="*/ 55 h 161"/>
                <a:gd name="T90" fmla="*/ 87 w 164"/>
                <a:gd name="T91" fmla="*/ 53 h 161"/>
                <a:gd name="T92" fmla="*/ 90 w 164"/>
                <a:gd name="T93" fmla="*/ 48 h 161"/>
                <a:gd name="T94" fmla="*/ 87 w 164"/>
                <a:gd name="T95" fmla="*/ 42 h 161"/>
                <a:gd name="T96" fmla="*/ 92 w 164"/>
                <a:gd name="T97" fmla="*/ 39 h 161"/>
                <a:gd name="T98" fmla="*/ 99 w 164"/>
                <a:gd name="T99" fmla="*/ 42 h 161"/>
                <a:gd name="T100" fmla="*/ 102 w 164"/>
                <a:gd name="T101" fmla="*/ 34 h 161"/>
                <a:gd name="T102" fmla="*/ 108 w 164"/>
                <a:gd name="T103" fmla="*/ 33 h 161"/>
                <a:gd name="T104" fmla="*/ 110 w 164"/>
                <a:gd name="T105" fmla="*/ 40 h 161"/>
                <a:gd name="T106" fmla="*/ 114 w 164"/>
                <a:gd name="T107" fmla="*/ 42 h 161"/>
                <a:gd name="T108" fmla="*/ 120 w 164"/>
                <a:gd name="T109" fmla="*/ 38 h 161"/>
                <a:gd name="T110" fmla="*/ 124 w 164"/>
                <a:gd name="T111" fmla="*/ 44 h 161"/>
                <a:gd name="T112" fmla="*/ 121 w 164"/>
                <a:gd name="T113" fmla="*/ 51 h 161"/>
                <a:gd name="T114" fmla="*/ 128 w 164"/>
                <a:gd name="T115" fmla="*/ 53 h 161"/>
                <a:gd name="T116" fmla="*/ 130 w 164"/>
                <a:gd name="T117" fmla="*/ 5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4" h="161">
                  <a:moveTo>
                    <a:pt x="82" y="0"/>
                  </a:moveTo>
                  <a:cubicBezTo>
                    <a:pt x="37" y="0"/>
                    <a:pt x="0" y="36"/>
                    <a:pt x="0" y="80"/>
                  </a:cubicBezTo>
                  <a:cubicBezTo>
                    <a:pt x="0" y="125"/>
                    <a:pt x="37" y="161"/>
                    <a:pt x="82" y="161"/>
                  </a:cubicBezTo>
                  <a:cubicBezTo>
                    <a:pt x="127" y="161"/>
                    <a:pt x="164" y="125"/>
                    <a:pt x="164" y="80"/>
                  </a:cubicBezTo>
                  <a:cubicBezTo>
                    <a:pt x="164" y="36"/>
                    <a:pt x="127" y="0"/>
                    <a:pt x="82" y="0"/>
                  </a:cubicBezTo>
                  <a:close/>
                  <a:moveTo>
                    <a:pt x="99" y="105"/>
                  </a:moveTo>
                  <a:cubicBezTo>
                    <a:pt x="97" y="110"/>
                    <a:pt x="97" y="110"/>
                    <a:pt x="97" y="110"/>
                  </a:cubicBezTo>
                  <a:cubicBezTo>
                    <a:pt x="95" y="112"/>
                    <a:pt x="94" y="112"/>
                    <a:pt x="94" y="112"/>
                  </a:cubicBezTo>
                  <a:cubicBezTo>
                    <a:pt x="87" y="110"/>
                    <a:pt x="87" y="110"/>
                    <a:pt x="87" y="110"/>
                  </a:cubicBezTo>
                  <a:cubicBezTo>
                    <a:pt x="85" y="109"/>
                    <a:pt x="83" y="112"/>
                    <a:pt x="83" y="112"/>
                  </a:cubicBezTo>
                  <a:cubicBezTo>
                    <a:pt x="81" y="114"/>
                    <a:pt x="82" y="116"/>
                    <a:pt x="82" y="116"/>
                  </a:cubicBezTo>
                  <a:cubicBezTo>
                    <a:pt x="84" y="122"/>
                    <a:pt x="84" y="122"/>
                    <a:pt x="84" y="122"/>
                  </a:cubicBezTo>
                  <a:cubicBezTo>
                    <a:pt x="84" y="123"/>
                    <a:pt x="83" y="124"/>
                    <a:pt x="83" y="124"/>
                  </a:cubicBezTo>
                  <a:cubicBezTo>
                    <a:pt x="77" y="127"/>
                    <a:pt x="77" y="127"/>
                    <a:pt x="77" y="127"/>
                  </a:cubicBezTo>
                  <a:cubicBezTo>
                    <a:pt x="75" y="128"/>
                    <a:pt x="74" y="126"/>
                    <a:pt x="74" y="126"/>
                  </a:cubicBezTo>
                  <a:cubicBezTo>
                    <a:pt x="71" y="120"/>
                    <a:pt x="71" y="120"/>
                    <a:pt x="71" y="120"/>
                  </a:cubicBezTo>
                  <a:cubicBezTo>
                    <a:pt x="70" y="118"/>
                    <a:pt x="67" y="119"/>
                    <a:pt x="67" y="119"/>
                  </a:cubicBezTo>
                  <a:cubicBezTo>
                    <a:pt x="64" y="119"/>
                    <a:pt x="63" y="121"/>
                    <a:pt x="63" y="121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59" y="127"/>
                    <a:pt x="58" y="127"/>
                    <a:pt x="58" y="127"/>
                  </a:cubicBezTo>
                  <a:cubicBezTo>
                    <a:pt x="51" y="125"/>
                    <a:pt x="51" y="125"/>
                    <a:pt x="51" y="125"/>
                  </a:cubicBezTo>
                  <a:cubicBezTo>
                    <a:pt x="49" y="124"/>
                    <a:pt x="50" y="123"/>
                    <a:pt x="50" y="123"/>
                  </a:cubicBezTo>
                  <a:cubicBezTo>
                    <a:pt x="52" y="114"/>
                    <a:pt x="52" y="114"/>
                    <a:pt x="52" y="114"/>
                  </a:cubicBezTo>
                  <a:cubicBezTo>
                    <a:pt x="52" y="113"/>
                    <a:pt x="49" y="111"/>
                    <a:pt x="49" y="111"/>
                  </a:cubicBezTo>
                  <a:cubicBezTo>
                    <a:pt x="48" y="110"/>
                    <a:pt x="46" y="110"/>
                    <a:pt x="46" y="110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38" y="113"/>
                    <a:pt x="38" y="112"/>
                    <a:pt x="38" y="112"/>
                  </a:cubicBezTo>
                  <a:cubicBezTo>
                    <a:pt x="38" y="112"/>
                    <a:pt x="35" y="107"/>
                    <a:pt x="35" y="106"/>
                  </a:cubicBezTo>
                  <a:cubicBezTo>
                    <a:pt x="34" y="104"/>
                    <a:pt x="35" y="103"/>
                    <a:pt x="35" y="103"/>
                  </a:cubicBezTo>
                  <a:cubicBezTo>
                    <a:pt x="35" y="103"/>
                    <a:pt x="38" y="102"/>
                    <a:pt x="40" y="100"/>
                  </a:cubicBezTo>
                  <a:cubicBezTo>
                    <a:pt x="43" y="99"/>
                    <a:pt x="43" y="96"/>
                    <a:pt x="43" y="96"/>
                  </a:cubicBezTo>
                  <a:cubicBezTo>
                    <a:pt x="43" y="93"/>
                    <a:pt x="41" y="92"/>
                    <a:pt x="41" y="92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3" y="87"/>
                    <a:pt x="34" y="86"/>
                    <a:pt x="34" y="86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37" y="78"/>
                    <a:pt x="39" y="79"/>
                    <a:pt x="39" y="79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7" y="81"/>
                    <a:pt x="50" y="79"/>
                    <a:pt x="50" y="79"/>
                  </a:cubicBezTo>
                  <a:cubicBezTo>
                    <a:pt x="51" y="78"/>
                    <a:pt x="51" y="76"/>
                    <a:pt x="51" y="76"/>
                  </a:cubicBezTo>
                  <a:cubicBezTo>
                    <a:pt x="49" y="68"/>
                    <a:pt x="49" y="68"/>
                    <a:pt x="49" y="68"/>
                  </a:cubicBezTo>
                  <a:cubicBezTo>
                    <a:pt x="49" y="67"/>
                    <a:pt x="50" y="66"/>
                    <a:pt x="50" y="66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58" y="63"/>
                    <a:pt x="58" y="64"/>
                    <a:pt x="58" y="64"/>
                  </a:cubicBezTo>
                  <a:cubicBezTo>
                    <a:pt x="59" y="65"/>
                    <a:pt x="62" y="71"/>
                    <a:pt x="62" y="71"/>
                  </a:cubicBezTo>
                  <a:cubicBezTo>
                    <a:pt x="63" y="72"/>
                    <a:pt x="66" y="72"/>
                    <a:pt x="66" y="72"/>
                  </a:cubicBezTo>
                  <a:cubicBezTo>
                    <a:pt x="68" y="72"/>
                    <a:pt x="70" y="71"/>
                    <a:pt x="70" y="71"/>
                  </a:cubicBezTo>
                  <a:cubicBezTo>
                    <a:pt x="74" y="64"/>
                    <a:pt x="74" y="64"/>
                    <a:pt x="74" y="64"/>
                  </a:cubicBezTo>
                  <a:cubicBezTo>
                    <a:pt x="74" y="63"/>
                    <a:pt x="75" y="63"/>
                    <a:pt x="75" y="63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3" y="67"/>
                    <a:pt x="83" y="68"/>
                    <a:pt x="83" y="68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1" y="77"/>
                    <a:pt x="83" y="79"/>
                    <a:pt x="83" y="79"/>
                  </a:cubicBezTo>
                  <a:cubicBezTo>
                    <a:pt x="85" y="80"/>
                    <a:pt x="87" y="80"/>
                    <a:pt x="87" y="80"/>
                  </a:cubicBezTo>
                  <a:cubicBezTo>
                    <a:pt x="93" y="78"/>
                    <a:pt x="93" y="78"/>
                    <a:pt x="93" y="78"/>
                  </a:cubicBezTo>
                  <a:cubicBezTo>
                    <a:pt x="96" y="78"/>
                    <a:pt x="96" y="80"/>
                    <a:pt x="96" y="80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9" y="87"/>
                    <a:pt x="98" y="88"/>
                    <a:pt x="98" y="88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0" y="92"/>
                    <a:pt x="90" y="95"/>
                    <a:pt x="90" y="95"/>
                  </a:cubicBezTo>
                  <a:cubicBezTo>
                    <a:pt x="90" y="98"/>
                    <a:pt x="92" y="99"/>
                    <a:pt x="92" y="99"/>
                  </a:cubicBezTo>
                  <a:cubicBezTo>
                    <a:pt x="98" y="102"/>
                    <a:pt x="98" y="102"/>
                    <a:pt x="98" y="102"/>
                  </a:cubicBezTo>
                  <a:cubicBezTo>
                    <a:pt x="100" y="103"/>
                    <a:pt x="99" y="105"/>
                    <a:pt x="99" y="105"/>
                  </a:cubicBezTo>
                  <a:close/>
                  <a:moveTo>
                    <a:pt x="128" y="61"/>
                  </a:moveTo>
                  <a:cubicBezTo>
                    <a:pt x="123" y="61"/>
                    <a:pt x="123" y="61"/>
                    <a:pt x="123" y="61"/>
                  </a:cubicBezTo>
                  <a:cubicBezTo>
                    <a:pt x="122" y="61"/>
                    <a:pt x="121" y="64"/>
                    <a:pt x="121" y="64"/>
                  </a:cubicBezTo>
                  <a:cubicBezTo>
                    <a:pt x="120" y="66"/>
                    <a:pt x="121" y="66"/>
                    <a:pt x="121" y="66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25" y="71"/>
                    <a:pt x="124" y="72"/>
                    <a:pt x="124" y="72"/>
                  </a:cubicBezTo>
                  <a:cubicBezTo>
                    <a:pt x="121" y="75"/>
                    <a:pt x="121" y="75"/>
                    <a:pt x="121" y="75"/>
                  </a:cubicBezTo>
                  <a:cubicBezTo>
                    <a:pt x="120" y="76"/>
                    <a:pt x="119" y="75"/>
                    <a:pt x="119" y="75"/>
                  </a:cubicBezTo>
                  <a:cubicBezTo>
                    <a:pt x="115" y="73"/>
                    <a:pt x="115" y="73"/>
                    <a:pt x="115" y="73"/>
                  </a:cubicBezTo>
                  <a:cubicBezTo>
                    <a:pt x="113" y="71"/>
                    <a:pt x="111" y="73"/>
                    <a:pt x="111" y="73"/>
                  </a:cubicBezTo>
                  <a:cubicBezTo>
                    <a:pt x="110" y="74"/>
                    <a:pt x="110" y="75"/>
                    <a:pt x="110" y="75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1"/>
                    <a:pt x="108" y="81"/>
                    <a:pt x="108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81"/>
                    <a:pt x="102" y="80"/>
                    <a:pt x="102" y="80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3"/>
                    <a:pt x="99" y="73"/>
                    <a:pt x="99" y="73"/>
                  </a:cubicBezTo>
                  <a:cubicBezTo>
                    <a:pt x="97" y="72"/>
                    <a:pt x="96" y="73"/>
                    <a:pt x="96" y="73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1" y="76"/>
                    <a:pt x="90" y="76"/>
                    <a:pt x="90" y="76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6" y="71"/>
                    <a:pt x="87" y="70"/>
                    <a:pt x="87" y="70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1" y="65"/>
                    <a:pt x="89" y="63"/>
                    <a:pt x="89" y="63"/>
                  </a:cubicBezTo>
                  <a:cubicBezTo>
                    <a:pt x="89" y="61"/>
                    <a:pt x="87" y="61"/>
                    <a:pt x="87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2" y="61"/>
                    <a:pt x="82" y="60"/>
                    <a:pt x="82" y="60"/>
                  </a:cubicBezTo>
                  <a:cubicBezTo>
                    <a:pt x="82" y="60"/>
                    <a:pt x="81" y="56"/>
                    <a:pt x="81" y="55"/>
                  </a:cubicBezTo>
                  <a:cubicBezTo>
                    <a:pt x="81" y="54"/>
                    <a:pt x="82" y="54"/>
                    <a:pt x="82" y="54"/>
                  </a:cubicBezTo>
                  <a:cubicBezTo>
                    <a:pt x="82" y="54"/>
                    <a:pt x="84" y="53"/>
                    <a:pt x="87" y="53"/>
                  </a:cubicBezTo>
                  <a:cubicBezTo>
                    <a:pt x="89" y="53"/>
                    <a:pt x="89" y="51"/>
                    <a:pt x="89" y="51"/>
                  </a:cubicBezTo>
                  <a:cubicBezTo>
                    <a:pt x="91" y="49"/>
                    <a:pt x="90" y="48"/>
                    <a:pt x="90" y="4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3"/>
                    <a:pt x="87" y="42"/>
                    <a:pt x="87" y="42"/>
                  </a:cubicBezTo>
                  <a:cubicBezTo>
                    <a:pt x="90" y="39"/>
                    <a:pt x="90" y="39"/>
                    <a:pt x="90" y="39"/>
                  </a:cubicBezTo>
                  <a:cubicBezTo>
                    <a:pt x="91" y="38"/>
                    <a:pt x="92" y="39"/>
                    <a:pt x="92" y="39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9" y="42"/>
                    <a:pt x="99" y="42"/>
                  </a:cubicBezTo>
                  <a:cubicBezTo>
                    <a:pt x="100" y="41"/>
                    <a:pt x="101" y="40"/>
                    <a:pt x="101" y="40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2" y="33"/>
                    <a:pt x="103" y="33"/>
                    <a:pt x="103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9" y="33"/>
                    <a:pt x="109" y="34"/>
                    <a:pt x="109" y="34"/>
                  </a:cubicBezTo>
                  <a:cubicBezTo>
                    <a:pt x="109" y="35"/>
                    <a:pt x="110" y="40"/>
                    <a:pt x="110" y="40"/>
                  </a:cubicBezTo>
                  <a:cubicBezTo>
                    <a:pt x="110" y="41"/>
                    <a:pt x="111" y="41"/>
                    <a:pt x="111" y="41"/>
                  </a:cubicBezTo>
                  <a:cubicBezTo>
                    <a:pt x="113" y="42"/>
                    <a:pt x="114" y="42"/>
                    <a:pt x="114" y="42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38"/>
                    <a:pt x="120" y="38"/>
                    <a:pt x="120" y="38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5" y="43"/>
                    <a:pt x="124" y="44"/>
                    <a:pt x="124" y="44"/>
                  </a:cubicBezTo>
                  <a:cubicBezTo>
                    <a:pt x="121" y="48"/>
                    <a:pt x="121" y="48"/>
                    <a:pt x="121" y="48"/>
                  </a:cubicBezTo>
                  <a:cubicBezTo>
                    <a:pt x="120" y="49"/>
                    <a:pt x="121" y="51"/>
                    <a:pt x="121" y="51"/>
                  </a:cubicBezTo>
                  <a:cubicBezTo>
                    <a:pt x="122" y="52"/>
                    <a:pt x="123" y="53"/>
                    <a:pt x="123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30" y="53"/>
                    <a:pt x="130" y="55"/>
                    <a:pt x="130" y="55"/>
                  </a:cubicBezTo>
                  <a:cubicBezTo>
                    <a:pt x="130" y="59"/>
                    <a:pt x="130" y="59"/>
                    <a:pt x="130" y="59"/>
                  </a:cubicBezTo>
                  <a:cubicBezTo>
                    <a:pt x="130" y="61"/>
                    <a:pt x="128" y="61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5" name="Freeform 597"/>
            <p:cNvSpPr>
              <a:spLocks noEditPoints="1"/>
            </p:cNvSpPr>
            <p:nvPr/>
          </p:nvSpPr>
          <p:spPr bwMode="auto">
            <a:xfrm>
              <a:off x="1574" y="1364"/>
              <a:ext cx="104" cy="135"/>
            </a:xfrm>
            <a:custGeom>
              <a:avLst/>
              <a:gdLst>
                <a:gd name="T0" fmla="*/ 102 w 104"/>
                <a:gd name="T1" fmla="*/ 122 h 135"/>
                <a:gd name="T2" fmla="*/ 56 w 104"/>
                <a:gd name="T3" fmla="*/ 102 h 135"/>
                <a:gd name="T4" fmla="*/ 93 w 104"/>
                <a:gd name="T5" fmla="*/ 18 h 135"/>
                <a:gd name="T6" fmla="*/ 40 w 104"/>
                <a:gd name="T7" fmla="*/ 93 h 135"/>
                <a:gd name="T8" fmla="*/ 0 w 104"/>
                <a:gd name="T9" fmla="*/ 77 h 135"/>
                <a:gd name="T10" fmla="*/ 104 w 104"/>
                <a:gd name="T11" fmla="*/ 0 h 135"/>
                <a:gd name="T12" fmla="*/ 102 w 104"/>
                <a:gd name="T13" fmla="*/ 122 h 135"/>
                <a:gd name="T14" fmla="*/ 44 w 104"/>
                <a:gd name="T15" fmla="*/ 135 h 135"/>
                <a:gd name="T16" fmla="*/ 37 w 104"/>
                <a:gd name="T17" fmla="*/ 106 h 135"/>
                <a:gd name="T18" fmla="*/ 62 w 104"/>
                <a:gd name="T19" fmla="*/ 116 h 135"/>
                <a:gd name="T20" fmla="*/ 44 w 104"/>
                <a:gd name="T21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135">
                  <a:moveTo>
                    <a:pt x="102" y="122"/>
                  </a:moveTo>
                  <a:lnTo>
                    <a:pt x="56" y="102"/>
                  </a:lnTo>
                  <a:lnTo>
                    <a:pt x="93" y="18"/>
                  </a:lnTo>
                  <a:lnTo>
                    <a:pt x="40" y="93"/>
                  </a:lnTo>
                  <a:lnTo>
                    <a:pt x="0" y="77"/>
                  </a:lnTo>
                  <a:lnTo>
                    <a:pt x="104" y="0"/>
                  </a:lnTo>
                  <a:lnTo>
                    <a:pt x="102" y="122"/>
                  </a:lnTo>
                  <a:close/>
                  <a:moveTo>
                    <a:pt x="44" y="135"/>
                  </a:moveTo>
                  <a:lnTo>
                    <a:pt x="37" y="106"/>
                  </a:lnTo>
                  <a:lnTo>
                    <a:pt x="62" y="116"/>
                  </a:lnTo>
                  <a:lnTo>
                    <a:pt x="44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6" name="Freeform 598"/>
            <p:cNvSpPr>
              <a:spLocks noEditPoints="1"/>
            </p:cNvSpPr>
            <p:nvPr/>
          </p:nvSpPr>
          <p:spPr bwMode="auto">
            <a:xfrm>
              <a:off x="2694" y="1580"/>
              <a:ext cx="84" cy="66"/>
            </a:xfrm>
            <a:custGeom>
              <a:avLst/>
              <a:gdLst>
                <a:gd name="T0" fmla="*/ 53 w 61"/>
                <a:gd name="T1" fmla="*/ 4 h 48"/>
                <a:gd name="T2" fmla="*/ 52 w 61"/>
                <a:gd name="T3" fmla="*/ 3 h 48"/>
                <a:gd name="T4" fmla="*/ 28 w 61"/>
                <a:gd name="T5" fmla="*/ 0 h 48"/>
                <a:gd name="T6" fmla="*/ 9 w 61"/>
                <a:gd name="T7" fmla="*/ 7 h 48"/>
                <a:gd name="T8" fmla="*/ 9 w 61"/>
                <a:gd name="T9" fmla="*/ 7 h 48"/>
                <a:gd name="T10" fmla="*/ 8 w 61"/>
                <a:gd name="T11" fmla="*/ 7 h 48"/>
                <a:gd name="T12" fmla="*/ 1 w 61"/>
                <a:gd name="T13" fmla="*/ 18 h 48"/>
                <a:gd name="T14" fmla="*/ 1 w 61"/>
                <a:gd name="T15" fmla="*/ 21 h 48"/>
                <a:gd name="T16" fmla="*/ 8 w 61"/>
                <a:gd name="T17" fmla="*/ 39 h 48"/>
                <a:gd name="T18" fmla="*/ 34 w 61"/>
                <a:gd name="T19" fmla="*/ 48 h 48"/>
                <a:gd name="T20" fmla="*/ 35 w 61"/>
                <a:gd name="T21" fmla="*/ 48 h 48"/>
                <a:gd name="T22" fmla="*/ 35 w 61"/>
                <a:gd name="T23" fmla="*/ 48 h 48"/>
                <a:gd name="T24" fmla="*/ 35 w 61"/>
                <a:gd name="T25" fmla="*/ 48 h 48"/>
                <a:gd name="T26" fmla="*/ 54 w 61"/>
                <a:gd name="T27" fmla="*/ 37 h 48"/>
                <a:gd name="T28" fmla="*/ 60 w 61"/>
                <a:gd name="T29" fmla="*/ 17 h 48"/>
                <a:gd name="T30" fmla="*/ 61 w 61"/>
                <a:gd name="T31" fmla="*/ 15 h 48"/>
                <a:gd name="T32" fmla="*/ 10 w 61"/>
                <a:gd name="T33" fmla="*/ 10 h 48"/>
                <a:gd name="T34" fmla="*/ 26 w 61"/>
                <a:gd name="T35" fmla="*/ 24 h 48"/>
                <a:gd name="T36" fmla="*/ 33 w 61"/>
                <a:gd name="T37" fmla="*/ 45 h 48"/>
                <a:gd name="T38" fmla="*/ 11 w 61"/>
                <a:gd name="T39" fmla="*/ 23 h 48"/>
                <a:gd name="T40" fmla="*/ 26 w 61"/>
                <a:gd name="T41" fmla="*/ 27 h 48"/>
                <a:gd name="T42" fmla="*/ 33 w 61"/>
                <a:gd name="T43" fmla="*/ 18 h 48"/>
                <a:gd name="T44" fmla="*/ 34 w 61"/>
                <a:gd name="T45" fmla="*/ 11 h 48"/>
                <a:gd name="T46" fmla="*/ 28 w 61"/>
                <a:gd name="T47" fmla="*/ 3 h 48"/>
                <a:gd name="T48" fmla="*/ 34 w 61"/>
                <a:gd name="T49" fmla="*/ 11 h 48"/>
                <a:gd name="T50" fmla="*/ 36 w 61"/>
                <a:gd name="T51" fmla="*/ 44 h 48"/>
                <a:gd name="T52" fmla="*/ 39 w 61"/>
                <a:gd name="T53" fmla="*/ 26 h 48"/>
                <a:gd name="T54" fmla="*/ 40 w 61"/>
                <a:gd name="T55" fmla="*/ 26 h 48"/>
                <a:gd name="T56" fmla="*/ 51 w 61"/>
                <a:gd name="T57" fmla="*/ 22 h 48"/>
                <a:gd name="T58" fmla="*/ 41 w 61"/>
                <a:gd name="T59" fmla="*/ 23 h 48"/>
                <a:gd name="T60" fmla="*/ 51 w 61"/>
                <a:gd name="T61" fmla="*/ 7 h 48"/>
                <a:gd name="T62" fmla="*/ 41 w 61"/>
                <a:gd name="T63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1" h="48">
                  <a:moveTo>
                    <a:pt x="61" y="15"/>
                  </a:move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19"/>
                    <a:pt x="0" y="20"/>
                  </a:cubicBezTo>
                  <a:cubicBezTo>
                    <a:pt x="1" y="20"/>
                    <a:pt x="1" y="20"/>
                    <a:pt x="1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9" y="40"/>
                    <a:pt x="9" y="41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4" y="38"/>
                    <a:pt x="54" y="37"/>
                    <a:pt x="54" y="37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60" y="17"/>
                    <a:pt x="61" y="17"/>
                    <a:pt x="61" y="16"/>
                  </a:cubicBezTo>
                  <a:cubicBezTo>
                    <a:pt x="61" y="16"/>
                    <a:pt x="61" y="15"/>
                    <a:pt x="61" y="15"/>
                  </a:cubicBezTo>
                  <a:close/>
                  <a:moveTo>
                    <a:pt x="4" y="18"/>
                  </a:moveTo>
                  <a:cubicBezTo>
                    <a:pt x="10" y="10"/>
                    <a:pt x="10" y="10"/>
                    <a:pt x="10" y="10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26" y="24"/>
                    <a:pt x="26" y="24"/>
                    <a:pt x="26" y="24"/>
                  </a:cubicBezTo>
                  <a:lnTo>
                    <a:pt x="4" y="18"/>
                  </a:lnTo>
                  <a:close/>
                  <a:moveTo>
                    <a:pt x="33" y="45"/>
                  </a:moveTo>
                  <a:cubicBezTo>
                    <a:pt x="11" y="38"/>
                    <a:pt x="11" y="38"/>
                    <a:pt x="11" y="38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7" y="27"/>
                    <a:pt x="27" y="27"/>
                    <a:pt x="28" y="26"/>
                  </a:cubicBezTo>
                  <a:cubicBezTo>
                    <a:pt x="33" y="18"/>
                    <a:pt x="33" y="18"/>
                    <a:pt x="33" y="18"/>
                  </a:cubicBezTo>
                  <a:lnTo>
                    <a:pt x="33" y="45"/>
                  </a:lnTo>
                  <a:close/>
                  <a:moveTo>
                    <a:pt x="34" y="11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46" y="6"/>
                    <a:pt x="46" y="6"/>
                    <a:pt x="46" y="6"/>
                  </a:cubicBezTo>
                  <a:lnTo>
                    <a:pt x="34" y="11"/>
                  </a:lnTo>
                  <a:close/>
                  <a:moveTo>
                    <a:pt x="51" y="36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1" y="26"/>
                    <a:pt x="41" y="26"/>
                  </a:cubicBezTo>
                  <a:cubicBezTo>
                    <a:pt x="51" y="22"/>
                    <a:pt x="51" y="22"/>
                    <a:pt x="51" y="22"/>
                  </a:cubicBezTo>
                  <a:lnTo>
                    <a:pt x="51" y="36"/>
                  </a:lnTo>
                  <a:close/>
                  <a:moveTo>
                    <a:pt x="41" y="23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7" y="15"/>
                    <a:pt x="57" y="15"/>
                    <a:pt x="57" y="15"/>
                  </a:cubicBezTo>
                  <a:lnTo>
                    <a:pt x="4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7" name="Freeform 599"/>
            <p:cNvSpPr>
              <a:spLocks noEditPoints="1"/>
            </p:cNvSpPr>
            <p:nvPr/>
          </p:nvSpPr>
          <p:spPr bwMode="auto">
            <a:xfrm>
              <a:off x="1486" y="1807"/>
              <a:ext cx="84" cy="66"/>
            </a:xfrm>
            <a:custGeom>
              <a:avLst/>
              <a:gdLst>
                <a:gd name="T0" fmla="*/ 53 w 61"/>
                <a:gd name="T1" fmla="*/ 4 h 48"/>
                <a:gd name="T2" fmla="*/ 51 w 61"/>
                <a:gd name="T3" fmla="*/ 3 h 48"/>
                <a:gd name="T4" fmla="*/ 27 w 61"/>
                <a:gd name="T5" fmla="*/ 0 h 48"/>
                <a:gd name="T6" fmla="*/ 9 w 61"/>
                <a:gd name="T7" fmla="*/ 7 h 48"/>
                <a:gd name="T8" fmla="*/ 8 w 61"/>
                <a:gd name="T9" fmla="*/ 7 h 48"/>
                <a:gd name="T10" fmla="*/ 8 w 61"/>
                <a:gd name="T11" fmla="*/ 7 h 48"/>
                <a:gd name="T12" fmla="*/ 0 w 61"/>
                <a:gd name="T13" fmla="*/ 18 h 48"/>
                <a:gd name="T14" fmla="*/ 1 w 61"/>
                <a:gd name="T15" fmla="*/ 21 h 48"/>
                <a:gd name="T16" fmla="*/ 8 w 61"/>
                <a:gd name="T17" fmla="*/ 39 h 48"/>
                <a:gd name="T18" fmla="*/ 34 w 61"/>
                <a:gd name="T19" fmla="*/ 48 h 48"/>
                <a:gd name="T20" fmla="*/ 34 w 61"/>
                <a:gd name="T21" fmla="*/ 48 h 48"/>
                <a:gd name="T22" fmla="*/ 35 w 61"/>
                <a:gd name="T23" fmla="*/ 48 h 48"/>
                <a:gd name="T24" fmla="*/ 35 w 61"/>
                <a:gd name="T25" fmla="*/ 48 h 48"/>
                <a:gd name="T26" fmla="*/ 54 w 61"/>
                <a:gd name="T27" fmla="*/ 37 h 48"/>
                <a:gd name="T28" fmla="*/ 60 w 61"/>
                <a:gd name="T29" fmla="*/ 17 h 48"/>
                <a:gd name="T30" fmla="*/ 60 w 61"/>
                <a:gd name="T31" fmla="*/ 15 h 48"/>
                <a:gd name="T32" fmla="*/ 10 w 61"/>
                <a:gd name="T33" fmla="*/ 10 h 48"/>
                <a:gd name="T34" fmla="*/ 25 w 61"/>
                <a:gd name="T35" fmla="*/ 24 h 48"/>
                <a:gd name="T36" fmla="*/ 33 w 61"/>
                <a:gd name="T37" fmla="*/ 45 h 48"/>
                <a:gd name="T38" fmla="*/ 11 w 61"/>
                <a:gd name="T39" fmla="*/ 23 h 48"/>
                <a:gd name="T40" fmla="*/ 26 w 61"/>
                <a:gd name="T41" fmla="*/ 27 h 48"/>
                <a:gd name="T42" fmla="*/ 33 w 61"/>
                <a:gd name="T43" fmla="*/ 18 h 48"/>
                <a:gd name="T44" fmla="*/ 34 w 61"/>
                <a:gd name="T45" fmla="*/ 11 h 48"/>
                <a:gd name="T46" fmla="*/ 28 w 61"/>
                <a:gd name="T47" fmla="*/ 3 h 48"/>
                <a:gd name="T48" fmla="*/ 34 w 61"/>
                <a:gd name="T49" fmla="*/ 11 h 48"/>
                <a:gd name="T50" fmla="*/ 36 w 61"/>
                <a:gd name="T51" fmla="*/ 44 h 48"/>
                <a:gd name="T52" fmla="*/ 38 w 61"/>
                <a:gd name="T53" fmla="*/ 26 h 48"/>
                <a:gd name="T54" fmla="*/ 40 w 61"/>
                <a:gd name="T55" fmla="*/ 26 h 48"/>
                <a:gd name="T56" fmla="*/ 51 w 61"/>
                <a:gd name="T57" fmla="*/ 21 h 48"/>
                <a:gd name="T58" fmla="*/ 41 w 61"/>
                <a:gd name="T59" fmla="*/ 23 h 48"/>
                <a:gd name="T60" fmla="*/ 51 w 61"/>
                <a:gd name="T61" fmla="*/ 7 h 48"/>
                <a:gd name="T62" fmla="*/ 41 w 61"/>
                <a:gd name="T63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1" h="48">
                  <a:moveTo>
                    <a:pt x="60" y="15"/>
                  </a:moveTo>
                  <a:cubicBezTo>
                    <a:pt x="53" y="4"/>
                    <a:pt x="53" y="4"/>
                    <a:pt x="53" y="4"/>
                  </a:cubicBezTo>
                  <a:cubicBezTo>
                    <a:pt x="52" y="4"/>
                    <a:pt x="52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19"/>
                    <a:pt x="0" y="20"/>
                  </a:cubicBezTo>
                  <a:cubicBezTo>
                    <a:pt x="0" y="20"/>
                    <a:pt x="1" y="20"/>
                    <a:pt x="1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9" y="41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3" y="38"/>
                    <a:pt x="54" y="37"/>
                    <a:pt x="54" y="37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60" y="17"/>
                    <a:pt x="60" y="17"/>
                    <a:pt x="60" y="16"/>
                  </a:cubicBezTo>
                  <a:cubicBezTo>
                    <a:pt x="61" y="16"/>
                    <a:pt x="61" y="15"/>
                    <a:pt x="60" y="15"/>
                  </a:cubicBezTo>
                  <a:close/>
                  <a:moveTo>
                    <a:pt x="4" y="18"/>
                  </a:moveTo>
                  <a:cubicBezTo>
                    <a:pt x="10" y="10"/>
                    <a:pt x="10" y="10"/>
                    <a:pt x="10" y="10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25" y="24"/>
                    <a:pt x="25" y="24"/>
                    <a:pt x="25" y="24"/>
                  </a:cubicBezTo>
                  <a:lnTo>
                    <a:pt x="4" y="18"/>
                  </a:lnTo>
                  <a:close/>
                  <a:moveTo>
                    <a:pt x="33" y="45"/>
                  </a:moveTo>
                  <a:cubicBezTo>
                    <a:pt x="11" y="38"/>
                    <a:pt x="11" y="38"/>
                    <a:pt x="11" y="38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7" y="27"/>
                    <a:pt x="27" y="26"/>
                  </a:cubicBezTo>
                  <a:cubicBezTo>
                    <a:pt x="33" y="18"/>
                    <a:pt x="33" y="18"/>
                    <a:pt x="33" y="18"/>
                  </a:cubicBezTo>
                  <a:lnTo>
                    <a:pt x="33" y="45"/>
                  </a:lnTo>
                  <a:close/>
                  <a:moveTo>
                    <a:pt x="34" y="11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46" y="6"/>
                    <a:pt x="46" y="6"/>
                    <a:pt x="46" y="6"/>
                  </a:cubicBezTo>
                  <a:lnTo>
                    <a:pt x="34" y="11"/>
                  </a:lnTo>
                  <a:close/>
                  <a:moveTo>
                    <a:pt x="51" y="36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1" y="26"/>
                  </a:cubicBezTo>
                  <a:cubicBezTo>
                    <a:pt x="51" y="21"/>
                    <a:pt x="51" y="21"/>
                    <a:pt x="51" y="21"/>
                  </a:cubicBezTo>
                  <a:lnTo>
                    <a:pt x="51" y="36"/>
                  </a:lnTo>
                  <a:close/>
                  <a:moveTo>
                    <a:pt x="41" y="23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7" y="15"/>
                    <a:pt x="57" y="15"/>
                    <a:pt x="57" y="15"/>
                  </a:cubicBezTo>
                  <a:lnTo>
                    <a:pt x="4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8" name="Freeform 600"/>
            <p:cNvSpPr>
              <a:spLocks noEditPoints="1"/>
            </p:cNvSpPr>
            <p:nvPr/>
          </p:nvSpPr>
          <p:spPr bwMode="auto">
            <a:xfrm>
              <a:off x="1287" y="1544"/>
              <a:ext cx="278" cy="172"/>
            </a:xfrm>
            <a:custGeom>
              <a:avLst/>
              <a:gdLst>
                <a:gd name="T0" fmla="*/ 278 w 278"/>
                <a:gd name="T1" fmla="*/ 0 h 172"/>
                <a:gd name="T2" fmla="*/ 0 w 278"/>
                <a:gd name="T3" fmla="*/ 0 h 172"/>
                <a:gd name="T4" fmla="*/ 0 w 278"/>
                <a:gd name="T5" fmla="*/ 172 h 172"/>
                <a:gd name="T6" fmla="*/ 278 w 278"/>
                <a:gd name="T7" fmla="*/ 172 h 172"/>
                <a:gd name="T8" fmla="*/ 278 w 278"/>
                <a:gd name="T9" fmla="*/ 0 h 172"/>
                <a:gd name="T10" fmla="*/ 266 w 278"/>
                <a:gd name="T11" fmla="*/ 160 h 172"/>
                <a:gd name="T12" fmla="*/ 13 w 278"/>
                <a:gd name="T13" fmla="*/ 160 h 172"/>
                <a:gd name="T14" fmla="*/ 13 w 278"/>
                <a:gd name="T15" fmla="*/ 8 h 172"/>
                <a:gd name="T16" fmla="*/ 266 w 278"/>
                <a:gd name="T17" fmla="*/ 8 h 172"/>
                <a:gd name="T18" fmla="*/ 266 w 278"/>
                <a:gd name="T19" fmla="*/ 16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8" h="172">
                  <a:moveTo>
                    <a:pt x="278" y="0"/>
                  </a:moveTo>
                  <a:lnTo>
                    <a:pt x="0" y="0"/>
                  </a:lnTo>
                  <a:lnTo>
                    <a:pt x="0" y="172"/>
                  </a:lnTo>
                  <a:lnTo>
                    <a:pt x="278" y="172"/>
                  </a:lnTo>
                  <a:lnTo>
                    <a:pt x="278" y="0"/>
                  </a:lnTo>
                  <a:close/>
                  <a:moveTo>
                    <a:pt x="266" y="160"/>
                  </a:moveTo>
                  <a:lnTo>
                    <a:pt x="13" y="160"/>
                  </a:lnTo>
                  <a:lnTo>
                    <a:pt x="13" y="8"/>
                  </a:lnTo>
                  <a:lnTo>
                    <a:pt x="266" y="8"/>
                  </a:lnTo>
                  <a:lnTo>
                    <a:pt x="266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" name="Rectangle 601"/>
            <p:cNvSpPr>
              <a:spLocks noChangeArrowheads="1"/>
            </p:cNvSpPr>
            <p:nvPr/>
          </p:nvSpPr>
          <p:spPr bwMode="auto">
            <a:xfrm>
              <a:off x="1409" y="1723"/>
              <a:ext cx="49" cy="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" name="Rectangle 602"/>
            <p:cNvSpPr>
              <a:spLocks noChangeArrowheads="1"/>
            </p:cNvSpPr>
            <p:nvPr/>
          </p:nvSpPr>
          <p:spPr bwMode="auto">
            <a:xfrm>
              <a:off x="1386" y="1734"/>
              <a:ext cx="100" cy="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90832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67" name="Group 8266"/>
          <p:cNvGrpSpPr/>
          <p:nvPr/>
        </p:nvGrpSpPr>
        <p:grpSpPr>
          <a:xfrm>
            <a:off x="1033463" y="1214651"/>
            <a:ext cx="5430837" cy="4538450"/>
            <a:chOff x="1033463" y="598488"/>
            <a:chExt cx="6683375" cy="5583238"/>
          </a:xfrm>
        </p:grpSpPr>
        <p:sp>
          <p:nvSpPr>
            <p:cNvPr id="107" name="Freeform 6"/>
            <p:cNvSpPr>
              <a:spLocks/>
            </p:cNvSpPr>
            <p:nvPr/>
          </p:nvSpPr>
          <p:spPr bwMode="auto">
            <a:xfrm>
              <a:off x="3160713" y="1797051"/>
              <a:ext cx="4019549" cy="2501899"/>
            </a:xfrm>
            <a:custGeom>
              <a:avLst/>
              <a:gdLst>
                <a:gd name="T0" fmla="*/ 2749 w 4324"/>
                <a:gd name="T1" fmla="*/ 11 h 2948"/>
                <a:gd name="T2" fmla="*/ 2981 w 4324"/>
                <a:gd name="T3" fmla="*/ 69 h 2948"/>
                <a:gd name="T4" fmla="*/ 3176 w 4324"/>
                <a:gd name="T5" fmla="*/ 170 h 2948"/>
                <a:gd name="T6" fmla="*/ 3339 w 4324"/>
                <a:gd name="T7" fmla="*/ 307 h 2948"/>
                <a:gd name="T8" fmla="*/ 3466 w 4324"/>
                <a:gd name="T9" fmla="*/ 474 h 2948"/>
                <a:gd name="T10" fmla="*/ 3559 w 4324"/>
                <a:gd name="T11" fmla="*/ 667 h 2948"/>
                <a:gd name="T12" fmla="*/ 3619 w 4324"/>
                <a:gd name="T13" fmla="*/ 875 h 2948"/>
                <a:gd name="T14" fmla="*/ 3647 w 4324"/>
                <a:gd name="T15" fmla="*/ 1095 h 2948"/>
                <a:gd name="T16" fmla="*/ 3721 w 4324"/>
                <a:gd name="T17" fmla="*/ 1265 h 2948"/>
                <a:gd name="T18" fmla="*/ 3931 w 4324"/>
                <a:gd name="T19" fmla="*/ 1363 h 2948"/>
                <a:gd name="T20" fmla="*/ 4105 w 4324"/>
                <a:gd name="T21" fmla="*/ 1512 h 2948"/>
                <a:gd name="T22" fmla="*/ 4234 w 4324"/>
                <a:gd name="T23" fmla="*/ 1703 h 2948"/>
                <a:gd name="T24" fmla="*/ 4308 w 4324"/>
                <a:gd name="T25" fmla="*/ 1925 h 2948"/>
                <a:gd name="T26" fmla="*/ 4320 w 4324"/>
                <a:gd name="T27" fmla="*/ 2171 h 2948"/>
                <a:gd name="T28" fmla="*/ 4265 w 4324"/>
                <a:gd name="T29" fmla="*/ 2405 h 2948"/>
                <a:gd name="T30" fmla="*/ 4151 w 4324"/>
                <a:gd name="T31" fmla="*/ 2608 h 2948"/>
                <a:gd name="T32" fmla="*/ 3989 w 4324"/>
                <a:gd name="T33" fmla="*/ 2773 h 2948"/>
                <a:gd name="T34" fmla="*/ 3788 w 4324"/>
                <a:gd name="T35" fmla="*/ 2888 h 2948"/>
                <a:gd name="T36" fmla="*/ 3557 w 4324"/>
                <a:gd name="T37" fmla="*/ 2944 h 2948"/>
                <a:gd name="T38" fmla="*/ 767 w 4324"/>
                <a:gd name="T39" fmla="*/ 2944 h 2948"/>
                <a:gd name="T40" fmla="*/ 536 w 4324"/>
                <a:gd name="T41" fmla="*/ 2888 h 2948"/>
                <a:gd name="T42" fmla="*/ 335 w 4324"/>
                <a:gd name="T43" fmla="*/ 2773 h 2948"/>
                <a:gd name="T44" fmla="*/ 173 w 4324"/>
                <a:gd name="T45" fmla="*/ 2608 h 2948"/>
                <a:gd name="T46" fmla="*/ 59 w 4324"/>
                <a:gd name="T47" fmla="*/ 2405 h 2948"/>
                <a:gd name="T48" fmla="*/ 4 w 4324"/>
                <a:gd name="T49" fmla="*/ 2171 h 2948"/>
                <a:gd name="T50" fmla="*/ 16 w 4324"/>
                <a:gd name="T51" fmla="*/ 1920 h 2948"/>
                <a:gd name="T52" fmla="*/ 96 w 4324"/>
                <a:gd name="T53" fmla="*/ 1691 h 2948"/>
                <a:gd name="T54" fmla="*/ 232 w 4324"/>
                <a:gd name="T55" fmla="*/ 1497 h 2948"/>
                <a:gd name="T56" fmla="*/ 415 w 4324"/>
                <a:gd name="T57" fmla="*/ 1348 h 2948"/>
                <a:gd name="T58" fmla="*/ 635 w 4324"/>
                <a:gd name="T59" fmla="*/ 1254 h 2948"/>
                <a:gd name="T60" fmla="*/ 708 w 4324"/>
                <a:gd name="T61" fmla="*/ 1145 h 2948"/>
                <a:gd name="T62" fmla="*/ 739 w 4324"/>
                <a:gd name="T63" fmla="*/ 962 h 2948"/>
                <a:gd name="T64" fmla="*/ 825 w 4324"/>
                <a:gd name="T65" fmla="*/ 805 h 2948"/>
                <a:gd name="T66" fmla="*/ 957 w 4324"/>
                <a:gd name="T67" fmla="*/ 685 h 2948"/>
                <a:gd name="T68" fmla="*/ 1122 w 4324"/>
                <a:gd name="T69" fmla="*/ 615 h 2948"/>
                <a:gd name="T70" fmla="*/ 1310 w 4324"/>
                <a:gd name="T71" fmla="*/ 605 h 2948"/>
                <a:gd name="T72" fmla="*/ 1491 w 4324"/>
                <a:gd name="T73" fmla="*/ 660 h 2948"/>
                <a:gd name="T74" fmla="*/ 1617 w 4324"/>
                <a:gd name="T75" fmla="*/ 676 h 2948"/>
                <a:gd name="T76" fmla="*/ 1696 w 4324"/>
                <a:gd name="T77" fmla="*/ 518 h 2948"/>
                <a:gd name="T78" fmla="*/ 1789 w 4324"/>
                <a:gd name="T79" fmla="*/ 371 h 2948"/>
                <a:gd name="T80" fmla="*/ 1900 w 4324"/>
                <a:gd name="T81" fmla="*/ 241 h 2948"/>
                <a:gd name="T82" fmla="*/ 2038 w 4324"/>
                <a:gd name="T83" fmla="*/ 134 h 2948"/>
                <a:gd name="T84" fmla="*/ 2207 w 4324"/>
                <a:gd name="T85" fmla="*/ 55 h 2948"/>
                <a:gd name="T86" fmla="*/ 2414 w 4324"/>
                <a:gd name="T87" fmla="*/ 9 h 2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24" h="2948">
                  <a:moveTo>
                    <a:pt x="2575" y="0"/>
                  </a:moveTo>
                  <a:lnTo>
                    <a:pt x="2664" y="4"/>
                  </a:lnTo>
                  <a:lnTo>
                    <a:pt x="2749" y="11"/>
                  </a:lnTo>
                  <a:lnTo>
                    <a:pt x="2830" y="26"/>
                  </a:lnTo>
                  <a:lnTo>
                    <a:pt x="2908" y="44"/>
                  </a:lnTo>
                  <a:lnTo>
                    <a:pt x="2981" y="69"/>
                  </a:lnTo>
                  <a:lnTo>
                    <a:pt x="3049" y="98"/>
                  </a:lnTo>
                  <a:lnTo>
                    <a:pt x="3115" y="131"/>
                  </a:lnTo>
                  <a:lnTo>
                    <a:pt x="3176" y="170"/>
                  </a:lnTo>
                  <a:lnTo>
                    <a:pt x="3234" y="212"/>
                  </a:lnTo>
                  <a:lnTo>
                    <a:pt x="3289" y="258"/>
                  </a:lnTo>
                  <a:lnTo>
                    <a:pt x="3339" y="307"/>
                  </a:lnTo>
                  <a:lnTo>
                    <a:pt x="3385" y="359"/>
                  </a:lnTo>
                  <a:lnTo>
                    <a:pt x="3426" y="416"/>
                  </a:lnTo>
                  <a:lnTo>
                    <a:pt x="3466" y="474"/>
                  </a:lnTo>
                  <a:lnTo>
                    <a:pt x="3501" y="536"/>
                  </a:lnTo>
                  <a:lnTo>
                    <a:pt x="3531" y="599"/>
                  </a:lnTo>
                  <a:lnTo>
                    <a:pt x="3559" y="667"/>
                  </a:lnTo>
                  <a:lnTo>
                    <a:pt x="3582" y="734"/>
                  </a:lnTo>
                  <a:lnTo>
                    <a:pt x="3603" y="804"/>
                  </a:lnTo>
                  <a:lnTo>
                    <a:pt x="3619" y="875"/>
                  </a:lnTo>
                  <a:lnTo>
                    <a:pt x="3632" y="947"/>
                  </a:lnTo>
                  <a:lnTo>
                    <a:pt x="3641" y="1021"/>
                  </a:lnTo>
                  <a:lnTo>
                    <a:pt x="3647" y="1095"/>
                  </a:lnTo>
                  <a:lnTo>
                    <a:pt x="3648" y="1170"/>
                  </a:lnTo>
                  <a:lnTo>
                    <a:pt x="3645" y="1245"/>
                  </a:lnTo>
                  <a:lnTo>
                    <a:pt x="3721" y="1265"/>
                  </a:lnTo>
                  <a:lnTo>
                    <a:pt x="3795" y="1290"/>
                  </a:lnTo>
                  <a:lnTo>
                    <a:pt x="3865" y="1323"/>
                  </a:lnTo>
                  <a:lnTo>
                    <a:pt x="3931" y="1363"/>
                  </a:lnTo>
                  <a:lnTo>
                    <a:pt x="3994" y="1406"/>
                  </a:lnTo>
                  <a:lnTo>
                    <a:pt x="4051" y="1456"/>
                  </a:lnTo>
                  <a:lnTo>
                    <a:pt x="4105" y="1512"/>
                  </a:lnTo>
                  <a:lnTo>
                    <a:pt x="4154" y="1571"/>
                  </a:lnTo>
                  <a:lnTo>
                    <a:pt x="4197" y="1634"/>
                  </a:lnTo>
                  <a:lnTo>
                    <a:pt x="4234" y="1703"/>
                  </a:lnTo>
                  <a:lnTo>
                    <a:pt x="4265" y="1774"/>
                  </a:lnTo>
                  <a:lnTo>
                    <a:pt x="4291" y="1848"/>
                  </a:lnTo>
                  <a:lnTo>
                    <a:pt x="4308" y="1925"/>
                  </a:lnTo>
                  <a:lnTo>
                    <a:pt x="4320" y="2006"/>
                  </a:lnTo>
                  <a:lnTo>
                    <a:pt x="4324" y="2088"/>
                  </a:lnTo>
                  <a:lnTo>
                    <a:pt x="4320" y="2171"/>
                  </a:lnTo>
                  <a:lnTo>
                    <a:pt x="4308" y="2251"/>
                  </a:lnTo>
                  <a:lnTo>
                    <a:pt x="4290" y="2330"/>
                  </a:lnTo>
                  <a:lnTo>
                    <a:pt x="4265" y="2405"/>
                  </a:lnTo>
                  <a:lnTo>
                    <a:pt x="4232" y="2476"/>
                  </a:lnTo>
                  <a:lnTo>
                    <a:pt x="4194" y="2545"/>
                  </a:lnTo>
                  <a:lnTo>
                    <a:pt x="4151" y="2608"/>
                  </a:lnTo>
                  <a:lnTo>
                    <a:pt x="4101" y="2669"/>
                  </a:lnTo>
                  <a:lnTo>
                    <a:pt x="4048" y="2723"/>
                  </a:lnTo>
                  <a:lnTo>
                    <a:pt x="3989" y="2773"/>
                  </a:lnTo>
                  <a:lnTo>
                    <a:pt x="3926" y="2818"/>
                  </a:lnTo>
                  <a:lnTo>
                    <a:pt x="3859" y="2856"/>
                  </a:lnTo>
                  <a:lnTo>
                    <a:pt x="3788" y="2888"/>
                  </a:lnTo>
                  <a:lnTo>
                    <a:pt x="3713" y="2914"/>
                  </a:lnTo>
                  <a:lnTo>
                    <a:pt x="3636" y="2933"/>
                  </a:lnTo>
                  <a:lnTo>
                    <a:pt x="3557" y="2944"/>
                  </a:lnTo>
                  <a:lnTo>
                    <a:pt x="3475" y="2948"/>
                  </a:lnTo>
                  <a:lnTo>
                    <a:pt x="849" y="2948"/>
                  </a:lnTo>
                  <a:lnTo>
                    <a:pt x="767" y="2944"/>
                  </a:lnTo>
                  <a:lnTo>
                    <a:pt x="688" y="2933"/>
                  </a:lnTo>
                  <a:lnTo>
                    <a:pt x="611" y="2914"/>
                  </a:lnTo>
                  <a:lnTo>
                    <a:pt x="536" y="2888"/>
                  </a:lnTo>
                  <a:lnTo>
                    <a:pt x="465" y="2856"/>
                  </a:lnTo>
                  <a:lnTo>
                    <a:pt x="398" y="2818"/>
                  </a:lnTo>
                  <a:lnTo>
                    <a:pt x="335" y="2773"/>
                  </a:lnTo>
                  <a:lnTo>
                    <a:pt x="276" y="2723"/>
                  </a:lnTo>
                  <a:lnTo>
                    <a:pt x="223" y="2669"/>
                  </a:lnTo>
                  <a:lnTo>
                    <a:pt x="173" y="2608"/>
                  </a:lnTo>
                  <a:lnTo>
                    <a:pt x="130" y="2545"/>
                  </a:lnTo>
                  <a:lnTo>
                    <a:pt x="92" y="2476"/>
                  </a:lnTo>
                  <a:lnTo>
                    <a:pt x="59" y="2405"/>
                  </a:lnTo>
                  <a:lnTo>
                    <a:pt x="34" y="2330"/>
                  </a:lnTo>
                  <a:lnTo>
                    <a:pt x="16" y="2251"/>
                  </a:lnTo>
                  <a:lnTo>
                    <a:pt x="4" y="2171"/>
                  </a:lnTo>
                  <a:lnTo>
                    <a:pt x="0" y="2088"/>
                  </a:lnTo>
                  <a:lnTo>
                    <a:pt x="4" y="2003"/>
                  </a:lnTo>
                  <a:lnTo>
                    <a:pt x="16" y="1920"/>
                  </a:lnTo>
                  <a:lnTo>
                    <a:pt x="35" y="1841"/>
                  </a:lnTo>
                  <a:lnTo>
                    <a:pt x="62" y="1765"/>
                  </a:lnTo>
                  <a:lnTo>
                    <a:pt x="96" y="1691"/>
                  </a:lnTo>
                  <a:lnTo>
                    <a:pt x="135" y="1622"/>
                  </a:lnTo>
                  <a:lnTo>
                    <a:pt x="181" y="1558"/>
                  </a:lnTo>
                  <a:lnTo>
                    <a:pt x="232" y="1497"/>
                  </a:lnTo>
                  <a:lnTo>
                    <a:pt x="288" y="1442"/>
                  </a:lnTo>
                  <a:lnTo>
                    <a:pt x="350" y="1392"/>
                  </a:lnTo>
                  <a:lnTo>
                    <a:pt x="415" y="1348"/>
                  </a:lnTo>
                  <a:lnTo>
                    <a:pt x="485" y="1310"/>
                  </a:lnTo>
                  <a:lnTo>
                    <a:pt x="558" y="1280"/>
                  </a:lnTo>
                  <a:lnTo>
                    <a:pt x="635" y="1254"/>
                  </a:lnTo>
                  <a:lnTo>
                    <a:pt x="715" y="1239"/>
                  </a:lnTo>
                  <a:lnTo>
                    <a:pt x="709" y="1193"/>
                  </a:lnTo>
                  <a:lnTo>
                    <a:pt x="708" y="1145"/>
                  </a:lnTo>
                  <a:lnTo>
                    <a:pt x="711" y="1082"/>
                  </a:lnTo>
                  <a:lnTo>
                    <a:pt x="722" y="1020"/>
                  </a:lnTo>
                  <a:lnTo>
                    <a:pt x="739" y="962"/>
                  </a:lnTo>
                  <a:lnTo>
                    <a:pt x="763" y="905"/>
                  </a:lnTo>
                  <a:lnTo>
                    <a:pt x="791" y="852"/>
                  </a:lnTo>
                  <a:lnTo>
                    <a:pt x="825" y="805"/>
                  </a:lnTo>
                  <a:lnTo>
                    <a:pt x="865" y="760"/>
                  </a:lnTo>
                  <a:lnTo>
                    <a:pt x="909" y="719"/>
                  </a:lnTo>
                  <a:lnTo>
                    <a:pt x="957" y="685"/>
                  </a:lnTo>
                  <a:lnTo>
                    <a:pt x="1009" y="656"/>
                  </a:lnTo>
                  <a:lnTo>
                    <a:pt x="1064" y="632"/>
                  </a:lnTo>
                  <a:lnTo>
                    <a:pt x="1122" y="615"/>
                  </a:lnTo>
                  <a:lnTo>
                    <a:pt x="1182" y="603"/>
                  </a:lnTo>
                  <a:lnTo>
                    <a:pt x="1245" y="601"/>
                  </a:lnTo>
                  <a:lnTo>
                    <a:pt x="1310" y="605"/>
                  </a:lnTo>
                  <a:lnTo>
                    <a:pt x="1373" y="615"/>
                  </a:lnTo>
                  <a:lnTo>
                    <a:pt x="1433" y="635"/>
                  </a:lnTo>
                  <a:lnTo>
                    <a:pt x="1491" y="660"/>
                  </a:lnTo>
                  <a:lnTo>
                    <a:pt x="1544" y="692"/>
                  </a:lnTo>
                  <a:lnTo>
                    <a:pt x="1593" y="730"/>
                  </a:lnTo>
                  <a:lnTo>
                    <a:pt x="1617" y="676"/>
                  </a:lnTo>
                  <a:lnTo>
                    <a:pt x="1642" y="622"/>
                  </a:lnTo>
                  <a:lnTo>
                    <a:pt x="1668" y="569"/>
                  </a:lnTo>
                  <a:lnTo>
                    <a:pt x="1696" y="518"/>
                  </a:lnTo>
                  <a:lnTo>
                    <a:pt x="1724" y="468"/>
                  </a:lnTo>
                  <a:lnTo>
                    <a:pt x="1756" y="417"/>
                  </a:lnTo>
                  <a:lnTo>
                    <a:pt x="1789" y="371"/>
                  </a:lnTo>
                  <a:lnTo>
                    <a:pt x="1823" y="325"/>
                  </a:lnTo>
                  <a:lnTo>
                    <a:pt x="1861" y="282"/>
                  </a:lnTo>
                  <a:lnTo>
                    <a:pt x="1900" y="241"/>
                  </a:lnTo>
                  <a:lnTo>
                    <a:pt x="1943" y="203"/>
                  </a:lnTo>
                  <a:lnTo>
                    <a:pt x="1989" y="167"/>
                  </a:lnTo>
                  <a:lnTo>
                    <a:pt x="2038" y="134"/>
                  </a:lnTo>
                  <a:lnTo>
                    <a:pt x="2090" y="105"/>
                  </a:lnTo>
                  <a:lnTo>
                    <a:pt x="2146" y="77"/>
                  </a:lnTo>
                  <a:lnTo>
                    <a:pt x="2207" y="55"/>
                  </a:lnTo>
                  <a:lnTo>
                    <a:pt x="2271" y="35"/>
                  </a:lnTo>
                  <a:lnTo>
                    <a:pt x="2340" y="21"/>
                  </a:lnTo>
                  <a:lnTo>
                    <a:pt x="2414" y="9"/>
                  </a:lnTo>
                  <a:lnTo>
                    <a:pt x="2491" y="2"/>
                  </a:lnTo>
                  <a:lnTo>
                    <a:pt x="2575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path path="circle">
                <a:fillToRect l="100000" t="100000"/>
              </a:path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4"/>
            <p:cNvGrpSpPr>
              <a:grpSpLocks noChangeAspect="1"/>
            </p:cNvGrpSpPr>
            <p:nvPr/>
          </p:nvGrpSpPr>
          <p:grpSpPr bwMode="auto">
            <a:xfrm>
              <a:off x="1033463" y="598488"/>
              <a:ext cx="6683375" cy="5583238"/>
              <a:chOff x="651" y="377"/>
              <a:chExt cx="4210" cy="3517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2907" y="1748"/>
                <a:ext cx="440" cy="598"/>
              </a:xfrm>
              <a:custGeom>
                <a:avLst/>
                <a:gdLst>
                  <a:gd name="T0" fmla="*/ 322 w 349"/>
                  <a:gd name="T1" fmla="*/ 291 h 475"/>
                  <a:gd name="T2" fmla="*/ 223 w 349"/>
                  <a:gd name="T3" fmla="*/ 436 h 475"/>
                  <a:gd name="T4" fmla="*/ 125 w 349"/>
                  <a:gd name="T5" fmla="*/ 435 h 475"/>
                  <a:gd name="T6" fmla="*/ 27 w 349"/>
                  <a:gd name="T7" fmla="*/ 290 h 475"/>
                  <a:gd name="T8" fmla="*/ 76 w 349"/>
                  <a:gd name="T9" fmla="*/ 218 h 475"/>
                  <a:gd name="T10" fmla="*/ 126 w 349"/>
                  <a:gd name="T11" fmla="*/ 218 h 475"/>
                  <a:gd name="T12" fmla="*/ 124 w 349"/>
                  <a:gd name="T13" fmla="*/ 203 h 475"/>
                  <a:gd name="T14" fmla="*/ 124 w 349"/>
                  <a:gd name="T15" fmla="*/ 34 h 475"/>
                  <a:gd name="T16" fmla="*/ 137 w 349"/>
                  <a:gd name="T17" fmla="*/ 0 h 475"/>
                  <a:gd name="T18" fmla="*/ 224 w 349"/>
                  <a:gd name="T19" fmla="*/ 0 h 475"/>
                  <a:gd name="T20" fmla="*/ 237 w 349"/>
                  <a:gd name="T21" fmla="*/ 34 h 475"/>
                  <a:gd name="T22" fmla="*/ 237 w 349"/>
                  <a:gd name="T23" fmla="*/ 203 h 475"/>
                  <a:gd name="T24" fmla="*/ 235 w 349"/>
                  <a:gd name="T25" fmla="*/ 218 h 475"/>
                  <a:gd name="T26" fmla="*/ 272 w 349"/>
                  <a:gd name="T27" fmla="*/ 218 h 475"/>
                  <a:gd name="T28" fmla="*/ 322 w 349"/>
                  <a:gd name="T29" fmla="*/ 291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9" h="475">
                    <a:moveTo>
                      <a:pt x="322" y="291"/>
                    </a:moveTo>
                    <a:cubicBezTo>
                      <a:pt x="294" y="331"/>
                      <a:pt x="250" y="396"/>
                      <a:pt x="223" y="436"/>
                    </a:cubicBezTo>
                    <a:cubicBezTo>
                      <a:pt x="196" y="475"/>
                      <a:pt x="152" y="475"/>
                      <a:pt x="125" y="435"/>
                    </a:cubicBezTo>
                    <a:cubicBezTo>
                      <a:pt x="98" y="396"/>
                      <a:pt x="54" y="330"/>
                      <a:pt x="27" y="290"/>
                    </a:cubicBezTo>
                    <a:cubicBezTo>
                      <a:pt x="0" y="250"/>
                      <a:pt x="22" y="218"/>
                      <a:pt x="76" y="218"/>
                    </a:cubicBezTo>
                    <a:cubicBezTo>
                      <a:pt x="91" y="218"/>
                      <a:pt x="108" y="218"/>
                      <a:pt x="126" y="218"/>
                    </a:cubicBezTo>
                    <a:cubicBezTo>
                      <a:pt x="125" y="214"/>
                      <a:pt x="124" y="209"/>
                      <a:pt x="124" y="203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4" y="15"/>
                      <a:pt x="130" y="0"/>
                      <a:pt x="137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31" y="0"/>
                      <a:pt x="237" y="15"/>
                      <a:pt x="237" y="34"/>
                    </a:cubicBezTo>
                    <a:cubicBezTo>
                      <a:pt x="237" y="203"/>
                      <a:pt x="237" y="203"/>
                      <a:pt x="237" y="203"/>
                    </a:cubicBezTo>
                    <a:cubicBezTo>
                      <a:pt x="237" y="209"/>
                      <a:pt x="236" y="214"/>
                      <a:pt x="235" y="218"/>
                    </a:cubicBezTo>
                    <a:cubicBezTo>
                      <a:pt x="249" y="218"/>
                      <a:pt x="261" y="218"/>
                      <a:pt x="272" y="218"/>
                    </a:cubicBezTo>
                    <a:cubicBezTo>
                      <a:pt x="327" y="218"/>
                      <a:pt x="349" y="251"/>
                      <a:pt x="322" y="29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3381" y="1735"/>
                <a:ext cx="439" cy="599"/>
              </a:xfrm>
              <a:custGeom>
                <a:avLst/>
                <a:gdLst>
                  <a:gd name="T0" fmla="*/ 272 w 348"/>
                  <a:gd name="T1" fmla="*/ 257 h 475"/>
                  <a:gd name="T2" fmla="*/ 235 w 348"/>
                  <a:gd name="T3" fmla="*/ 257 h 475"/>
                  <a:gd name="T4" fmla="*/ 237 w 348"/>
                  <a:gd name="T5" fmla="*/ 272 h 475"/>
                  <a:gd name="T6" fmla="*/ 237 w 348"/>
                  <a:gd name="T7" fmla="*/ 441 h 475"/>
                  <a:gd name="T8" fmla="*/ 224 w 348"/>
                  <a:gd name="T9" fmla="*/ 475 h 475"/>
                  <a:gd name="T10" fmla="*/ 137 w 348"/>
                  <a:gd name="T11" fmla="*/ 475 h 475"/>
                  <a:gd name="T12" fmla="*/ 124 w 348"/>
                  <a:gd name="T13" fmla="*/ 441 h 475"/>
                  <a:gd name="T14" fmla="*/ 124 w 348"/>
                  <a:gd name="T15" fmla="*/ 272 h 475"/>
                  <a:gd name="T16" fmla="*/ 125 w 348"/>
                  <a:gd name="T17" fmla="*/ 257 h 475"/>
                  <a:gd name="T18" fmla="*/ 76 w 348"/>
                  <a:gd name="T19" fmla="*/ 257 h 475"/>
                  <a:gd name="T20" fmla="*/ 27 w 348"/>
                  <a:gd name="T21" fmla="*/ 185 h 475"/>
                  <a:gd name="T22" fmla="*/ 125 w 348"/>
                  <a:gd name="T23" fmla="*/ 40 h 475"/>
                  <a:gd name="T24" fmla="*/ 223 w 348"/>
                  <a:gd name="T25" fmla="*/ 39 h 475"/>
                  <a:gd name="T26" fmla="*/ 321 w 348"/>
                  <a:gd name="T27" fmla="*/ 184 h 475"/>
                  <a:gd name="T28" fmla="*/ 272 w 348"/>
                  <a:gd name="T29" fmla="*/ 257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8" h="475">
                    <a:moveTo>
                      <a:pt x="272" y="257"/>
                    </a:moveTo>
                    <a:cubicBezTo>
                      <a:pt x="261" y="257"/>
                      <a:pt x="249" y="257"/>
                      <a:pt x="235" y="257"/>
                    </a:cubicBezTo>
                    <a:cubicBezTo>
                      <a:pt x="236" y="261"/>
                      <a:pt x="237" y="266"/>
                      <a:pt x="237" y="272"/>
                    </a:cubicBezTo>
                    <a:cubicBezTo>
                      <a:pt x="237" y="441"/>
                      <a:pt x="237" y="441"/>
                      <a:pt x="237" y="441"/>
                    </a:cubicBezTo>
                    <a:cubicBezTo>
                      <a:pt x="237" y="460"/>
                      <a:pt x="231" y="475"/>
                      <a:pt x="224" y="475"/>
                    </a:cubicBezTo>
                    <a:cubicBezTo>
                      <a:pt x="137" y="475"/>
                      <a:pt x="137" y="475"/>
                      <a:pt x="137" y="475"/>
                    </a:cubicBezTo>
                    <a:cubicBezTo>
                      <a:pt x="130" y="475"/>
                      <a:pt x="124" y="460"/>
                      <a:pt x="124" y="441"/>
                    </a:cubicBezTo>
                    <a:cubicBezTo>
                      <a:pt x="124" y="272"/>
                      <a:pt x="124" y="272"/>
                      <a:pt x="124" y="272"/>
                    </a:cubicBezTo>
                    <a:cubicBezTo>
                      <a:pt x="124" y="266"/>
                      <a:pt x="125" y="261"/>
                      <a:pt x="125" y="257"/>
                    </a:cubicBezTo>
                    <a:cubicBezTo>
                      <a:pt x="107" y="257"/>
                      <a:pt x="90" y="257"/>
                      <a:pt x="76" y="257"/>
                    </a:cubicBezTo>
                    <a:cubicBezTo>
                      <a:pt x="22" y="257"/>
                      <a:pt x="0" y="225"/>
                      <a:pt x="27" y="185"/>
                    </a:cubicBezTo>
                    <a:cubicBezTo>
                      <a:pt x="54" y="145"/>
                      <a:pt x="98" y="79"/>
                      <a:pt x="125" y="40"/>
                    </a:cubicBezTo>
                    <a:cubicBezTo>
                      <a:pt x="152" y="0"/>
                      <a:pt x="196" y="0"/>
                      <a:pt x="223" y="39"/>
                    </a:cubicBezTo>
                    <a:cubicBezTo>
                      <a:pt x="250" y="79"/>
                      <a:pt x="294" y="144"/>
                      <a:pt x="321" y="184"/>
                    </a:cubicBezTo>
                    <a:cubicBezTo>
                      <a:pt x="348" y="224"/>
                      <a:pt x="326" y="257"/>
                      <a:pt x="272" y="2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1158" y="582"/>
                <a:ext cx="347" cy="212"/>
              </a:xfrm>
              <a:custGeom>
                <a:avLst/>
                <a:gdLst>
                  <a:gd name="T0" fmla="*/ 0 w 347"/>
                  <a:gd name="T1" fmla="*/ 1 h 212"/>
                  <a:gd name="T2" fmla="*/ 1 w 347"/>
                  <a:gd name="T3" fmla="*/ 208 h 212"/>
                  <a:gd name="T4" fmla="*/ 343 w 347"/>
                  <a:gd name="T5" fmla="*/ 212 h 212"/>
                  <a:gd name="T6" fmla="*/ 347 w 347"/>
                  <a:gd name="T7" fmla="*/ 0 h 212"/>
                  <a:gd name="T8" fmla="*/ 0 w 347"/>
                  <a:gd name="T9" fmla="*/ 1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212">
                    <a:moveTo>
                      <a:pt x="0" y="1"/>
                    </a:moveTo>
                    <a:lnTo>
                      <a:pt x="1" y="208"/>
                    </a:lnTo>
                    <a:lnTo>
                      <a:pt x="343" y="212"/>
                    </a:lnTo>
                    <a:lnTo>
                      <a:pt x="347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auto">
              <a:xfrm>
                <a:off x="1114" y="825"/>
                <a:ext cx="444" cy="75"/>
              </a:xfrm>
              <a:custGeom>
                <a:avLst/>
                <a:gdLst>
                  <a:gd name="T0" fmla="*/ 0 w 444"/>
                  <a:gd name="T1" fmla="*/ 75 h 75"/>
                  <a:gd name="T2" fmla="*/ 444 w 444"/>
                  <a:gd name="T3" fmla="*/ 73 h 75"/>
                  <a:gd name="T4" fmla="*/ 393 w 444"/>
                  <a:gd name="T5" fmla="*/ 0 h 75"/>
                  <a:gd name="T6" fmla="*/ 44 w 444"/>
                  <a:gd name="T7" fmla="*/ 3 h 75"/>
                  <a:gd name="T8" fmla="*/ 0 w 444"/>
                  <a:gd name="T9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4" h="75">
                    <a:moveTo>
                      <a:pt x="0" y="75"/>
                    </a:moveTo>
                    <a:lnTo>
                      <a:pt x="444" y="73"/>
                    </a:lnTo>
                    <a:lnTo>
                      <a:pt x="393" y="0"/>
                    </a:lnTo>
                    <a:lnTo>
                      <a:pt x="44" y="3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/>
              <p:cNvSpPr>
                <a:spLocks noEditPoints="1"/>
              </p:cNvSpPr>
              <p:nvPr/>
            </p:nvSpPr>
            <p:spPr bwMode="auto">
              <a:xfrm>
                <a:off x="1140" y="568"/>
                <a:ext cx="382" cy="240"/>
              </a:xfrm>
              <a:custGeom>
                <a:avLst/>
                <a:gdLst>
                  <a:gd name="T0" fmla="*/ 288 w 303"/>
                  <a:gd name="T1" fmla="*/ 0 h 190"/>
                  <a:gd name="T2" fmla="*/ 15 w 303"/>
                  <a:gd name="T3" fmla="*/ 0 h 190"/>
                  <a:gd name="T4" fmla="*/ 0 w 303"/>
                  <a:gd name="T5" fmla="*/ 16 h 190"/>
                  <a:gd name="T6" fmla="*/ 0 w 303"/>
                  <a:gd name="T7" fmla="*/ 174 h 190"/>
                  <a:gd name="T8" fmla="*/ 15 w 303"/>
                  <a:gd name="T9" fmla="*/ 190 h 190"/>
                  <a:gd name="T10" fmla="*/ 288 w 303"/>
                  <a:gd name="T11" fmla="*/ 190 h 190"/>
                  <a:gd name="T12" fmla="*/ 303 w 303"/>
                  <a:gd name="T13" fmla="*/ 174 h 190"/>
                  <a:gd name="T14" fmla="*/ 303 w 303"/>
                  <a:gd name="T15" fmla="*/ 16 h 190"/>
                  <a:gd name="T16" fmla="*/ 288 w 303"/>
                  <a:gd name="T17" fmla="*/ 0 h 190"/>
                  <a:gd name="T18" fmla="*/ 279 w 303"/>
                  <a:gd name="T19" fmla="*/ 168 h 190"/>
                  <a:gd name="T20" fmla="*/ 23 w 303"/>
                  <a:gd name="T21" fmla="*/ 168 h 190"/>
                  <a:gd name="T22" fmla="*/ 23 w 303"/>
                  <a:gd name="T23" fmla="*/ 20 h 190"/>
                  <a:gd name="T24" fmla="*/ 279 w 303"/>
                  <a:gd name="T25" fmla="*/ 20 h 190"/>
                  <a:gd name="T26" fmla="*/ 279 w 303"/>
                  <a:gd name="T27" fmla="*/ 168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3" h="190">
                    <a:moveTo>
                      <a:pt x="288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83"/>
                      <a:pt x="7" y="190"/>
                      <a:pt x="15" y="190"/>
                    </a:cubicBezTo>
                    <a:cubicBezTo>
                      <a:pt x="288" y="190"/>
                      <a:pt x="288" y="190"/>
                      <a:pt x="288" y="190"/>
                    </a:cubicBezTo>
                    <a:cubicBezTo>
                      <a:pt x="296" y="190"/>
                      <a:pt x="303" y="183"/>
                      <a:pt x="303" y="174"/>
                    </a:cubicBezTo>
                    <a:cubicBezTo>
                      <a:pt x="303" y="16"/>
                      <a:pt x="303" y="16"/>
                      <a:pt x="303" y="16"/>
                    </a:cubicBezTo>
                    <a:cubicBezTo>
                      <a:pt x="303" y="7"/>
                      <a:pt x="296" y="0"/>
                      <a:pt x="288" y="0"/>
                    </a:cubicBezTo>
                    <a:close/>
                    <a:moveTo>
                      <a:pt x="279" y="168"/>
                    </a:moveTo>
                    <a:cubicBezTo>
                      <a:pt x="23" y="168"/>
                      <a:pt x="23" y="168"/>
                      <a:pt x="23" y="168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79" y="20"/>
                      <a:pt x="279" y="20"/>
                      <a:pt x="279" y="20"/>
                    </a:cubicBezTo>
                    <a:lnTo>
                      <a:pt x="279" y="16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3"/>
              <p:cNvSpPr>
                <a:spLocks noEditPoints="1"/>
              </p:cNvSpPr>
              <p:nvPr/>
            </p:nvSpPr>
            <p:spPr bwMode="auto">
              <a:xfrm>
                <a:off x="1104" y="819"/>
                <a:ext cx="469" cy="82"/>
              </a:xfrm>
              <a:custGeom>
                <a:avLst/>
                <a:gdLst>
                  <a:gd name="T0" fmla="*/ 370 w 372"/>
                  <a:gd name="T1" fmla="*/ 65 h 65"/>
                  <a:gd name="T2" fmla="*/ 371 w 372"/>
                  <a:gd name="T3" fmla="*/ 65 h 65"/>
                  <a:gd name="T4" fmla="*/ 372 w 372"/>
                  <a:gd name="T5" fmla="*/ 65 h 65"/>
                  <a:gd name="T6" fmla="*/ 327 w 372"/>
                  <a:gd name="T7" fmla="*/ 0 h 65"/>
                  <a:gd name="T8" fmla="*/ 34 w 372"/>
                  <a:gd name="T9" fmla="*/ 0 h 65"/>
                  <a:gd name="T10" fmla="*/ 0 w 372"/>
                  <a:gd name="T11" fmla="*/ 65 h 65"/>
                  <a:gd name="T12" fmla="*/ 1 w 372"/>
                  <a:gd name="T13" fmla="*/ 65 h 65"/>
                  <a:gd name="T14" fmla="*/ 2 w 372"/>
                  <a:gd name="T15" fmla="*/ 65 h 65"/>
                  <a:gd name="T16" fmla="*/ 370 w 372"/>
                  <a:gd name="T17" fmla="*/ 65 h 65"/>
                  <a:gd name="T18" fmla="*/ 146 w 372"/>
                  <a:gd name="T19" fmla="*/ 57 h 65"/>
                  <a:gd name="T20" fmla="*/ 151 w 372"/>
                  <a:gd name="T21" fmla="*/ 48 h 65"/>
                  <a:gd name="T22" fmla="*/ 217 w 372"/>
                  <a:gd name="T23" fmla="*/ 49 h 65"/>
                  <a:gd name="T24" fmla="*/ 223 w 372"/>
                  <a:gd name="T25" fmla="*/ 57 h 65"/>
                  <a:gd name="T26" fmla="*/ 146 w 372"/>
                  <a:gd name="T27" fmla="*/ 57 h 65"/>
                  <a:gd name="T28" fmla="*/ 50 w 372"/>
                  <a:gd name="T29" fmla="*/ 9 h 65"/>
                  <a:gd name="T30" fmla="*/ 309 w 372"/>
                  <a:gd name="T31" fmla="*/ 9 h 65"/>
                  <a:gd name="T32" fmla="*/ 332 w 372"/>
                  <a:gd name="T33" fmla="*/ 41 h 65"/>
                  <a:gd name="T34" fmla="*/ 34 w 372"/>
                  <a:gd name="T35" fmla="*/ 41 h 65"/>
                  <a:gd name="T36" fmla="*/ 50 w 372"/>
                  <a:gd name="T37" fmla="*/ 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72" h="65">
                    <a:moveTo>
                      <a:pt x="370" y="65"/>
                    </a:moveTo>
                    <a:cubicBezTo>
                      <a:pt x="370" y="65"/>
                      <a:pt x="370" y="65"/>
                      <a:pt x="371" y="65"/>
                    </a:cubicBezTo>
                    <a:cubicBezTo>
                      <a:pt x="372" y="65"/>
                      <a:pt x="372" y="65"/>
                      <a:pt x="372" y="65"/>
                    </a:cubicBezTo>
                    <a:cubicBezTo>
                      <a:pt x="327" y="0"/>
                      <a:pt x="327" y="0"/>
                      <a:pt x="327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2" y="65"/>
                      <a:pt x="2" y="65"/>
                    </a:cubicBezTo>
                    <a:lnTo>
                      <a:pt x="370" y="65"/>
                    </a:lnTo>
                    <a:close/>
                    <a:moveTo>
                      <a:pt x="146" y="57"/>
                    </a:moveTo>
                    <a:cubicBezTo>
                      <a:pt x="151" y="48"/>
                      <a:pt x="151" y="48"/>
                      <a:pt x="151" y="48"/>
                    </a:cubicBezTo>
                    <a:cubicBezTo>
                      <a:pt x="217" y="49"/>
                      <a:pt x="217" y="49"/>
                      <a:pt x="217" y="49"/>
                    </a:cubicBezTo>
                    <a:cubicBezTo>
                      <a:pt x="223" y="57"/>
                      <a:pt x="223" y="57"/>
                      <a:pt x="223" y="57"/>
                    </a:cubicBezTo>
                    <a:lnTo>
                      <a:pt x="146" y="57"/>
                    </a:lnTo>
                    <a:close/>
                    <a:moveTo>
                      <a:pt x="50" y="9"/>
                    </a:moveTo>
                    <a:cubicBezTo>
                      <a:pt x="309" y="9"/>
                      <a:pt x="309" y="9"/>
                      <a:pt x="309" y="9"/>
                    </a:cubicBezTo>
                    <a:cubicBezTo>
                      <a:pt x="332" y="41"/>
                      <a:pt x="332" y="41"/>
                      <a:pt x="332" y="41"/>
                    </a:cubicBezTo>
                    <a:cubicBezTo>
                      <a:pt x="34" y="41"/>
                      <a:pt x="34" y="41"/>
                      <a:pt x="34" y="41"/>
                    </a:cubicBezTo>
                    <a:lnTo>
                      <a:pt x="50" y="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auto">
              <a:xfrm>
                <a:off x="1101" y="912"/>
                <a:ext cx="474" cy="23"/>
              </a:xfrm>
              <a:custGeom>
                <a:avLst/>
                <a:gdLst>
                  <a:gd name="T0" fmla="*/ 373 w 376"/>
                  <a:gd name="T1" fmla="*/ 0 h 18"/>
                  <a:gd name="T2" fmla="*/ 3 w 376"/>
                  <a:gd name="T3" fmla="*/ 0 h 18"/>
                  <a:gd name="T4" fmla="*/ 0 w 376"/>
                  <a:gd name="T5" fmla="*/ 9 h 18"/>
                  <a:gd name="T6" fmla="*/ 4 w 376"/>
                  <a:gd name="T7" fmla="*/ 18 h 18"/>
                  <a:gd name="T8" fmla="*/ 372 w 376"/>
                  <a:gd name="T9" fmla="*/ 18 h 18"/>
                  <a:gd name="T10" fmla="*/ 376 w 376"/>
                  <a:gd name="T11" fmla="*/ 9 h 18"/>
                  <a:gd name="T12" fmla="*/ 373 w 376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8">
                    <a:moveTo>
                      <a:pt x="37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1"/>
                      <a:pt x="0" y="5"/>
                      <a:pt x="0" y="9"/>
                    </a:cubicBezTo>
                    <a:cubicBezTo>
                      <a:pt x="0" y="14"/>
                      <a:pt x="2" y="18"/>
                      <a:pt x="4" y="18"/>
                    </a:cubicBezTo>
                    <a:cubicBezTo>
                      <a:pt x="372" y="18"/>
                      <a:pt x="372" y="18"/>
                      <a:pt x="372" y="18"/>
                    </a:cubicBezTo>
                    <a:cubicBezTo>
                      <a:pt x="374" y="18"/>
                      <a:pt x="376" y="14"/>
                      <a:pt x="376" y="9"/>
                    </a:cubicBezTo>
                    <a:cubicBezTo>
                      <a:pt x="376" y="5"/>
                      <a:pt x="375" y="1"/>
                      <a:pt x="37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5"/>
              <p:cNvSpPr>
                <a:spLocks noEditPoints="1"/>
              </p:cNvSpPr>
              <p:nvPr/>
            </p:nvSpPr>
            <p:spPr bwMode="auto">
              <a:xfrm>
                <a:off x="960" y="377"/>
                <a:ext cx="756" cy="756"/>
              </a:xfrm>
              <a:custGeom>
                <a:avLst/>
                <a:gdLst>
                  <a:gd name="T0" fmla="*/ 300 w 600"/>
                  <a:gd name="T1" fmla="*/ 600 h 600"/>
                  <a:gd name="T2" fmla="*/ 0 w 600"/>
                  <a:gd name="T3" fmla="*/ 300 h 600"/>
                  <a:gd name="T4" fmla="*/ 300 w 600"/>
                  <a:gd name="T5" fmla="*/ 0 h 600"/>
                  <a:gd name="T6" fmla="*/ 600 w 600"/>
                  <a:gd name="T7" fmla="*/ 300 h 600"/>
                  <a:gd name="T8" fmla="*/ 300 w 600"/>
                  <a:gd name="T9" fmla="*/ 600 h 600"/>
                  <a:gd name="T10" fmla="*/ 300 w 600"/>
                  <a:gd name="T11" fmla="*/ 18 h 600"/>
                  <a:gd name="T12" fmla="*/ 18 w 600"/>
                  <a:gd name="T13" fmla="*/ 300 h 600"/>
                  <a:gd name="T14" fmla="*/ 300 w 600"/>
                  <a:gd name="T15" fmla="*/ 582 h 600"/>
                  <a:gd name="T16" fmla="*/ 582 w 600"/>
                  <a:gd name="T17" fmla="*/ 300 h 600"/>
                  <a:gd name="T18" fmla="*/ 300 w 600"/>
                  <a:gd name="T19" fmla="*/ 1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0" h="600">
                    <a:moveTo>
                      <a:pt x="300" y="600"/>
                    </a:moveTo>
                    <a:cubicBezTo>
                      <a:pt x="135" y="600"/>
                      <a:pt x="0" y="465"/>
                      <a:pt x="0" y="300"/>
                    </a:cubicBezTo>
                    <a:cubicBezTo>
                      <a:pt x="0" y="135"/>
                      <a:pt x="135" y="0"/>
                      <a:pt x="300" y="0"/>
                    </a:cubicBezTo>
                    <a:cubicBezTo>
                      <a:pt x="465" y="0"/>
                      <a:pt x="600" y="135"/>
                      <a:pt x="600" y="300"/>
                    </a:cubicBezTo>
                    <a:cubicBezTo>
                      <a:pt x="600" y="465"/>
                      <a:pt x="465" y="600"/>
                      <a:pt x="300" y="600"/>
                    </a:cubicBezTo>
                    <a:close/>
                    <a:moveTo>
                      <a:pt x="300" y="18"/>
                    </a:moveTo>
                    <a:cubicBezTo>
                      <a:pt x="144" y="18"/>
                      <a:pt x="18" y="145"/>
                      <a:pt x="18" y="300"/>
                    </a:cubicBezTo>
                    <a:cubicBezTo>
                      <a:pt x="18" y="455"/>
                      <a:pt x="144" y="582"/>
                      <a:pt x="300" y="582"/>
                    </a:cubicBezTo>
                    <a:cubicBezTo>
                      <a:pt x="455" y="582"/>
                      <a:pt x="582" y="455"/>
                      <a:pt x="582" y="300"/>
                    </a:cubicBezTo>
                    <a:cubicBezTo>
                      <a:pt x="582" y="145"/>
                      <a:pt x="455" y="18"/>
                      <a:pt x="300" y="1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6"/>
              <p:cNvSpPr>
                <a:spLocks/>
              </p:cNvSpPr>
              <p:nvPr/>
            </p:nvSpPr>
            <p:spPr bwMode="auto">
              <a:xfrm>
                <a:off x="884" y="1706"/>
                <a:ext cx="269" cy="439"/>
              </a:xfrm>
              <a:custGeom>
                <a:avLst/>
                <a:gdLst>
                  <a:gd name="T0" fmla="*/ 0 w 269"/>
                  <a:gd name="T1" fmla="*/ 386 h 439"/>
                  <a:gd name="T2" fmla="*/ 24 w 269"/>
                  <a:gd name="T3" fmla="*/ 0 h 439"/>
                  <a:gd name="T4" fmla="*/ 269 w 269"/>
                  <a:gd name="T5" fmla="*/ 4 h 439"/>
                  <a:gd name="T6" fmla="*/ 263 w 269"/>
                  <a:gd name="T7" fmla="*/ 433 h 439"/>
                  <a:gd name="T8" fmla="*/ 89 w 269"/>
                  <a:gd name="T9" fmla="*/ 439 h 439"/>
                  <a:gd name="T10" fmla="*/ 0 w 269"/>
                  <a:gd name="T11" fmla="*/ 386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9" h="439">
                    <a:moveTo>
                      <a:pt x="0" y="386"/>
                    </a:moveTo>
                    <a:lnTo>
                      <a:pt x="24" y="0"/>
                    </a:lnTo>
                    <a:lnTo>
                      <a:pt x="269" y="4"/>
                    </a:lnTo>
                    <a:lnTo>
                      <a:pt x="263" y="433"/>
                    </a:lnTo>
                    <a:lnTo>
                      <a:pt x="89" y="439"/>
                    </a:lnTo>
                    <a:lnTo>
                      <a:pt x="0" y="386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7"/>
              <p:cNvSpPr>
                <a:spLocks noEditPoints="1"/>
              </p:cNvSpPr>
              <p:nvPr/>
            </p:nvSpPr>
            <p:spPr bwMode="auto">
              <a:xfrm>
                <a:off x="872" y="1680"/>
                <a:ext cx="315" cy="495"/>
              </a:xfrm>
              <a:custGeom>
                <a:avLst/>
                <a:gdLst>
                  <a:gd name="T0" fmla="*/ 203 w 250"/>
                  <a:gd name="T1" fmla="*/ 0 h 393"/>
                  <a:gd name="T2" fmla="*/ 47 w 250"/>
                  <a:gd name="T3" fmla="*/ 0 h 393"/>
                  <a:gd name="T4" fmla="*/ 0 w 250"/>
                  <a:gd name="T5" fmla="*/ 47 h 393"/>
                  <a:gd name="T6" fmla="*/ 0 w 250"/>
                  <a:gd name="T7" fmla="*/ 346 h 393"/>
                  <a:gd name="T8" fmla="*/ 47 w 250"/>
                  <a:gd name="T9" fmla="*/ 393 h 393"/>
                  <a:gd name="T10" fmla="*/ 203 w 250"/>
                  <a:gd name="T11" fmla="*/ 393 h 393"/>
                  <a:gd name="T12" fmla="*/ 250 w 250"/>
                  <a:gd name="T13" fmla="*/ 346 h 393"/>
                  <a:gd name="T14" fmla="*/ 250 w 250"/>
                  <a:gd name="T15" fmla="*/ 47 h 393"/>
                  <a:gd name="T16" fmla="*/ 203 w 250"/>
                  <a:gd name="T17" fmla="*/ 0 h 393"/>
                  <a:gd name="T18" fmla="*/ 100 w 250"/>
                  <a:gd name="T19" fmla="*/ 51 h 393"/>
                  <a:gd name="T20" fmla="*/ 164 w 250"/>
                  <a:gd name="T21" fmla="*/ 51 h 393"/>
                  <a:gd name="T22" fmla="*/ 170 w 250"/>
                  <a:gd name="T23" fmla="*/ 56 h 393"/>
                  <a:gd name="T24" fmla="*/ 164 w 250"/>
                  <a:gd name="T25" fmla="*/ 62 h 393"/>
                  <a:gd name="T26" fmla="*/ 100 w 250"/>
                  <a:gd name="T27" fmla="*/ 62 h 393"/>
                  <a:gd name="T28" fmla="*/ 94 w 250"/>
                  <a:gd name="T29" fmla="*/ 56 h 393"/>
                  <a:gd name="T30" fmla="*/ 100 w 250"/>
                  <a:gd name="T31" fmla="*/ 51 h 393"/>
                  <a:gd name="T32" fmla="*/ 41 w 250"/>
                  <a:gd name="T33" fmla="*/ 47 h 393"/>
                  <a:gd name="T34" fmla="*/ 50 w 250"/>
                  <a:gd name="T35" fmla="*/ 37 h 393"/>
                  <a:gd name="T36" fmla="*/ 60 w 250"/>
                  <a:gd name="T37" fmla="*/ 47 h 393"/>
                  <a:gd name="T38" fmla="*/ 50 w 250"/>
                  <a:gd name="T39" fmla="*/ 56 h 393"/>
                  <a:gd name="T40" fmla="*/ 41 w 250"/>
                  <a:gd name="T41" fmla="*/ 47 h 393"/>
                  <a:gd name="T42" fmla="*/ 152 w 250"/>
                  <a:gd name="T43" fmla="*/ 347 h 393"/>
                  <a:gd name="T44" fmla="*/ 112 w 250"/>
                  <a:gd name="T45" fmla="*/ 347 h 393"/>
                  <a:gd name="T46" fmla="*/ 109 w 250"/>
                  <a:gd name="T47" fmla="*/ 344 h 393"/>
                  <a:gd name="T48" fmla="*/ 112 w 250"/>
                  <a:gd name="T49" fmla="*/ 340 h 393"/>
                  <a:gd name="T50" fmla="*/ 152 w 250"/>
                  <a:gd name="T51" fmla="*/ 340 h 393"/>
                  <a:gd name="T52" fmla="*/ 155 w 250"/>
                  <a:gd name="T53" fmla="*/ 344 h 393"/>
                  <a:gd name="T54" fmla="*/ 152 w 250"/>
                  <a:gd name="T55" fmla="*/ 347 h 393"/>
                  <a:gd name="T56" fmla="*/ 205 w 250"/>
                  <a:gd name="T57" fmla="*/ 307 h 393"/>
                  <a:gd name="T58" fmla="*/ 53 w 250"/>
                  <a:gd name="T59" fmla="*/ 307 h 393"/>
                  <a:gd name="T60" fmla="*/ 53 w 250"/>
                  <a:gd name="T61" fmla="*/ 85 h 393"/>
                  <a:gd name="T62" fmla="*/ 205 w 250"/>
                  <a:gd name="T63" fmla="*/ 85 h 393"/>
                  <a:gd name="T64" fmla="*/ 205 w 250"/>
                  <a:gd name="T65" fmla="*/ 307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0" h="393">
                    <a:moveTo>
                      <a:pt x="203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21" y="0"/>
                      <a:pt x="0" y="21"/>
                      <a:pt x="0" y="47"/>
                    </a:cubicBezTo>
                    <a:cubicBezTo>
                      <a:pt x="0" y="346"/>
                      <a:pt x="0" y="346"/>
                      <a:pt x="0" y="346"/>
                    </a:cubicBezTo>
                    <a:cubicBezTo>
                      <a:pt x="0" y="372"/>
                      <a:pt x="21" y="393"/>
                      <a:pt x="47" y="393"/>
                    </a:cubicBezTo>
                    <a:cubicBezTo>
                      <a:pt x="203" y="393"/>
                      <a:pt x="203" y="393"/>
                      <a:pt x="203" y="393"/>
                    </a:cubicBezTo>
                    <a:cubicBezTo>
                      <a:pt x="229" y="393"/>
                      <a:pt x="250" y="372"/>
                      <a:pt x="250" y="346"/>
                    </a:cubicBezTo>
                    <a:cubicBezTo>
                      <a:pt x="250" y="47"/>
                      <a:pt x="250" y="47"/>
                      <a:pt x="250" y="47"/>
                    </a:cubicBezTo>
                    <a:cubicBezTo>
                      <a:pt x="250" y="21"/>
                      <a:pt x="229" y="0"/>
                      <a:pt x="203" y="0"/>
                    </a:cubicBezTo>
                    <a:close/>
                    <a:moveTo>
                      <a:pt x="100" y="51"/>
                    </a:moveTo>
                    <a:cubicBezTo>
                      <a:pt x="164" y="51"/>
                      <a:pt x="164" y="51"/>
                      <a:pt x="164" y="51"/>
                    </a:cubicBezTo>
                    <a:cubicBezTo>
                      <a:pt x="167" y="51"/>
                      <a:pt x="170" y="54"/>
                      <a:pt x="170" y="56"/>
                    </a:cubicBezTo>
                    <a:cubicBezTo>
                      <a:pt x="170" y="59"/>
                      <a:pt x="167" y="62"/>
                      <a:pt x="164" y="62"/>
                    </a:cubicBezTo>
                    <a:cubicBezTo>
                      <a:pt x="100" y="62"/>
                      <a:pt x="100" y="62"/>
                      <a:pt x="100" y="62"/>
                    </a:cubicBezTo>
                    <a:cubicBezTo>
                      <a:pt x="97" y="62"/>
                      <a:pt x="94" y="59"/>
                      <a:pt x="94" y="56"/>
                    </a:cubicBezTo>
                    <a:cubicBezTo>
                      <a:pt x="94" y="54"/>
                      <a:pt x="97" y="51"/>
                      <a:pt x="100" y="51"/>
                    </a:cubicBezTo>
                    <a:close/>
                    <a:moveTo>
                      <a:pt x="41" y="47"/>
                    </a:moveTo>
                    <a:cubicBezTo>
                      <a:pt x="41" y="42"/>
                      <a:pt x="45" y="37"/>
                      <a:pt x="50" y="37"/>
                    </a:cubicBezTo>
                    <a:cubicBezTo>
                      <a:pt x="55" y="37"/>
                      <a:pt x="60" y="42"/>
                      <a:pt x="60" y="47"/>
                    </a:cubicBezTo>
                    <a:cubicBezTo>
                      <a:pt x="60" y="52"/>
                      <a:pt x="55" y="56"/>
                      <a:pt x="50" y="56"/>
                    </a:cubicBezTo>
                    <a:cubicBezTo>
                      <a:pt x="45" y="56"/>
                      <a:pt x="41" y="52"/>
                      <a:pt x="41" y="47"/>
                    </a:cubicBezTo>
                    <a:close/>
                    <a:moveTo>
                      <a:pt x="152" y="347"/>
                    </a:moveTo>
                    <a:cubicBezTo>
                      <a:pt x="112" y="347"/>
                      <a:pt x="112" y="347"/>
                      <a:pt x="112" y="347"/>
                    </a:cubicBezTo>
                    <a:cubicBezTo>
                      <a:pt x="110" y="347"/>
                      <a:pt x="109" y="346"/>
                      <a:pt x="109" y="344"/>
                    </a:cubicBezTo>
                    <a:cubicBezTo>
                      <a:pt x="109" y="342"/>
                      <a:pt x="110" y="340"/>
                      <a:pt x="112" y="340"/>
                    </a:cubicBezTo>
                    <a:cubicBezTo>
                      <a:pt x="152" y="340"/>
                      <a:pt x="152" y="340"/>
                      <a:pt x="152" y="340"/>
                    </a:cubicBezTo>
                    <a:cubicBezTo>
                      <a:pt x="154" y="340"/>
                      <a:pt x="155" y="342"/>
                      <a:pt x="155" y="344"/>
                    </a:cubicBezTo>
                    <a:cubicBezTo>
                      <a:pt x="155" y="346"/>
                      <a:pt x="154" y="347"/>
                      <a:pt x="152" y="347"/>
                    </a:cubicBezTo>
                    <a:close/>
                    <a:moveTo>
                      <a:pt x="205" y="307"/>
                    </a:moveTo>
                    <a:cubicBezTo>
                      <a:pt x="53" y="307"/>
                      <a:pt x="53" y="307"/>
                      <a:pt x="53" y="307"/>
                    </a:cubicBezTo>
                    <a:cubicBezTo>
                      <a:pt x="53" y="85"/>
                      <a:pt x="53" y="85"/>
                      <a:pt x="53" y="85"/>
                    </a:cubicBezTo>
                    <a:cubicBezTo>
                      <a:pt x="205" y="85"/>
                      <a:pt x="205" y="85"/>
                      <a:pt x="205" y="85"/>
                    </a:cubicBezTo>
                    <a:lnTo>
                      <a:pt x="205" y="30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8"/>
              <p:cNvSpPr>
                <a:spLocks noEditPoints="1"/>
              </p:cNvSpPr>
              <p:nvPr/>
            </p:nvSpPr>
            <p:spPr bwMode="auto">
              <a:xfrm>
                <a:off x="651" y="1561"/>
                <a:ext cx="757" cy="756"/>
              </a:xfrm>
              <a:custGeom>
                <a:avLst/>
                <a:gdLst>
                  <a:gd name="T0" fmla="*/ 300 w 600"/>
                  <a:gd name="T1" fmla="*/ 600 h 600"/>
                  <a:gd name="T2" fmla="*/ 0 w 600"/>
                  <a:gd name="T3" fmla="*/ 300 h 600"/>
                  <a:gd name="T4" fmla="*/ 300 w 600"/>
                  <a:gd name="T5" fmla="*/ 0 h 600"/>
                  <a:gd name="T6" fmla="*/ 600 w 600"/>
                  <a:gd name="T7" fmla="*/ 300 h 600"/>
                  <a:gd name="T8" fmla="*/ 300 w 600"/>
                  <a:gd name="T9" fmla="*/ 600 h 600"/>
                  <a:gd name="T10" fmla="*/ 300 w 600"/>
                  <a:gd name="T11" fmla="*/ 18 h 600"/>
                  <a:gd name="T12" fmla="*/ 18 w 600"/>
                  <a:gd name="T13" fmla="*/ 300 h 600"/>
                  <a:gd name="T14" fmla="*/ 300 w 600"/>
                  <a:gd name="T15" fmla="*/ 582 h 600"/>
                  <a:gd name="T16" fmla="*/ 582 w 600"/>
                  <a:gd name="T17" fmla="*/ 300 h 600"/>
                  <a:gd name="T18" fmla="*/ 300 w 600"/>
                  <a:gd name="T19" fmla="*/ 1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0" h="600">
                    <a:moveTo>
                      <a:pt x="300" y="600"/>
                    </a:moveTo>
                    <a:cubicBezTo>
                      <a:pt x="135" y="600"/>
                      <a:pt x="0" y="465"/>
                      <a:pt x="0" y="300"/>
                    </a:cubicBezTo>
                    <a:cubicBezTo>
                      <a:pt x="0" y="135"/>
                      <a:pt x="135" y="0"/>
                      <a:pt x="300" y="0"/>
                    </a:cubicBezTo>
                    <a:cubicBezTo>
                      <a:pt x="465" y="0"/>
                      <a:pt x="600" y="135"/>
                      <a:pt x="600" y="300"/>
                    </a:cubicBezTo>
                    <a:cubicBezTo>
                      <a:pt x="600" y="465"/>
                      <a:pt x="465" y="600"/>
                      <a:pt x="300" y="600"/>
                    </a:cubicBezTo>
                    <a:close/>
                    <a:moveTo>
                      <a:pt x="300" y="18"/>
                    </a:moveTo>
                    <a:cubicBezTo>
                      <a:pt x="145" y="18"/>
                      <a:pt x="18" y="145"/>
                      <a:pt x="18" y="300"/>
                    </a:cubicBezTo>
                    <a:cubicBezTo>
                      <a:pt x="18" y="455"/>
                      <a:pt x="145" y="582"/>
                      <a:pt x="300" y="582"/>
                    </a:cubicBezTo>
                    <a:cubicBezTo>
                      <a:pt x="455" y="582"/>
                      <a:pt x="582" y="455"/>
                      <a:pt x="582" y="300"/>
                    </a:cubicBezTo>
                    <a:cubicBezTo>
                      <a:pt x="582" y="145"/>
                      <a:pt x="455" y="18"/>
                      <a:pt x="300" y="1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Rectangle 19"/>
              <p:cNvSpPr>
                <a:spLocks noChangeArrowheads="1"/>
              </p:cNvSpPr>
              <p:nvPr/>
            </p:nvSpPr>
            <p:spPr bwMode="auto">
              <a:xfrm>
                <a:off x="800" y="3002"/>
                <a:ext cx="220" cy="155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0"/>
              <p:cNvSpPr>
                <a:spLocks noEditPoints="1"/>
              </p:cNvSpPr>
              <p:nvPr/>
            </p:nvSpPr>
            <p:spPr bwMode="auto">
              <a:xfrm>
                <a:off x="791" y="2994"/>
                <a:ext cx="237" cy="194"/>
              </a:xfrm>
              <a:custGeom>
                <a:avLst/>
                <a:gdLst>
                  <a:gd name="T0" fmla="*/ 174 w 188"/>
                  <a:gd name="T1" fmla="*/ 0 h 154"/>
                  <a:gd name="T2" fmla="*/ 14 w 188"/>
                  <a:gd name="T3" fmla="*/ 0 h 154"/>
                  <a:gd name="T4" fmla="*/ 0 w 188"/>
                  <a:gd name="T5" fmla="*/ 14 h 154"/>
                  <a:gd name="T6" fmla="*/ 0 w 188"/>
                  <a:gd name="T7" fmla="*/ 123 h 154"/>
                  <a:gd name="T8" fmla="*/ 14 w 188"/>
                  <a:gd name="T9" fmla="*/ 137 h 154"/>
                  <a:gd name="T10" fmla="*/ 77 w 188"/>
                  <a:gd name="T11" fmla="*/ 137 h 154"/>
                  <a:gd name="T12" fmla="*/ 77 w 188"/>
                  <a:gd name="T13" fmla="*/ 147 h 154"/>
                  <a:gd name="T14" fmla="*/ 17 w 188"/>
                  <a:gd name="T15" fmla="*/ 147 h 154"/>
                  <a:gd name="T16" fmla="*/ 14 w 188"/>
                  <a:gd name="T17" fmla="*/ 150 h 154"/>
                  <a:gd name="T18" fmla="*/ 17 w 188"/>
                  <a:gd name="T19" fmla="*/ 154 h 154"/>
                  <a:gd name="T20" fmla="*/ 171 w 188"/>
                  <a:gd name="T21" fmla="*/ 154 h 154"/>
                  <a:gd name="T22" fmla="*/ 175 w 188"/>
                  <a:gd name="T23" fmla="*/ 150 h 154"/>
                  <a:gd name="T24" fmla="*/ 171 w 188"/>
                  <a:gd name="T25" fmla="*/ 147 h 154"/>
                  <a:gd name="T26" fmla="*/ 119 w 188"/>
                  <a:gd name="T27" fmla="*/ 147 h 154"/>
                  <a:gd name="T28" fmla="*/ 119 w 188"/>
                  <a:gd name="T29" fmla="*/ 137 h 154"/>
                  <a:gd name="T30" fmla="*/ 174 w 188"/>
                  <a:gd name="T31" fmla="*/ 137 h 154"/>
                  <a:gd name="T32" fmla="*/ 188 w 188"/>
                  <a:gd name="T33" fmla="*/ 123 h 154"/>
                  <a:gd name="T34" fmla="*/ 188 w 188"/>
                  <a:gd name="T35" fmla="*/ 14 h 154"/>
                  <a:gd name="T36" fmla="*/ 174 w 188"/>
                  <a:gd name="T37" fmla="*/ 0 h 154"/>
                  <a:gd name="T38" fmla="*/ 178 w 188"/>
                  <a:gd name="T39" fmla="*/ 113 h 154"/>
                  <a:gd name="T40" fmla="*/ 166 w 188"/>
                  <a:gd name="T41" fmla="*/ 125 h 154"/>
                  <a:gd name="T42" fmla="*/ 23 w 188"/>
                  <a:gd name="T43" fmla="*/ 125 h 154"/>
                  <a:gd name="T44" fmla="*/ 11 w 188"/>
                  <a:gd name="T45" fmla="*/ 113 h 154"/>
                  <a:gd name="T46" fmla="*/ 11 w 188"/>
                  <a:gd name="T47" fmla="*/ 21 h 154"/>
                  <a:gd name="T48" fmla="*/ 23 w 188"/>
                  <a:gd name="T49" fmla="*/ 9 h 154"/>
                  <a:gd name="T50" fmla="*/ 166 w 188"/>
                  <a:gd name="T51" fmla="*/ 9 h 154"/>
                  <a:gd name="T52" fmla="*/ 178 w 188"/>
                  <a:gd name="T53" fmla="*/ 21 h 154"/>
                  <a:gd name="T54" fmla="*/ 178 w 188"/>
                  <a:gd name="T55" fmla="*/ 11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8" h="154">
                    <a:moveTo>
                      <a:pt x="17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7"/>
                      <a:pt x="0" y="14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31"/>
                      <a:pt x="6" y="137"/>
                      <a:pt x="14" y="137"/>
                    </a:cubicBezTo>
                    <a:cubicBezTo>
                      <a:pt x="77" y="137"/>
                      <a:pt x="77" y="137"/>
                      <a:pt x="77" y="137"/>
                    </a:cubicBezTo>
                    <a:cubicBezTo>
                      <a:pt x="77" y="147"/>
                      <a:pt x="77" y="147"/>
                      <a:pt x="77" y="147"/>
                    </a:cubicBezTo>
                    <a:cubicBezTo>
                      <a:pt x="17" y="147"/>
                      <a:pt x="17" y="147"/>
                      <a:pt x="17" y="147"/>
                    </a:cubicBezTo>
                    <a:cubicBezTo>
                      <a:pt x="15" y="147"/>
                      <a:pt x="14" y="149"/>
                      <a:pt x="14" y="150"/>
                    </a:cubicBezTo>
                    <a:cubicBezTo>
                      <a:pt x="14" y="152"/>
                      <a:pt x="15" y="154"/>
                      <a:pt x="17" y="154"/>
                    </a:cubicBezTo>
                    <a:cubicBezTo>
                      <a:pt x="171" y="154"/>
                      <a:pt x="171" y="154"/>
                      <a:pt x="171" y="154"/>
                    </a:cubicBezTo>
                    <a:cubicBezTo>
                      <a:pt x="173" y="154"/>
                      <a:pt x="175" y="152"/>
                      <a:pt x="175" y="150"/>
                    </a:cubicBezTo>
                    <a:cubicBezTo>
                      <a:pt x="175" y="149"/>
                      <a:pt x="173" y="147"/>
                      <a:pt x="171" y="147"/>
                    </a:cubicBezTo>
                    <a:cubicBezTo>
                      <a:pt x="119" y="147"/>
                      <a:pt x="119" y="147"/>
                      <a:pt x="119" y="147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74" y="137"/>
                      <a:pt x="174" y="137"/>
                      <a:pt x="174" y="137"/>
                    </a:cubicBezTo>
                    <a:cubicBezTo>
                      <a:pt x="182" y="137"/>
                      <a:pt x="188" y="131"/>
                      <a:pt x="188" y="123"/>
                    </a:cubicBezTo>
                    <a:cubicBezTo>
                      <a:pt x="188" y="14"/>
                      <a:pt x="188" y="14"/>
                      <a:pt x="188" y="14"/>
                    </a:cubicBezTo>
                    <a:cubicBezTo>
                      <a:pt x="188" y="7"/>
                      <a:pt x="182" y="0"/>
                      <a:pt x="174" y="0"/>
                    </a:cubicBezTo>
                    <a:close/>
                    <a:moveTo>
                      <a:pt x="178" y="113"/>
                    </a:moveTo>
                    <a:cubicBezTo>
                      <a:pt x="178" y="120"/>
                      <a:pt x="173" y="125"/>
                      <a:pt x="166" y="125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16" y="125"/>
                      <a:pt x="11" y="120"/>
                      <a:pt x="11" y="113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14"/>
                      <a:pt x="16" y="9"/>
                      <a:pt x="23" y="9"/>
                    </a:cubicBezTo>
                    <a:cubicBezTo>
                      <a:pt x="166" y="9"/>
                      <a:pt x="166" y="9"/>
                      <a:pt x="166" y="9"/>
                    </a:cubicBezTo>
                    <a:cubicBezTo>
                      <a:pt x="173" y="9"/>
                      <a:pt x="178" y="14"/>
                      <a:pt x="178" y="21"/>
                    </a:cubicBezTo>
                    <a:lnTo>
                      <a:pt x="178" y="1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21"/>
              <p:cNvSpPr>
                <a:spLocks noChangeArrowheads="1"/>
              </p:cNvSpPr>
              <p:nvPr/>
            </p:nvSpPr>
            <p:spPr bwMode="auto">
              <a:xfrm>
                <a:off x="1087" y="3002"/>
                <a:ext cx="221" cy="155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078" y="2994"/>
                <a:ext cx="237" cy="194"/>
              </a:xfrm>
              <a:custGeom>
                <a:avLst/>
                <a:gdLst>
                  <a:gd name="T0" fmla="*/ 174 w 188"/>
                  <a:gd name="T1" fmla="*/ 0 h 154"/>
                  <a:gd name="T2" fmla="*/ 14 w 188"/>
                  <a:gd name="T3" fmla="*/ 0 h 154"/>
                  <a:gd name="T4" fmla="*/ 0 w 188"/>
                  <a:gd name="T5" fmla="*/ 14 h 154"/>
                  <a:gd name="T6" fmla="*/ 0 w 188"/>
                  <a:gd name="T7" fmla="*/ 123 h 154"/>
                  <a:gd name="T8" fmla="*/ 14 w 188"/>
                  <a:gd name="T9" fmla="*/ 137 h 154"/>
                  <a:gd name="T10" fmla="*/ 76 w 188"/>
                  <a:gd name="T11" fmla="*/ 137 h 154"/>
                  <a:gd name="T12" fmla="*/ 76 w 188"/>
                  <a:gd name="T13" fmla="*/ 147 h 154"/>
                  <a:gd name="T14" fmla="*/ 17 w 188"/>
                  <a:gd name="T15" fmla="*/ 147 h 154"/>
                  <a:gd name="T16" fmla="*/ 14 w 188"/>
                  <a:gd name="T17" fmla="*/ 150 h 154"/>
                  <a:gd name="T18" fmla="*/ 17 w 188"/>
                  <a:gd name="T19" fmla="*/ 154 h 154"/>
                  <a:gd name="T20" fmla="*/ 171 w 188"/>
                  <a:gd name="T21" fmla="*/ 154 h 154"/>
                  <a:gd name="T22" fmla="*/ 175 w 188"/>
                  <a:gd name="T23" fmla="*/ 150 h 154"/>
                  <a:gd name="T24" fmla="*/ 171 w 188"/>
                  <a:gd name="T25" fmla="*/ 147 h 154"/>
                  <a:gd name="T26" fmla="*/ 118 w 188"/>
                  <a:gd name="T27" fmla="*/ 147 h 154"/>
                  <a:gd name="T28" fmla="*/ 118 w 188"/>
                  <a:gd name="T29" fmla="*/ 137 h 154"/>
                  <a:gd name="T30" fmla="*/ 174 w 188"/>
                  <a:gd name="T31" fmla="*/ 137 h 154"/>
                  <a:gd name="T32" fmla="*/ 188 w 188"/>
                  <a:gd name="T33" fmla="*/ 123 h 154"/>
                  <a:gd name="T34" fmla="*/ 188 w 188"/>
                  <a:gd name="T35" fmla="*/ 14 h 154"/>
                  <a:gd name="T36" fmla="*/ 174 w 188"/>
                  <a:gd name="T37" fmla="*/ 0 h 154"/>
                  <a:gd name="T38" fmla="*/ 178 w 188"/>
                  <a:gd name="T39" fmla="*/ 113 h 154"/>
                  <a:gd name="T40" fmla="*/ 166 w 188"/>
                  <a:gd name="T41" fmla="*/ 125 h 154"/>
                  <a:gd name="T42" fmla="*/ 23 w 188"/>
                  <a:gd name="T43" fmla="*/ 125 h 154"/>
                  <a:gd name="T44" fmla="*/ 10 w 188"/>
                  <a:gd name="T45" fmla="*/ 113 h 154"/>
                  <a:gd name="T46" fmla="*/ 10 w 188"/>
                  <a:gd name="T47" fmla="*/ 21 h 154"/>
                  <a:gd name="T48" fmla="*/ 23 w 188"/>
                  <a:gd name="T49" fmla="*/ 9 h 154"/>
                  <a:gd name="T50" fmla="*/ 166 w 188"/>
                  <a:gd name="T51" fmla="*/ 9 h 154"/>
                  <a:gd name="T52" fmla="*/ 178 w 188"/>
                  <a:gd name="T53" fmla="*/ 21 h 154"/>
                  <a:gd name="T54" fmla="*/ 178 w 188"/>
                  <a:gd name="T55" fmla="*/ 11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8" h="154">
                    <a:moveTo>
                      <a:pt x="17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7"/>
                      <a:pt x="0" y="14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31"/>
                      <a:pt x="6" y="137"/>
                      <a:pt x="14" y="137"/>
                    </a:cubicBezTo>
                    <a:cubicBezTo>
                      <a:pt x="76" y="137"/>
                      <a:pt x="76" y="137"/>
                      <a:pt x="76" y="137"/>
                    </a:cubicBezTo>
                    <a:cubicBezTo>
                      <a:pt x="76" y="147"/>
                      <a:pt x="76" y="147"/>
                      <a:pt x="76" y="147"/>
                    </a:cubicBezTo>
                    <a:cubicBezTo>
                      <a:pt x="17" y="147"/>
                      <a:pt x="17" y="147"/>
                      <a:pt x="17" y="147"/>
                    </a:cubicBezTo>
                    <a:cubicBezTo>
                      <a:pt x="15" y="147"/>
                      <a:pt x="14" y="149"/>
                      <a:pt x="14" y="150"/>
                    </a:cubicBezTo>
                    <a:cubicBezTo>
                      <a:pt x="14" y="152"/>
                      <a:pt x="15" y="154"/>
                      <a:pt x="17" y="154"/>
                    </a:cubicBezTo>
                    <a:cubicBezTo>
                      <a:pt x="171" y="154"/>
                      <a:pt x="171" y="154"/>
                      <a:pt x="171" y="154"/>
                    </a:cubicBezTo>
                    <a:cubicBezTo>
                      <a:pt x="173" y="154"/>
                      <a:pt x="175" y="152"/>
                      <a:pt x="175" y="150"/>
                    </a:cubicBezTo>
                    <a:cubicBezTo>
                      <a:pt x="175" y="149"/>
                      <a:pt x="173" y="147"/>
                      <a:pt x="171" y="147"/>
                    </a:cubicBezTo>
                    <a:cubicBezTo>
                      <a:pt x="118" y="147"/>
                      <a:pt x="118" y="147"/>
                      <a:pt x="118" y="147"/>
                    </a:cubicBezTo>
                    <a:cubicBezTo>
                      <a:pt x="118" y="137"/>
                      <a:pt x="118" y="137"/>
                      <a:pt x="118" y="137"/>
                    </a:cubicBezTo>
                    <a:cubicBezTo>
                      <a:pt x="174" y="137"/>
                      <a:pt x="174" y="137"/>
                      <a:pt x="174" y="137"/>
                    </a:cubicBezTo>
                    <a:cubicBezTo>
                      <a:pt x="182" y="137"/>
                      <a:pt x="188" y="131"/>
                      <a:pt x="188" y="123"/>
                    </a:cubicBezTo>
                    <a:cubicBezTo>
                      <a:pt x="188" y="14"/>
                      <a:pt x="188" y="14"/>
                      <a:pt x="188" y="14"/>
                    </a:cubicBezTo>
                    <a:cubicBezTo>
                      <a:pt x="188" y="7"/>
                      <a:pt x="182" y="0"/>
                      <a:pt x="174" y="0"/>
                    </a:cubicBezTo>
                    <a:close/>
                    <a:moveTo>
                      <a:pt x="178" y="113"/>
                    </a:moveTo>
                    <a:cubicBezTo>
                      <a:pt x="178" y="120"/>
                      <a:pt x="172" y="125"/>
                      <a:pt x="166" y="125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16" y="125"/>
                      <a:pt x="10" y="120"/>
                      <a:pt x="10" y="113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14"/>
                      <a:pt x="16" y="9"/>
                      <a:pt x="23" y="9"/>
                    </a:cubicBezTo>
                    <a:cubicBezTo>
                      <a:pt x="166" y="9"/>
                      <a:pt x="166" y="9"/>
                      <a:pt x="166" y="9"/>
                    </a:cubicBezTo>
                    <a:cubicBezTo>
                      <a:pt x="172" y="9"/>
                      <a:pt x="178" y="14"/>
                      <a:pt x="178" y="21"/>
                    </a:cubicBezTo>
                    <a:lnTo>
                      <a:pt x="178" y="1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Rectangle 23"/>
              <p:cNvSpPr>
                <a:spLocks noChangeArrowheads="1"/>
              </p:cNvSpPr>
              <p:nvPr/>
            </p:nvSpPr>
            <p:spPr bwMode="auto">
              <a:xfrm>
                <a:off x="788" y="3277"/>
                <a:ext cx="558" cy="1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Rectangle 24"/>
              <p:cNvSpPr>
                <a:spLocks noChangeArrowheads="1"/>
              </p:cNvSpPr>
              <p:nvPr/>
            </p:nvSpPr>
            <p:spPr bwMode="auto">
              <a:xfrm>
                <a:off x="908" y="3185"/>
                <a:ext cx="13" cy="9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Rectangle 25"/>
              <p:cNvSpPr>
                <a:spLocks noChangeArrowheads="1"/>
              </p:cNvSpPr>
              <p:nvPr/>
            </p:nvSpPr>
            <p:spPr bwMode="auto">
              <a:xfrm>
                <a:off x="1194" y="3185"/>
                <a:ext cx="13" cy="9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6"/>
              <p:cNvSpPr>
                <a:spLocks noEditPoints="1"/>
              </p:cNvSpPr>
              <p:nvPr/>
            </p:nvSpPr>
            <p:spPr bwMode="auto">
              <a:xfrm>
                <a:off x="689" y="2761"/>
                <a:ext cx="756" cy="755"/>
              </a:xfrm>
              <a:custGeom>
                <a:avLst/>
                <a:gdLst>
                  <a:gd name="T0" fmla="*/ 300 w 600"/>
                  <a:gd name="T1" fmla="*/ 599 h 599"/>
                  <a:gd name="T2" fmla="*/ 0 w 600"/>
                  <a:gd name="T3" fmla="*/ 299 h 599"/>
                  <a:gd name="T4" fmla="*/ 300 w 600"/>
                  <a:gd name="T5" fmla="*/ 0 h 599"/>
                  <a:gd name="T6" fmla="*/ 600 w 600"/>
                  <a:gd name="T7" fmla="*/ 299 h 599"/>
                  <a:gd name="T8" fmla="*/ 300 w 600"/>
                  <a:gd name="T9" fmla="*/ 599 h 599"/>
                  <a:gd name="T10" fmla="*/ 300 w 600"/>
                  <a:gd name="T11" fmla="*/ 18 h 599"/>
                  <a:gd name="T12" fmla="*/ 18 w 600"/>
                  <a:gd name="T13" fmla="*/ 299 h 599"/>
                  <a:gd name="T14" fmla="*/ 300 w 600"/>
                  <a:gd name="T15" fmla="*/ 581 h 599"/>
                  <a:gd name="T16" fmla="*/ 582 w 600"/>
                  <a:gd name="T17" fmla="*/ 299 h 599"/>
                  <a:gd name="T18" fmla="*/ 300 w 600"/>
                  <a:gd name="T19" fmla="*/ 18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0" h="599">
                    <a:moveTo>
                      <a:pt x="300" y="599"/>
                    </a:moveTo>
                    <a:cubicBezTo>
                      <a:pt x="135" y="599"/>
                      <a:pt x="0" y="465"/>
                      <a:pt x="0" y="299"/>
                    </a:cubicBezTo>
                    <a:cubicBezTo>
                      <a:pt x="0" y="134"/>
                      <a:pt x="135" y="0"/>
                      <a:pt x="300" y="0"/>
                    </a:cubicBezTo>
                    <a:cubicBezTo>
                      <a:pt x="466" y="0"/>
                      <a:pt x="600" y="134"/>
                      <a:pt x="600" y="299"/>
                    </a:cubicBezTo>
                    <a:cubicBezTo>
                      <a:pt x="600" y="465"/>
                      <a:pt x="466" y="599"/>
                      <a:pt x="300" y="599"/>
                    </a:cubicBezTo>
                    <a:close/>
                    <a:moveTo>
                      <a:pt x="300" y="18"/>
                    </a:moveTo>
                    <a:cubicBezTo>
                      <a:pt x="145" y="18"/>
                      <a:pt x="18" y="144"/>
                      <a:pt x="18" y="299"/>
                    </a:cubicBezTo>
                    <a:cubicBezTo>
                      <a:pt x="18" y="455"/>
                      <a:pt x="145" y="581"/>
                      <a:pt x="300" y="581"/>
                    </a:cubicBezTo>
                    <a:cubicBezTo>
                      <a:pt x="456" y="581"/>
                      <a:pt x="582" y="455"/>
                      <a:pt x="582" y="299"/>
                    </a:cubicBezTo>
                    <a:cubicBezTo>
                      <a:pt x="582" y="144"/>
                      <a:pt x="456" y="18"/>
                      <a:pt x="300" y="1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7"/>
              <p:cNvSpPr>
                <a:spLocks/>
              </p:cNvSpPr>
              <p:nvPr/>
            </p:nvSpPr>
            <p:spPr bwMode="auto">
              <a:xfrm>
                <a:off x="1913" y="3566"/>
                <a:ext cx="415" cy="110"/>
              </a:xfrm>
              <a:custGeom>
                <a:avLst/>
                <a:gdLst>
                  <a:gd name="T0" fmla="*/ 312 w 329"/>
                  <a:gd name="T1" fmla="*/ 0 h 87"/>
                  <a:gd name="T2" fmla="*/ 164 w 329"/>
                  <a:gd name="T3" fmla="*/ 34 h 87"/>
                  <a:gd name="T4" fmla="*/ 17 w 329"/>
                  <a:gd name="T5" fmla="*/ 0 h 87"/>
                  <a:gd name="T6" fmla="*/ 0 w 329"/>
                  <a:gd name="T7" fmla="*/ 27 h 87"/>
                  <a:gd name="T8" fmla="*/ 164 w 329"/>
                  <a:gd name="T9" fmla="*/ 87 h 87"/>
                  <a:gd name="T10" fmla="*/ 329 w 329"/>
                  <a:gd name="T11" fmla="*/ 27 h 87"/>
                  <a:gd name="T12" fmla="*/ 312 w 329"/>
                  <a:gd name="T13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9" h="87">
                    <a:moveTo>
                      <a:pt x="312" y="0"/>
                    </a:moveTo>
                    <a:cubicBezTo>
                      <a:pt x="285" y="20"/>
                      <a:pt x="229" y="34"/>
                      <a:pt x="164" y="34"/>
                    </a:cubicBezTo>
                    <a:cubicBezTo>
                      <a:pt x="100" y="34"/>
                      <a:pt x="44" y="20"/>
                      <a:pt x="17" y="0"/>
                    </a:cubicBezTo>
                    <a:cubicBezTo>
                      <a:pt x="6" y="8"/>
                      <a:pt x="0" y="17"/>
                      <a:pt x="0" y="27"/>
                    </a:cubicBezTo>
                    <a:cubicBezTo>
                      <a:pt x="0" y="60"/>
                      <a:pt x="74" y="87"/>
                      <a:pt x="164" y="87"/>
                    </a:cubicBezTo>
                    <a:cubicBezTo>
                      <a:pt x="255" y="87"/>
                      <a:pt x="329" y="60"/>
                      <a:pt x="329" y="27"/>
                    </a:cubicBezTo>
                    <a:cubicBezTo>
                      <a:pt x="329" y="17"/>
                      <a:pt x="323" y="8"/>
                      <a:pt x="31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1913" y="3466"/>
                <a:ext cx="415" cy="109"/>
              </a:xfrm>
              <a:custGeom>
                <a:avLst/>
                <a:gdLst>
                  <a:gd name="T0" fmla="*/ 312 w 329"/>
                  <a:gd name="T1" fmla="*/ 0 h 87"/>
                  <a:gd name="T2" fmla="*/ 164 w 329"/>
                  <a:gd name="T3" fmla="*/ 33 h 87"/>
                  <a:gd name="T4" fmla="*/ 17 w 329"/>
                  <a:gd name="T5" fmla="*/ 0 h 87"/>
                  <a:gd name="T6" fmla="*/ 0 w 329"/>
                  <a:gd name="T7" fmla="*/ 27 h 87"/>
                  <a:gd name="T8" fmla="*/ 164 w 329"/>
                  <a:gd name="T9" fmla="*/ 87 h 87"/>
                  <a:gd name="T10" fmla="*/ 329 w 329"/>
                  <a:gd name="T11" fmla="*/ 27 h 87"/>
                  <a:gd name="T12" fmla="*/ 312 w 329"/>
                  <a:gd name="T13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9" h="87">
                    <a:moveTo>
                      <a:pt x="312" y="0"/>
                    </a:moveTo>
                    <a:cubicBezTo>
                      <a:pt x="285" y="20"/>
                      <a:pt x="229" y="33"/>
                      <a:pt x="164" y="33"/>
                    </a:cubicBezTo>
                    <a:cubicBezTo>
                      <a:pt x="100" y="33"/>
                      <a:pt x="44" y="20"/>
                      <a:pt x="17" y="0"/>
                    </a:cubicBezTo>
                    <a:cubicBezTo>
                      <a:pt x="6" y="8"/>
                      <a:pt x="0" y="17"/>
                      <a:pt x="0" y="27"/>
                    </a:cubicBezTo>
                    <a:cubicBezTo>
                      <a:pt x="0" y="60"/>
                      <a:pt x="74" y="87"/>
                      <a:pt x="164" y="87"/>
                    </a:cubicBezTo>
                    <a:cubicBezTo>
                      <a:pt x="255" y="87"/>
                      <a:pt x="329" y="60"/>
                      <a:pt x="329" y="27"/>
                    </a:cubicBezTo>
                    <a:cubicBezTo>
                      <a:pt x="329" y="17"/>
                      <a:pt x="323" y="8"/>
                      <a:pt x="312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Oval 29"/>
              <p:cNvSpPr>
                <a:spLocks noChangeArrowheads="1"/>
              </p:cNvSpPr>
              <p:nvPr/>
            </p:nvSpPr>
            <p:spPr bwMode="auto">
              <a:xfrm>
                <a:off x="1913" y="3322"/>
                <a:ext cx="415" cy="15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0"/>
              <p:cNvSpPr>
                <a:spLocks noEditPoints="1"/>
              </p:cNvSpPr>
              <p:nvPr/>
            </p:nvSpPr>
            <p:spPr bwMode="auto">
              <a:xfrm>
                <a:off x="1743" y="3122"/>
                <a:ext cx="755" cy="754"/>
              </a:xfrm>
              <a:custGeom>
                <a:avLst/>
                <a:gdLst>
                  <a:gd name="T0" fmla="*/ 299 w 599"/>
                  <a:gd name="T1" fmla="*/ 599 h 599"/>
                  <a:gd name="T2" fmla="*/ 0 w 599"/>
                  <a:gd name="T3" fmla="*/ 300 h 599"/>
                  <a:gd name="T4" fmla="*/ 299 w 599"/>
                  <a:gd name="T5" fmla="*/ 0 h 599"/>
                  <a:gd name="T6" fmla="*/ 599 w 599"/>
                  <a:gd name="T7" fmla="*/ 300 h 599"/>
                  <a:gd name="T8" fmla="*/ 299 w 599"/>
                  <a:gd name="T9" fmla="*/ 599 h 599"/>
                  <a:gd name="T10" fmla="*/ 299 w 599"/>
                  <a:gd name="T11" fmla="*/ 18 h 599"/>
                  <a:gd name="T12" fmla="*/ 18 w 599"/>
                  <a:gd name="T13" fmla="*/ 300 h 599"/>
                  <a:gd name="T14" fmla="*/ 299 w 599"/>
                  <a:gd name="T15" fmla="*/ 581 h 599"/>
                  <a:gd name="T16" fmla="*/ 581 w 599"/>
                  <a:gd name="T17" fmla="*/ 300 h 599"/>
                  <a:gd name="T18" fmla="*/ 299 w 599"/>
                  <a:gd name="T19" fmla="*/ 18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9" h="599">
                    <a:moveTo>
                      <a:pt x="299" y="599"/>
                    </a:moveTo>
                    <a:cubicBezTo>
                      <a:pt x="134" y="599"/>
                      <a:pt x="0" y="465"/>
                      <a:pt x="0" y="300"/>
                    </a:cubicBezTo>
                    <a:cubicBezTo>
                      <a:pt x="0" y="134"/>
                      <a:pt x="134" y="0"/>
                      <a:pt x="299" y="0"/>
                    </a:cubicBezTo>
                    <a:cubicBezTo>
                      <a:pt x="465" y="0"/>
                      <a:pt x="599" y="134"/>
                      <a:pt x="599" y="300"/>
                    </a:cubicBezTo>
                    <a:cubicBezTo>
                      <a:pt x="599" y="465"/>
                      <a:pt x="465" y="599"/>
                      <a:pt x="299" y="599"/>
                    </a:cubicBezTo>
                    <a:close/>
                    <a:moveTo>
                      <a:pt x="299" y="18"/>
                    </a:moveTo>
                    <a:cubicBezTo>
                      <a:pt x="144" y="18"/>
                      <a:pt x="18" y="144"/>
                      <a:pt x="18" y="300"/>
                    </a:cubicBezTo>
                    <a:cubicBezTo>
                      <a:pt x="18" y="455"/>
                      <a:pt x="144" y="581"/>
                      <a:pt x="299" y="581"/>
                    </a:cubicBezTo>
                    <a:cubicBezTo>
                      <a:pt x="455" y="581"/>
                      <a:pt x="581" y="455"/>
                      <a:pt x="581" y="300"/>
                    </a:cubicBezTo>
                    <a:cubicBezTo>
                      <a:pt x="581" y="144"/>
                      <a:pt x="455" y="18"/>
                      <a:pt x="299" y="1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 noEditPoints="1"/>
              </p:cNvSpPr>
              <p:nvPr/>
            </p:nvSpPr>
            <p:spPr bwMode="auto">
              <a:xfrm>
                <a:off x="2918" y="3122"/>
                <a:ext cx="755" cy="754"/>
              </a:xfrm>
              <a:custGeom>
                <a:avLst/>
                <a:gdLst>
                  <a:gd name="T0" fmla="*/ 299 w 599"/>
                  <a:gd name="T1" fmla="*/ 599 h 599"/>
                  <a:gd name="T2" fmla="*/ 0 w 599"/>
                  <a:gd name="T3" fmla="*/ 300 h 599"/>
                  <a:gd name="T4" fmla="*/ 299 w 599"/>
                  <a:gd name="T5" fmla="*/ 0 h 599"/>
                  <a:gd name="T6" fmla="*/ 599 w 599"/>
                  <a:gd name="T7" fmla="*/ 300 h 599"/>
                  <a:gd name="T8" fmla="*/ 299 w 599"/>
                  <a:gd name="T9" fmla="*/ 599 h 599"/>
                  <a:gd name="T10" fmla="*/ 299 w 599"/>
                  <a:gd name="T11" fmla="*/ 18 h 599"/>
                  <a:gd name="T12" fmla="*/ 18 w 599"/>
                  <a:gd name="T13" fmla="*/ 300 h 599"/>
                  <a:gd name="T14" fmla="*/ 299 w 599"/>
                  <a:gd name="T15" fmla="*/ 581 h 599"/>
                  <a:gd name="T16" fmla="*/ 581 w 599"/>
                  <a:gd name="T17" fmla="*/ 300 h 599"/>
                  <a:gd name="T18" fmla="*/ 299 w 599"/>
                  <a:gd name="T19" fmla="*/ 18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9" h="599">
                    <a:moveTo>
                      <a:pt x="299" y="599"/>
                    </a:moveTo>
                    <a:cubicBezTo>
                      <a:pt x="134" y="599"/>
                      <a:pt x="0" y="465"/>
                      <a:pt x="0" y="300"/>
                    </a:cubicBezTo>
                    <a:cubicBezTo>
                      <a:pt x="0" y="134"/>
                      <a:pt x="134" y="0"/>
                      <a:pt x="299" y="0"/>
                    </a:cubicBezTo>
                    <a:cubicBezTo>
                      <a:pt x="465" y="0"/>
                      <a:pt x="599" y="134"/>
                      <a:pt x="599" y="300"/>
                    </a:cubicBezTo>
                    <a:cubicBezTo>
                      <a:pt x="599" y="465"/>
                      <a:pt x="465" y="599"/>
                      <a:pt x="299" y="599"/>
                    </a:cubicBezTo>
                    <a:close/>
                    <a:moveTo>
                      <a:pt x="299" y="18"/>
                    </a:moveTo>
                    <a:cubicBezTo>
                      <a:pt x="144" y="18"/>
                      <a:pt x="18" y="144"/>
                      <a:pt x="18" y="300"/>
                    </a:cubicBezTo>
                    <a:cubicBezTo>
                      <a:pt x="18" y="455"/>
                      <a:pt x="144" y="581"/>
                      <a:pt x="299" y="581"/>
                    </a:cubicBezTo>
                    <a:cubicBezTo>
                      <a:pt x="455" y="581"/>
                      <a:pt x="581" y="455"/>
                      <a:pt x="581" y="300"/>
                    </a:cubicBezTo>
                    <a:cubicBezTo>
                      <a:pt x="581" y="144"/>
                      <a:pt x="455" y="18"/>
                      <a:pt x="299" y="1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2" name="Freeform 32"/>
              <p:cNvSpPr>
                <a:spLocks noEditPoints="1"/>
              </p:cNvSpPr>
              <p:nvPr/>
            </p:nvSpPr>
            <p:spPr bwMode="auto">
              <a:xfrm>
                <a:off x="3965" y="2998"/>
                <a:ext cx="896" cy="896"/>
              </a:xfrm>
              <a:custGeom>
                <a:avLst/>
                <a:gdLst>
                  <a:gd name="T0" fmla="*/ 355 w 711"/>
                  <a:gd name="T1" fmla="*/ 711 h 711"/>
                  <a:gd name="T2" fmla="*/ 0 w 711"/>
                  <a:gd name="T3" fmla="*/ 356 h 711"/>
                  <a:gd name="T4" fmla="*/ 355 w 711"/>
                  <a:gd name="T5" fmla="*/ 0 h 711"/>
                  <a:gd name="T6" fmla="*/ 711 w 711"/>
                  <a:gd name="T7" fmla="*/ 356 h 711"/>
                  <a:gd name="T8" fmla="*/ 355 w 711"/>
                  <a:gd name="T9" fmla="*/ 711 h 711"/>
                  <a:gd name="T10" fmla="*/ 355 w 711"/>
                  <a:gd name="T11" fmla="*/ 22 h 711"/>
                  <a:gd name="T12" fmla="*/ 21 w 711"/>
                  <a:gd name="T13" fmla="*/ 356 h 711"/>
                  <a:gd name="T14" fmla="*/ 355 w 711"/>
                  <a:gd name="T15" fmla="*/ 690 h 711"/>
                  <a:gd name="T16" fmla="*/ 689 w 711"/>
                  <a:gd name="T17" fmla="*/ 356 h 711"/>
                  <a:gd name="T18" fmla="*/ 355 w 711"/>
                  <a:gd name="T19" fmla="*/ 22 h 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1" h="711">
                    <a:moveTo>
                      <a:pt x="355" y="711"/>
                    </a:moveTo>
                    <a:cubicBezTo>
                      <a:pt x="159" y="711"/>
                      <a:pt x="0" y="552"/>
                      <a:pt x="0" y="356"/>
                    </a:cubicBezTo>
                    <a:cubicBezTo>
                      <a:pt x="0" y="160"/>
                      <a:pt x="159" y="0"/>
                      <a:pt x="355" y="0"/>
                    </a:cubicBezTo>
                    <a:cubicBezTo>
                      <a:pt x="551" y="0"/>
                      <a:pt x="711" y="160"/>
                      <a:pt x="711" y="356"/>
                    </a:cubicBezTo>
                    <a:cubicBezTo>
                      <a:pt x="711" y="552"/>
                      <a:pt x="551" y="711"/>
                      <a:pt x="355" y="711"/>
                    </a:cubicBezTo>
                    <a:close/>
                    <a:moveTo>
                      <a:pt x="355" y="22"/>
                    </a:moveTo>
                    <a:cubicBezTo>
                      <a:pt x="171" y="22"/>
                      <a:pt x="21" y="171"/>
                      <a:pt x="21" y="356"/>
                    </a:cubicBezTo>
                    <a:cubicBezTo>
                      <a:pt x="21" y="540"/>
                      <a:pt x="171" y="690"/>
                      <a:pt x="355" y="690"/>
                    </a:cubicBezTo>
                    <a:cubicBezTo>
                      <a:pt x="540" y="690"/>
                      <a:pt x="689" y="540"/>
                      <a:pt x="689" y="356"/>
                    </a:cubicBezTo>
                    <a:cubicBezTo>
                      <a:pt x="689" y="171"/>
                      <a:pt x="540" y="22"/>
                      <a:pt x="355" y="2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3" name="Freeform 33"/>
              <p:cNvSpPr>
                <a:spLocks/>
              </p:cNvSpPr>
              <p:nvPr/>
            </p:nvSpPr>
            <p:spPr bwMode="auto">
              <a:xfrm>
                <a:off x="4135" y="3192"/>
                <a:ext cx="430" cy="306"/>
              </a:xfrm>
              <a:custGeom>
                <a:avLst/>
                <a:gdLst>
                  <a:gd name="T0" fmla="*/ 12 w 430"/>
                  <a:gd name="T1" fmla="*/ 303 h 306"/>
                  <a:gd name="T2" fmla="*/ 0 w 430"/>
                  <a:gd name="T3" fmla="*/ 241 h 306"/>
                  <a:gd name="T4" fmla="*/ 11 w 430"/>
                  <a:gd name="T5" fmla="*/ 13 h 306"/>
                  <a:gd name="T6" fmla="*/ 55 w 430"/>
                  <a:gd name="T7" fmla="*/ 3 h 306"/>
                  <a:gd name="T8" fmla="*/ 408 w 430"/>
                  <a:gd name="T9" fmla="*/ 0 h 306"/>
                  <a:gd name="T10" fmla="*/ 430 w 430"/>
                  <a:gd name="T11" fmla="*/ 35 h 306"/>
                  <a:gd name="T12" fmla="*/ 425 w 430"/>
                  <a:gd name="T13" fmla="*/ 279 h 306"/>
                  <a:gd name="T14" fmla="*/ 402 w 430"/>
                  <a:gd name="T15" fmla="*/ 306 h 306"/>
                  <a:gd name="T16" fmla="*/ 12 w 430"/>
                  <a:gd name="T17" fmla="*/ 303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0" h="306">
                    <a:moveTo>
                      <a:pt x="12" y="303"/>
                    </a:moveTo>
                    <a:lnTo>
                      <a:pt x="0" y="241"/>
                    </a:lnTo>
                    <a:lnTo>
                      <a:pt x="11" y="13"/>
                    </a:lnTo>
                    <a:lnTo>
                      <a:pt x="55" y="3"/>
                    </a:lnTo>
                    <a:lnTo>
                      <a:pt x="408" y="0"/>
                    </a:lnTo>
                    <a:lnTo>
                      <a:pt x="430" y="35"/>
                    </a:lnTo>
                    <a:lnTo>
                      <a:pt x="425" y="279"/>
                    </a:lnTo>
                    <a:lnTo>
                      <a:pt x="402" y="306"/>
                    </a:lnTo>
                    <a:lnTo>
                      <a:pt x="12" y="303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4" name="Freeform 34"/>
              <p:cNvSpPr>
                <a:spLocks/>
              </p:cNvSpPr>
              <p:nvPr/>
            </p:nvSpPr>
            <p:spPr bwMode="auto">
              <a:xfrm>
                <a:off x="4135" y="3192"/>
                <a:ext cx="430" cy="306"/>
              </a:xfrm>
              <a:custGeom>
                <a:avLst/>
                <a:gdLst>
                  <a:gd name="T0" fmla="*/ 12 w 430"/>
                  <a:gd name="T1" fmla="*/ 303 h 306"/>
                  <a:gd name="T2" fmla="*/ 0 w 430"/>
                  <a:gd name="T3" fmla="*/ 241 h 306"/>
                  <a:gd name="T4" fmla="*/ 11 w 430"/>
                  <a:gd name="T5" fmla="*/ 13 h 306"/>
                  <a:gd name="T6" fmla="*/ 55 w 430"/>
                  <a:gd name="T7" fmla="*/ 3 h 306"/>
                  <a:gd name="T8" fmla="*/ 408 w 430"/>
                  <a:gd name="T9" fmla="*/ 0 h 306"/>
                  <a:gd name="T10" fmla="*/ 430 w 430"/>
                  <a:gd name="T11" fmla="*/ 35 h 306"/>
                  <a:gd name="T12" fmla="*/ 425 w 430"/>
                  <a:gd name="T13" fmla="*/ 279 h 306"/>
                  <a:gd name="T14" fmla="*/ 402 w 430"/>
                  <a:gd name="T15" fmla="*/ 306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306">
                    <a:moveTo>
                      <a:pt x="12" y="303"/>
                    </a:moveTo>
                    <a:lnTo>
                      <a:pt x="0" y="241"/>
                    </a:lnTo>
                    <a:lnTo>
                      <a:pt x="11" y="13"/>
                    </a:lnTo>
                    <a:lnTo>
                      <a:pt x="55" y="3"/>
                    </a:lnTo>
                    <a:lnTo>
                      <a:pt x="408" y="0"/>
                    </a:lnTo>
                    <a:lnTo>
                      <a:pt x="430" y="35"/>
                    </a:lnTo>
                    <a:lnTo>
                      <a:pt x="425" y="279"/>
                    </a:lnTo>
                    <a:lnTo>
                      <a:pt x="402" y="30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5" name="Freeform 35"/>
              <p:cNvSpPr>
                <a:spLocks noEditPoints="1"/>
              </p:cNvSpPr>
              <p:nvPr/>
            </p:nvSpPr>
            <p:spPr bwMode="auto">
              <a:xfrm>
                <a:off x="4125" y="3181"/>
                <a:ext cx="452" cy="368"/>
              </a:xfrm>
              <a:custGeom>
                <a:avLst/>
                <a:gdLst>
                  <a:gd name="T0" fmla="*/ 332 w 359"/>
                  <a:gd name="T1" fmla="*/ 0 h 292"/>
                  <a:gd name="T2" fmla="*/ 27 w 359"/>
                  <a:gd name="T3" fmla="*/ 0 h 292"/>
                  <a:gd name="T4" fmla="*/ 0 w 359"/>
                  <a:gd name="T5" fmla="*/ 27 h 292"/>
                  <a:gd name="T6" fmla="*/ 0 w 359"/>
                  <a:gd name="T7" fmla="*/ 234 h 292"/>
                  <a:gd name="T8" fmla="*/ 27 w 359"/>
                  <a:gd name="T9" fmla="*/ 261 h 292"/>
                  <a:gd name="T10" fmla="*/ 147 w 359"/>
                  <a:gd name="T11" fmla="*/ 261 h 292"/>
                  <a:gd name="T12" fmla="*/ 147 w 359"/>
                  <a:gd name="T13" fmla="*/ 279 h 292"/>
                  <a:gd name="T14" fmla="*/ 33 w 359"/>
                  <a:gd name="T15" fmla="*/ 279 h 292"/>
                  <a:gd name="T16" fmla="*/ 27 w 359"/>
                  <a:gd name="T17" fmla="*/ 286 h 292"/>
                  <a:gd name="T18" fmla="*/ 33 w 359"/>
                  <a:gd name="T19" fmla="*/ 292 h 292"/>
                  <a:gd name="T20" fmla="*/ 327 w 359"/>
                  <a:gd name="T21" fmla="*/ 292 h 292"/>
                  <a:gd name="T22" fmla="*/ 333 w 359"/>
                  <a:gd name="T23" fmla="*/ 286 h 292"/>
                  <a:gd name="T24" fmla="*/ 327 w 359"/>
                  <a:gd name="T25" fmla="*/ 279 h 292"/>
                  <a:gd name="T26" fmla="*/ 226 w 359"/>
                  <a:gd name="T27" fmla="*/ 279 h 292"/>
                  <a:gd name="T28" fmla="*/ 226 w 359"/>
                  <a:gd name="T29" fmla="*/ 261 h 292"/>
                  <a:gd name="T30" fmla="*/ 332 w 359"/>
                  <a:gd name="T31" fmla="*/ 261 h 292"/>
                  <a:gd name="T32" fmla="*/ 359 w 359"/>
                  <a:gd name="T33" fmla="*/ 234 h 292"/>
                  <a:gd name="T34" fmla="*/ 359 w 359"/>
                  <a:gd name="T35" fmla="*/ 27 h 292"/>
                  <a:gd name="T36" fmla="*/ 332 w 359"/>
                  <a:gd name="T37" fmla="*/ 0 h 292"/>
                  <a:gd name="T38" fmla="*/ 340 w 359"/>
                  <a:gd name="T39" fmla="*/ 215 h 292"/>
                  <a:gd name="T40" fmla="*/ 316 w 359"/>
                  <a:gd name="T41" fmla="*/ 238 h 292"/>
                  <a:gd name="T42" fmla="*/ 45 w 359"/>
                  <a:gd name="T43" fmla="*/ 238 h 292"/>
                  <a:gd name="T44" fmla="*/ 21 w 359"/>
                  <a:gd name="T45" fmla="*/ 215 h 292"/>
                  <a:gd name="T46" fmla="*/ 21 w 359"/>
                  <a:gd name="T47" fmla="*/ 40 h 292"/>
                  <a:gd name="T48" fmla="*/ 45 w 359"/>
                  <a:gd name="T49" fmla="*/ 17 h 292"/>
                  <a:gd name="T50" fmla="*/ 316 w 359"/>
                  <a:gd name="T51" fmla="*/ 17 h 292"/>
                  <a:gd name="T52" fmla="*/ 340 w 359"/>
                  <a:gd name="T53" fmla="*/ 40 h 292"/>
                  <a:gd name="T54" fmla="*/ 340 w 359"/>
                  <a:gd name="T55" fmla="*/ 215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" h="292">
                    <a:moveTo>
                      <a:pt x="332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49"/>
                      <a:pt x="12" y="261"/>
                      <a:pt x="27" y="261"/>
                    </a:cubicBezTo>
                    <a:cubicBezTo>
                      <a:pt x="147" y="261"/>
                      <a:pt x="147" y="261"/>
                      <a:pt x="147" y="261"/>
                    </a:cubicBezTo>
                    <a:cubicBezTo>
                      <a:pt x="147" y="279"/>
                      <a:pt x="147" y="279"/>
                      <a:pt x="147" y="279"/>
                    </a:cubicBezTo>
                    <a:cubicBezTo>
                      <a:pt x="33" y="279"/>
                      <a:pt x="33" y="279"/>
                      <a:pt x="33" y="279"/>
                    </a:cubicBezTo>
                    <a:cubicBezTo>
                      <a:pt x="30" y="279"/>
                      <a:pt x="27" y="282"/>
                      <a:pt x="27" y="286"/>
                    </a:cubicBezTo>
                    <a:cubicBezTo>
                      <a:pt x="27" y="289"/>
                      <a:pt x="30" y="292"/>
                      <a:pt x="33" y="292"/>
                    </a:cubicBezTo>
                    <a:cubicBezTo>
                      <a:pt x="327" y="292"/>
                      <a:pt x="327" y="292"/>
                      <a:pt x="327" y="292"/>
                    </a:cubicBezTo>
                    <a:cubicBezTo>
                      <a:pt x="330" y="292"/>
                      <a:pt x="333" y="289"/>
                      <a:pt x="333" y="286"/>
                    </a:cubicBezTo>
                    <a:cubicBezTo>
                      <a:pt x="333" y="282"/>
                      <a:pt x="330" y="279"/>
                      <a:pt x="327" y="279"/>
                    </a:cubicBezTo>
                    <a:cubicBezTo>
                      <a:pt x="226" y="279"/>
                      <a:pt x="226" y="279"/>
                      <a:pt x="226" y="279"/>
                    </a:cubicBezTo>
                    <a:cubicBezTo>
                      <a:pt x="226" y="261"/>
                      <a:pt x="226" y="261"/>
                      <a:pt x="226" y="261"/>
                    </a:cubicBezTo>
                    <a:cubicBezTo>
                      <a:pt x="332" y="261"/>
                      <a:pt x="332" y="261"/>
                      <a:pt x="332" y="261"/>
                    </a:cubicBezTo>
                    <a:cubicBezTo>
                      <a:pt x="347" y="261"/>
                      <a:pt x="359" y="249"/>
                      <a:pt x="359" y="234"/>
                    </a:cubicBezTo>
                    <a:cubicBezTo>
                      <a:pt x="359" y="27"/>
                      <a:pt x="359" y="27"/>
                      <a:pt x="359" y="27"/>
                    </a:cubicBezTo>
                    <a:cubicBezTo>
                      <a:pt x="359" y="12"/>
                      <a:pt x="347" y="0"/>
                      <a:pt x="332" y="0"/>
                    </a:cubicBezTo>
                    <a:close/>
                    <a:moveTo>
                      <a:pt x="340" y="215"/>
                    </a:moveTo>
                    <a:cubicBezTo>
                      <a:pt x="340" y="228"/>
                      <a:pt x="329" y="238"/>
                      <a:pt x="316" y="238"/>
                    </a:cubicBezTo>
                    <a:cubicBezTo>
                      <a:pt x="45" y="238"/>
                      <a:pt x="45" y="238"/>
                      <a:pt x="45" y="238"/>
                    </a:cubicBezTo>
                    <a:cubicBezTo>
                      <a:pt x="31" y="238"/>
                      <a:pt x="21" y="228"/>
                      <a:pt x="21" y="215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21" y="27"/>
                      <a:pt x="31" y="17"/>
                      <a:pt x="45" y="17"/>
                    </a:cubicBezTo>
                    <a:cubicBezTo>
                      <a:pt x="316" y="17"/>
                      <a:pt x="316" y="17"/>
                      <a:pt x="316" y="17"/>
                    </a:cubicBezTo>
                    <a:cubicBezTo>
                      <a:pt x="329" y="17"/>
                      <a:pt x="340" y="27"/>
                      <a:pt x="340" y="40"/>
                    </a:cubicBezTo>
                    <a:lnTo>
                      <a:pt x="340" y="21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6" name="Oval 36"/>
              <p:cNvSpPr>
                <a:spLocks noChangeArrowheads="1"/>
              </p:cNvSpPr>
              <p:nvPr/>
            </p:nvSpPr>
            <p:spPr bwMode="auto">
              <a:xfrm>
                <a:off x="4567" y="3571"/>
                <a:ext cx="88" cy="86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" name="Freeform 37"/>
              <p:cNvSpPr>
                <a:spLocks/>
              </p:cNvSpPr>
              <p:nvPr/>
            </p:nvSpPr>
            <p:spPr bwMode="auto">
              <a:xfrm>
                <a:off x="4523" y="3363"/>
                <a:ext cx="159" cy="127"/>
              </a:xfrm>
              <a:custGeom>
                <a:avLst/>
                <a:gdLst>
                  <a:gd name="T0" fmla="*/ 3 w 159"/>
                  <a:gd name="T1" fmla="*/ 127 h 127"/>
                  <a:gd name="T2" fmla="*/ 0 w 159"/>
                  <a:gd name="T3" fmla="*/ 0 h 127"/>
                  <a:gd name="T4" fmla="*/ 158 w 159"/>
                  <a:gd name="T5" fmla="*/ 4 h 127"/>
                  <a:gd name="T6" fmla="*/ 159 w 159"/>
                  <a:gd name="T7" fmla="*/ 127 h 127"/>
                  <a:gd name="T8" fmla="*/ 3 w 159"/>
                  <a:gd name="T9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127">
                    <a:moveTo>
                      <a:pt x="3" y="127"/>
                    </a:moveTo>
                    <a:lnTo>
                      <a:pt x="0" y="0"/>
                    </a:lnTo>
                    <a:lnTo>
                      <a:pt x="158" y="4"/>
                    </a:lnTo>
                    <a:lnTo>
                      <a:pt x="159" y="127"/>
                    </a:lnTo>
                    <a:lnTo>
                      <a:pt x="3" y="127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" name="Freeform 38"/>
              <p:cNvSpPr>
                <a:spLocks noEditPoints="1"/>
              </p:cNvSpPr>
              <p:nvPr/>
            </p:nvSpPr>
            <p:spPr bwMode="auto">
              <a:xfrm>
                <a:off x="4500" y="3307"/>
                <a:ext cx="208" cy="383"/>
              </a:xfrm>
              <a:custGeom>
                <a:avLst/>
                <a:gdLst>
                  <a:gd name="T0" fmla="*/ 83 w 165"/>
                  <a:gd name="T1" fmla="*/ 0 h 304"/>
                  <a:gd name="T2" fmla="*/ 0 w 165"/>
                  <a:gd name="T3" fmla="*/ 69 h 304"/>
                  <a:gd name="T4" fmla="*/ 0 w 165"/>
                  <a:gd name="T5" fmla="*/ 236 h 304"/>
                  <a:gd name="T6" fmla="*/ 83 w 165"/>
                  <a:gd name="T7" fmla="*/ 304 h 304"/>
                  <a:gd name="T8" fmla="*/ 165 w 165"/>
                  <a:gd name="T9" fmla="*/ 236 h 304"/>
                  <a:gd name="T10" fmla="*/ 165 w 165"/>
                  <a:gd name="T11" fmla="*/ 69 h 304"/>
                  <a:gd name="T12" fmla="*/ 83 w 165"/>
                  <a:gd name="T13" fmla="*/ 0 h 304"/>
                  <a:gd name="T14" fmla="*/ 85 w 165"/>
                  <a:gd name="T15" fmla="*/ 265 h 304"/>
                  <a:gd name="T16" fmla="*/ 65 w 165"/>
                  <a:gd name="T17" fmla="*/ 245 h 304"/>
                  <a:gd name="T18" fmla="*/ 85 w 165"/>
                  <a:gd name="T19" fmla="*/ 225 h 304"/>
                  <a:gd name="T20" fmla="*/ 105 w 165"/>
                  <a:gd name="T21" fmla="*/ 245 h 304"/>
                  <a:gd name="T22" fmla="*/ 85 w 165"/>
                  <a:gd name="T23" fmla="*/ 265 h 304"/>
                  <a:gd name="T24" fmla="*/ 129 w 165"/>
                  <a:gd name="T25" fmla="*/ 124 h 304"/>
                  <a:gd name="T26" fmla="*/ 38 w 165"/>
                  <a:gd name="T27" fmla="*/ 124 h 304"/>
                  <a:gd name="T28" fmla="*/ 31 w 165"/>
                  <a:gd name="T29" fmla="*/ 117 h 304"/>
                  <a:gd name="T30" fmla="*/ 38 w 165"/>
                  <a:gd name="T31" fmla="*/ 110 h 304"/>
                  <a:gd name="T32" fmla="*/ 129 w 165"/>
                  <a:gd name="T33" fmla="*/ 110 h 304"/>
                  <a:gd name="T34" fmla="*/ 136 w 165"/>
                  <a:gd name="T35" fmla="*/ 117 h 304"/>
                  <a:gd name="T36" fmla="*/ 129 w 165"/>
                  <a:gd name="T37" fmla="*/ 124 h 304"/>
                  <a:gd name="T38" fmla="*/ 129 w 165"/>
                  <a:gd name="T39" fmla="*/ 75 h 304"/>
                  <a:gd name="T40" fmla="*/ 38 w 165"/>
                  <a:gd name="T41" fmla="*/ 75 h 304"/>
                  <a:gd name="T42" fmla="*/ 31 w 165"/>
                  <a:gd name="T43" fmla="*/ 68 h 304"/>
                  <a:gd name="T44" fmla="*/ 38 w 165"/>
                  <a:gd name="T45" fmla="*/ 61 h 304"/>
                  <a:gd name="T46" fmla="*/ 129 w 165"/>
                  <a:gd name="T47" fmla="*/ 61 h 304"/>
                  <a:gd name="T48" fmla="*/ 136 w 165"/>
                  <a:gd name="T49" fmla="*/ 68 h 304"/>
                  <a:gd name="T50" fmla="*/ 129 w 165"/>
                  <a:gd name="T51" fmla="*/ 75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5" h="304">
                    <a:moveTo>
                      <a:pt x="83" y="0"/>
                    </a:moveTo>
                    <a:cubicBezTo>
                      <a:pt x="37" y="0"/>
                      <a:pt x="3" y="8"/>
                      <a:pt x="0" y="69"/>
                    </a:cubicBezTo>
                    <a:cubicBezTo>
                      <a:pt x="0" y="236"/>
                      <a:pt x="0" y="236"/>
                      <a:pt x="0" y="236"/>
                    </a:cubicBezTo>
                    <a:cubicBezTo>
                      <a:pt x="2" y="299"/>
                      <a:pt x="37" y="304"/>
                      <a:pt x="83" y="304"/>
                    </a:cubicBezTo>
                    <a:cubicBezTo>
                      <a:pt x="128" y="304"/>
                      <a:pt x="165" y="296"/>
                      <a:pt x="165" y="236"/>
                    </a:cubicBezTo>
                    <a:cubicBezTo>
                      <a:pt x="165" y="69"/>
                      <a:pt x="165" y="69"/>
                      <a:pt x="165" y="69"/>
                    </a:cubicBezTo>
                    <a:cubicBezTo>
                      <a:pt x="164" y="15"/>
                      <a:pt x="128" y="0"/>
                      <a:pt x="83" y="0"/>
                    </a:cubicBezTo>
                    <a:close/>
                    <a:moveTo>
                      <a:pt x="85" y="265"/>
                    </a:moveTo>
                    <a:cubicBezTo>
                      <a:pt x="74" y="265"/>
                      <a:pt x="65" y="256"/>
                      <a:pt x="65" y="245"/>
                    </a:cubicBezTo>
                    <a:cubicBezTo>
                      <a:pt x="65" y="234"/>
                      <a:pt x="74" y="225"/>
                      <a:pt x="85" y="225"/>
                    </a:cubicBezTo>
                    <a:cubicBezTo>
                      <a:pt x="96" y="225"/>
                      <a:pt x="105" y="234"/>
                      <a:pt x="105" y="245"/>
                    </a:cubicBezTo>
                    <a:cubicBezTo>
                      <a:pt x="105" y="256"/>
                      <a:pt x="96" y="265"/>
                      <a:pt x="85" y="265"/>
                    </a:cubicBezTo>
                    <a:close/>
                    <a:moveTo>
                      <a:pt x="129" y="124"/>
                    </a:moveTo>
                    <a:cubicBezTo>
                      <a:pt x="38" y="124"/>
                      <a:pt x="38" y="124"/>
                      <a:pt x="38" y="124"/>
                    </a:cubicBezTo>
                    <a:cubicBezTo>
                      <a:pt x="34" y="124"/>
                      <a:pt x="31" y="121"/>
                      <a:pt x="31" y="117"/>
                    </a:cubicBezTo>
                    <a:cubicBezTo>
                      <a:pt x="31" y="113"/>
                      <a:pt x="34" y="110"/>
                      <a:pt x="38" y="110"/>
                    </a:cubicBezTo>
                    <a:cubicBezTo>
                      <a:pt x="129" y="110"/>
                      <a:pt x="129" y="110"/>
                      <a:pt x="129" y="110"/>
                    </a:cubicBezTo>
                    <a:cubicBezTo>
                      <a:pt x="133" y="110"/>
                      <a:pt x="136" y="113"/>
                      <a:pt x="136" y="117"/>
                    </a:cubicBezTo>
                    <a:cubicBezTo>
                      <a:pt x="136" y="121"/>
                      <a:pt x="133" y="124"/>
                      <a:pt x="129" y="124"/>
                    </a:cubicBezTo>
                    <a:close/>
                    <a:moveTo>
                      <a:pt x="129" y="75"/>
                    </a:moveTo>
                    <a:cubicBezTo>
                      <a:pt x="38" y="75"/>
                      <a:pt x="38" y="75"/>
                      <a:pt x="38" y="75"/>
                    </a:cubicBezTo>
                    <a:cubicBezTo>
                      <a:pt x="34" y="75"/>
                      <a:pt x="31" y="72"/>
                      <a:pt x="31" y="68"/>
                    </a:cubicBezTo>
                    <a:cubicBezTo>
                      <a:pt x="31" y="64"/>
                      <a:pt x="34" y="61"/>
                      <a:pt x="38" y="61"/>
                    </a:cubicBezTo>
                    <a:cubicBezTo>
                      <a:pt x="129" y="61"/>
                      <a:pt x="129" y="61"/>
                      <a:pt x="129" y="61"/>
                    </a:cubicBezTo>
                    <a:cubicBezTo>
                      <a:pt x="133" y="61"/>
                      <a:pt x="136" y="64"/>
                      <a:pt x="136" y="68"/>
                    </a:cubicBezTo>
                    <a:cubicBezTo>
                      <a:pt x="136" y="72"/>
                      <a:pt x="133" y="75"/>
                      <a:pt x="129" y="7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0" name="Freeform 39"/>
              <p:cNvSpPr>
                <a:spLocks/>
              </p:cNvSpPr>
              <p:nvPr/>
            </p:nvSpPr>
            <p:spPr bwMode="auto">
              <a:xfrm>
                <a:off x="2823" y="1400"/>
                <a:ext cx="55" cy="53"/>
              </a:xfrm>
              <a:custGeom>
                <a:avLst/>
                <a:gdLst>
                  <a:gd name="T0" fmla="*/ 38 w 43"/>
                  <a:gd name="T1" fmla="*/ 29 h 42"/>
                  <a:gd name="T2" fmla="*/ 29 w 43"/>
                  <a:gd name="T3" fmla="*/ 4 h 42"/>
                  <a:gd name="T4" fmla="*/ 4 w 43"/>
                  <a:gd name="T5" fmla="*/ 14 h 42"/>
                  <a:gd name="T6" fmla="*/ 14 w 43"/>
                  <a:gd name="T7" fmla="*/ 38 h 42"/>
                  <a:gd name="T8" fmla="*/ 38 w 43"/>
                  <a:gd name="T9" fmla="*/ 2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38" y="29"/>
                    </a:moveTo>
                    <a:cubicBezTo>
                      <a:pt x="43" y="20"/>
                      <a:pt x="38" y="9"/>
                      <a:pt x="29" y="4"/>
                    </a:cubicBezTo>
                    <a:cubicBezTo>
                      <a:pt x="20" y="0"/>
                      <a:pt x="9" y="4"/>
                      <a:pt x="4" y="14"/>
                    </a:cubicBezTo>
                    <a:cubicBezTo>
                      <a:pt x="0" y="23"/>
                      <a:pt x="4" y="34"/>
                      <a:pt x="14" y="38"/>
                    </a:cubicBezTo>
                    <a:cubicBezTo>
                      <a:pt x="23" y="42"/>
                      <a:pt x="34" y="38"/>
                      <a:pt x="38" y="2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1" name="Freeform 40"/>
              <p:cNvSpPr>
                <a:spLocks/>
              </p:cNvSpPr>
              <p:nvPr/>
            </p:nvSpPr>
            <p:spPr bwMode="auto">
              <a:xfrm>
                <a:off x="2745" y="1365"/>
                <a:ext cx="53" cy="53"/>
              </a:xfrm>
              <a:custGeom>
                <a:avLst/>
                <a:gdLst>
                  <a:gd name="T0" fmla="*/ 38 w 42"/>
                  <a:gd name="T1" fmla="*/ 29 h 42"/>
                  <a:gd name="T2" fmla="*/ 28 w 42"/>
                  <a:gd name="T3" fmla="*/ 4 h 42"/>
                  <a:gd name="T4" fmla="*/ 4 w 42"/>
                  <a:gd name="T5" fmla="*/ 13 h 42"/>
                  <a:gd name="T6" fmla="*/ 13 w 42"/>
                  <a:gd name="T7" fmla="*/ 38 h 42"/>
                  <a:gd name="T8" fmla="*/ 38 w 42"/>
                  <a:gd name="T9" fmla="*/ 2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38" y="29"/>
                    </a:moveTo>
                    <a:cubicBezTo>
                      <a:pt x="42" y="19"/>
                      <a:pt x="38" y="8"/>
                      <a:pt x="28" y="4"/>
                    </a:cubicBezTo>
                    <a:cubicBezTo>
                      <a:pt x="19" y="0"/>
                      <a:pt x="8" y="4"/>
                      <a:pt x="4" y="13"/>
                    </a:cubicBezTo>
                    <a:cubicBezTo>
                      <a:pt x="0" y="23"/>
                      <a:pt x="4" y="34"/>
                      <a:pt x="13" y="38"/>
                    </a:cubicBezTo>
                    <a:cubicBezTo>
                      <a:pt x="22" y="42"/>
                      <a:pt x="34" y="38"/>
                      <a:pt x="38" y="2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2" name="Freeform 41"/>
              <p:cNvSpPr>
                <a:spLocks/>
              </p:cNvSpPr>
              <p:nvPr/>
            </p:nvSpPr>
            <p:spPr bwMode="auto">
              <a:xfrm>
                <a:off x="2666" y="1328"/>
                <a:ext cx="53" cy="54"/>
              </a:xfrm>
              <a:custGeom>
                <a:avLst/>
                <a:gdLst>
                  <a:gd name="T0" fmla="*/ 38 w 42"/>
                  <a:gd name="T1" fmla="*/ 29 h 43"/>
                  <a:gd name="T2" fmla="*/ 29 w 42"/>
                  <a:gd name="T3" fmla="*/ 5 h 43"/>
                  <a:gd name="T4" fmla="*/ 4 w 42"/>
                  <a:gd name="T5" fmla="*/ 14 h 43"/>
                  <a:gd name="T6" fmla="*/ 14 w 42"/>
                  <a:gd name="T7" fmla="*/ 39 h 43"/>
                  <a:gd name="T8" fmla="*/ 38 w 42"/>
                  <a:gd name="T9" fmla="*/ 2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3">
                    <a:moveTo>
                      <a:pt x="38" y="29"/>
                    </a:moveTo>
                    <a:cubicBezTo>
                      <a:pt x="42" y="20"/>
                      <a:pt x="38" y="9"/>
                      <a:pt x="29" y="5"/>
                    </a:cubicBezTo>
                    <a:cubicBezTo>
                      <a:pt x="20" y="0"/>
                      <a:pt x="9" y="5"/>
                      <a:pt x="4" y="14"/>
                    </a:cubicBezTo>
                    <a:cubicBezTo>
                      <a:pt x="0" y="23"/>
                      <a:pt x="4" y="34"/>
                      <a:pt x="14" y="39"/>
                    </a:cubicBezTo>
                    <a:cubicBezTo>
                      <a:pt x="23" y="43"/>
                      <a:pt x="34" y="39"/>
                      <a:pt x="38" y="2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3" name="Freeform 42"/>
              <p:cNvSpPr>
                <a:spLocks/>
              </p:cNvSpPr>
              <p:nvPr/>
            </p:nvSpPr>
            <p:spPr bwMode="auto">
              <a:xfrm>
                <a:off x="2586" y="1293"/>
                <a:ext cx="55" cy="53"/>
              </a:xfrm>
              <a:custGeom>
                <a:avLst/>
                <a:gdLst>
                  <a:gd name="T0" fmla="*/ 39 w 43"/>
                  <a:gd name="T1" fmla="*/ 29 h 42"/>
                  <a:gd name="T2" fmla="*/ 29 w 43"/>
                  <a:gd name="T3" fmla="*/ 4 h 42"/>
                  <a:gd name="T4" fmla="*/ 5 w 43"/>
                  <a:gd name="T5" fmla="*/ 14 h 42"/>
                  <a:gd name="T6" fmla="*/ 14 w 43"/>
                  <a:gd name="T7" fmla="*/ 38 h 42"/>
                  <a:gd name="T8" fmla="*/ 39 w 43"/>
                  <a:gd name="T9" fmla="*/ 2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39" y="29"/>
                    </a:moveTo>
                    <a:cubicBezTo>
                      <a:pt x="43" y="20"/>
                      <a:pt x="39" y="9"/>
                      <a:pt x="29" y="4"/>
                    </a:cubicBezTo>
                    <a:cubicBezTo>
                      <a:pt x="20" y="0"/>
                      <a:pt x="9" y="4"/>
                      <a:pt x="5" y="14"/>
                    </a:cubicBezTo>
                    <a:cubicBezTo>
                      <a:pt x="0" y="23"/>
                      <a:pt x="5" y="34"/>
                      <a:pt x="14" y="38"/>
                    </a:cubicBezTo>
                    <a:cubicBezTo>
                      <a:pt x="23" y="42"/>
                      <a:pt x="34" y="38"/>
                      <a:pt x="39" y="2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4" name="Freeform 43"/>
              <p:cNvSpPr>
                <a:spLocks/>
              </p:cNvSpPr>
              <p:nvPr/>
            </p:nvSpPr>
            <p:spPr bwMode="auto">
              <a:xfrm>
                <a:off x="2508" y="1258"/>
                <a:ext cx="53" cy="53"/>
              </a:xfrm>
              <a:custGeom>
                <a:avLst/>
                <a:gdLst>
                  <a:gd name="T0" fmla="*/ 38 w 42"/>
                  <a:gd name="T1" fmla="*/ 29 h 42"/>
                  <a:gd name="T2" fmla="*/ 29 w 42"/>
                  <a:gd name="T3" fmla="*/ 4 h 42"/>
                  <a:gd name="T4" fmla="*/ 4 w 42"/>
                  <a:gd name="T5" fmla="*/ 13 h 42"/>
                  <a:gd name="T6" fmla="*/ 13 w 42"/>
                  <a:gd name="T7" fmla="*/ 38 h 42"/>
                  <a:gd name="T8" fmla="*/ 38 w 42"/>
                  <a:gd name="T9" fmla="*/ 2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38" y="29"/>
                    </a:moveTo>
                    <a:cubicBezTo>
                      <a:pt x="42" y="19"/>
                      <a:pt x="38" y="8"/>
                      <a:pt x="29" y="4"/>
                    </a:cubicBezTo>
                    <a:cubicBezTo>
                      <a:pt x="19" y="0"/>
                      <a:pt x="8" y="4"/>
                      <a:pt x="4" y="13"/>
                    </a:cubicBezTo>
                    <a:cubicBezTo>
                      <a:pt x="0" y="23"/>
                      <a:pt x="4" y="34"/>
                      <a:pt x="13" y="38"/>
                    </a:cubicBezTo>
                    <a:cubicBezTo>
                      <a:pt x="23" y="42"/>
                      <a:pt x="34" y="38"/>
                      <a:pt x="38" y="2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5" name="Freeform 44"/>
              <p:cNvSpPr>
                <a:spLocks/>
              </p:cNvSpPr>
              <p:nvPr/>
            </p:nvSpPr>
            <p:spPr bwMode="auto">
              <a:xfrm>
                <a:off x="2429" y="1221"/>
                <a:ext cx="54" cy="54"/>
              </a:xfrm>
              <a:custGeom>
                <a:avLst/>
                <a:gdLst>
                  <a:gd name="T0" fmla="*/ 39 w 43"/>
                  <a:gd name="T1" fmla="*/ 29 h 43"/>
                  <a:gd name="T2" fmla="*/ 29 w 43"/>
                  <a:gd name="T3" fmla="*/ 5 h 43"/>
                  <a:gd name="T4" fmla="*/ 5 w 43"/>
                  <a:gd name="T5" fmla="*/ 14 h 43"/>
                  <a:gd name="T6" fmla="*/ 14 w 43"/>
                  <a:gd name="T7" fmla="*/ 39 h 43"/>
                  <a:gd name="T8" fmla="*/ 39 w 43"/>
                  <a:gd name="T9" fmla="*/ 2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39" y="29"/>
                    </a:moveTo>
                    <a:cubicBezTo>
                      <a:pt x="43" y="20"/>
                      <a:pt x="39" y="9"/>
                      <a:pt x="29" y="5"/>
                    </a:cubicBezTo>
                    <a:cubicBezTo>
                      <a:pt x="20" y="0"/>
                      <a:pt x="9" y="5"/>
                      <a:pt x="5" y="14"/>
                    </a:cubicBezTo>
                    <a:cubicBezTo>
                      <a:pt x="0" y="23"/>
                      <a:pt x="5" y="34"/>
                      <a:pt x="14" y="39"/>
                    </a:cubicBezTo>
                    <a:cubicBezTo>
                      <a:pt x="23" y="43"/>
                      <a:pt x="34" y="39"/>
                      <a:pt x="39" y="2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6" name="Freeform 45"/>
              <p:cNvSpPr>
                <a:spLocks/>
              </p:cNvSpPr>
              <p:nvPr/>
            </p:nvSpPr>
            <p:spPr bwMode="auto">
              <a:xfrm>
                <a:off x="2351" y="1186"/>
                <a:ext cx="53" cy="53"/>
              </a:xfrm>
              <a:custGeom>
                <a:avLst/>
                <a:gdLst>
                  <a:gd name="T0" fmla="*/ 38 w 42"/>
                  <a:gd name="T1" fmla="*/ 29 h 42"/>
                  <a:gd name="T2" fmla="*/ 29 w 42"/>
                  <a:gd name="T3" fmla="*/ 4 h 42"/>
                  <a:gd name="T4" fmla="*/ 4 w 42"/>
                  <a:gd name="T5" fmla="*/ 14 h 42"/>
                  <a:gd name="T6" fmla="*/ 13 w 42"/>
                  <a:gd name="T7" fmla="*/ 38 h 42"/>
                  <a:gd name="T8" fmla="*/ 38 w 42"/>
                  <a:gd name="T9" fmla="*/ 2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38" y="29"/>
                    </a:moveTo>
                    <a:cubicBezTo>
                      <a:pt x="42" y="20"/>
                      <a:pt x="38" y="9"/>
                      <a:pt x="29" y="4"/>
                    </a:cubicBezTo>
                    <a:cubicBezTo>
                      <a:pt x="19" y="0"/>
                      <a:pt x="8" y="4"/>
                      <a:pt x="4" y="14"/>
                    </a:cubicBezTo>
                    <a:cubicBezTo>
                      <a:pt x="0" y="23"/>
                      <a:pt x="4" y="34"/>
                      <a:pt x="13" y="38"/>
                    </a:cubicBezTo>
                    <a:cubicBezTo>
                      <a:pt x="23" y="42"/>
                      <a:pt x="34" y="38"/>
                      <a:pt x="38" y="2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7" name="Freeform 46"/>
              <p:cNvSpPr>
                <a:spLocks/>
              </p:cNvSpPr>
              <p:nvPr/>
            </p:nvSpPr>
            <p:spPr bwMode="auto">
              <a:xfrm>
                <a:off x="2271" y="1151"/>
                <a:ext cx="54" cy="52"/>
              </a:xfrm>
              <a:custGeom>
                <a:avLst/>
                <a:gdLst>
                  <a:gd name="T0" fmla="*/ 39 w 43"/>
                  <a:gd name="T1" fmla="*/ 29 h 42"/>
                  <a:gd name="T2" fmla="*/ 29 w 43"/>
                  <a:gd name="T3" fmla="*/ 4 h 42"/>
                  <a:gd name="T4" fmla="*/ 5 w 43"/>
                  <a:gd name="T5" fmla="*/ 13 h 42"/>
                  <a:gd name="T6" fmla="*/ 14 w 43"/>
                  <a:gd name="T7" fmla="*/ 38 h 42"/>
                  <a:gd name="T8" fmla="*/ 39 w 43"/>
                  <a:gd name="T9" fmla="*/ 2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39" y="29"/>
                    </a:moveTo>
                    <a:cubicBezTo>
                      <a:pt x="43" y="19"/>
                      <a:pt x="39" y="8"/>
                      <a:pt x="29" y="4"/>
                    </a:cubicBezTo>
                    <a:cubicBezTo>
                      <a:pt x="20" y="0"/>
                      <a:pt x="9" y="4"/>
                      <a:pt x="5" y="13"/>
                    </a:cubicBezTo>
                    <a:cubicBezTo>
                      <a:pt x="0" y="23"/>
                      <a:pt x="4" y="34"/>
                      <a:pt x="14" y="38"/>
                    </a:cubicBezTo>
                    <a:cubicBezTo>
                      <a:pt x="23" y="42"/>
                      <a:pt x="34" y="38"/>
                      <a:pt x="39" y="2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8" name="Freeform 47"/>
              <p:cNvSpPr>
                <a:spLocks/>
              </p:cNvSpPr>
              <p:nvPr/>
            </p:nvSpPr>
            <p:spPr bwMode="auto">
              <a:xfrm>
                <a:off x="2193" y="1114"/>
                <a:ext cx="53" cy="54"/>
              </a:xfrm>
              <a:custGeom>
                <a:avLst/>
                <a:gdLst>
                  <a:gd name="T0" fmla="*/ 38 w 42"/>
                  <a:gd name="T1" fmla="*/ 29 h 43"/>
                  <a:gd name="T2" fmla="*/ 29 w 42"/>
                  <a:gd name="T3" fmla="*/ 5 h 43"/>
                  <a:gd name="T4" fmla="*/ 4 w 42"/>
                  <a:gd name="T5" fmla="*/ 14 h 43"/>
                  <a:gd name="T6" fmla="*/ 13 w 42"/>
                  <a:gd name="T7" fmla="*/ 39 h 43"/>
                  <a:gd name="T8" fmla="*/ 38 w 42"/>
                  <a:gd name="T9" fmla="*/ 2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3">
                    <a:moveTo>
                      <a:pt x="38" y="29"/>
                    </a:moveTo>
                    <a:cubicBezTo>
                      <a:pt x="42" y="20"/>
                      <a:pt x="38" y="9"/>
                      <a:pt x="29" y="5"/>
                    </a:cubicBezTo>
                    <a:cubicBezTo>
                      <a:pt x="19" y="0"/>
                      <a:pt x="8" y="5"/>
                      <a:pt x="4" y="14"/>
                    </a:cubicBezTo>
                    <a:cubicBezTo>
                      <a:pt x="0" y="23"/>
                      <a:pt x="4" y="34"/>
                      <a:pt x="13" y="39"/>
                    </a:cubicBezTo>
                    <a:cubicBezTo>
                      <a:pt x="23" y="43"/>
                      <a:pt x="34" y="39"/>
                      <a:pt x="38" y="2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9" name="Freeform 48"/>
              <p:cNvSpPr>
                <a:spLocks/>
              </p:cNvSpPr>
              <p:nvPr/>
            </p:nvSpPr>
            <p:spPr bwMode="auto">
              <a:xfrm>
                <a:off x="2114" y="1079"/>
                <a:ext cx="54" cy="53"/>
              </a:xfrm>
              <a:custGeom>
                <a:avLst/>
                <a:gdLst>
                  <a:gd name="T0" fmla="*/ 38 w 43"/>
                  <a:gd name="T1" fmla="*/ 29 h 42"/>
                  <a:gd name="T2" fmla="*/ 29 w 43"/>
                  <a:gd name="T3" fmla="*/ 4 h 42"/>
                  <a:gd name="T4" fmla="*/ 4 w 43"/>
                  <a:gd name="T5" fmla="*/ 14 h 42"/>
                  <a:gd name="T6" fmla="*/ 14 w 43"/>
                  <a:gd name="T7" fmla="*/ 38 h 42"/>
                  <a:gd name="T8" fmla="*/ 38 w 43"/>
                  <a:gd name="T9" fmla="*/ 2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38" y="29"/>
                    </a:moveTo>
                    <a:cubicBezTo>
                      <a:pt x="43" y="20"/>
                      <a:pt x="39" y="9"/>
                      <a:pt x="29" y="4"/>
                    </a:cubicBezTo>
                    <a:cubicBezTo>
                      <a:pt x="20" y="0"/>
                      <a:pt x="9" y="4"/>
                      <a:pt x="4" y="14"/>
                    </a:cubicBezTo>
                    <a:cubicBezTo>
                      <a:pt x="0" y="23"/>
                      <a:pt x="4" y="34"/>
                      <a:pt x="14" y="38"/>
                    </a:cubicBezTo>
                    <a:cubicBezTo>
                      <a:pt x="23" y="42"/>
                      <a:pt x="34" y="38"/>
                      <a:pt x="38" y="2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0" name="Freeform 49"/>
              <p:cNvSpPr>
                <a:spLocks/>
              </p:cNvSpPr>
              <p:nvPr/>
            </p:nvSpPr>
            <p:spPr bwMode="auto">
              <a:xfrm>
                <a:off x="2035" y="1043"/>
                <a:ext cx="53" cy="53"/>
              </a:xfrm>
              <a:custGeom>
                <a:avLst/>
                <a:gdLst>
                  <a:gd name="T0" fmla="*/ 38 w 42"/>
                  <a:gd name="T1" fmla="*/ 29 h 42"/>
                  <a:gd name="T2" fmla="*/ 29 w 42"/>
                  <a:gd name="T3" fmla="*/ 4 h 42"/>
                  <a:gd name="T4" fmla="*/ 4 w 42"/>
                  <a:gd name="T5" fmla="*/ 13 h 42"/>
                  <a:gd name="T6" fmla="*/ 13 w 42"/>
                  <a:gd name="T7" fmla="*/ 38 h 42"/>
                  <a:gd name="T8" fmla="*/ 38 w 42"/>
                  <a:gd name="T9" fmla="*/ 2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38" y="29"/>
                    </a:moveTo>
                    <a:cubicBezTo>
                      <a:pt x="42" y="19"/>
                      <a:pt x="38" y="8"/>
                      <a:pt x="29" y="4"/>
                    </a:cubicBezTo>
                    <a:cubicBezTo>
                      <a:pt x="19" y="0"/>
                      <a:pt x="8" y="4"/>
                      <a:pt x="4" y="13"/>
                    </a:cubicBezTo>
                    <a:cubicBezTo>
                      <a:pt x="0" y="23"/>
                      <a:pt x="4" y="34"/>
                      <a:pt x="13" y="38"/>
                    </a:cubicBezTo>
                    <a:cubicBezTo>
                      <a:pt x="23" y="42"/>
                      <a:pt x="34" y="38"/>
                      <a:pt x="38" y="2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1" name="Freeform 50"/>
              <p:cNvSpPr>
                <a:spLocks/>
              </p:cNvSpPr>
              <p:nvPr/>
            </p:nvSpPr>
            <p:spPr bwMode="auto">
              <a:xfrm>
                <a:off x="1956" y="1007"/>
                <a:ext cx="54" cy="54"/>
              </a:xfrm>
              <a:custGeom>
                <a:avLst/>
                <a:gdLst>
                  <a:gd name="T0" fmla="*/ 38 w 43"/>
                  <a:gd name="T1" fmla="*/ 29 h 43"/>
                  <a:gd name="T2" fmla="*/ 29 w 43"/>
                  <a:gd name="T3" fmla="*/ 5 h 43"/>
                  <a:gd name="T4" fmla="*/ 4 w 43"/>
                  <a:gd name="T5" fmla="*/ 14 h 43"/>
                  <a:gd name="T6" fmla="*/ 14 w 43"/>
                  <a:gd name="T7" fmla="*/ 39 h 43"/>
                  <a:gd name="T8" fmla="*/ 38 w 43"/>
                  <a:gd name="T9" fmla="*/ 2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38" y="29"/>
                    </a:moveTo>
                    <a:cubicBezTo>
                      <a:pt x="43" y="20"/>
                      <a:pt x="38" y="9"/>
                      <a:pt x="29" y="5"/>
                    </a:cubicBezTo>
                    <a:cubicBezTo>
                      <a:pt x="20" y="0"/>
                      <a:pt x="9" y="4"/>
                      <a:pt x="4" y="14"/>
                    </a:cubicBezTo>
                    <a:cubicBezTo>
                      <a:pt x="0" y="23"/>
                      <a:pt x="4" y="34"/>
                      <a:pt x="14" y="39"/>
                    </a:cubicBezTo>
                    <a:cubicBezTo>
                      <a:pt x="23" y="43"/>
                      <a:pt x="34" y="39"/>
                      <a:pt x="38" y="2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2" name="Freeform 51"/>
              <p:cNvSpPr>
                <a:spLocks/>
              </p:cNvSpPr>
              <p:nvPr/>
            </p:nvSpPr>
            <p:spPr bwMode="auto">
              <a:xfrm>
                <a:off x="1878" y="972"/>
                <a:ext cx="53" cy="52"/>
              </a:xfrm>
              <a:custGeom>
                <a:avLst/>
                <a:gdLst>
                  <a:gd name="T0" fmla="*/ 38 w 42"/>
                  <a:gd name="T1" fmla="*/ 29 h 42"/>
                  <a:gd name="T2" fmla="*/ 29 w 42"/>
                  <a:gd name="T3" fmla="*/ 4 h 42"/>
                  <a:gd name="T4" fmla="*/ 4 w 42"/>
                  <a:gd name="T5" fmla="*/ 14 h 42"/>
                  <a:gd name="T6" fmla="*/ 13 w 42"/>
                  <a:gd name="T7" fmla="*/ 38 h 42"/>
                  <a:gd name="T8" fmla="*/ 38 w 42"/>
                  <a:gd name="T9" fmla="*/ 2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38" y="29"/>
                    </a:moveTo>
                    <a:cubicBezTo>
                      <a:pt x="42" y="20"/>
                      <a:pt x="38" y="8"/>
                      <a:pt x="29" y="4"/>
                    </a:cubicBezTo>
                    <a:cubicBezTo>
                      <a:pt x="19" y="0"/>
                      <a:pt x="8" y="4"/>
                      <a:pt x="4" y="14"/>
                    </a:cubicBezTo>
                    <a:cubicBezTo>
                      <a:pt x="0" y="23"/>
                      <a:pt x="4" y="34"/>
                      <a:pt x="13" y="38"/>
                    </a:cubicBezTo>
                    <a:cubicBezTo>
                      <a:pt x="23" y="42"/>
                      <a:pt x="34" y="38"/>
                      <a:pt x="38" y="2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3" name="Freeform 52"/>
              <p:cNvSpPr>
                <a:spLocks/>
              </p:cNvSpPr>
              <p:nvPr/>
            </p:nvSpPr>
            <p:spPr bwMode="auto">
              <a:xfrm>
                <a:off x="1798" y="936"/>
                <a:ext cx="55" cy="53"/>
              </a:xfrm>
              <a:custGeom>
                <a:avLst/>
                <a:gdLst>
                  <a:gd name="T0" fmla="*/ 38 w 43"/>
                  <a:gd name="T1" fmla="*/ 29 h 42"/>
                  <a:gd name="T2" fmla="*/ 29 w 43"/>
                  <a:gd name="T3" fmla="*/ 4 h 42"/>
                  <a:gd name="T4" fmla="*/ 4 w 43"/>
                  <a:gd name="T5" fmla="*/ 13 h 42"/>
                  <a:gd name="T6" fmla="*/ 14 w 43"/>
                  <a:gd name="T7" fmla="*/ 38 h 42"/>
                  <a:gd name="T8" fmla="*/ 38 w 43"/>
                  <a:gd name="T9" fmla="*/ 2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38" y="29"/>
                    </a:moveTo>
                    <a:cubicBezTo>
                      <a:pt x="43" y="19"/>
                      <a:pt x="38" y="8"/>
                      <a:pt x="29" y="4"/>
                    </a:cubicBezTo>
                    <a:cubicBezTo>
                      <a:pt x="20" y="0"/>
                      <a:pt x="9" y="4"/>
                      <a:pt x="4" y="13"/>
                    </a:cubicBezTo>
                    <a:cubicBezTo>
                      <a:pt x="0" y="23"/>
                      <a:pt x="4" y="34"/>
                      <a:pt x="14" y="38"/>
                    </a:cubicBezTo>
                    <a:cubicBezTo>
                      <a:pt x="23" y="42"/>
                      <a:pt x="34" y="38"/>
                      <a:pt x="38" y="2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4" name="Freeform 53"/>
              <p:cNvSpPr>
                <a:spLocks/>
              </p:cNvSpPr>
              <p:nvPr/>
            </p:nvSpPr>
            <p:spPr bwMode="auto">
              <a:xfrm>
                <a:off x="1720" y="900"/>
                <a:ext cx="53" cy="54"/>
              </a:xfrm>
              <a:custGeom>
                <a:avLst/>
                <a:gdLst>
                  <a:gd name="T0" fmla="*/ 38 w 42"/>
                  <a:gd name="T1" fmla="*/ 29 h 43"/>
                  <a:gd name="T2" fmla="*/ 28 w 42"/>
                  <a:gd name="T3" fmla="*/ 5 h 43"/>
                  <a:gd name="T4" fmla="*/ 4 w 42"/>
                  <a:gd name="T5" fmla="*/ 14 h 43"/>
                  <a:gd name="T6" fmla="*/ 13 w 42"/>
                  <a:gd name="T7" fmla="*/ 39 h 43"/>
                  <a:gd name="T8" fmla="*/ 38 w 42"/>
                  <a:gd name="T9" fmla="*/ 2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3">
                    <a:moveTo>
                      <a:pt x="38" y="29"/>
                    </a:moveTo>
                    <a:cubicBezTo>
                      <a:pt x="42" y="20"/>
                      <a:pt x="38" y="9"/>
                      <a:pt x="28" y="5"/>
                    </a:cubicBezTo>
                    <a:cubicBezTo>
                      <a:pt x="19" y="0"/>
                      <a:pt x="8" y="4"/>
                      <a:pt x="4" y="14"/>
                    </a:cubicBezTo>
                    <a:cubicBezTo>
                      <a:pt x="0" y="23"/>
                      <a:pt x="4" y="34"/>
                      <a:pt x="13" y="39"/>
                    </a:cubicBezTo>
                    <a:cubicBezTo>
                      <a:pt x="22" y="43"/>
                      <a:pt x="33" y="39"/>
                      <a:pt x="38" y="2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5" name="Freeform 54"/>
              <p:cNvSpPr>
                <a:spLocks/>
              </p:cNvSpPr>
              <p:nvPr/>
            </p:nvSpPr>
            <p:spPr bwMode="auto">
              <a:xfrm>
                <a:off x="2159" y="1829"/>
                <a:ext cx="48" cy="46"/>
              </a:xfrm>
              <a:custGeom>
                <a:avLst/>
                <a:gdLst>
                  <a:gd name="T0" fmla="*/ 38 w 38"/>
                  <a:gd name="T1" fmla="*/ 19 h 37"/>
                  <a:gd name="T2" fmla="*/ 19 w 38"/>
                  <a:gd name="T3" fmla="*/ 0 h 37"/>
                  <a:gd name="T4" fmla="*/ 0 w 38"/>
                  <a:gd name="T5" fmla="*/ 19 h 37"/>
                  <a:gd name="T6" fmla="*/ 19 w 38"/>
                  <a:gd name="T7" fmla="*/ 37 h 37"/>
                  <a:gd name="T8" fmla="*/ 38 w 38"/>
                  <a:gd name="T9" fmla="*/ 19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7">
                    <a:moveTo>
                      <a:pt x="38" y="19"/>
                    </a:moveTo>
                    <a:cubicBezTo>
                      <a:pt x="38" y="8"/>
                      <a:pt x="29" y="0"/>
                      <a:pt x="19" y="0"/>
                    </a:cubicBezTo>
                    <a:cubicBezTo>
                      <a:pt x="9" y="0"/>
                      <a:pt x="0" y="9"/>
                      <a:pt x="0" y="19"/>
                    </a:cubicBezTo>
                    <a:cubicBezTo>
                      <a:pt x="0" y="29"/>
                      <a:pt x="9" y="37"/>
                      <a:pt x="19" y="37"/>
                    </a:cubicBezTo>
                    <a:cubicBezTo>
                      <a:pt x="29" y="37"/>
                      <a:pt x="38" y="29"/>
                      <a:pt x="38" y="1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6" name="Oval 55"/>
              <p:cNvSpPr>
                <a:spLocks noChangeArrowheads="1"/>
              </p:cNvSpPr>
              <p:nvPr/>
            </p:nvSpPr>
            <p:spPr bwMode="auto">
              <a:xfrm>
                <a:off x="2073" y="1829"/>
                <a:ext cx="47" cy="47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7" name="Oval 56"/>
              <p:cNvSpPr>
                <a:spLocks noChangeArrowheads="1"/>
              </p:cNvSpPr>
              <p:nvPr/>
            </p:nvSpPr>
            <p:spPr bwMode="auto">
              <a:xfrm>
                <a:off x="1986" y="1830"/>
                <a:ext cx="47" cy="46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8" name="Freeform 57"/>
              <p:cNvSpPr>
                <a:spLocks/>
              </p:cNvSpPr>
              <p:nvPr/>
            </p:nvSpPr>
            <p:spPr bwMode="auto">
              <a:xfrm>
                <a:off x="1899" y="1830"/>
                <a:ext cx="48" cy="46"/>
              </a:xfrm>
              <a:custGeom>
                <a:avLst/>
                <a:gdLst>
                  <a:gd name="T0" fmla="*/ 38 w 38"/>
                  <a:gd name="T1" fmla="*/ 18 h 37"/>
                  <a:gd name="T2" fmla="*/ 19 w 38"/>
                  <a:gd name="T3" fmla="*/ 0 h 37"/>
                  <a:gd name="T4" fmla="*/ 0 w 38"/>
                  <a:gd name="T5" fmla="*/ 19 h 37"/>
                  <a:gd name="T6" fmla="*/ 19 w 38"/>
                  <a:gd name="T7" fmla="*/ 37 h 37"/>
                  <a:gd name="T8" fmla="*/ 38 w 38"/>
                  <a:gd name="T9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7">
                    <a:moveTo>
                      <a:pt x="38" y="18"/>
                    </a:moveTo>
                    <a:cubicBezTo>
                      <a:pt x="38" y="8"/>
                      <a:pt x="29" y="0"/>
                      <a:pt x="19" y="0"/>
                    </a:cubicBezTo>
                    <a:cubicBezTo>
                      <a:pt x="9" y="0"/>
                      <a:pt x="0" y="8"/>
                      <a:pt x="0" y="19"/>
                    </a:cubicBezTo>
                    <a:cubicBezTo>
                      <a:pt x="0" y="29"/>
                      <a:pt x="9" y="37"/>
                      <a:pt x="19" y="37"/>
                    </a:cubicBezTo>
                    <a:cubicBezTo>
                      <a:pt x="29" y="37"/>
                      <a:pt x="38" y="29"/>
                      <a:pt x="38" y="1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9" name="Freeform 58"/>
              <p:cNvSpPr>
                <a:spLocks/>
              </p:cNvSpPr>
              <p:nvPr/>
            </p:nvSpPr>
            <p:spPr bwMode="auto">
              <a:xfrm>
                <a:off x="1814" y="1830"/>
                <a:ext cx="46" cy="46"/>
              </a:xfrm>
              <a:custGeom>
                <a:avLst/>
                <a:gdLst>
                  <a:gd name="T0" fmla="*/ 37 w 37"/>
                  <a:gd name="T1" fmla="*/ 19 h 37"/>
                  <a:gd name="T2" fmla="*/ 18 w 37"/>
                  <a:gd name="T3" fmla="*/ 0 h 37"/>
                  <a:gd name="T4" fmla="*/ 0 w 37"/>
                  <a:gd name="T5" fmla="*/ 19 h 37"/>
                  <a:gd name="T6" fmla="*/ 18 w 37"/>
                  <a:gd name="T7" fmla="*/ 37 h 37"/>
                  <a:gd name="T8" fmla="*/ 37 w 37"/>
                  <a:gd name="T9" fmla="*/ 19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7" y="19"/>
                    </a:moveTo>
                    <a:cubicBezTo>
                      <a:pt x="37" y="8"/>
                      <a:pt x="29" y="0"/>
                      <a:pt x="18" y="0"/>
                    </a:cubicBezTo>
                    <a:cubicBezTo>
                      <a:pt x="8" y="0"/>
                      <a:pt x="0" y="9"/>
                      <a:pt x="0" y="19"/>
                    </a:cubicBezTo>
                    <a:cubicBezTo>
                      <a:pt x="0" y="29"/>
                      <a:pt x="8" y="37"/>
                      <a:pt x="18" y="37"/>
                    </a:cubicBezTo>
                    <a:cubicBezTo>
                      <a:pt x="29" y="37"/>
                      <a:pt x="37" y="29"/>
                      <a:pt x="37" y="1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0" name="Oval 59"/>
              <p:cNvSpPr>
                <a:spLocks noChangeArrowheads="1"/>
              </p:cNvSpPr>
              <p:nvPr/>
            </p:nvSpPr>
            <p:spPr bwMode="auto">
              <a:xfrm>
                <a:off x="1727" y="1830"/>
                <a:ext cx="46" cy="48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1" name="Freeform 60"/>
              <p:cNvSpPr>
                <a:spLocks/>
              </p:cNvSpPr>
              <p:nvPr/>
            </p:nvSpPr>
            <p:spPr bwMode="auto">
              <a:xfrm>
                <a:off x="1640" y="1831"/>
                <a:ext cx="47" cy="47"/>
              </a:xfrm>
              <a:custGeom>
                <a:avLst/>
                <a:gdLst>
                  <a:gd name="T0" fmla="*/ 38 w 38"/>
                  <a:gd name="T1" fmla="*/ 18 h 37"/>
                  <a:gd name="T2" fmla="*/ 19 w 38"/>
                  <a:gd name="T3" fmla="*/ 0 h 37"/>
                  <a:gd name="T4" fmla="*/ 0 w 38"/>
                  <a:gd name="T5" fmla="*/ 18 h 37"/>
                  <a:gd name="T6" fmla="*/ 19 w 38"/>
                  <a:gd name="T7" fmla="*/ 37 h 37"/>
                  <a:gd name="T8" fmla="*/ 38 w 38"/>
                  <a:gd name="T9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7">
                    <a:moveTo>
                      <a:pt x="38" y="18"/>
                    </a:moveTo>
                    <a:cubicBezTo>
                      <a:pt x="38" y="8"/>
                      <a:pt x="29" y="0"/>
                      <a:pt x="19" y="0"/>
                    </a:cubicBezTo>
                    <a:cubicBezTo>
                      <a:pt x="9" y="0"/>
                      <a:pt x="0" y="8"/>
                      <a:pt x="0" y="18"/>
                    </a:cubicBezTo>
                    <a:cubicBezTo>
                      <a:pt x="0" y="29"/>
                      <a:pt x="9" y="37"/>
                      <a:pt x="19" y="37"/>
                    </a:cubicBezTo>
                    <a:cubicBezTo>
                      <a:pt x="29" y="37"/>
                      <a:pt x="38" y="28"/>
                      <a:pt x="38" y="1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2" name="Freeform 61"/>
              <p:cNvSpPr>
                <a:spLocks/>
              </p:cNvSpPr>
              <p:nvPr/>
            </p:nvSpPr>
            <p:spPr bwMode="auto">
              <a:xfrm>
                <a:off x="1554" y="1831"/>
                <a:ext cx="46" cy="47"/>
              </a:xfrm>
              <a:custGeom>
                <a:avLst/>
                <a:gdLst>
                  <a:gd name="T0" fmla="*/ 37 w 37"/>
                  <a:gd name="T1" fmla="*/ 18 h 37"/>
                  <a:gd name="T2" fmla="*/ 18 w 37"/>
                  <a:gd name="T3" fmla="*/ 0 h 37"/>
                  <a:gd name="T4" fmla="*/ 0 w 37"/>
                  <a:gd name="T5" fmla="*/ 19 h 37"/>
                  <a:gd name="T6" fmla="*/ 18 w 37"/>
                  <a:gd name="T7" fmla="*/ 37 h 37"/>
                  <a:gd name="T8" fmla="*/ 37 w 37"/>
                  <a:gd name="T9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7" y="18"/>
                    </a:moveTo>
                    <a:cubicBezTo>
                      <a:pt x="37" y="8"/>
                      <a:pt x="29" y="0"/>
                      <a:pt x="18" y="0"/>
                    </a:cubicBezTo>
                    <a:cubicBezTo>
                      <a:pt x="8" y="0"/>
                      <a:pt x="0" y="8"/>
                      <a:pt x="0" y="19"/>
                    </a:cubicBezTo>
                    <a:cubicBezTo>
                      <a:pt x="0" y="29"/>
                      <a:pt x="8" y="37"/>
                      <a:pt x="18" y="37"/>
                    </a:cubicBezTo>
                    <a:cubicBezTo>
                      <a:pt x="29" y="37"/>
                      <a:pt x="37" y="29"/>
                      <a:pt x="37" y="1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3" name="Oval 62"/>
              <p:cNvSpPr>
                <a:spLocks noChangeArrowheads="1"/>
              </p:cNvSpPr>
              <p:nvPr/>
            </p:nvSpPr>
            <p:spPr bwMode="auto">
              <a:xfrm>
                <a:off x="1467" y="1831"/>
                <a:ext cx="46" cy="47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4" name="Freeform 63"/>
              <p:cNvSpPr>
                <a:spLocks/>
              </p:cNvSpPr>
              <p:nvPr/>
            </p:nvSpPr>
            <p:spPr bwMode="auto">
              <a:xfrm>
                <a:off x="2029" y="2538"/>
                <a:ext cx="53" cy="53"/>
              </a:xfrm>
              <a:custGeom>
                <a:avLst/>
                <a:gdLst>
                  <a:gd name="T0" fmla="*/ 37 w 42"/>
                  <a:gd name="T1" fmla="*/ 12 h 42"/>
                  <a:gd name="T2" fmla="*/ 12 w 42"/>
                  <a:gd name="T3" fmla="*/ 4 h 42"/>
                  <a:gd name="T4" fmla="*/ 4 w 42"/>
                  <a:gd name="T5" fmla="*/ 30 h 42"/>
                  <a:gd name="T6" fmla="*/ 30 w 42"/>
                  <a:gd name="T7" fmla="*/ 37 h 42"/>
                  <a:gd name="T8" fmla="*/ 37 w 42"/>
                  <a:gd name="T9" fmla="*/ 1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37" y="12"/>
                    </a:moveTo>
                    <a:cubicBezTo>
                      <a:pt x="33" y="3"/>
                      <a:pt x="21" y="0"/>
                      <a:pt x="12" y="4"/>
                    </a:cubicBezTo>
                    <a:cubicBezTo>
                      <a:pt x="3" y="9"/>
                      <a:pt x="0" y="21"/>
                      <a:pt x="4" y="30"/>
                    </a:cubicBezTo>
                    <a:cubicBezTo>
                      <a:pt x="9" y="39"/>
                      <a:pt x="21" y="42"/>
                      <a:pt x="30" y="37"/>
                    </a:cubicBezTo>
                    <a:cubicBezTo>
                      <a:pt x="39" y="32"/>
                      <a:pt x="42" y="21"/>
                      <a:pt x="37" y="1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5" name="Freeform 64"/>
              <p:cNvSpPr>
                <a:spLocks/>
              </p:cNvSpPr>
              <p:nvPr/>
            </p:nvSpPr>
            <p:spPr bwMode="auto">
              <a:xfrm>
                <a:off x="1952" y="2578"/>
                <a:ext cx="54" cy="55"/>
              </a:xfrm>
              <a:custGeom>
                <a:avLst/>
                <a:gdLst>
                  <a:gd name="T0" fmla="*/ 38 w 43"/>
                  <a:gd name="T1" fmla="*/ 12 h 43"/>
                  <a:gd name="T2" fmla="*/ 13 w 43"/>
                  <a:gd name="T3" fmla="*/ 5 h 43"/>
                  <a:gd name="T4" fmla="*/ 5 w 43"/>
                  <a:gd name="T5" fmla="*/ 30 h 43"/>
                  <a:gd name="T6" fmla="*/ 30 w 43"/>
                  <a:gd name="T7" fmla="*/ 38 h 43"/>
                  <a:gd name="T8" fmla="*/ 38 w 43"/>
                  <a:gd name="T9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38" y="12"/>
                    </a:moveTo>
                    <a:cubicBezTo>
                      <a:pt x="33" y="3"/>
                      <a:pt x="22" y="0"/>
                      <a:pt x="13" y="5"/>
                    </a:cubicBezTo>
                    <a:cubicBezTo>
                      <a:pt x="4" y="10"/>
                      <a:pt x="0" y="21"/>
                      <a:pt x="5" y="30"/>
                    </a:cubicBezTo>
                    <a:cubicBezTo>
                      <a:pt x="10" y="39"/>
                      <a:pt x="21" y="43"/>
                      <a:pt x="30" y="38"/>
                    </a:cubicBezTo>
                    <a:cubicBezTo>
                      <a:pt x="39" y="33"/>
                      <a:pt x="43" y="22"/>
                      <a:pt x="38" y="1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6" name="Freeform 65"/>
              <p:cNvSpPr>
                <a:spLocks/>
              </p:cNvSpPr>
              <p:nvPr/>
            </p:nvSpPr>
            <p:spPr bwMode="auto">
              <a:xfrm>
                <a:off x="1877" y="2619"/>
                <a:ext cx="53" cy="54"/>
              </a:xfrm>
              <a:custGeom>
                <a:avLst/>
                <a:gdLst>
                  <a:gd name="T0" fmla="*/ 37 w 42"/>
                  <a:gd name="T1" fmla="*/ 13 h 43"/>
                  <a:gd name="T2" fmla="*/ 12 w 42"/>
                  <a:gd name="T3" fmla="*/ 5 h 43"/>
                  <a:gd name="T4" fmla="*/ 4 w 42"/>
                  <a:gd name="T5" fmla="*/ 30 h 43"/>
                  <a:gd name="T6" fmla="*/ 30 w 42"/>
                  <a:gd name="T7" fmla="*/ 38 h 43"/>
                  <a:gd name="T8" fmla="*/ 37 w 42"/>
                  <a:gd name="T9" fmla="*/ 1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3">
                    <a:moveTo>
                      <a:pt x="37" y="13"/>
                    </a:moveTo>
                    <a:cubicBezTo>
                      <a:pt x="32" y="4"/>
                      <a:pt x="21" y="0"/>
                      <a:pt x="12" y="5"/>
                    </a:cubicBezTo>
                    <a:cubicBezTo>
                      <a:pt x="3" y="10"/>
                      <a:pt x="0" y="21"/>
                      <a:pt x="4" y="30"/>
                    </a:cubicBezTo>
                    <a:cubicBezTo>
                      <a:pt x="9" y="39"/>
                      <a:pt x="21" y="43"/>
                      <a:pt x="30" y="38"/>
                    </a:cubicBezTo>
                    <a:cubicBezTo>
                      <a:pt x="39" y="33"/>
                      <a:pt x="42" y="22"/>
                      <a:pt x="37" y="1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7" name="Freeform 66"/>
              <p:cNvSpPr>
                <a:spLocks/>
              </p:cNvSpPr>
              <p:nvPr/>
            </p:nvSpPr>
            <p:spPr bwMode="auto">
              <a:xfrm>
                <a:off x="1800" y="2660"/>
                <a:ext cx="54" cy="53"/>
              </a:xfrm>
              <a:custGeom>
                <a:avLst/>
                <a:gdLst>
                  <a:gd name="T0" fmla="*/ 38 w 43"/>
                  <a:gd name="T1" fmla="*/ 12 h 42"/>
                  <a:gd name="T2" fmla="*/ 12 w 43"/>
                  <a:gd name="T3" fmla="*/ 5 h 42"/>
                  <a:gd name="T4" fmla="*/ 5 w 43"/>
                  <a:gd name="T5" fmla="*/ 30 h 42"/>
                  <a:gd name="T6" fmla="*/ 30 w 43"/>
                  <a:gd name="T7" fmla="*/ 37 h 42"/>
                  <a:gd name="T8" fmla="*/ 38 w 43"/>
                  <a:gd name="T9" fmla="*/ 1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38" y="12"/>
                    </a:moveTo>
                    <a:cubicBezTo>
                      <a:pt x="33" y="3"/>
                      <a:pt x="22" y="0"/>
                      <a:pt x="12" y="5"/>
                    </a:cubicBezTo>
                    <a:cubicBezTo>
                      <a:pt x="3" y="9"/>
                      <a:pt x="0" y="21"/>
                      <a:pt x="5" y="30"/>
                    </a:cubicBezTo>
                    <a:cubicBezTo>
                      <a:pt x="10" y="39"/>
                      <a:pt x="21" y="42"/>
                      <a:pt x="30" y="37"/>
                    </a:cubicBezTo>
                    <a:cubicBezTo>
                      <a:pt x="39" y="33"/>
                      <a:pt x="43" y="21"/>
                      <a:pt x="38" y="1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8" name="Freeform 67"/>
              <p:cNvSpPr>
                <a:spLocks/>
              </p:cNvSpPr>
              <p:nvPr/>
            </p:nvSpPr>
            <p:spPr bwMode="auto">
              <a:xfrm>
                <a:off x="1723" y="2701"/>
                <a:ext cx="54" cy="54"/>
              </a:xfrm>
              <a:custGeom>
                <a:avLst/>
                <a:gdLst>
                  <a:gd name="T0" fmla="*/ 38 w 43"/>
                  <a:gd name="T1" fmla="*/ 13 h 43"/>
                  <a:gd name="T2" fmla="*/ 13 w 43"/>
                  <a:gd name="T3" fmla="*/ 5 h 43"/>
                  <a:gd name="T4" fmla="*/ 5 w 43"/>
                  <a:gd name="T5" fmla="*/ 30 h 43"/>
                  <a:gd name="T6" fmla="*/ 30 w 43"/>
                  <a:gd name="T7" fmla="*/ 38 h 43"/>
                  <a:gd name="T8" fmla="*/ 38 w 43"/>
                  <a:gd name="T9" fmla="*/ 1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38" y="13"/>
                    </a:moveTo>
                    <a:cubicBezTo>
                      <a:pt x="33" y="3"/>
                      <a:pt x="22" y="0"/>
                      <a:pt x="13" y="5"/>
                    </a:cubicBezTo>
                    <a:cubicBezTo>
                      <a:pt x="4" y="10"/>
                      <a:pt x="0" y="21"/>
                      <a:pt x="5" y="30"/>
                    </a:cubicBezTo>
                    <a:cubicBezTo>
                      <a:pt x="10" y="39"/>
                      <a:pt x="21" y="43"/>
                      <a:pt x="30" y="38"/>
                    </a:cubicBezTo>
                    <a:cubicBezTo>
                      <a:pt x="40" y="33"/>
                      <a:pt x="43" y="22"/>
                      <a:pt x="38" y="1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9" name="Freeform 68"/>
              <p:cNvSpPr>
                <a:spLocks/>
              </p:cNvSpPr>
              <p:nvPr/>
            </p:nvSpPr>
            <p:spPr bwMode="auto">
              <a:xfrm>
                <a:off x="1647" y="2741"/>
                <a:ext cx="53" cy="54"/>
              </a:xfrm>
              <a:custGeom>
                <a:avLst/>
                <a:gdLst>
                  <a:gd name="T0" fmla="*/ 38 w 42"/>
                  <a:gd name="T1" fmla="*/ 13 h 43"/>
                  <a:gd name="T2" fmla="*/ 12 w 42"/>
                  <a:gd name="T3" fmla="*/ 5 h 43"/>
                  <a:gd name="T4" fmla="*/ 5 w 42"/>
                  <a:gd name="T5" fmla="*/ 31 h 43"/>
                  <a:gd name="T6" fmla="*/ 30 w 42"/>
                  <a:gd name="T7" fmla="*/ 38 h 43"/>
                  <a:gd name="T8" fmla="*/ 38 w 42"/>
                  <a:gd name="T9" fmla="*/ 1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3">
                    <a:moveTo>
                      <a:pt x="38" y="13"/>
                    </a:moveTo>
                    <a:cubicBezTo>
                      <a:pt x="33" y="4"/>
                      <a:pt x="21" y="0"/>
                      <a:pt x="12" y="5"/>
                    </a:cubicBezTo>
                    <a:cubicBezTo>
                      <a:pt x="3" y="10"/>
                      <a:pt x="0" y="21"/>
                      <a:pt x="5" y="31"/>
                    </a:cubicBezTo>
                    <a:cubicBezTo>
                      <a:pt x="10" y="40"/>
                      <a:pt x="21" y="43"/>
                      <a:pt x="30" y="38"/>
                    </a:cubicBezTo>
                    <a:cubicBezTo>
                      <a:pt x="39" y="33"/>
                      <a:pt x="42" y="22"/>
                      <a:pt x="38" y="1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0" name="Freeform 69"/>
              <p:cNvSpPr>
                <a:spLocks/>
              </p:cNvSpPr>
              <p:nvPr/>
            </p:nvSpPr>
            <p:spPr bwMode="auto">
              <a:xfrm>
                <a:off x="1570" y="2783"/>
                <a:ext cx="54" cy="52"/>
              </a:xfrm>
              <a:custGeom>
                <a:avLst/>
                <a:gdLst>
                  <a:gd name="T0" fmla="*/ 38 w 43"/>
                  <a:gd name="T1" fmla="*/ 12 h 42"/>
                  <a:gd name="T2" fmla="*/ 13 w 43"/>
                  <a:gd name="T3" fmla="*/ 5 h 42"/>
                  <a:gd name="T4" fmla="*/ 5 w 43"/>
                  <a:gd name="T5" fmla="*/ 30 h 42"/>
                  <a:gd name="T6" fmla="*/ 30 w 43"/>
                  <a:gd name="T7" fmla="*/ 38 h 42"/>
                  <a:gd name="T8" fmla="*/ 38 w 43"/>
                  <a:gd name="T9" fmla="*/ 1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38" y="12"/>
                    </a:moveTo>
                    <a:cubicBezTo>
                      <a:pt x="33" y="3"/>
                      <a:pt x="22" y="0"/>
                      <a:pt x="13" y="5"/>
                    </a:cubicBezTo>
                    <a:cubicBezTo>
                      <a:pt x="4" y="10"/>
                      <a:pt x="0" y="21"/>
                      <a:pt x="5" y="30"/>
                    </a:cubicBezTo>
                    <a:cubicBezTo>
                      <a:pt x="10" y="39"/>
                      <a:pt x="21" y="42"/>
                      <a:pt x="30" y="38"/>
                    </a:cubicBezTo>
                    <a:cubicBezTo>
                      <a:pt x="39" y="33"/>
                      <a:pt x="43" y="21"/>
                      <a:pt x="38" y="1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1" name="Freeform 70"/>
              <p:cNvSpPr>
                <a:spLocks/>
              </p:cNvSpPr>
              <p:nvPr/>
            </p:nvSpPr>
            <p:spPr bwMode="auto">
              <a:xfrm>
                <a:off x="1495" y="2823"/>
                <a:ext cx="52" cy="54"/>
              </a:xfrm>
              <a:custGeom>
                <a:avLst/>
                <a:gdLst>
                  <a:gd name="T0" fmla="*/ 37 w 42"/>
                  <a:gd name="T1" fmla="*/ 13 h 43"/>
                  <a:gd name="T2" fmla="*/ 12 w 42"/>
                  <a:gd name="T3" fmla="*/ 5 h 43"/>
                  <a:gd name="T4" fmla="*/ 5 w 42"/>
                  <a:gd name="T5" fmla="*/ 30 h 43"/>
                  <a:gd name="T6" fmla="*/ 30 w 42"/>
                  <a:gd name="T7" fmla="*/ 38 h 43"/>
                  <a:gd name="T8" fmla="*/ 37 w 42"/>
                  <a:gd name="T9" fmla="*/ 1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3">
                    <a:moveTo>
                      <a:pt x="37" y="13"/>
                    </a:moveTo>
                    <a:cubicBezTo>
                      <a:pt x="33" y="4"/>
                      <a:pt x="21" y="0"/>
                      <a:pt x="12" y="5"/>
                    </a:cubicBezTo>
                    <a:cubicBezTo>
                      <a:pt x="3" y="10"/>
                      <a:pt x="0" y="21"/>
                      <a:pt x="5" y="30"/>
                    </a:cubicBezTo>
                    <a:cubicBezTo>
                      <a:pt x="9" y="39"/>
                      <a:pt x="21" y="43"/>
                      <a:pt x="30" y="38"/>
                    </a:cubicBezTo>
                    <a:cubicBezTo>
                      <a:pt x="39" y="33"/>
                      <a:pt x="42" y="22"/>
                      <a:pt x="37" y="1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2" name="Freeform 71"/>
              <p:cNvSpPr>
                <a:spLocks/>
              </p:cNvSpPr>
              <p:nvPr/>
            </p:nvSpPr>
            <p:spPr bwMode="auto">
              <a:xfrm>
                <a:off x="1418" y="2864"/>
                <a:ext cx="54" cy="53"/>
              </a:xfrm>
              <a:custGeom>
                <a:avLst/>
                <a:gdLst>
                  <a:gd name="T0" fmla="*/ 38 w 43"/>
                  <a:gd name="T1" fmla="*/ 12 h 42"/>
                  <a:gd name="T2" fmla="*/ 13 w 43"/>
                  <a:gd name="T3" fmla="*/ 4 h 42"/>
                  <a:gd name="T4" fmla="*/ 5 w 43"/>
                  <a:gd name="T5" fmla="*/ 30 h 42"/>
                  <a:gd name="T6" fmla="*/ 30 w 43"/>
                  <a:gd name="T7" fmla="*/ 37 h 42"/>
                  <a:gd name="T8" fmla="*/ 38 w 43"/>
                  <a:gd name="T9" fmla="*/ 1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38" y="12"/>
                    </a:moveTo>
                    <a:cubicBezTo>
                      <a:pt x="33" y="3"/>
                      <a:pt x="22" y="0"/>
                      <a:pt x="13" y="4"/>
                    </a:cubicBezTo>
                    <a:cubicBezTo>
                      <a:pt x="4" y="9"/>
                      <a:pt x="0" y="21"/>
                      <a:pt x="5" y="30"/>
                    </a:cubicBezTo>
                    <a:cubicBezTo>
                      <a:pt x="10" y="39"/>
                      <a:pt x="21" y="42"/>
                      <a:pt x="30" y="37"/>
                    </a:cubicBezTo>
                    <a:cubicBezTo>
                      <a:pt x="39" y="32"/>
                      <a:pt x="43" y="21"/>
                      <a:pt x="38" y="1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3" name="Freeform 72"/>
              <p:cNvSpPr>
                <a:spLocks/>
              </p:cNvSpPr>
              <p:nvPr/>
            </p:nvSpPr>
            <p:spPr bwMode="auto">
              <a:xfrm>
                <a:off x="2620" y="2677"/>
                <a:ext cx="55" cy="53"/>
              </a:xfrm>
              <a:custGeom>
                <a:avLst/>
                <a:gdLst>
                  <a:gd name="T0" fmla="*/ 31 w 43"/>
                  <a:gd name="T1" fmla="*/ 6 h 42"/>
                  <a:gd name="T2" fmla="*/ 6 w 43"/>
                  <a:gd name="T3" fmla="*/ 11 h 42"/>
                  <a:gd name="T4" fmla="*/ 11 w 43"/>
                  <a:gd name="T5" fmla="*/ 37 h 42"/>
                  <a:gd name="T6" fmla="*/ 37 w 43"/>
                  <a:gd name="T7" fmla="*/ 31 h 42"/>
                  <a:gd name="T8" fmla="*/ 31 w 43"/>
                  <a:gd name="T9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31" y="6"/>
                    </a:moveTo>
                    <a:cubicBezTo>
                      <a:pt x="23" y="0"/>
                      <a:pt x="11" y="3"/>
                      <a:pt x="6" y="11"/>
                    </a:cubicBezTo>
                    <a:cubicBezTo>
                      <a:pt x="0" y="20"/>
                      <a:pt x="3" y="31"/>
                      <a:pt x="11" y="37"/>
                    </a:cubicBezTo>
                    <a:cubicBezTo>
                      <a:pt x="20" y="42"/>
                      <a:pt x="32" y="40"/>
                      <a:pt x="37" y="31"/>
                    </a:cubicBezTo>
                    <a:cubicBezTo>
                      <a:pt x="43" y="23"/>
                      <a:pt x="40" y="11"/>
                      <a:pt x="31" y="6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4" name="Freeform 73"/>
              <p:cNvSpPr>
                <a:spLocks/>
              </p:cNvSpPr>
              <p:nvPr/>
            </p:nvSpPr>
            <p:spPr bwMode="auto">
              <a:xfrm>
                <a:off x="2574" y="2750"/>
                <a:ext cx="54" cy="53"/>
              </a:xfrm>
              <a:custGeom>
                <a:avLst/>
                <a:gdLst>
                  <a:gd name="T0" fmla="*/ 31 w 43"/>
                  <a:gd name="T1" fmla="*/ 5 h 42"/>
                  <a:gd name="T2" fmla="*/ 6 w 43"/>
                  <a:gd name="T3" fmla="*/ 11 h 42"/>
                  <a:gd name="T4" fmla="*/ 11 w 43"/>
                  <a:gd name="T5" fmla="*/ 37 h 42"/>
                  <a:gd name="T6" fmla="*/ 37 w 43"/>
                  <a:gd name="T7" fmla="*/ 31 h 42"/>
                  <a:gd name="T8" fmla="*/ 31 w 43"/>
                  <a:gd name="T9" fmla="*/ 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31" y="5"/>
                    </a:moveTo>
                    <a:cubicBezTo>
                      <a:pt x="23" y="0"/>
                      <a:pt x="11" y="2"/>
                      <a:pt x="6" y="11"/>
                    </a:cubicBezTo>
                    <a:cubicBezTo>
                      <a:pt x="0" y="20"/>
                      <a:pt x="3" y="31"/>
                      <a:pt x="11" y="37"/>
                    </a:cubicBezTo>
                    <a:cubicBezTo>
                      <a:pt x="20" y="42"/>
                      <a:pt x="32" y="40"/>
                      <a:pt x="37" y="31"/>
                    </a:cubicBezTo>
                    <a:cubicBezTo>
                      <a:pt x="43" y="22"/>
                      <a:pt x="40" y="11"/>
                      <a:pt x="31" y="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5" name="Freeform 74"/>
              <p:cNvSpPr>
                <a:spLocks/>
              </p:cNvSpPr>
              <p:nvPr/>
            </p:nvSpPr>
            <p:spPr bwMode="auto">
              <a:xfrm>
                <a:off x="2527" y="2823"/>
                <a:ext cx="54" cy="53"/>
              </a:xfrm>
              <a:custGeom>
                <a:avLst/>
                <a:gdLst>
                  <a:gd name="T0" fmla="*/ 32 w 43"/>
                  <a:gd name="T1" fmla="*/ 5 h 42"/>
                  <a:gd name="T2" fmla="*/ 6 w 43"/>
                  <a:gd name="T3" fmla="*/ 11 h 42"/>
                  <a:gd name="T4" fmla="*/ 11 w 43"/>
                  <a:gd name="T5" fmla="*/ 37 h 42"/>
                  <a:gd name="T6" fmla="*/ 37 w 43"/>
                  <a:gd name="T7" fmla="*/ 31 h 42"/>
                  <a:gd name="T8" fmla="*/ 32 w 43"/>
                  <a:gd name="T9" fmla="*/ 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32" y="5"/>
                    </a:moveTo>
                    <a:cubicBezTo>
                      <a:pt x="23" y="0"/>
                      <a:pt x="11" y="2"/>
                      <a:pt x="6" y="11"/>
                    </a:cubicBezTo>
                    <a:cubicBezTo>
                      <a:pt x="0" y="20"/>
                      <a:pt x="3" y="31"/>
                      <a:pt x="11" y="37"/>
                    </a:cubicBezTo>
                    <a:cubicBezTo>
                      <a:pt x="20" y="42"/>
                      <a:pt x="32" y="40"/>
                      <a:pt x="37" y="31"/>
                    </a:cubicBezTo>
                    <a:cubicBezTo>
                      <a:pt x="43" y="22"/>
                      <a:pt x="40" y="11"/>
                      <a:pt x="32" y="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6" name="Freeform 75"/>
              <p:cNvSpPr>
                <a:spLocks/>
              </p:cNvSpPr>
              <p:nvPr/>
            </p:nvSpPr>
            <p:spPr bwMode="auto">
              <a:xfrm>
                <a:off x="2481" y="2896"/>
                <a:ext cx="54" cy="53"/>
              </a:xfrm>
              <a:custGeom>
                <a:avLst/>
                <a:gdLst>
                  <a:gd name="T0" fmla="*/ 32 w 43"/>
                  <a:gd name="T1" fmla="*/ 5 h 42"/>
                  <a:gd name="T2" fmla="*/ 6 w 43"/>
                  <a:gd name="T3" fmla="*/ 11 h 42"/>
                  <a:gd name="T4" fmla="*/ 12 w 43"/>
                  <a:gd name="T5" fmla="*/ 37 h 42"/>
                  <a:gd name="T6" fmla="*/ 37 w 43"/>
                  <a:gd name="T7" fmla="*/ 31 h 42"/>
                  <a:gd name="T8" fmla="*/ 32 w 43"/>
                  <a:gd name="T9" fmla="*/ 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32" y="5"/>
                    </a:moveTo>
                    <a:cubicBezTo>
                      <a:pt x="23" y="0"/>
                      <a:pt x="11" y="2"/>
                      <a:pt x="6" y="11"/>
                    </a:cubicBezTo>
                    <a:cubicBezTo>
                      <a:pt x="0" y="20"/>
                      <a:pt x="3" y="31"/>
                      <a:pt x="12" y="37"/>
                    </a:cubicBezTo>
                    <a:cubicBezTo>
                      <a:pt x="20" y="42"/>
                      <a:pt x="32" y="40"/>
                      <a:pt x="37" y="31"/>
                    </a:cubicBezTo>
                    <a:cubicBezTo>
                      <a:pt x="43" y="22"/>
                      <a:pt x="40" y="11"/>
                      <a:pt x="32" y="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7" name="Freeform 76"/>
              <p:cNvSpPr>
                <a:spLocks/>
              </p:cNvSpPr>
              <p:nvPr/>
            </p:nvSpPr>
            <p:spPr bwMode="auto">
              <a:xfrm>
                <a:off x="2434" y="2969"/>
                <a:ext cx="54" cy="53"/>
              </a:xfrm>
              <a:custGeom>
                <a:avLst/>
                <a:gdLst>
                  <a:gd name="T0" fmla="*/ 32 w 43"/>
                  <a:gd name="T1" fmla="*/ 5 h 42"/>
                  <a:gd name="T2" fmla="*/ 6 w 43"/>
                  <a:gd name="T3" fmla="*/ 11 h 42"/>
                  <a:gd name="T4" fmla="*/ 12 w 43"/>
                  <a:gd name="T5" fmla="*/ 37 h 42"/>
                  <a:gd name="T6" fmla="*/ 37 w 43"/>
                  <a:gd name="T7" fmla="*/ 31 h 42"/>
                  <a:gd name="T8" fmla="*/ 32 w 43"/>
                  <a:gd name="T9" fmla="*/ 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32" y="5"/>
                    </a:moveTo>
                    <a:cubicBezTo>
                      <a:pt x="23" y="0"/>
                      <a:pt x="11" y="2"/>
                      <a:pt x="6" y="11"/>
                    </a:cubicBezTo>
                    <a:cubicBezTo>
                      <a:pt x="0" y="19"/>
                      <a:pt x="3" y="31"/>
                      <a:pt x="12" y="37"/>
                    </a:cubicBezTo>
                    <a:cubicBezTo>
                      <a:pt x="20" y="42"/>
                      <a:pt x="32" y="39"/>
                      <a:pt x="37" y="31"/>
                    </a:cubicBezTo>
                    <a:cubicBezTo>
                      <a:pt x="43" y="22"/>
                      <a:pt x="40" y="11"/>
                      <a:pt x="32" y="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8" name="Freeform 77"/>
              <p:cNvSpPr>
                <a:spLocks/>
              </p:cNvSpPr>
              <p:nvPr/>
            </p:nvSpPr>
            <p:spPr bwMode="auto">
              <a:xfrm>
                <a:off x="2387" y="3041"/>
                <a:ext cx="54" cy="54"/>
              </a:xfrm>
              <a:custGeom>
                <a:avLst/>
                <a:gdLst>
                  <a:gd name="T0" fmla="*/ 32 w 43"/>
                  <a:gd name="T1" fmla="*/ 6 h 43"/>
                  <a:gd name="T2" fmla="*/ 6 w 43"/>
                  <a:gd name="T3" fmla="*/ 12 h 43"/>
                  <a:gd name="T4" fmla="*/ 12 w 43"/>
                  <a:gd name="T5" fmla="*/ 37 h 43"/>
                  <a:gd name="T6" fmla="*/ 37 w 43"/>
                  <a:gd name="T7" fmla="*/ 32 h 43"/>
                  <a:gd name="T8" fmla="*/ 32 w 43"/>
                  <a:gd name="T9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32" y="6"/>
                    </a:moveTo>
                    <a:cubicBezTo>
                      <a:pt x="23" y="0"/>
                      <a:pt x="12" y="3"/>
                      <a:pt x="6" y="12"/>
                    </a:cubicBezTo>
                    <a:cubicBezTo>
                      <a:pt x="0" y="20"/>
                      <a:pt x="3" y="32"/>
                      <a:pt x="12" y="37"/>
                    </a:cubicBezTo>
                    <a:cubicBezTo>
                      <a:pt x="20" y="43"/>
                      <a:pt x="32" y="40"/>
                      <a:pt x="37" y="32"/>
                    </a:cubicBezTo>
                    <a:cubicBezTo>
                      <a:pt x="43" y="23"/>
                      <a:pt x="40" y="12"/>
                      <a:pt x="32" y="6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9" name="Freeform 78"/>
              <p:cNvSpPr>
                <a:spLocks/>
              </p:cNvSpPr>
              <p:nvPr/>
            </p:nvSpPr>
            <p:spPr bwMode="auto">
              <a:xfrm>
                <a:off x="2342" y="3114"/>
                <a:ext cx="53" cy="54"/>
              </a:xfrm>
              <a:custGeom>
                <a:avLst/>
                <a:gdLst>
                  <a:gd name="T0" fmla="*/ 31 w 42"/>
                  <a:gd name="T1" fmla="*/ 6 h 43"/>
                  <a:gd name="T2" fmla="*/ 5 w 42"/>
                  <a:gd name="T3" fmla="*/ 12 h 43"/>
                  <a:gd name="T4" fmla="*/ 11 w 42"/>
                  <a:gd name="T5" fmla="*/ 37 h 43"/>
                  <a:gd name="T6" fmla="*/ 37 w 42"/>
                  <a:gd name="T7" fmla="*/ 32 h 43"/>
                  <a:gd name="T8" fmla="*/ 31 w 42"/>
                  <a:gd name="T9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3">
                    <a:moveTo>
                      <a:pt x="31" y="6"/>
                    </a:moveTo>
                    <a:cubicBezTo>
                      <a:pt x="22" y="0"/>
                      <a:pt x="11" y="3"/>
                      <a:pt x="5" y="12"/>
                    </a:cubicBezTo>
                    <a:cubicBezTo>
                      <a:pt x="0" y="20"/>
                      <a:pt x="2" y="32"/>
                      <a:pt x="11" y="37"/>
                    </a:cubicBezTo>
                    <a:cubicBezTo>
                      <a:pt x="19" y="43"/>
                      <a:pt x="31" y="40"/>
                      <a:pt x="37" y="32"/>
                    </a:cubicBezTo>
                    <a:cubicBezTo>
                      <a:pt x="42" y="23"/>
                      <a:pt x="40" y="11"/>
                      <a:pt x="31" y="6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0" name="Freeform 79"/>
              <p:cNvSpPr>
                <a:spLocks/>
              </p:cNvSpPr>
              <p:nvPr/>
            </p:nvSpPr>
            <p:spPr bwMode="auto">
              <a:xfrm>
                <a:off x="3333" y="2849"/>
                <a:ext cx="50" cy="51"/>
              </a:xfrm>
              <a:custGeom>
                <a:avLst/>
                <a:gdLst>
                  <a:gd name="T0" fmla="*/ 22 w 40"/>
                  <a:gd name="T1" fmla="*/ 1 h 40"/>
                  <a:gd name="T2" fmla="*/ 1 w 40"/>
                  <a:gd name="T3" fmla="*/ 17 h 40"/>
                  <a:gd name="T4" fmla="*/ 17 w 40"/>
                  <a:gd name="T5" fmla="*/ 38 h 40"/>
                  <a:gd name="T6" fmla="*/ 38 w 40"/>
                  <a:gd name="T7" fmla="*/ 22 h 40"/>
                  <a:gd name="T8" fmla="*/ 22 w 40"/>
                  <a:gd name="T9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2" y="1"/>
                    </a:moveTo>
                    <a:cubicBezTo>
                      <a:pt x="12" y="0"/>
                      <a:pt x="3" y="7"/>
                      <a:pt x="1" y="17"/>
                    </a:cubicBezTo>
                    <a:cubicBezTo>
                      <a:pt x="0" y="27"/>
                      <a:pt x="7" y="36"/>
                      <a:pt x="17" y="38"/>
                    </a:cubicBezTo>
                    <a:cubicBezTo>
                      <a:pt x="27" y="40"/>
                      <a:pt x="37" y="32"/>
                      <a:pt x="38" y="22"/>
                    </a:cubicBezTo>
                    <a:cubicBezTo>
                      <a:pt x="40" y="12"/>
                      <a:pt x="33" y="3"/>
                      <a:pt x="22" y="1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1" name="Freeform 80"/>
              <p:cNvSpPr>
                <a:spLocks/>
              </p:cNvSpPr>
              <p:nvPr/>
            </p:nvSpPr>
            <p:spPr bwMode="auto">
              <a:xfrm>
                <a:off x="3320" y="2935"/>
                <a:ext cx="51" cy="49"/>
              </a:xfrm>
              <a:custGeom>
                <a:avLst/>
                <a:gdLst>
                  <a:gd name="T0" fmla="*/ 22 w 40"/>
                  <a:gd name="T1" fmla="*/ 1 h 39"/>
                  <a:gd name="T2" fmla="*/ 1 w 40"/>
                  <a:gd name="T3" fmla="*/ 17 h 39"/>
                  <a:gd name="T4" fmla="*/ 17 w 40"/>
                  <a:gd name="T5" fmla="*/ 38 h 39"/>
                  <a:gd name="T6" fmla="*/ 38 w 40"/>
                  <a:gd name="T7" fmla="*/ 22 h 39"/>
                  <a:gd name="T8" fmla="*/ 22 w 40"/>
                  <a:gd name="T9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9">
                    <a:moveTo>
                      <a:pt x="22" y="1"/>
                    </a:moveTo>
                    <a:cubicBezTo>
                      <a:pt x="12" y="0"/>
                      <a:pt x="3" y="7"/>
                      <a:pt x="1" y="17"/>
                    </a:cubicBezTo>
                    <a:cubicBezTo>
                      <a:pt x="0" y="27"/>
                      <a:pt x="7" y="36"/>
                      <a:pt x="17" y="38"/>
                    </a:cubicBezTo>
                    <a:cubicBezTo>
                      <a:pt x="27" y="39"/>
                      <a:pt x="37" y="32"/>
                      <a:pt x="38" y="22"/>
                    </a:cubicBezTo>
                    <a:cubicBezTo>
                      <a:pt x="40" y="12"/>
                      <a:pt x="33" y="3"/>
                      <a:pt x="22" y="1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2" name="Freeform 81"/>
              <p:cNvSpPr>
                <a:spLocks/>
              </p:cNvSpPr>
              <p:nvPr/>
            </p:nvSpPr>
            <p:spPr bwMode="auto">
              <a:xfrm>
                <a:off x="3308" y="3019"/>
                <a:ext cx="50" cy="51"/>
              </a:xfrm>
              <a:custGeom>
                <a:avLst/>
                <a:gdLst>
                  <a:gd name="T0" fmla="*/ 22 w 40"/>
                  <a:gd name="T1" fmla="*/ 2 h 40"/>
                  <a:gd name="T2" fmla="*/ 1 w 40"/>
                  <a:gd name="T3" fmla="*/ 18 h 40"/>
                  <a:gd name="T4" fmla="*/ 17 w 40"/>
                  <a:gd name="T5" fmla="*/ 39 h 40"/>
                  <a:gd name="T6" fmla="*/ 38 w 40"/>
                  <a:gd name="T7" fmla="*/ 23 h 40"/>
                  <a:gd name="T8" fmla="*/ 22 w 40"/>
                  <a:gd name="T9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2" y="2"/>
                    </a:moveTo>
                    <a:cubicBezTo>
                      <a:pt x="12" y="0"/>
                      <a:pt x="3" y="7"/>
                      <a:pt x="1" y="18"/>
                    </a:cubicBezTo>
                    <a:cubicBezTo>
                      <a:pt x="0" y="28"/>
                      <a:pt x="7" y="37"/>
                      <a:pt x="17" y="39"/>
                    </a:cubicBezTo>
                    <a:cubicBezTo>
                      <a:pt x="27" y="40"/>
                      <a:pt x="36" y="33"/>
                      <a:pt x="38" y="23"/>
                    </a:cubicBezTo>
                    <a:cubicBezTo>
                      <a:pt x="40" y="13"/>
                      <a:pt x="32" y="3"/>
                      <a:pt x="22" y="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3" name="Freeform 82"/>
              <p:cNvSpPr>
                <a:spLocks/>
              </p:cNvSpPr>
              <p:nvPr/>
            </p:nvSpPr>
            <p:spPr bwMode="auto">
              <a:xfrm>
                <a:off x="4165" y="2668"/>
                <a:ext cx="53" cy="53"/>
              </a:xfrm>
              <a:custGeom>
                <a:avLst/>
                <a:gdLst>
                  <a:gd name="T0" fmla="*/ 16 w 42"/>
                  <a:gd name="T1" fmla="*/ 3 h 42"/>
                  <a:gd name="T2" fmla="*/ 3 w 42"/>
                  <a:gd name="T3" fmla="*/ 26 h 42"/>
                  <a:gd name="T4" fmla="*/ 27 w 42"/>
                  <a:gd name="T5" fmla="*/ 39 h 42"/>
                  <a:gd name="T6" fmla="*/ 39 w 42"/>
                  <a:gd name="T7" fmla="*/ 15 h 42"/>
                  <a:gd name="T8" fmla="*/ 16 w 42"/>
                  <a:gd name="T9" fmla="*/ 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16" y="3"/>
                    </a:moveTo>
                    <a:cubicBezTo>
                      <a:pt x="6" y="6"/>
                      <a:pt x="0" y="17"/>
                      <a:pt x="3" y="26"/>
                    </a:cubicBezTo>
                    <a:cubicBezTo>
                      <a:pt x="7" y="36"/>
                      <a:pt x="17" y="42"/>
                      <a:pt x="27" y="39"/>
                    </a:cubicBezTo>
                    <a:cubicBezTo>
                      <a:pt x="37" y="35"/>
                      <a:pt x="42" y="25"/>
                      <a:pt x="39" y="15"/>
                    </a:cubicBezTo>
                    <a:cubicBezTo>
                      <a:pt x="36" y="5"/>
                      <a:pt x="25" y="0"/>
                      <a:pt x="16" y="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4" name="Freeform 83"/>
              <p:cNvSpPr>
                <a:spLocks/>
              </p:cNvSpPr>
              <p:nvPr/>
            </p:nvSpPr>
            <p:spPr bwMode="auto">
              <a:xfrm>
                <a:off x="4191" y="2750"/>
                <a:ext cx="53" cy="53"/>
              </a:xfrm>
              <a:custGeom>
                <a:avLst/>
                <a:gdLst>
                  <a:gd name="T0" fmla="*/ 15 w 42"/>
                  <a:gd name="T1" fmla="*/ 4 h 42"/>
                  <a:gd name="T2" fmla="*/ 3 w 42"/>
                  <a:gd name="T3" fmla="*/ 27 h 42"/>
                  <a:gd name="T4" fmla="*/ 27 w 42"/>
                  <a:gd name="T5" fmla="*/ 39 h 42"/>
                  <a:gd name="T6" fmla="*/ 39 w 42"/>
                  <a:gd name="T7" fmla="*/ 16 h 42"/>
                  <a:gd name="T8" fmla="*/ 15 w 42"/>
                  <a:gd name="T9" fmla="*/ 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15" y="4"/>
                    </a:moveTo>
                    <a:cubicBezTo>
                      <a:pt x="5" y="7"/>
                      <a:pt x="0" y="17"/>
                      <a:pt x="3" y="27"/>
                    </a:cubicBezTo>
                    <a:cubicBezTo>
                      <a:pt x="6" y="37"/>
                      <a:pt x="17" y="42"/>
                      <a:pt x="27" y="39"/>
                    </a:cubicBezTo>
                    <a:cubicBezTo>
                      <a:pt x="36" y="36"/>
                      <a:pt x="42" y="25"/>
                      <a:pt x="39" y="16"/>
                    </a:cubicBezTo>
                    <a:cubicBezTo>
                      <a:pt x="36" y="6"/>
                      <a:pt x="25" y="0"/>
                      <a:pt x="15" y="4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5" name="Freeform 84"/>
              <p:cNvSpPr>
                <a:spLocks/>
              </p:cNvSpPr>
              <p:nvPr/>
            </p:nvSpPr>
            <p:spPr bwMode="auto">
              <a:xfrm>
                <a:off x="4218" y="2833"/>
                <a:ext cx="52" cy="53"/>
              </a:xfrm>
              <a:custGeom>
                <a:avLst/>
                <a:gdLst>
                  <a:gd name="T0" fmla="*/ 15 w 41"/>
                  <a:gd name="T1" fmla="*/ 3 h 42"/>
                  <a:gd name="T2" fmla="*/ 3 w 41"/>
                  <a:gd name="T3" fmla="*/ 26 h 42"/>
                  <a:gd name="T4" fmla="*/ 26 w 41"/>
                  <a:gd name="T5" fmla="*/ 39 h 42"/>
                  <a:gd name="T6" fmla="*/ 38 w 41"/>
                  <a:gd name="T7" fmla="*/ 15 h 42"/>
                  <a:gd name="T8" fmla="*/ 15 w 41"/>
                  <a:gd name="T9" fmla="*/ 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2">
                    <a:moveTo>
                      <a:pt x="15" y="3"/>
                    </a:moveTo>
                    <a:cubicBezTo>
                      <a:pt x="5" y="6"/>
                      <a:pt x="0" y="17"/>
                      <a:pt x="3" y="26"/>
                    </a:cubicBezTo>
                    <a:cubicBezTo>
                      <a:pt x="6" y="36"/>
                      <a:pt x="16" y="42"/>
                      <a:pt x="26" y="39"/>
                    </a:cubicBezTo>
                    <a:cubicBezTo>
                      <a:pt x="36" y="35"/>
                      <a:pt x="41" y="25"/>
                      <a:pt x="38" y="15"/>
                    </a:cubicBezTo>
                    <a:cubicBezTo>
                      <a:pt x="35" y="5"/>
                      <a:pt x="25" y="0"/>
                      <a:pt x="15" y="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6" name="Freeform 85"/>
              <p:cNvSpPr>
                <a:spLocks/>
              </p:cNvSpPr>
              <p:nvPr/>
            </p:nvSpPr>
            <p:spPr bwMode="auto">
              <a:xfrm>
                <a:off x="4243" y="2915"/>
                <a:ext cx="53" cy="53"/>
              </a:xfrm>
              <a:custGeom>
                <a:avLst/>
                <a:gdLst>
                  <a:gd name="T0" fmla="*/ 16 w 42"/>
                  <a:gd name="T1" fmla="*/ 3 h 42"/>
                  <a:gd name="T2" fmla="*/ 4 w 42"/>
                  <a:gd name="T3" fmla="*/ 27 h 42"/>
                  <a:gd name="T4" fmla="*/ 27 w 42"/>
                  <a:gd name="T5" fmla="*/ 39 h 42"/>
                  <a:gd name="T6" fmla="*/ 39 w 42"/>
                  <a:gd name="T7" fmla="*/ 16 h 42"/>
                  <a:gd name="T8" fmla="*/ 16 w 42"/>
                  <a:gd name="T9" fmla="*/ 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16" y="3"/>
                    </a:moveTo>
                    <a:cubicBezTo>
                      <a:pt x="6" y="7"/>
                      <a:pt x="0" y="17"/>
                      <a:pt x="4" y="27"/>
                    </a:cubicBezTo>
                    <a:cubicBezTo>
                      <a:pt x="7" y="37"/>
                      <a:pt x="17" y="42"/>
                      <a:pt x="27" y="39"/>
                    </a:cubicBezTo>
                    <a:cubicBezTo>
                      <a:pt x="37" y="36"/>
                      <a:pt x="42" y="25"/>
                      <a:pt x="39" y="16"/>
                    </a:cubicBezTo>
                    <a:cubicBezTo>
                      <a:pt x="36" y="6"/>
                      <a:pt x="25" y="0"/>
                      <a:pt x="16" y="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7" name="Rectangle 86"/>
              <p:cNvSpPr>
                <a:spLocks noChangeArrowheads="1"/>
              </p:cNvSpPr>
              <p:nvPr/>
            </p:nvSpPr>
            <p:spPr bwMode="auto">
              <a:xfrm>
                <a:off x="3093" y="3710"/>
                <a:ext cx="385" cy="1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8" name="Rectangle 87"/>
              <p:cNvSpPr>
                <a:spLocks noChangeArrowheads="1"/>
              </p:cNvSpPr>
              <p:nvPr/>
            </p:nvSpPr>
            <p:spPr bwMode="auto">
              <a:xfrm>
                <a:off x="3284" y="3593"/>
                <a:ext cx="16" cy="1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9" name="Freeform 88"/>
              <p:cNvSpPr>
                <a:spLocks/>
              </p:cNvSpPr>
              <p:nvPr/>
            </p:nvSpPr>
            <p:spPr bwMode="auto">
              <a:xfrm>
                <a:off x="3072" y="3294"/>
                <a:ext cx="440" cy="85"/>
              </a:xfrm>
              <a:custGeom>
                <a:avLst/>
                <a:gdLst>
                  <a:gd name="T0" fmla="*/ 349 w 349"/>
                  <a:gd name="T1" fmla="*/ 33 h 67"/>
                  <a:gd name="T2" fmla="*/ 316 w 349"/>
                  <a:gd name="T3" fmla="*/ 67 h 67"/>
                  <a:gd name="T4" fmla="*/ 33 w 349"/>
                  <a:gd name="T5" fmla="*/ 67 h 67"/>
                  <a:gd name="T6" fmla="*/ 0 w 349"/>
                  <a:gd name="T7" fmla="*/ 33 h 67"/>
                  <a:gd name="T8" fmla="*/ 0 w 349"/>
                  <a:gd name="T9" fmla="*/ 33 h 67"/>
                  <a:gd name="T10" fmla="*/ 33 w 349"/>
                  <a:gd name="T11" fmla="*/ 0 h 67"/>
                  <a:gd name="T12" fmla="*/ 316 w 349"/>
                  <a:gd name="T13" fmla="*/ 0 h 67"/>
                  <a:gd name="T14" fmla="*/ 349 w 349"/>
                  <a:gd name="T15" fmla="*/ 3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67">
                    <a:moveTo>
                      <a:pt x="349" y="33"/>
                    </a:moveTo>
                    <a:cubicBezTo>
                      <a:pt x="349" y="52"/>
                      <a:pt x="334" y="67"/>
                      <a:pt x="316" y="67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15" y="67"/>
                      <a:pt x="0" y="52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316" y="0"/>
                      <a:pt x="316" y="0"/>
                      <a:pt x="316" y="0"/>
                    </a:cubicBezTo>
                    <a:cubicBezTo>
                      <a:pt x="334" y="0"/>
                      <a:pt x="349" y="15"/>
                      <a:pt x="349" y="3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0" name="Freeform 89"/>
              <p:cNvSpPr>
                <a:spLocks/>
              </p:cNvSpPr>
              <p:nvPr/>
            </p:nvSpPr>
            <p:spPr bwMode="auto">
              <a:xfrm>
                <a:off x="3072" y="3405"/>
                <a:ext cx="440" cy="85"/>
              </a:xfrm>
              <a:custGeom>
                <a:avLst/>
                <a:gdLst>
                  <a:gd name="T0" fmla="*/ 349 w 349"/>
                  <a:gd name="T1" fmla="*/ 34 h 67"/>
                  <a:gd name="T2" fmla="*/ 316 w 349"/>
                  <a:gd name="T3" fmla="*/ 67 h 67"/>
                  <a:gd name="T4" fmla="*/ 33 w 349"/>
                  <a:gd name="T5" fmla="*/ 67 h 67"/>
                  <a:gd name="T6" fmla="*/ 0 w 349"/>
                  <a:gd name="T7" fmla="*/ 34 h 67"/>
                  <a:gd name="T8" fmla="*/ 0 w 349"/>
                  <a:gd name="T9" fmla="*/ 34 h 67"/>
                  <a:gd name="T10" fmla="*/ 33 w 349"/>
                  <a:gd name="T11" fmla="*/ 0 h 67"/>
                  <a:gd name="T12" fmla="*/ 316 w 349"/>
                  <a:gd name="T13" fmla="*/ 0 h 67"/>
                  <a:gd name="T14" fmla="*/ 349 w 349"/>
                  <a:gd name="T15" fmla="*/ 3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67">
                    <a:moveTo>
                      <a:pt x="349" y="34"/>
                    </a:moveTo>
                    <a:cubicBezTo>
                      <a:pt x="349" y="52"/>
                      <a:pt x="334" y="67"/>
                      <a:pt x="316" y="67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15" y="67"/>
                      <a:pt x="0" y="52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316" y="0"/>
                      <a:pt x="316" y="0"/>
                      <a:pt x="316" y="0"/>
                    </a:cubicBezTo>
                    <a:cubicBezTo>
                      <a:pt x="334" y="0"/>
                      <a:pt x="349" y="15"/>
                      <a:pt x="349" y="3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1" name="Freeform 90"/>
              <p:cNvSpPr>
                <a:spLocks/>
              </p:cNvSpPr>
              <p:nvPr/>
            </p:nvSpPr>
            <p:spPr bwMode="auto">
              <a:xfrm>
                <a:off x="3072" y="3517"/>
                <a:ext cx="440" cy="85"/>
              </a:xfrm>
              <a:custGeom>
                <a:avLst/>
                <a:gdLst>
                  <a:gd name="T0" fmla="*/ 349 w 349"/>
                  <a:gd name="T1" fmla="*/ 34 h 67"/>
                  <a:gd name="T2" fmla="*/ 316 w 349"/>
                  <a:gd name="T3" fmla="*/ 67 h 67"/>
                  <a:gd name="T4" fmla="*/ 33 w 349"/>
                  <a:gd name="T5" fmla="*/ 67 h 67"/>
                  <a:gd name="T6" fmla="*/ 0 w 349"/>
                  <a:gd name="T7" fmla="*/ 34 h 67"/>
                  <a:gd name="T8" fmla="*/ 0 w 349"/>
                  <a:gd name="T9" fmla="*/ 34 h 67"/>
                  <a:gd name="T10" fmla="*/ 33 w 349"/>
                  <a:gd name="T11" fmla="*/ 0 h 67"/>
                  <a:gd name="T12" fmla="*/ 316 w 349"/>
                  <a:gd name="T13" fmla="*/ 0 h 67"/>
                  <a:gd name="T14" fmla="*/ 349 w 349"/>
                  <a:gd name="T15" fmla="*/ 3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67">
                    <a:moveTo>
                      <a:pt x="349" y="34"/>
                    </a:moveTo>
                    <a:cubicBezTo>
                      <a:pt x="349" y="52"/>
                      <a:pt x="334" y="67"/>
                      <a:pt x="316" y="67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15" y="67"/>
                      <a:pt x="0" y="52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316" y="0"/>
                      <a:pt x="316" y="0"/>
                      <a:pt x="316" y="0"/>
                    </a:cubicBezTo>
                    <a:cubicBezTo>
                      <a:pt x="334" y="0"/>
                      <a:pt x="349" y="15"/>
                      <a:pt x="349" y="3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2" name="Rectangle 91"/>
              <p:cNvSpPr>
                <a:spLocks noChangeArrowheads="1"/>
              </p:cNvSpPr>
              <p:nvPr/>
            </p:nvSpPr>
            <p:spPr bwMode="auto">
              <a:xfrm>
                <a:off x="3136" y="3319"/>
                <a:ext cx="30" cy="31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3" name="Rectangle 92"/>
              <p:cNvSpPr>
                <a:spLocks noChangeArrowheads="1"/>
              </p:cNvSpPr>
              <p:nvPr/>
            </p:nvSpPr>
            <p:spPr bwMode="auto">
              <a:xfrm>
                <a:off x="3184" y="3319"/>
                <a:ext cx="29" cy="31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4" name="Rectangle 93"/>
              <p:cNvSpPr>
                <a:spLocks noChangeArrowheads="1"/>
              </p:cNvSpPr>
              <p:nvPr/>
            </p:nvSpPr>
            <p:spPr bwMode="auto">
              <a:xfrm>
                <a:off x="3231" y="3319"/>
                <a:ext cx="29" cy="31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5" name="Rectangle 94"/>
              <p:cNvSpPr>
                <a:spLocks noChangeArrowheads="1"/>
              </p:cNvSpPr>
              <p:nvPr/>
            </p:nvSpPr>
            <p:spPr bwMode="auto">
              <a:xfrm>
                <a:off x="3277" y="3319"/>
                <a:ext cx="29" cy="31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6" name="Rectangle 95"/>
              <p:cNvSpPr>
                <a:spLocks noChangeArrowheads="1"/>
              </p:cNvSpPr>
              <p:nvPr/>
            </p:nvSpPr>
            <p:spPr bwMode="auto">
              <a:xfrm>
                <a:off x="3324" y="3319"/>
                <a:ext cx="30" cy="31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7" name="Rectangle 96"/>
              <p:cNvSpPr>
                <a:spLocks noChangeArrowheads="1"/>
              </p:cNvSpPr>
              <p:nvPr/>
            </p:nvSpPr>
            <p:spPr bwMode="auto">
              <a:xfrm>
                <a:off x="3371" y="3319"/>
                <a:ext cx="30" cy="31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8" name="Rectangle 97"/>
              <p:cNvSpPr>
                <a:spLocks noChangeArrowheads="1"/>
              </p:cNvSpPr>
              <p:nvPr/>
            </p:nvSpPr>
            <p:spPr bwMode="auto">
              <a:xfrm>
                <a:off x="3417" y="3319"/>
                <a:ext cx="31" cy="31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9" name="Rectangle 98"/>
              <p:cNvSpPr>
                <a:spLocks noChangeArrowheads="1"/>
              </p:cNvSpPr>
              <p:nvPr/>
            </p:nvSpPr>
            <p:spPr bwMode="auto">
              <a:xfrm>
                <a:off x="3136" y="3546"/>
                <a:ext cx="30" cy="29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0" name="Rectangle 99"/>
              <p:cNvSpPr>
                <a:spLocks noChangeArrowheads="1"/>
              </p:cNvSpPr>
              <p:nvPr/>
            </p:nvSpPr>
            <p:spPr bwMode="auto">
              <a:xfrm>
                <a:off x="3184" y="3546"/>
                <a:ext cx="29" cy="29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1" name="Rectangle 100"/>
              <p:cNvSpPr>
                <a:spLocks noChangeArrowheads="1"/>
              </p:cNvSpPr>
              <p:nvPr/>
            </p:nvSpPr>
            <p:spPr bwMode="auto">
              <a:xfrm>
                <a:off x="3231" y="3546"/>
                <a:ext cx="29" cy="29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2" name="Rectangle 101"/>
              <p:cNvSpPr>
                <a:spLocks noChangeArrowheads="1"/>
              </p:cNvSpPr>
              <p:nvPr/>
            </p:nvSpPr>
            <p:spPr bwMode="auto">
              <a:xfrm>
                <a:off x="3324" y="3546"/>
                <a:ext cx="30" cy="29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3" name="Rectangle 102"/>
              <p:cNvSpPr>
                <a:spLocks noChangeArrowheads="1"/>
              </p:cNvSpPr>
              <p:nvPr/>
            </p:nvSpPr>
            <p:spPr bwMode="auto">
              <a:xfrm>
                <a:off x="3417" y="3546"/>
                <a:ext cx="31" cy="29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4" name="Oval 103"/>
              <p:cNvSpPr>
                <a:spLocks noChangeArrowheads="1"/>
              </p:cNvSpPr>
              <p:nvPr/>
            </p:nvSpPr>
            <p:spPr bwMode="auto">
              <a:xfrm>
                <a:off x="3238" y="3429"/>
                <a:ext cx="34" cy="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5" name="Oval 104"/>
              <p:cNvSpPr>
                <a:spLocks noChangeArrowheads="1"/>
              </p:cNvSpPr>
              <p:nvPr/>
            </p:nvSpPr>
            <p:spPr bwMode="auto">
              <a:xfrm>
                <a:off x="3182" y="3429"/>
                <a:ext cx="35" cy="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6" name="Oval 105"/>
              <p:cNvSpPr>
                <a:spLocks noChangeArrowheads="1"/>
              </p:cNvSpPr>
              <p:nvPr/>
            </p:nvSpPr>
            <p:spPr bwMode="auto">
              <a:xfrm>
                <a:off x="3126" y="3429"/>
                <a:ext cx="34" cy="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7053823" y="2143730"/>
            <a:ext cx="4990951" cy="2787684"/>
            <a:chOff x="340947" y="920606"/>
            <a:chExt cx="4990951" cy="2787684"/>
          </a:xfrm>
        </p:grpSpPr>
        <p:sp>
          <p:nvSpPr>
            <p:cNvPr id="111" name="Rectangle 110"/>
            <p:cNvSpPr/>
            <p:nvPr/>
          </p:nvSpPr>
          <p:spPr>
            <a:xfrm>
              <a:off x="340947" y="920606"/>
              <a:ext cx="4990951" cy="8210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4800" spc="-3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 Goes Here</a:t>
              </a: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80709" y="1953964"/>
              <a:ext cx="4236415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This is a sample text.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4405739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>
          <a:xfrm>
            <a:off x="3774301" y="1107301"/>
            <a:ext cx="4643398" cy="4643398"/>
          </a:xfrm>
          <a:custGeom>
            <a:avLst/>
            <a:gdLst>
              <a:gd name="connsiteX0" fmla="*/ 2321698 w 4643398"/>
              <a:gd name="connsiteY0" fmla="*/ 1016199 h 4643398"/>
              <a:gd name="connsiteX1" fmla="*/ 1016198 w 4643398"/>
              <a:gd name="connsiteY1" fmla="*/ 2321699 h 4643398"/>
              <a:gd name="connsiteX2" fmla="*/ 2321698 w 4643398"/>
              <a:gd name="connsiteY2" fmla="*/ 3627199 h 4643398"/>
              <a:gd name="connsiteX3" fmla="*/ 3627198 w 4643398"/>
              <a:gd name="connsiteY3" fmla="*/ 2321699 h 4643398"/>
              <a:gd name="connsiteX4" fmla="*/ 2321698 w 4643398"/>
              <a:gd name="connsiteY4" fmla="*/ 1016199 h 4643398"/>
              <a:gd name="connsiteX5" fmla="*/ 2323787 w 4643398"/>
              <a:gd name="connsiteY5" fmla="*/ 0 h 4643398"/>
              <a:gd name="connsiteX6" fmla="*/ 2505456 w 4643398"/>
              <a:gd name="connsiteY6" fmla="*/ 319298 h 4643398"/>
              <a:gd name="connsiteX7" fmla="*/ 2527381 w 4643398"/>
              <a:gd name="connsiteY7" fmla="*/ 320405 h 4643398"/>
              <a:gd name="connsiteX8" fmla="*/ 4324241 w 4643398"/>
              <a:gd name="connsiteY8" fmla="*/ 2128708 h 4643398"/>
              <a:gd name="connsiteX9" fmla="*/ 4324897 w 4643398"/>
              <a:gd name="connsiteY9" fmla="*/ 2142572 h 4643398"/>
              <a:gd name="connsiteX10" fmla="*/ 4643398 w 4643398"/>
              <a:gd name="connsiteY10" fmla="*/ 2323788 h 4643398"/>
              <a:gd name="connsiteX11" fmla="*/ 4324694 w 4643398"/>
              <a:gd name="connsiteY11" fmla="*/ 2505119 h 4643398"/>
              <a:gd name="connsiteX12" fmla="*/ 4324241 w 4643398"/>
              <a:gd name="connsiteY12" fmla="*/ 2514690 h 4643398"/>
              <a:gd name="connsiteX13" fmla="*/ 2527381 w 4643398"/>
              <a:gd name="connsiteY13" fmla="*/ 4322993 h 4643398"/>
              <a:gd name="connsiteX14" fmla="*/ 2501157 w 4643398"/>
              <a:gd name="connsiteY14" fmla="*/ 4324317 h 4643398"/>
              <a:gd name="connsiteX15" fmla="*/ 2319611 w 4643398"/>
              <a:gd name="connsiteY15" fmla="*/ 4643398 h 4643398"/>
              <a:gd name="connsiteX16" fmla="*/ 2137941 w 4643398"/>
              <a:gd name="connsiteY16" fmla="*/ 4324100 h 4643398"/>
              <a:gd name="connsiteX17" fmla="*/ 2116016 w 4643398"/>
              <a:gd name="connsiteY17" fmla="*/ 4322993 h 4643398"/>
              <a:gd name="connsiteX18" fmla="*/ 319156 w 4643398"/>
              <a:gd name="connsiteY18" fmla="*/ 2514690 h 4643398"/>
              <a:gd name="connsiteX19" fmla="*/ 318500 w 4643398"/>
              <a:gd name="connsiteY19" fmla="*/ 2500827 h 4643398"/>
              <a:gd name="connsiteX20" fmla="*/ 0 w 4643398"/>
              <a:gd name="connsiteY20" fmla="*/ 2319612 h 4643398"/>
              <a:gd name="connsiteX21" fmla="*/ 318703 w 4643398"/>
              <a:gd name="connsiteY21" fmla="*/ 2138281 h 4643398"/>
              <a:gd name="connsiteX22" fmla="*/ 319156 w 4643398"/>
              <a:gd name="connsiteY22" fmla="*/ 2128708 h 4643398"/>
              <a:gd name="connsiteX23" fmla="*/ 2116016 w 4643398"/>
              <a:gd name="connsiteY23" fmla="*/ 320405 h 4643398"/>
              <a:gd name="connsiteX24" fmla="*/ 2142241 w 4643398"/>
              <a:gd name="connsiteY24" fmla="*/ 319081 h 464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643398" h="4643398">
                <a:moveTo>
                  <a:pt x="2321698" y="1016199"/>
                </a:moveTo>
                <a:cubicBezTo>
                  <a:pt x="1600690" y="1016199"/>
                  <a:pt x="1016198" y="1600691"/>
                  <a:pt x="1016198" y="2321699"/>
                </a:cubicBezTo>
                <a:cubicBezTo>
                  <a:pt x="1016198" y="3042707"/>
                  <a:pt x="1600690" y="3627199"/>
                  <a:pt x="2321698" y="3627199"/>
                </a:cubicBezTo>
                <a:cubicBezTo>
                  <a:pt x="3042706" y="3627199"/>
                  <a:pt x="3627198" y="3042707"/>
                  <a:pt x="3627198" y="2321699"/>
                </a:cubicBezTo>
                <a:cubicBezTo>
                  <a:pt x="3627198" y="1600691"/>
                  <a:pt x="3042706" y="1016199"/>
                  <a:pt x="2321698" y="1016199"/>
                </a:cubicBezTo>
                <a:close/>
                <a:moveTo>
                  <a:pt x="2323787" y="0"/>
                </a:moveTo>
                <a:lnTo>
                  <a:pt x="2505456" y="319298"/>
                </a:lnTo>
                <a:lnTo>
                  <a:pt x="2527381" y="320405"/>
                </a:lnTo>
                <a:cubicBezTo>
                  <a:pt x="3478383" y="416985"/>
                  <a:pt x="4233558" y="1175975"/>
                  <a:pt x="4324241" y="2128708"/>
                </a:cubicBezTo>
                <a:lnTo>
                  <a:pt x="4324897" y="2142572"/>
                </a:lnTo>
                <a:lnTo>
                  <a:pt x="4643398" y="2323788"/>
                </a:lnTo>
                <a:lnTo>
                  <a:pt x="4324694" y="2505119"/>
                </a:lnTo>
                <a:lnTo>
                  <a:pt x="4324241" y="2514690"/>
                </a:lnTo>
                <a:cubicBezTo>
                  <a:pt x="4233558" y="3467423"/>
                  <a:pt x="3478383" y="4226414"/>
                  <a:pt x="2527381" y="4322993"/>
                </a:cubicBezTo>
                <a:lnTo>
                  <a:pt x="2501157" y="4324317"/>
                </a:lnTo>
                <a:lnTo>
                  <a:pt x="2319611" y="4643398"/>
                </a:lnTo>
                <a:lnTo>
                  <a:pt x="2137941" y="4324100"/>
                </a:lnTo>
                <a:lnTo>
                  <a:pt x="2116016" y="4322993"/>
                </a:lnTo>
                <a:cubicBezTo>
                  <a:pt x="1165014" y="4226414"/>
                  <a:pt x="409838" y="3467423"/>
                  <a:pt x="319156" y="2514690"/>
                </a:cubicBezTo>
                <a:lnTo>
                  <a:pt x="318500" y="2500827"/>
                </a:lnTo>
                <a:lnTo>
                  <a:pt x="0" y="2319612"/>
                </a:lnTo>
                <a:lnTo>
                  <a:pt x="318703" y="2138281"/>
                </a:lnTo>
                <a:lnTo>
                  <a:pt x="319156" y="2128708"/>
                </a:lnTo>
                <a:cubicBezTo>
                  <a:pt x="409838" y="1175975"/>
                  <a:pt x="1165014" y="416985"/>
                  <a:pt x="2116016" y="320405"/>
                </a:cubicBezTo>
                <a:lnTo>
                  <a:pt x="2142241" y="319081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Multiply 9"/>
          <p:cNvSpPr/>
          <p:nvPr/>
        </p:nvSpPr>
        <p:spPr>
          <a:xfrm>
            <a:off x="2895600" y="228600"/>
            <a:ext cx="6400800" cy="6400800"/>
          </a:xfrm>
          <a:prstGeom prst="mathMultiply">
            <a:avLst>
              <a:gd name="adj1" fmla="val 0"/>
            </a:avLst>
          </a:prstGeom>
          <a:noFill/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821680" y="320511"/>
            <a:ext cx="548640" cy="5486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4" name="Oval 13"/>
          <p:cNvSpPr/>
          <p:nvPr/>
        </p:nvSpPr>
        <p:spPr>
          <a:xfrm>
            <a:off x="5821680" y="5988850"/>
            <a:ext cx="548640" cy="5486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8665245" y="3154680"/>
            <a:ext cx="548640" cy="5486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5" name="Oval 14"/>
          <p:cNvSpPr/>
          <p:nvPr/>
        </p:nvSpPr>
        <p:spPr>
          <a:xfrm>
            <a:off x="2978116" y="3154680"/>
            <a:ext cx="548640" cy="54864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531599" y="222819"/>
            <a:ext cx="23243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561639" y="2967335"/>
            <a:ext cx="23243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531599" y="5739578"/>
            <a:ext cx="23243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3752" y="2967335"/>
            <a:ext cx="23243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637050" y="1204876"/>
            <a:ext cx="23243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6600" b="1" kern="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45%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637050" y="4545128"/>
            <a:ext cx="23243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6600" b="1" kern="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54%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230648" y="4545128"/>
            <a:ext cx="23243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kern="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29%</a:t>
            </a:r>
          </a:p>
        </p:txBody>
      </p:sp>
      <p:sp>
        <p:nvSpPr>
          <p:cNvPr id="29" name="Rectangle 28"/>
          <p:cNvSpPr/>
          <p:nvPr/>
        </p:nvSpPr>
        <p:spPr>
          <a:xfrm>
            <a:off x="8230648" y="1204876"/>
            <a:ext cx="23243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kern="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75%</a:t>
            </a:r>
          </a:p>
        </p:txBody>
      </p:sp>
    </p:spTree>
    <p:extLst>
      <p:ext uri="{BB962C8B-B14F-4D97-AF65-F5344CB8AC3E}">
        <p14:creationId xmlns:p14="http://schemas.microsoft.com/office/powerpoint/2010/main" val="454868646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4281" y="-3744"/>
            <a:ext cx="12160287" cy="685371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208">
              <a:defRPr/>
            </a:pPr>
            <a:endParaRPr lang="es-UY" sz="239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042" y="4647882"/>
            <a:ext cx="2832435" cy="60801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208">
              <a:defRPr/>
            </a:pPr>
            <a:r>
              <a:rPr lang="en-US" sz="2390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9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8857" y="4033428"/>
            <a:ext cx="1839877" cy="741020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00" tIns="45600" rIns="91200" bIns="45600" numCol="1" anchor="t" anchorCtr="0" compatLnSpc="1">
            <a:prstTxWarp prst="textNoShape">
              <a:avLst/>
            </a:prstTxWarp>
          </a:bodyPr>
          <a:lstStyle/>
          <a:p>
            <a:pPr defTabSz="912208">
              <a:defRPr/>
            </a:pPr>
            <a:endParaRPr lang="en-US" sz="239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970" y="3362436"/>
            <a:ext cx="4145553" cy="3376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20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2958" y="715451"/>
            <a:ext cx="4313297" cy="356952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20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20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20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208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20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20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20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440" y="5338939"/>
            <a:ext cx="2542566" cy="303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20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0270" y="4847962"/>
            <a:ext cx="4709502" cy="905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404" indent="-169404" defTabSz="91220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404" indent="-169404" defTabSz="91220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404" indent="-169404" defTabSz="91220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0274" y="4466580"/>
            <a:ext cx="5901420" cy="368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208">
              <a:defRPr/>
            </a:pPr>
            <a:r>
              <a:rPr lang="en-US" sz="1791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3" y="6117006"/>
            <a:ext cx="12160287" cy="67416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445" y="1845221"/>
            <a:ext cx="5576604" cy="136537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1934">
              <a:defRPr/>
            </a:pPr>
            <a:endParaRPr lang="es-UY" sz="2390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009" y="768254"/>
            <a:ext cx="2784583" cy="52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900" y="2007512"/>
            <a:ext cx="3615705" cy="828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93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1934">
              <a:defRPr/>
            </a:pPr>
            <a:r>
              <a:rPr lang="en-US" sz="3190" b="1" kern="0" dirty="0">
                <a:solidFill>
                  <a:prstClr val="white"/>
                </a:solidFill>
              </a:rPr>
              <a:t>FREEBUNDLE15</a:t>
            </a:r>
            <a:endParaRPr lang="es-UY" sz="2390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690" y="1376515"/>
            <a:ext cx="5016120" cy="3377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193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0903" y="880797"/>
            <a:ext cx="3947692" cy="2307560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224" tIns="45612" rIns="91224" bIns="45612" numCol="1" anchor="t" anchorCtr="0" compatLnSpc="1">
            <a:prstTxWarp prst="textNoShape">
              <a:avLst/>
            </a:prstTxWarp>
          </a:bodyPr>
          <a:lstStyle/>
          <a:p>
            <a:pPr defTabSz="912208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8099" y="2749685"/>
            <a:ext cx="526887" cy="460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6795">
              <a:defRPr/>
            </a:pPr>
            <a:r>
              <a:rPr lang="en-GB" sz="2394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4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5009" y="2308091"/>
            <a:ext cx="269360" cy="36959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1217525">
              <a:defRPr/>
            </a:pPr>
            <a:endParaRPr lang="en-IN" sz="2396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834D1799-2A6D-422E-A88D-320DF5CFFC5D}"/>
              </a:ext>
            </a:extLst>
          </p:cNvPr>
          <p:cNvGrpSpPr/>
          <p:nvPr/>
        </p:nvGrpSpPr>
        <p:grpSpPr>
          <a:xfrm>
            <a:off x="1656232" y="988366"/>
            <a:ext cx="2697033" cy="2039035"/>
            <a:chOff x="1941535" y="435276"/>
            <a:chExt cx="7860074" cy="5774494"/>
          </a:xfrm>
          <a:gradFill flip="none" rotWithShape="1">
            <a:gsLst>
              <a:gs pos="77000">
                <a:srgbClr val="4D94A1"/>
              </a:gs>
              <a:gs pos="53975">
                <a:srgbClr val="027BD1"/>
              </a:gs>
              <a:gs pos="30000">
                <a:srgbClr val="0B5CD1"/>
              </a:gs>
              <a:gs pos="0">
                <a:srgbClr val="794CCF"/>
              </a:gs>
              <a:gs pos="100000">
                <a:srgbClr val="027BD1">
                  <a:lumMod val="60000"/>
                  <a:lumOff val="40000"/>
                </a:srgbClr>
              </a:gs>
            </a:gsLst>
            <a:path path="circle">
              <a:fillToRect r="100000" b="100000"/>
            </a:path>
            <a:tileRect l="-100000" t="-100000"/>
          </a:gradFill>
        </p:grpSpPr>
        <p:sp>
          <p:nvSpPr>
            <p:cNvPr id="110" name="Hexagon 109">
              <a:extLst>
                <a:ext uri="{FF2B5EF4-FFF2-40B4-BE49-F238E27FC236}">
                  <a16:creationId xmlns:a16="http://schemas.microsoft.com/office/drawing/2014/main" id="{7F50DA06-7E95-4967-A205-5251FB7D6B06}"/>
                </a:ext>
              </a:extLst>
            </p:cNvPr>
            <p:cNvSpPr/>
            <p:nvPr/>
          </p:nvSpPr>
          <p:spPr>
            <a:xfrm>
              <a:off x="3269294" y="1177447"/>
              <a:ext cx="1490596" cy="1315232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Hexagon 110">
              <a:extLst>
                <a:ext uri="{FF2B5EF4-FFF2-40B4-BE49-F238E27FC236}">
                  <a16:creationId xmlns:a16="http://schemas.microsoft.com/office/drawing/2014/main" id="{34B30527-DF65-401A-9FA2-CFCBDB5EE682}"/>
                </a:ext>
              </a:extLst>
            </p:cNvPr>
            <p:cNvSpPr/>
            <p:nvPr/>
          </p:nvSpPr>
          <p:spPr>
            <a:xfrm>
              <a:off x="4484318" y="1932139"/>
              <a:ext cx="1490596" cy="1315232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" name="Hexagon 111">
              <a:extLst>
                <a:ext uri="{FF2B5EF4-FFF2-40B4-BE49-F238E27FC236}">
                  <a16:creationId xmlns:a16="http://schemas.microsoft.com/office/drawing/2014/main" id="{C5A1C470-4F41-4F16-A0E9-D6812B20E5DA}"/>
                </a:ext>
              </a:extLst>
            </p:cNvPr>
            <p:cNvSpPr/>
            <p:nvPr/>
          </p:nvSpPr>
          <p:spPr>
            <a:xfrm>
              <a:off x="4407082" y="3382024"/>
              <a:ext cx="1724602" cy="1315231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Sample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Text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13" name="Hexagon 112">
              <a:extLst>
                <a:ext uri="{FF2B5EF4-FFF2-40B4-BE49-F238E27FC236}">
                  <a16:creationId xmlns:a16="http://schemas.microsoft.com/office/drawing/2014/main" id="{E6CBE257-98B6-42B9-90C9-994EF6202CE4}"/>
                </a:ext>
              </a:extLst>
            </p:cNvPr>
            <p:cNvSpPr/>
            <p:nvPr/>
          </p:nvSpPr>
          <p:spPr>
            <a:xfrm>
              <a:off x="5761972" y="1249471"/>
              <a:ext cx="1490596" cy="1315232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Hexagon 113">
              <a:extLst>
                <a:ext uri="{FF2B5EF4-FFF2-40B4-BE49-F238E27FC236}">
                  <a16:creationId xmlns:a16="http://schemas.microsoft.com/office/drawing/2014/main" id="{B8F93229-89C5-4538-93E9-1D89266B4316}"/>
                </a:ext>
              </a:extLst>
            </p:cNvPr>
            <p:cNvSpPr/>
            <p:nvPr/>
          </p:nvSpPr>
          <p:spPr>
            <a:xfrm>
              <a:off x="5774498" y="2686830"/>
              <a:ext cx="1490596" cy="1315232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-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3.7</a:t>
              </a:r>
            </a:p>
          </p:txBody>
        </p:sp>
        <p:sp>
          <p:nvSpPr>
            <p:cNvPr id="115" name="Hexagon 114">
              <a:extLst>
                <a:ext uri="{FF2B5EF4-FFF2-40B4-BE49-F238E27FC236}">
                  <a16:creationId xmlns:a16="http://schemas.microsoft.com/office/drawing/2014/main" id="{C26A70D2-0900-46A4-906A-55BC14E61258}"/>
                </a:ext>
              </a:extLst>
            </p:cNvPr>
            <p:cNvSpPr/>
            <p:nvPr/>
          </p:nvSpPr>
          <p:spPr>
            <a:xfrm>
              <a:off x="4496844" y="4894538"/>
              <a:ext cx="1490596" cy="1315232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-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5</a:t>
              </a:r>
              <a:r>
                <a:rPr kumimoji="0" lang="en-US" sz="1400" b="1" i="0" u="none" strike="noStrike" kern="0" cap="none" spc="-30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%</a:t>
              </a:r>
            </a:p>
          </p:txBody>
        </p:sp>
        <p:sp>
          <p:nvSpPr>
            <p:cNvPr id="132" name="Hexagon 131">
              <a:extLst>
                <a:ext uri="{FF2B5EF4-FFF2-40B4-BE49-F238E27FC236}">
                  <a16:creationId xmlns:a16="http://schemas.microsoft.com/office/drawing/2014/main" id="{E681F954-CEEA-464B-B7D8-F782E3C28B1E}"/>
                </a:ext>
              </a:extLst>
            </p:cNvPr>
            <p:cNvSpPr/>
            <p:nvPr/>
          </p:nvSpPr>
          <p:spPr>
            <a:xfrm>
              <a:off x="7045887" y="1911774"/>
              <a:ext cx="1574094" cy="1315231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Sample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Text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33" name="Hexagon 132">
              <a:extLst>
                <a:ext uri="{FF2B5EF4-FFF2-40B4-BE49-F238E27FC236}">
                  <a16:creationId xmlns:a16="http://schemas.microsoft.com/office/drawing/2014/main" id="{65045A27-E962-44A3-ABA0-9DC51177FA33}"/>
                </a:ext>
              </a:extLst>
            </p:cNvPr>
            <p:cNvSpPr/>
            <p:nvPr/>
          </p:nvSpPr>
          <p:spPr>
            <a:xfrm>
              <a:off x="8311013" y="2724389"/>
              <a:ext cx="1490596" cy="1315232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4" name="Hexagon 133">
              <a:extLst>
                <a:ext uri="{FF2B5EF4-FFF2-40B4-BE49-F238E27FC236}">
                  <a16:creationId xmlns:a16="http://schemas.microsoft.com/office/drawing/2014/main" id="{0741B4EB-AB40-4381-853E-6C5C361640FC}"/>
                </a:ext>
              </a:extLst>
            </p:cNvPr>
            <p:cNvSpPr/>
            <p:nvPr/>
          </p:nvSpPr>
          <p:spPr>
            <a:xfrm>
              <a:off x="7070941" y="4833465"/>
              <a:ext cx="1773878" cy="1315231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Sample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Text</a:t>
              </a: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35" name="Hexagon 134">
              <a:extLst>
                <a:ext uri="{FF2B5EF4-FFF2-40B4-BE49-F238E27FC236}">
                  <a16:creationId xmlns:a16="http://schemas.microsoft.com/office/drawing/2014/main" id="{B043D54F-6B33-402F-8BFC-72C498B953BD}"/>
                </a:ext>
              </a:extLst>
            </p:cNvPr>
            <p:cNvSpPr/>
            <p:nvPr/>
          </p:nvSpPr>
          <p:spPr>
            <a:xfrm>
              <a:off x="3206663" y="2661779"/>
              <a:ext cx="1490596" cy="1315232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Hexagon 135">
              <a:extLst>
                <a:ext uri="{FF2B5EF4-FFF2-40B4-BE49-F238E27FC236}">
                  <a16:creationId xmlns:a16="http://schemas.microsoft.com/office/drawing/2014/main" id="{E4D2F2F3-94EA-496D-917E-5E6720894A09}"/>
                </a:ext>
              </a:extLst>
            </p:cNvPr>
            <p:cNvSpPr/>
            <p:nvPr/>
          </p:nvSpPr>
          <p:spPr>
            <a:xfrm>
              <a:off x="1941535" y="3438392"/>
              <a:ext cx="1490596" cy="1315232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Hexagon 136">
              <a:extLst>
                <a:ext uri="{FF2B5EF4-FFF2-40B4-BE49-F238E27FC236}">
                  <a16:creationId xmlns:a16="http://schemas.microsoft.com/office/drawing/2014/main" id="{4B426D20-6C5A-4C07-8537-AC836AE0370D}"/>
                </a:ext>
              </a:extLst>
            </p:cNvPr>
            <p:cNvSpPr/>
            <p:nvPr/>
          </p:nvSpPr>
          <p:spPr>
            <a:xfrm>
              <a:off x="1941535" y="1954060"/>
              <a:ext cx="1490596" cy="1315232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8" name="Hexagon 137">
              <a:extLst>
                <a:ext uri="{FF2B5EF4-FFF2-40B4-BE49-F238E27FC236}">
                  <a16:creationId xmlns:a16="http://schemas.microsoft.com/office/drawing/2014/main" id="{A2DF9F98-B989-4912-A789-C609A18F8182}"/>
                </a:ext>
              </a:extLst>
            </p:cNvPr>
            <p:cNvSpPr/>
            <p:nvPr/>
          </p:nvSpPr>
          <p:spPr>
            <a:xfrm>
              <a:off x="3206663" y="4124189"/>
              <a:ext cx="1490596" cy="1315232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Hexagon 138">
              <a:extLst>
                <a:ext uri="{FF2B5EF4-FFF2-40B4-BE49-F238E27FC236}">
                  <a16:creationId xmlns:a16="http://schemas.microsoft.com/office/drawing/2014/main" id="{6EF930A0-29A1-4CA0-A9DB-E75F6454DBEA}"/>
                </a:ext>
              </a:extLst>
            </p:cNvPr>
            <p:cNvSpPr/>
            <p:nvPr/>
          </p:nvSpPr>
          <p:spPr>
            <a:xfrm>
              <a:off x="5780761" y="4117921"/>
              <a:ext cx="1490596" cy="1315232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Hexagon 139">
              <a:extLst>
                <a:ext uri="{FF2B5EF4-FFF2-40B4-BE49-F238E27FC236}">
                  <a16:creationId xmlns:a16="http://schemas.microsoft.com/office/drawing/2014/main" id="{F7EAE3BE-3461-4E02-A640-565DA01433EE}"/>
                </a:ext>
              </a:extLst>
            </p:cNvPr>
            <p:cNvSpPr/>
            <p:nvPr/>
          </p:nvSpPr>
          <p:spPr>
            <a:xfrm>
              <a:off x="7033364" y="435276"/>
              <a:ext cx="1490596" cy="1315232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Hexagon 140">
              <a:extLst>
                <a:ext uri="{FF2B5EF4-FFF2-40B4-BE49-F238E27FC236}">
                  <a16:creationId xmlns:a16="http://schemas.microsoft.com/office/drawing/2014/main" id="{DB168B59-E5A2-402E-9FDF-853BF0766290}"/>
                </a:ext>
              </a:extLst>
            </p:cNvPr>
            <p:cNvSpPr/>
            <p:nvPr/>
          </p:nvSpPr>
          <p:spPr>
            <a:xfrm>
              <a:off x="8304752" y="1136718"/>
              <a:ext cx="1490596" cy="1315232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Hexagon 141">
              <a:extLst>
                <a:ext uri="{FF2B5EF4-FFF2-40B4-BE49-F238E27FC236}">
                  <a16:creationId xmlns:a16="http://schemas.microsoft.com/office/drawing/2014/main" id="{245861AD-AE51-4869-B559-6FFFFCEB73C1}"/>
                </a:ext>
              </a:extLst>
            </p:cNvPr>
            <p:cNvSpPr/>
            <p:nvPr/>
          </p:nvSpPr>
          <p:spPr>
            <a:xfrm>
              <a:off x="7045890" y="3389850"/>
              <a:ext cx="1490596" cy="1315232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olate Revolutio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94CCF"/>
      </a:accent1>
      <a:accent2>
        <a:srgbClr val="0B5CD1"/>
      </a:accent2>
      <a:accent3>
        <a:srgbClr val="027BD1"/>
      </a:accent3>
      <a:accent4>
        <a:srgbClr val="6329B1"/>
      </a:accent4>
      <a:accent5>
        <a:srgbClr val="4D94A1"/>
      </a:accent5>
      <a:accent6>
        <a:srgbClr val="3B1A7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584</Words>
  <Application>Microsoft Office PowerPoint</Application>
  <PresentationFormat>Widescreen</PresentationFormat>
  <Paragraphs>113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FTM</cp:lastModifiedBy>
  <cp:revision>111</cp:revision>
  <dcterms:created xsi:type="dcterms:W3CDTF">2015-09-19T16:27:49Z</dcterms:created>
  <dcterms:modified xsi:type="dcterms:W3CDTF">2018-04-06T20:37:14Z</dcterms:modified>
</cp:coreProperties>
</file>