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93" r:id="rId2"/>
  </p:sldMasterIdLst>
  <p:notesMasterIdLst>
    <p:notesMasterId r:id="rId6"/>
  </p:notesMasterIdLst>
  <p:handoutMasterIdLst>
    <p:handoutMasterId r:id="rId7"/>
  </p:handoutMasterIdLst>
  <p:sldIdLst>
    <p:sldId id="339" r:id="rId3"/>
    <p:sldId id="341" r:id="rId4"/>
    <p:sldId id="264" r:id="rId5"/>
  </p:sldIdLst>
  <p:sldSz cx="43891200" cy="32918400"/>
  <p:notesSz cx="6858000" cy="9144000"/>
  <p:defaultTextStyle>
    <a:defPPr>
      <a:defRPr lang="en-US"/>
    </a:defPPr>
    <a:lvl1pPr marL="0" algn="l" defTabSz="4915814" rtl="0" eaLnBrk="1" latinLnBrk="0" hangingPunct="1">
      <a:defRPr sz="9677" kern="1200">
        <a:solidFill>
          <a:schemeClr val="tx1"/>
        </a:solidFill>
        <a:latin typeface="+mn-lt"/>
        <a:ea typeface="+mn-ea"/>
        <a:cs typeface="+mn-cs"/>
      </a:defRPr>
    </a:lvl1pPr>
    <a:lvl2pPr marL="2457907" algn="l" defTabSz="4915814" rtl="0" eaLnBrk="1" latinLnBrk="0" hangingPunct="1">
      <a:defRPr sz="9677" kern="1200">
        <a:solidFill>
          <a:schemeClr val="tx1"/>
        </a:solidFill>
        <a:latin typeface="+mn-lt"/>
        <a:ea typeface="+mn-ea"/>
        <a:cs typeface="+mn-cs"/>
      </a:defRPr>
    </a:lvl2pPr>
    <a:lvl3pPr marL="4915814" algn="l" defTabSz="4915814" rtl="0" eaLnBrk="1" latinLnBrk="0" hangingPunct="1">
      <a:defRPr sz="9677" kern="1200">
        <a:solidFill>
          <a:schemeClr val="tx1"/>
        </a:solidFill>
        <a:latin typeface="+mn-lt"/>
        <a:ea typeface="+mn-ea"/>
        <a:cs typeface="+mn-cs"/>
      </a:defRPr>
    </a:lvl3pPr>
    <a:lvl4pPr marL="7373722" algn="l" defTabSz="4915814" rtl="0" eaLnBrk="1" latinLnBrk="0" hangingPunct="1">
      <a:defRPr sz="9677" kern="1200">
        <a:solidFill>
          <a:schemeClr val="tx1"/>
        </a:solidFill>
        <a:latin typeface="+mn-lt"/>
        <a:ea typeface="+mn-ea"/>
        <a:cs typeface="+mn-cs"/>
      </a:defRPr>
    </a:lvl4pPr>
    <a:lvl5pPr marL="9831629" algn="l" defTabSz="4915814" rtl="0" eaLnBrk="1" latinLnBrk="0" hangingPunct="1">
      <a:defRPr sz="9677" kern="1200">
        <a:solidFill>
          <a:schemeClr val="tx1"/>
        </a:solidFill>
        <a:latin typeface="+mn-lt"/>
        <a:ea typeface="+mn-ea"/>
        <a:cs typeface="+mn-cs"/>
      </a:defRPr>
    </a:lvl5pPr>
    <a:lvl6pPr marL="12289536" algn="l" defTabSz="4915814" rtl="0" eaLnBrk="1" latinLnBrk="0" hangingPunct="1">
      <a:defRPr sz="9677" kern="1200">
        <a:solidFill>
          <a:schemeClr val="tx1"/>
        </a:solidFill>
        <a:latin typeface="+mn-lt"/>
        <a:ea typeface="+mn-ea"/>
        <a:cs typeface="+mn-cs"/>
      </a:defRPr>
    </a:lvl6pPr>
    <a:lvl7pPr marL="14747443" algn="l" defTabSz="4915814" rtl="0" eaLnBrk="1" latinLnBrk="0" hangingPunct="1">
      <a:defRPr sz="9677" kern="1200">
        <a:solidFill>
          <a:schemeClr val="tx1"/>
        </a:solidFill>
        <a:latin typeface="+mn-lt"/>
        <a:ea typeface="+mn-ea"/>
        <a:cs typeface="+mn-cs"/>
      </a:defRPr>
    </a:lvl7pPr>
    <a:lvl8pPr marL="17205350" algn="l" defTabSz="4915814" rtl="0" eaLnBrk="1" latinLnBrk="0" hangingPunct="1">
      <a:defRPr sz="9677" kern="1200">
        <a:solidFill>
          <a:schemeClr val="tx1"/>
        </a:solidFill>
        <a:latin typeface="+mn-lt"/>
        <a:ea typeface="+mn-ea"/>
        <a:cs typeface="+mn-cs"/>
      </a:defRPr>
    </a:lvl8pPr>
    <a:lvl9pPr marL="19663258" algn="l" defTabSz="4915814" rtl="0" eaLnBrk="1" latinLnBrk="0" hangingPunct="1">
      <a:defRPr sz="967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 userDrawn="1">
          <p15:clr>
            <a:srgbClr val="A4A3A4"/>
          </p15:clr>
        </p15:guide>
        <p15:guide id="2" pos="138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138"/>
    <p:restoredTop sz="95164"/>
  </p:normalViewPr>
  <p:slideViewPr>
    <p:cSldViewPr>
      <p:cViewPr varScale="1">
        <p:scale>
          <a:sx n="18" d="100"/>
          <a:sy n="18" d="100"/>
        </p:scale>
        <p:origin x="254" y="101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0F-124B-B9A8-D70A625103D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0F-124B-B9A8-D70A625103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2628864"/>
        <c:axId val="432032160"/>
      </c:barChart>
      <c:catAx>
        <c:axId val="432628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032160"/>
        <c:crosses val="autoZero"/>
        <c:auto val="1"/>
        <c:lblAlgn val="ctr"/>
        <c:lblOffset val="100"/>
        <c:noMultiLvlLbl val="0"/>
      </c:catAx>
      <c:valAx>
        <c:axId val="432032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628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5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C38-C148-9369-01B2876EA22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C38-C148-9369-01B2876EA228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C38-C148-9369-01B2876EA22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C38-C148-9369-01B2876EA228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89-9245-ACFF-CF1B56866E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0327984405154909"/>
          <c:y val="0.19507323475711394"/>
          <c:w val="0.25149457324188407"/>
          <c:h val="0.6521422264872562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5400" b="0" i="0" u="none" strike="noStrike" kern="1200" spc="0" baseline="0">
              <a:solidFill>
                <a:schemeClr val="bg2">
                  <a:lumMod val="9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0F-124B-B9A8-D70A625103D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0F-124B-B9A8-D70A625103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2628864"/>
        <c:axId val="432032160"/>
      </c:barChart>
      <c:catAx>
        <c:axId val="432628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800" b="0" i="0" u="none" strike="noStrike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032160"/>
        <c:crosses val="autoZero"/>
        <c:auto val="1"/>
        <c:lblAlgn val="ctr"/>
        <c:lblOffset val="100"/>
        <c:noMultiLvlLbl val="0"/>
      </c:catAx>
      <c:valAx>
        <c:axId val="432032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0" i="0" u="none" strike="noStrike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628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0" i="0" u="none" strike="noStrike" kern="1200" baseline="0">
              <a:solidFill>
                <a:schemeClr val="bg2">
                  <a:lumMod val="9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5400" b="0" i="0" u="none" strike="noStrike" kern="1200" spc="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Chart</a:t>
            </a:r>
            <a:r>
              <a:rPr lang="en-US" baseline="0" dirty="0">
                <a:solidFill>
                  <a:schemeClr val="bg2">
                    <a:lumMod val="90000"/>
                  </a:schemeClr>
                </a:solidFill>
              </a:rPr>
              <a:t> title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5400" b="0" i="0" u="none" strike="noStrike" kern="1200" spc="0" baseline="0">
              <a:solidFill>
                <a:schemeClr val="bg2">
                  <a:lumMod val="9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C38-C148-9369-01B2876EA22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C38-C148-9369-01B2876EA228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C38-C148-9369-01B2876EA22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C38-C148-9369-01B2876EA228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89-9245-ACFF-CF1B56866E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0327984405154909"/>
          <c:y val="0.19507323475711394"/>
          <c:w val="0.25149457324188407"/>
          <c:h val="0.6521422264872562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800" b="0" i="0" u="none" strike="noStrike" kern="1200" baseline="0">
              <a:solidFill>
                <a:schemeClr val="bg2">
                  <a:lumMod val="9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915814" rtl="0" eaLnBrk="1" latinLnBrk="0" hangingPunct="1">
      <a:defRPr sz="6451" kern="1200">
        <a:solidFill>
          <a:schemeClr val="tx1"/>
        </a:solidFill>
        <a:latin typeface="+mn-lt"/>
        <a:ea typeface="+mn-ea"/>
        <a:cs typeface="+mn-cs"/>
      </a:defRPr>
    </a:lvl1pPr>
    <a:lvl2pPr marL="2457907" algn="l" defTabSz="4915814" rtl="0" eaLnBrk="1" latinLnBrk="0" hangingPunct="1">
      <a:defRPr sz="6451" kern="1200">
        <a:solidFill>
          <a:schemeClr val="tx1"/>
        </a:solidFill>
        <a:latin typeface="+mn-lt"/>
        <a:ea typeface="+mn-ea"/>
        <a:cs typeface="+mn-cs"/>
      </a:defRPr>
    </a:lvl2pPr>
    <a:lvl3pPr marL="4915814" algn="l" defTabSz="4915814" rtl="0" eaLnBrk="1" latinLnBrk="0" hangingPunct="1">
      <a:defRPr sz="6451" kern="1200">
        <a:solidFill>
          <a:schemeClr val="tx1"/>
        </a:solidFill>
        <a:latin typeface="+mn-lt"/>
        <a:ea typeface="+mn-ea"/>
        <a:cs typeface="+mn-cs"/>
      </a:defRPr>
    </a:lvl3pPr>
    <a:lvl4pPr marL="7373722" algn="l" defTabSz="4915814" rtl="0" eaLnBrk="1" latinLnBrk="0" hangingPunct="1">
      <a:defRPr sz="6451" kern="1200">
        <a:solidFill>
          <a:schemeClr val="tx1"/>
        </a:solidFill>
        <a:latin typeface="+mn-lt"/>
        <a:ea typeface="+mn-ea"/>
        <a:cs typeface="+mn-cs"/>
      </a:defRPr>
    </a:lvl4pPr>
    <a:lvl5pPr marL="9831629" algn="l" defTabSz="4915814" rtl="0" eaLnBrk="1" latinLnBrk="0" hangingPunct="1">
      <a:defRPr sz="6451" kern="1200">
        <a:solidFill>
          <a:schemeClr val="tx1"/>
        </a:solidFill>
        <a:latin typeface="+mn-lt"/>
        <a:ea typeface="+mn-ea"/>
        <a:cs typeface="+mn-cs"/>
      </a:defRPr>
    </a:lvl5pPr>
    <a:lvl6pPr marL="12289536" algn="l" defTabSz="4915814" rtl="0" eaLnBrk="1" latinLnBrk="0" hangingPunct="1">
      <a:defRPr sz="6451" kern="1200">
        <a:solidFill>
          <a:schemeClr val="tx1"/>
        </a:solidFill>
        <a:latin typeface="+mn-lt"/>
        <a:ea typeface="+mn-ea"/>
        <a:cs typeface="+mn-cs"/>
      </a:defRPr>
    </a:lvl6pPr>
    <a:lvl7pPr marL="14747443" algn="l" defTabSz="4915814" rtl="0" eaLnBrk="1" latinLnBrk="0" hangingPunct="1">
      <a:defRPr sz="6451" kern="1200">
        <a:solidFill>
          <a:schemeClr val="tx1"/>
        </a:solidFill>
        <a:latin typeface="+mn-lt"/>
        <a:ea typeface="+mn-ea"/>
        <a:cs typeface="+mn-cs"/>
      </a:defRPr>
    </a:lvl7pPr>
    <a:lvl8pPr marL="17205350" algn="l" defTabSz="4915814" rtl="0" eaLnBrk="1" latinLnBrk="0" hangingPunct="1">
      <a:defRPr sz="6451" kern="1200">
        <a:solidFill>
          <a:schemeClr val="tx1"/>
        </a:solidFill>
        <a:latin typeface="+mn-lt"/>
        <a:ea typeface="+mn-ea"/>
        <a:cs typeface="+mn-cs"/>
      </a:defRPr>
    </a:lvl8pPr>
    <a:lvl9pPr marL="19663258" algn="l" defTabSz="4915814" rtl="0" eaLnBrk="1" latinLnBrk="0" hangingPunct="1">
      <a:defRPr sz="645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844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339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23942352"/>
            <a:ext cx="37307520" cy="2931936"/>
          </a:xfrm>
        </p:spPr>
        <p:txBody>
          <a:bodyPr/>
          <a:lstStyle>
            <a:lvl1pPr algn="ctr">
              <a:defRPr lang="en-US" sz="14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26444928"/>
            <a:ext cx="30723840" cy="3669312"/>
          </a:xfrm>
        </p:spPr>
        <p:txBody>
          <a:bodyPr>
            <a:normAutofit/>
          </a:bodyPr>
          <a:lstStyle>
            <a:lvl1pPr marL="0" indent="0" algn="ctr">
              <a:buNone/>
              <a:defRPr lang="en-US" sz="864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219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8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7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1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6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0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5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72" y="1310637"/>
            <a:ext cx="14439902" cy="5577843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53"/>
            <a:ext cx="24536400" cy="28094944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72" y="6888496"/>
            <a:ext cx="14439902" cy="22517101"/>
          </a:xfrm>
        </p:spPr>
        <p:txBody>
          <a:bodyPr/>
          <a:lstStyle>
            <a:lvl1pPr marL="0" indent="0">
              <a:buNone/>
              <a:defRPr sz="6720"/>
            </a:lvl1pPr>
            <a:lvl2pPr marL="2194469" indent="0">
              <a:buNone/>
              <a:defRPr sz="5760"/>
            </a:lvl2pPr>
            <a:lvl3pPr marL="4388938" indent="0">
              <a:buNone/>
              <a:defRPr sz="4800"/>
            </a:lvl3pPr>
            <a:lvl4pPr marL="6583406" indent="0">
              <a:buNone/>
              <a:defRPr sz="4320"/>
            </a:lvl4pPr>
            <a:lvl5pPr marL="8777875" indent="0">
              <a:buNone/>
              <a:defRPr sz="4320"/>
            </a:lvl5pPr>
            <a:lvl6pPr marL="10972344" indent="0">
              <a:buNone/>
              <a:defRPr sz="4320"/>
            </a:lvl6pPr>
            <a:lvl7pPr marL="13166813" indent="0">
              <a:buNone/>
              <a:defRPr sz="4320"/>
            </a:lvl7pPr>
            <a:lvl8pPr marL="15361277" indent="0">
              <a:buNone/>
              <a:defRPr sz="4320"/>
            </a:lvl8pPr>
            <a:lvl9pPr marL="17555750" indent="0">
              <a:buNone/>
              <a:defRPr sz="43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6"/>
            <a:ext cx="26334720" cy="2720346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18"/>
            <a:ext cx="26334720" cy="19751040"/>
          </a:xfrm>
        </p:spPr>
        <p:txBody>
          <a:bodyPr/>
          <a:lstStyle>
            <a:lvl1pPr marL="0" indent="0">
              <a:buNone/>
              <a:defRPr sz="15360"/>
            </a:lvl1pPr>
            <a:lvl2pPr marL="2194469" indent="0">
              <a:buNone/>
              <a:defRPr sz="13440"/>
            </a:lvl2pPr>
            <a:lvl3pPr marL="4388938" indent="0">
              <a:buNone/>
              <a:defRPr sz="11520"/>
            </a:lvl3pPr>
            <a:lvl4pPr marL="6583406" indent="0">
              <a:buNone/>
              <a:defRPr sz="9600"/>
            </a:lvl4pPr>
            <a:lvl5pPr marL="8777875" indent="0">
              <a:buNone/>
              <a:defRPr sz="9600"/>
            </a:lvl5pPr>
            <a:lvl6pPr marL="10972344" indent="0">
              <a:buNone/>
              <a:defRPr sz="9600"/>
            </a:lvl6pPr>
            <a:lvl7pPr marL="13166813" indent="0">
              <a:buNone/>
              <a:defRPr sz="9600"/>
            </a:lvl7pPr>
            <a:lvl8pPr marL="15361277" indent="0">
              <a:buNone/>
              <a:defRPr sz="9600"/>
            </a:lvl8pPr>
            <a:lvl9pPr marL="17555750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9"/>
            <a:ext cx="26334720" cy="3863341"/>
          </a:xfrm>
        </p:spPr>
        <p:txBody>
          <a:bodyPr/>
          <a:lstStyle>
            <a:lvl1pPr marL="0" indent="0">
              <a:buNone/>
              <a:defRPr sz="6720"/>
            </a:lvl1pPr>
            <a:lvl2pPr marL="2194469" indent="0">
              <a:buNone/>
              <a:defRPr sz="5760"/>
            </a:lvl2pPr>
            <a:lvl3pPr marL="4388938" indent="0">
              <a:buNone/>
              <a:defRPr sz="4800"/>
            </a:lvl3pPr>
            <a:lvl4pPr marL="6583406" indent="0">
              <a:buNone/>
              <a:defRPr sz="4320"/>
            </a:lvl4pPr>
            <a:lvl5pPr marL="8777875" indent="0">
              <a:buNone/>
              <a:defRPr sz="4320"/>
            </a:lvl5pPr>
            <a:lvl6pPr marL="10972344" indent="0">
              <a:buNone/>
              <a:defRPr sz="4320"/>
            </a:lvl6pPr>
            <a:lvl7pPr marL="13166813" indent="0">
              <a:buNone/>
              <a:defRPr sz="4320"/>
            </a:lvl7pPr>
            <a:lvl8pPr marL="15361277" indent="0">
              <a:buNone/>
              <a:defRPr sz="4320"/>
            </a:lvl8pPr>
            <a:lvl9pPr marL="17555750" indent="0">
              <a:buNone/>
              <a:defRPr sz="43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72"/>
            <a:ext cx="9875520" cy="280873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72"/>
            <a:ext cx="28895040" cy="280873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23942352"/>
            <a:ext cx="37307520" cy="2931936"/>
          </a:xfrm>
        </p:spPr>
        <p:txBody>
          <a:bodyPr/>
          <a:lstStyle>
            <a:lvl1pPr algn="ctr">
              <a:defRPr lang="en-US" sz="14400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26444928"/>
            <a:ext cx="30723840" cy="3669312"/>
          </a:xfrm>
        </p:spPr>
        <p:txBody>
          <a:bodyPr>
            <a:normAutofit/>
          </a:bodyPr>
          <a:lstStyle>
            <a:lvl1pPr marL="0" indent="0" algn="ctr">
              <a:buNone/>
              <a:defRPr lang="en-US" sz="8640" kern="1200" smtClean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219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8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7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1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6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0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5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346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51"/>
            <a:ext cx="37307520" cy="705612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8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7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6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2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5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5145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003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7"/>
            <a:ext cx="37307520" cy="6537958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4"/>
            <a:ext cx="37307520" cy="7200896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469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2pPr>
            <a:lvl3pPr marL="4388938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3pPr>
            <a:lvl4pPr marL="6583406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4pPr>
            <a:lvl5pPr marL="8777875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5pPr>
            <a:lvl6pPr marL="10972344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6pPr>
            <a:lvl7pPr marL="13166813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7pPr>
            <a:lvl8pPr marL="15361277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8pPr>
            <a:lvl9pPr marL="1755575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711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6"/>
            <a:ext cx="19385280" cy="21724621"/>
          </a:xfrm>
        </p:spPr>
        <p:txBody>
          <a:bodyPr/>
          <a:lstStyle>
            <a:lvl1pPr>
              <a:defRPr sz="13440"/>
            </a:lvl1pPr>
            <a:lvl2pPr>
              <a:defRPr sz="11520"/>
            </a:lvl2pPr>
            <a:lvl3pPr>
              <a:defRPr sz="9600"/>
            </a:lvl3pPr>
            <a:lvl4pPr>
              <a:defRPr sz="8640"/>
            </a:lvl4pPr>
            <a:lvl5pPr>
              <a:defRPr sz="8640"/>
            </a:lvl5pPr>
            <a:lvl6pPr>
              <a:defRPr sz="8640"/>
            </a:lvl6pPr>
            <a:lvl7pPr>
              <a:defRPr sz="8640"/>
            </a:lvl7pPr>
            <a:lvl8pPr>
              <a:defRPr sz="8640"/>
            </a:lvl8pPr>
            <a:lvl9pPr>
              <a:defRPr sz="86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6"/>
            <a:ext cx="19385280" cy="21724621"/>
          </a:xfrm>
        </p:spPr>
        <p:txBody>
          <a:bodyPr/>
          <a:lstStyle>
            <a:lvl1pPr>
              <a:defRPr sz="13440"/>
            </a:lvl1pPr>
            <a:lvl2pPr>
              <a:defRPr sz="11520"/>
            </a:lvl2pPr>
            <a:lvl3pPr>
              <a:defRPr sz="9600"/>
            </a:lvl3pPr>
            <a:lvl4pPr>
              <a:defRPr sz="8640"/>
            </a:lvl4pPr>
            <a:lvl5pPr>
              <a:defRPr sz="8640"/>
            </a:lvl5pPr>
            <a:lvl6pPr>
              <a:defRPr sz="8640"/>
            </a:lvl6pPr>
            <a:lvl7pPr>
              <a:defRPr sz="8640"/>
            </a:lvl7pPr>
            <a:lvl8pPr>
              <a:defRPr sz="8640"/>
            </a:lvl8pPr>
            <a:lvl9pPr>
              <a:defRPr sz="86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93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51"/>
            <a:ext cx="37307520" cy="705612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8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7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6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2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5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4"/>
            <a:ext cx="19392902" cy="3070861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469" indent="0">
              <a:buNone/>
              <a:defRPr sz="9600" b="1"/>
            </a:lvl2pPr>
            <a:lvl3pPr marL="4388938" indent="0">
              <a:buNone/>
              <a:defRPr sz="8640" b="1"/>
            </a:lvl3pPr>
            <a:lvl4pPr marL="6583406" indent="0">
              <a:buNone/>
              <a:defRPr sz="7680" b="1"/>
            </a:lvl4pPr>
            <a:lvl5pPr marL="8777875" indent="0">
              <a:buNone/>
              <a:defRPr sz="7680" b="1"/>
            </a:lvl5pPr>
            <a:lvl6pPr marL="10972344" indent="0">
              <a:buNone/>
              <a:defRPr sz="7680" b="1"/>
            </a:lvl6pPr>
            <a:lvl7pPr marL="13166813" indent="0">
              <a:buNone/>
              <a:defRPr sz="7680" b="1"/>
            </a:lvl7pPr>
            <a:lvl8pPr marL="15361277" indent="0">
              <a:buNone/>
              <a:defRPr sz="7680" b="1"/>
            </a:lvl8pPr>
            <a:lvl9pPr marL="1755575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399"/>
            <a:ext cx="19392902" cy="18966182"/>
          </a:xfrm>
        </p:spPr>
        <p:txBody>
          <a:bodyPr/>
          <a:lstStyle>
            <a:lvl1pPr>
              <a:defRPr sz="11520"/>
            </a:lvl1pPr>
            <a:lvl2pPr>
              <a:defRPr sz="9600"/>
            </a:lvl2pPr>
            <a:lvl3pPr>
              <a:defRPr sz="8640"/>
            </a:lvl3pPr>
            <a:lvl4pPr>
              <a:defRPr sz="7680"/>
            </a:lvl4pPr>
            <a:lvl5pPr>
              <a:defRPr sz="7680"/>
            </a:lvl5pPr>
            <a:lvl6pPr>
              <a:defRPr sz="7680"/>
            </a:lvl6pPr>
            <a:lvl7pPr>
              <a:defRPr sz="7680"/>
            </a:lvl7pPr>
            <a:lvl8pPr>
              <a:defRPr sz="7680"/>
            </a:lvl8pPr>
            <a:lvl9pPr>
              <a:defRPr sz="76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32" y="7368544"/>
            <a:ext cx="19400520" cy="3070861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469" indent="0">
              <a:buNone/>
              <a:defRPr sz="9600" b="1"/>
            </a:lvl2pPr>
            <a:lvl3pPr marL="4388938" indent="0">
              <a:buNone/>
              <a:defRPr sz="8640" b="1"/>
            </a:lvl3pPr>
            <a:lvl4pPr marL="6583406" indent="0">
              <a:buNone/>
              <a:defRPr sz="7680" b="1"/>
            </a:lvl4pPr>
            <a:lvl5pPr marL="8777875" indent="0">
              <a:buNone/>
              <a:defRPr sz="7680" b="1"/>
            </a:lvl5pPr>
            <a:lvl6pPr marL="10972344" indent="0">
              <a:buNone/>
              <a:defRPr sz="7680" b="1"/>
            </a:lvl6pPr>
            <a:lvl7pPr marL="13166813" indent="0">
              <a:buNone/>
              <a:defRPr sz="7680" b="1"/>
            </a:lvl7pPr>
            <a:lvl8pPr marL="15361277" indent="0">
              <a:buNone/>
              <a:defRPr sz="7680" b="1"/>
            </a:lvl8pPr>
            <a:lvl9pPr marL="1755575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32" y="10439399"/>
            <a:ext cx="19400520" cy="18966182"/>
          </a:xfrm>
        </p:spPr>
        <p:txBody>
          <a:bodyPr/>
          <a:lstStyle>
            <a:lvl1pPr>
              <a:defRPr sz="11520"/>
            </a:lvl1pPr>
            <a:lvl2pPr>
              <a:defRPr sz="9600"/>
            </a:lvl2pPr>
            <a:lvl3pPr>
              <a:defRPr sz="8640"/>
            </a:lvl3pPr>
            <a:lvl4pPr>
              <a:defRPr sz="7680"/>
            </a:lvl4pPr>
            <a:lvl5pPr>
              <a:defRPr sz="7680"/>
            </a:lvl5pPr>
            <a:lvl6pPr>
              <a:defRPr sz="7680"/>
            </a:lvl6pPr>
            <a:lvl7pPr>
              <a:defRPr sz="7680"/>
            </a:lvl7pPr>
            <a:lvl8pPr>
              <a:defRPr sz="7680"/>
            </a:lvl8pPr>
            <a:lvl9pPr>
              <a:defRPr sz="76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4312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94560" y="1318269"/>
            <a:ext cx="39502080" cy="3436614"/>
          </a:xfrm>
        </p:spPr>
        <p:txBody>
          <a:bodyPr>
            <a:normAutofit/>
          </a:bodyPr>
          <a:lstStyle>
            <a:lvl1pPr algn="l">
              <a:defRPr sz="1344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1224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94560" y="1318269"/>
            <a:ext cx="39502080" cy="3436614"/>
          </a:xfrm>
        </p:spPr>
        <p:txBody>
          <a:bodyPr>
            <a:normAutofit/>
          </a:bodyPr>
          <a:lstStyle>
            <a:lvl1pPr algn="l">
              <a:defRPr sz="1344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194560" y="4754880"/>
            <a:ext cx="39502080" cy="2438400"/>
          </a:xfrm>
        </p:spPr>
        <p:txBody>
          <a:bodyPr>
            <a:noAutofit/>
          </a:bodyPr>
          <a:lstStyle>
            <a:lvl1pPr marL="0" indent="0">
              <a:buNone/>
              <a:defRPr sz="672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6971831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620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72" y="1310637"/>
            <a:ext cx="14439902" cy="5577843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53"/>
            <a:ext cx="24536400" cy="28094944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72" y="6888496"/>
            <a:ext cx="14439902" cy="22517101"/>
          </a:xfrm>
        </p:spPr>
        <p:txBody>
          <a:bodyPr/>
          <a:lstStyle>
            <a:lvl1pPr marL="0" indent="0">
              <a:buNone/>
              <a:defRPr sz="6720"/>
            </a:lvl1pPr>
            <a:lvl2pPr marL="2194469" indent="0">
              <a:buNone/>
              <a:defRPr sz="5760"/>
            </a:lvl2pPr>
            <a:lvl3pPr marL="4388938" indent="0">
              <a:buNone/>
              <a:defRPr sz="4800"/>
            </a:lvl3pPr>
            <a:lvl4pPr marL="6583406" indent="0">
              <a:buNone/>
              <a:defRPr sz="4320"/>
            </a:lvl4pPr>
            <a:lvl5pPr marL="8777875" indent="0">
              <a:buNone/>
              <a:defRPr sz="4320"/>
            </a:lvl5pPr>
            <a:lvl6pPr marL="10972344" indent="0">
              <a:buNone/>
              <a:defRPr sz="4320"/>
            </a:lvl6pPr>
            <a:lvl7pPr marL="13166813" indent="0">
              <a:buNone/>
              <a:defRPr sz="4320"/>
            </a:lvl7pPr>
            <a:lvl8pPr marL="15361277" indent="0">
              <a:buNone/>
              <a:defRPr sz="4320"/>
            </a:lvl8pPr>
            <a:lvl9pPr marL="17555750" indent="0">
              <a:buNone/>
              <a:defRPr sz="43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8712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6"/>
            <a:ext cx="26334720" cy="2720346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18"/>
            <a:ext cx="26334720" cy="19751040"/>
          </a:xfrm>
        </p:spPr>
        <p:txBody>
          <a:bodyPr/>
          <a:lstStyle>
            <a:lvl1pPr marL="0" indent="0">
              <a:buNone/>
              <a:defRPr sz="15360"/>
            </a:lvl1pPr>
            <a:lvl2pPr marL="2194469" indent="0">
              <a:buNone/>
              <a:defRPr sz="13440"/>
            </a:lvl2pPr>
            <a:lvl3pPr marL="4388938" indent="0">
              <a:buNone/>
              <a:defRPr sz="11520"/>
            </a:lvl3pPr>
            <a:lvl4pPr marL="6583406" indent="0">
              <a:buNone/>
              <a:defRPr sz="9600"/>
            </a:lvl4pPr>
            <a:lvl5pPr marL="8777875" indent="0">
              <a:buNone/>
              <a:defRPr sz="9600"/>
            </a:lvl5pPr>
            <a:lvl6pPr marL="10972344" indent="0">
              <a:buNone/>
              <a:defRPr sz="9600"/>
            </a:lvl6pPr>
            <a:lvl7pPr marL="13166813" indent="0">
              <a:buNone/>
              <a:defRPr sz="9600"/>
            </a:lvl7pPr>
            <a:lvl8pPr marL="15361277" indent="0">
              <a:buNone/>
              <a:defRPr sz="9600"/>
            </a:lvl8pPr>
            <a:lvl9pPr marL="17555750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9"/>
            <a:ext cx="26334720" cy="3863341"/>
          </a:xfrm>
        </p:spPr>
        <p:txBody>
          <a:bodyPr/>
          <a:lstStyle>
            <a:lvl1pPr marL="0" indent="0">
              <a:buNone/>
              <a:defRPr sz="6720"/>
            </a:lvl1pPr>
            <a:lvl2pPr marL="2194469" indent="0">
              <a:buNone/>
              <a:defRPr sz="5760"/>
            </a:lvl2pPr>
            <a:lvl3pPr marL="4388938" indent="0">
              <a:buNone/>
              <a:defRPr sz="4800"/>
            </a:lvl3pPr>
            <a:lvl4pPr marL="6583406" indent="0">
              <a:buNone/>
              <a:defRPr sz="4320"/>
            </a:lvl4pPr>
            <a:lvl5pPr marL="8777875" indent="0">
              <a:buNone/>
              <a:defRPr sz="4320"/>
            </a:lvl5pPr>
            <a:lvl6pPr marL="10972344" indent="0">
              <a:buNone/>
              <a:defRPr sz="4320"/>
            </a:lvl6pPr>
            <a:lvl7pPr marL="13166813" indent="0">
              <a:buNone/>
              <a:defRPr sz="4320"/>
            </a:lvl7pPr>
            <a:lvl8pPr marL="15361277" indent="0">
              <a:buNone/>
              <a:defRPr sz="4320"/>
            </a:lvl8pPr>
            <a:lvl9pPr marL="17555750" indent="0">
              <a:buNone/>
              <a:defRPr sz="43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5299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7040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72"/>
            <a:ext cx="9875520" cy="280873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72"/>
            <a:ext cx="28895040" cy="280873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001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438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7"/>
            <a:ext cx="37307520" cy="6537958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4"/>
            <a:ext cx="37307520" cy="7200896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469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2pPr>
            <a:lvl3pPr marL="4388938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3pPr>
            <a:lvl4pPr marL="6583406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4pPr>
            <a:lvl5pPr marL="8777875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5pPr>
            <a:lvl6pPr marL="10972344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6pPr>
            <a:lvl7pPr marL="13166813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7pPr>
            <a:lvl8pPr marL="15361277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8pPr>
            <a:lvl9pPr marL="1755575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6"/>
            <a:ext cx="19385280" cy="21724621"/>
          </a:xfrm>
        </p:spPr>
        <p:txBody>
          <a:bodyPr/>
          <a:lstStyle>
            <a:lvl1pPr>
              <a:defRPr sz="13440"/>
            </a:lvl1pPr>
            <a:lvl2pPr>
              <a:defRPr sz="11520"/>
            </a:lvl2pPr>
            <a:lvl3pPr>
              <a:defRPr sz="9600"/>
            </a:lvl3pPr>
            <a:lvl4pPr>
              <a:defRPr sz="8640"/>
            </a:lvl4pPr>
            <a:lvl5pPr>
              <a:defRPr sz="8640"/>
            </a:lvl5pPr>
            <a:lvl6pPr>
              <a:defRPr sz="8640"/>
            </a:lvl6pPr>
            <a:lvl7pPr>
              <a:defRPr sz="8640"/>
            </a:lvl7pPr>
            <a:lvl8pPr>
              <a:defRPr sz="8640"/>
            </a:lvl8pPr>
            <a:lvl9pPr>
              <a:defRPr sz="86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6"/>
            <a:ext cx="19385280" cy="21724621"/>
          </a:xfrm>
        </p:spPr>
        <p:txBody>
          <a:bodyPr/>
          <a:lstStyle>
            <a:lvl1pPr>
              <a:defRPr sz="13440"/>
            </a:lvl1pPr>
            <a:lvl2pPr>
              <a:defRPr sz="11520"/>
            </a:lvl2pPr>
            <a:lvl3pPr>
              <a:defRPr sz="9600"/>
            </a:lvl3pPr>
            <a:lvl4pPr>
              <a:defRPr sz="8640"/>
            </a:lvl4pPr>
            <a:lvl5pPr>
              <a:defRPr sz="8640"/>
            </a:lvl5pPr>
            <a:lvl6pPr>
              <a:defRPr sz="8640"/>
            </a:lvl6pPr>
            <a:lvl7pPr>
              <a:defRPr sz="8640"/>
            </a:lvl7pPr>
            <a:lvl8pPr>
              <a:defRPr sz="8640"/>
            </a:lvl8pPr>
            <a:lvl9pPr>
              <a:defRPr sz="86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4"/>
            <a:ext cx="19392902" cy="3070861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469" indent="0">
              <a:buNone/>
              <a:defRPr sz="9600" b="1"/>
            </a:lvl2pPr>
            <a:lvl3pPr marL="4388938" indent="0">
              <a:buNone/>
              <a:defRPr sz="8640" b="1"/>
            </a:lvl3pPr>
            <a:lvl4pPr marL="6583406" indent="0">
              <a:buNone/>
              <a:defRPr sz="7680" b="1"/>
            </a:lvl4pPr>
            <a:lvl5pPr marL="8777875" indent="0">
              <a:buNone/>
              <a:defRPr sz="7680" b="1"/>
            </a:lvl5pPr>
            <a:lvl6pPr marL="10972344" indent="0">
              <a:buNone/>
              <a:defRPr sz="7680" b="1"/>
            </a:lvl6pPr>
            <a:lvl7pPr marL="13166813" indent="0">
              <a:buNone/>
              <a:defRPr sz="7680" b="1"/>
            </a:lvl7pPr>
            <a:lvl8pPr marL="15361277" indent="0">
              <a:buNone/>
              <a:defRPr sz="7680" b="1"/>
            </a:lvl8pPr>
            <a:lvl9pPr marL="1755575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399"/>
            <a:ext cx="19392902" cy="18966182"/>
          </a:xfrm>
        </p:spPr>
        <p:txBody>
          <a:bodyPr/>
          <a:lstStyle>
            <a:lvl1pPr>
              <a:defRPr sz="11520"/>
            </a:lvl1pPr>
            <a:lvl2pPr>
              <a:defRPr sz="9600"/>
            </a:lvl2pPr>
            <a:lvl3pPr>
              <a:defRPr sz="8640"/>
            </a:lvl3pPr>
            <a:lvl4pPr>
              <a:defRPr sz="7680"/>
            </a:lvl4pPr>
            <a:lvl5pPr>
              <a:defRPr sz="7680"/>
            </a:lvl5pPr>
            <a:lvl6pPr>
              <a:defRPr sz="7680"/>
            </a:lvl6pPr>
            <a:lvl7pPr>
              <a:defRPr sz="7680"/>
            </a:lvl7pPr>
            <a:lvl8pPr>
              <a:defRPr sz="7680"/>
            </a:lvl8pPr>
            <a:lvl9pPr>
              <a:defRPr sz="76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32" y="7368544"/>
            <a:ext cx="19400520" cy="3070861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469" indent="0">
              <a:buNone/>
              <a:defRPr sz="9600" b="1"/>
            </a:lvl2pPr>
            <a:lvl3pPr marL="4388938" indent="0">
              <a:buNone/>
              <a:defRPr sz="8640" b="1"/>
            </a:lvl3pPr>
            <a:lvl4pPr marL="6583406" indent="0">
              <a:buNone/>
              <a:defRPr sz="7680" b="1"/>
            </a:lvl4pPr>
            <a:lvl5pPr marL="8777875" indent="0">
              <a:buNone/>
              <a:defRPr sz="7680" b="1"/>
            </a:lvl5pPr>
            <a:lvl6pPr marL="10972344" indent="0">
              <a:buNone/>
              <a:defRPr sz="7680" b="1"/>
            </a:lvl6pPr>
            <a:lvl7pPr marL="13166813" indent="0">
              <a:buNone/>
              <a:defRPr sz="7680" b="1"/>
            </a:lvl7pPr>
            <a:lvl8pPr marL="15361277" indent="0">
              <a:buNone/>
              <a:defRPr sz="7680" b="1"/>
            </a:lvl8pPr>
            <a:lvl9pPr marL="1755575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32" y="10439399"/>
            <a:ext cx="19400520" cy="18966182"/>
          </a:xfrm>
        </p:spPr>
        <p:txBody>
          <a:bodyPr/>
          <a:lstStyle>
            <a:lvl1pPr>
              <a:defRPr sz="11520"/>
            </a:lvl1pPr>
            <a:lvl2pPr>
              <a:defRPr sz="9600"/>
            </a:lvl2pPr>
            <a:lvl3pPr>
              <a:defRPr sz="8640"/>
            </a:lvl3pPr>
            <a:lvl4pPr>
              <a:defRPr sz="7680"/>
            </a:lvl4pPr>
            <a:lvl5pPr>
              <a:defRPr sz="7680"/>
            </a:lvl5pPr>
            <a:lvl6pPr>
              <a:defRPr sz="7680"/>
            </a:lvl6pPr>
            <a:lvl7pPr>
              <a:defRPr sz="7680"/>
            </a:lvl7pPr>
            <a:lvl8pPr>
              <a:defRPr sz="7680"/>
            </a:lvl8pPr>
            <a:lvl9pPr>
              <a:defRPr sz="76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94560" y="1318269"/>
            <a:ext cx="39502080" cy="3436614"/>
          </a:xfrm>
        </p:spPr>
        <p:txBody>
          <a:bodyPr>
            <a:normAutofit/>
          </a:bodyPr>
          <a:lstStyle>
            <a:lvl1pPr algn="l">
              <a:defRPr sz="1344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94560" y="1318269"/>
            <a:ext cx="39502080" cy="3436614"/>
          </a:xfrm>
        </p:spPr>
        <p:txBody>
          <a:bodyPr>
            <a:normAutofit/>
          </a:bodyPr>
          <a:lstStyle>
            <a:lvl1pPr algn="l">
              <a:defRPr sz="1344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194560" y="4754880"/>
            <a:ext cx="39502080" cy="2438400"/>
          </a:xfrm>
        </p:spPr>
        <p:txBody>
          <a:bodyPr>
            <a:noAutofit/>
          </a:bodyPr>
          <a:lstStyle>
            <a:lvl1pPr marL="0" indent="0">
              <a:buNone/>
              <a:defRPr sz="672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9"/>
            <a:ext cx="39502080" cy="341319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5464441"/>
            <a:ext cx="39502080" cy="23941146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9"/>
            <a:ext cx="10241280" cy="1752602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9"/>
            <a:ext cx="13898880" cy="1752602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5" y="30510489"/>
            <a:ext cx="10241280" cy="1752602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80" r:id="rId14"/>
  </p:sldLayoutIdLst>
  <p:txStyles>
    <p:titleStyle>
      <a:lvl1pPr algn="l" defTabSz="4388938" rtl="0" eaLnBrk="1" latinLnBrk="0" hangingPunct="1">
        <a:spcBef>
          <a:spcPct val="0"/>
        </a:spcBef>
        <a:buNone/>
        <a:defRPr sz="1152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1645853" indent="-1645853" algn="l" defTabSz="4388938" rtl="0" eaLnBrk="1" latinLnBrk="0" hangingPunct="1">
        <a:spcBef>
          <a:spcPct val="20000"/>
        </a:spcBef>
        <a:buFont typeface="Arial" pitchFamily="34" charset="0"/>
        <a:buChar char="•"/>
        <a:defRPr sz="12960" kern="1200">
          <a:solidFill>
            <a:schemeClr val="tx1"/>
          </a:solidFill>
          <a:latin typeface="+mj-lt"/>
          <a:ea typeface="+mn-ea"/>
          <a:cs typeface="+mn-cs"/>
        </a:defRPr>
      </a:lvl1pPr>
      <a:lvl2pPr marL="3566011" indent="-1371542" algn="l" defTabSz="4388938" rtl="0" eaLnBrk="1" latinLnBrk="0" hangingPunct="1">
        <a:spcBef>
          <a:spcPct val="20000"/>
        </a:spcBef>
        <a:buFont typeface="Arial" pitchFamily="34" charset="0"/>
        <a:buChar char="–"/>
        <a:defRPr sz="11520" kern="1200">
          <a:solidFill>
            <a:schemeClr val="tx1"/>
          </a:solidFill>
          <a:latin typeface="+mj-lt"/>
          <a:ea typeface="+mn-ea"/>
          <a:cs typeface="+mn-cs"/>
        </a:defRPr>
      </a:lvl2pPr>
      <a:lvl3pPr marL="5486170" indent="-1097237" algn="l" defTabSz="4388938" rtl="0" eaLnBrk="1" latinLnBrk="0" hangingPunct="1">
        <a:spcBef>
          <a:spcPct val="20000"/>
        </a:spcBef>
        <a:buFont typeface="Arial" pitchFamily="34" charset="0"/>
        <a:buChar char="•"/>
        <a:defRPr sz="8640" kern="1200">
          <a:solidFill>
            <a:schemeClr val="tx1"/>
          </a:solidFill>
          <a:latin typeface="+mj-lt"/>
          <a:ea typeface="+mn-ea"/>
          <a:cs typeface="+mn-cs"/>
        </a:defRPr>
      </a:lvl3pPr>
      <a:lvl4pPr marL="7680643" indent="-1097237" algn="l" defTabSz="4388938" rtl="0" eaLnBrk="1" latinLnBrk="0" hangingPunct="1">
        <a:spcBef>
          <a:spcPct val="20000"/>
        </a:spcBef>
        <a:buFont typeface="Arial" pitchFamily="34" charset="0"/>
        <a:buChar char="–"/>
        <a:defRPr sz="7200" kern="1200">
          <a:solidFill>
            <a:schemeClr val="tx1"/>
          </a:solidFill>
          <a:latin typeface="+mj-lt"/>
          <a:ea typeface="+mn-ea"/>
          <a:cs typeface="+mn-cs"/>
        </a:defRPr>
      </a:lvl4pPr>
      <a:lvl5pPr marL="9875107" indent="-1097237" algn="l" defTabSz="4388938" rtl="0" eaLnBrk="1" latinLnBrk="0" hangingPunct="1">
        <a:spcBef>
          <a:spcPct val="20000"/>
        </a:spcBef>
        <a:buFont typeface="Arial" pitchFamily="34" charset="0"/>
        <a:buChar char="»"/>
        <a:defRPr sz="7200" kern="1200">
          <a:solidFill>
            <a:schemeClr val="tx1"/>
          </a:solidFill>
          <a:latin typeface="+mj-lt"/>
          <a:ea typeface="+mn-ea"/>
          <a:cs typeface="+mn-cs"/>
        </a:defRPr>
      </a:lvl5pPr>
      <a:lvl6pPr marL="12069576" indent="-1097237" algn="l" defTabSz="4388938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045" indent="-1097237" algn="l" defTabSz="4388938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8514" indent="-1097237" algn="l" defTabSz="4388938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2982" indent="-1097237" algn="l" defTabSz="4388938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938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469" algn="l" defTabSz="4388938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8938" algn="l" defTabSz="4388938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406" algn="l" defTabSz="4388938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7875" algn="l" defTabSz="4388938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344" algn="l" defTabSz="4388938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6813" algn="l" defTabSz="4388938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277" algn="l" defTabSz="4388938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5750" algn="l" defTabSz="4388938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9"/>
            <a:ext cx="39502080" cy="341319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5464441"/>
            <a:ext cx="39502080" cy="23941146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9"/>
            <a:ext cx="10241280" cy="1752602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1/18/2023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9"/>
            <a:ext cx="13898880" cy="1752602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5" y="30510489"/>
            <a:ext cx="10241280" cy="1752602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609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</p:sldLayoutIdLst>
  <p:txStyles>
    <p:titleStyle>
      <a:lvl1pPr algn="l" defTabSz="4388938" rtl="0" eaLnBrk="1" latinLnBrk="0" hangingPunct="1">
        <a:spcBef>
          <a:spcPct val="0"/>
        </a:spcBef>
        <a:buNone/>
        <a:defRPr sz="1152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645853" indent="-1645853" algn="l" defTabSz="4388938" rtl="0" eaLnBrk="1" latinLnBrk="0" hangingPunct="1">
        <a:spcBef>
          <a:spcPct val="20000"/>
        </a:spcBef>
        <a:buFont typeface="Arial" pitchFamily="34" charset="0"/>
        <a:buChar char="•"/>
        <a:defRPr sz="1296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1pPr>
      <a:lvl2pPr marL="3566011" indent="-1371542" algn="l" defTabSz="4388938" rtl="0" eaLnBrk="1" latinLnBrk="0" hangingPunct="1">
        <a:spcBef>
          <a:spcPct val="20000"/>
        </a:spcBef>
        <a:buFont typeface="Arial" pitchFamily="34" charset="0"/>
        <a:buChar char="–"/>
        <a:defRPr sz="1152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2pPr>
      <a:lvl3pPr marL="5486170" indent="-1097237" algn="l" defTabSz="4388938" rtl="0" eaLnBrk="1" latinLnBrk="0" hangingPunct="1">
        <a:spcBef>
          <a:spcPct val="20000"/>
        </a:spcBef>
        <a:buFont typeface="Arial" pitchFamily="34" charset="0"/>
        <a:buChar char="•"/>
        <a:defRPr sz="864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3pPr>
      <a:lvl4pPr marL="7680643" indent="-1097237" algn="l" defTabSz="4388938" rtl="0" eaLnBrk="1" latinLnBrk="0" hangingPunct="1">
        <a:spcBef>
          <a:spcPct val="20000"/>
        </a:spcBef>
        <a:buFont typeface="Arial" pitchFamily="34" charset="0"/>
        <a:buChar char="–"/>
        <a:defRPr sz="72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4pPr>
      <a:lvl5pPr marL="9875107" indent="-1097237" algn="l" defTabSz="4388938" rtl="0" eaLnBrk="1" latinLnBrk="0" hangingPunct="1">
        <a:spcBef>
          <a:spcPct val="20000"/>
        </a:spcBef>
        <a:buFont typeface="Arial" pitchFamily="34" charset="0"/>
        <a:buChar char="»"/>
        <a:defRPr sz="72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5pPr>
      <a:lvl6pPr marL="12069576" indent="-1097237" algn="l" defTabSz="4388938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045" indent="-1097237" algn="l" defTabSz="4388938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8514" indent="-1097237" algn="l" defTabSz="4388938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2982" indent="-1097237" algn="l" defTabSz="4388938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938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469" algn="l" defTabSz="4388938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8938" algn="l" defTabSz="4388938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406" algn="l" defTabSz="4388938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7875" algn="l" defTabSz="4388938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344" algn="l" defTabSz="4388938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6813" algn="l" defTabSz="4388938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277" algn="l" defTabSz="4388938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5750" algn="l" defTabSz="4388938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chart" Target="../charts/char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58A3A7B-A498-DD46-BEBC-A3CE60BD2536}"/>
              </a:ext>
            </a:extLst>
          </p:cNvPr>
          <p:cNvSpPr/>
          <p:nvPr/>
        </p:nvSpPr>
        <p:spPr>
          <a:xfrm>
            <a:off x="794961" y="8070112"/>
            <a:ext cx="10175358" cy="240508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AA41CB0-0E09-6B40-8D3A-85AB4E86102C}"/>
              </a:ext>
            </a:extLst>
          </p:cNvPr>
          <p:cNvSpPr/>
          <p:nvPr/>
        </p:nvSpPr>
        <p:spPr>
          <a:xfrm>
            <a:off x="32920881" y="8070112"/>
            <a:ext cx="10175358" cy="240508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88E1F4B-FCAC-5949-A5BC-917606E09858}"/>
              </a:ext>
            </a:extLst>
          </p:cNvPr>
          <p:cNvSpPr/>
          <p:nvPr/>
        </p:nvSpPr>
        <p:spPr>
          <a:xfrm>
            <a:off x="11448430" y="8070112"/>
            <a:ext cx="20994340" cy="240508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2EF3B4E-5FFE-2847-8B4C-5ECE739871FE}"/>
              </a:ext>
            </a:extLst>
          </p:cNvPr>
          <p:cNvSpPr/>
          <p:nvPr/>
        </p:nvSpPr>
        <p:spPr>
          <a:xfrm>
            <a:off x="-90418" y="-15298"/>
            <a:ext cx="43981618" cy="74183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FA6E6AD-9368-CF4B-A7F0-71F7111DE73B}"/>
              </a:ext>
            </a:extLst>
          </p:cNvPr>
          <p:cNvSpPr txBox="1"/>
          <p:nvPr/>
        </p:nvSpPr>
        <p:spPr>
          <a:xfrm>
            <a:off x="1524000" y="8621671"/>
            <a:ext cx="5938498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CONDENSED ABSTRACT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27D8916-13B4-6041-8CDE-4D830073F578}"/>
              </a:ext>
            </a:extLst>
          </p:cNvPr>
          <p:cNvSpPr txBox="1"/>
          <p:nvPr/>
        </p:nvSpPr>
        <p:spPr>
          <a:xfrm>
            <a:off x="1524000" y="17576379"/>
            <a:ext cx="593849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BACKGROUND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ABC2738-49D2-A846-BD27-F478D12334EC}"/>
              </a:ext>
            </a:extLst>
          </p:cNvPr>
          <p:cNvSpPr txBox="1"/>
          <p:nvPr/>
        </p:nvSpPr>
        <p:spPr>
          <a:xfrm>
            <a:off x="1524000" y="25587508"/>
            <a:ext cx="593849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OBJECTIVES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7394815-209C-0C41-9A10-6A56CF2B7290}"/>
              </a:ext>
            </a:extLst>
          </p:cNvPr>
          <p:cNvSpPr txBox="1"/>
          <p:nvPr/>
        </p:nvSpPr>
        <p:spPr>
          <a:xfrm>
            <a:off x="12463339" y="9083336"/>
            <a:ext cx="593849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METHODOLOGY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DBD9B88-47EF-6C4C-89B4-27C6A4125653}"/>
              </a:ext>
            </a:extLst>
          </p:cNvPr>
          <p:cNvSpPr txBox="1"/>
          <p:nvPr/>
        </p:nvSpPr>
        <p:spPr>
          <a:xfrm>
            <a:off x="12463339" y="22904016"/>
            <a:ext cx="593849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RESULTS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700BD87-EFBF-1E45-95CC-7D11E45FD3C6}"/>
              </a:ext>
            </a:extLst>
          </p:cNvPr>
          <p:cNvSpPr txBox="1"/>
          <p:nvPr/>
        </p:nvSpPr>
        <p:spPr>
          <a:xfrm>
            <a:off x="22555200" y="9083335"/>
            <a:ext cx="593849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ANALYSIS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2CE3AFA-C4B9-0F49-8F5E-ADE9B425F62E}"/>
              </a:ext>
            </a:extLst>
          </p:cNvPr>
          <p:cNvSpPr txBox="1"/>
          <p:nvPr/>
        </p:nvSpPr>
        <p:spPr>
          <a:xfrm>
            <a:off x="12463339" y="17478148"/>
            <a:ext cx="593849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MODELS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E4A9A8-60E3-C141-A480-23692AEC3FEC}"/>
              </a:ext>
            </a:extLst>
          </p:cNvPr>
          <p:cNvSpPr txBox="1"/>
          <p:nvPr/>
        </p:nvSpPr>
        <p:spPr>
          <a:xfrm>
            <a:off x="33505588" y="9069941"/>
            <a:ext cx="593849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CONCLUSION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5B6E818-E5E4-734F-871E-5DCE2D21A62F}"/>
              </a:ext>
            </a:extLst>
          </p:cNvPr>
          <p:cNvSpPr txBox="1"/>
          <p:nvPr/>
        </p:nvSpPr>
        <p:spPr>
          <a:xfrm>
            <a:off x="33505588" y="13794272"/>
            <a:ext cx="787101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RECOMMENDATIONS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28C8737-8BFB-0F4A-991F-F3C04601D9FC}"/>
              </a:ext>
            </a:extLst>
          </p:cNvPr>
          <p:cNvSpPr txBox="1"/>
          <p:nvPr/>
        </p:nvSpPr>
        <p:spPr>
          <a:xfrm>
            <a:off x="33505588" y="19980097"/>
            <a:ext cx="787101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IMPLICATIONS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1441C644-2154-9D4E-90A5-2B6D97D57BDF}"/>
              </a:ext>
            </a:extLst>
          </p:cNvPr>
          <p:cNvSpPr txBox="1"/>
          <p:nvPr/>
        </p:nvSpPr>
        <p:spPr>
          <a:xfrm>
            <a:off x="33505588" y="26404951"/>
            <a:ext cx="878541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ACKNOWLEDGEMENTS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2796331-3AF2-914F-AFCC-2424EEB783B5}"/>
              </a:ext>
            </a:extLst>
          </p:cNvPr>
          <p:cNvSpPr txBox="1"/>
          <p:nvPr/>
        </p:nvSpPr>
        <p:spPr>
          <a:xfrm>
            <a:off x="1524000" y="11317221"/>
            <a:ext cx="8263061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76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condensed abstract. Click here to edit this text.</a:t>
            </a:r>
          </a:p>
          <a:p>
            <a:r>
              <a:rPr lang="en-US" sz="576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condensed abstract.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F1970F15-2DD7-804F-99D1-34638091DA94}"/>
              </a:ext>
            </a:extLst>
          </p:cNvPr>
          <p:cNvSpPr txBox="1"/>
          <p:nvPr/>
        </p:nvSpPr>
        <p:spPr>
          <a:xfrm>
            <a:off x="19156686" y="4816307"/>
            <a:ext cx="5645834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AUTHORS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DF30FD-7153-7949-B7A0-BFB6677554A0}"/>
              </a:ext>
            </a:extLst>
          </p:cNvPr>
          <p:cNvSpPr txBox="1"/>
          <p:nvPr/>
        </p:nvSpPr>
        <p:spPr>
          <a:xfrm>
            <a:off x="1524000" y="19219780"/>
            <a:ext cx="8263061" cy="3545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76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research background. Click here to edit this text.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897225-C046-4945-A4A1-49D20C602FA2}"/>
              </a:ext>
            </a:extLst>
          </p:cNvPr>
          <p:cNvSpPr txBox="1"/>
          <p:nvPr/>
        </p:nvSpPr>
        <p:spPr>
          <a:xfrm>
            <a:off x="1524000" y="26844367"/>
            <a:ext cx="9043534" cy="3545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576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research objectives.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576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research objectives.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797289-F472-7847-99E6-2CAEF62520DB}"/>
              </a:ext>
            </a:extLst>
          </p:cNvPr>
          <p:cNvSpPr txBox="1"/>
          <p:nvPr/>
        </p:nvSpPr>
        <p:spPr>
          <a:xfrm>
            <a:off x="12463339" y="10616761"/>
            <a:ext cx="8263061" cy="53183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76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methodology. Click here to edit this text.</a:t>
            </a:r>
          </a:p>
          <a:p>
            <a:r>
              <a:rPr lang="en-US" sz="576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methodology. Click here to edit this text.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800937-0281-ED46-99A1-B69F4FF1A473}"/>
              </a:ext>
            </a:extLst>
          </p:cNvPr>
          <p:cNvSpPr txBox="1"/>
          <p:nvPr/>
        </p:nvSpPr>
        <p:spPr>
          <a:xfrm>
            <a:off x="22555200" y="10616760"/>
            <a:ext cx="8263061" cy="53183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76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analysis. Click here to edit this text.</a:t>
            </a:r>
          </a:p>
          <a:p>
            <a:r>
              <a:rPr lang="en-US" sz="576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analysis. Click here to edit this text.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C07DEC8-76E1-B444-9D5F-4CB59D0EE625}"/>
              </a:ext>
            </a:extLst>
          </p:cNvPr>
          <p:cNvSpPr txBox="1"/>
          <p:nvPr/>
        </p:nvSpPr>
        <p:spPr>
          <a:xfrm>
            <a:off x="12463338" y="18957029"/>
            <a:ext cx="8263061" cy="2659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76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models. Click here to edit this text.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A33CD6A-661C-3C4D-90E3-4E5A72DCED25}"/>
              </a:ext>
            </a:extLst>
          </p:cNvPr>
          <p:cNvSpPr txBox="1"/>
          <p:nvPr/>
        </p:nvSpPr>
        <p:spPr>
          <a:xfrm>
            <a:off x="33505588" y="10468486"/>
            <a:ext cx="8263061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76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enter the conclusion.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A2DED05-B030-604F-8274-5C8ADEA1B896}"/>
              </a:ext>
            </a:extLst>
          </p:cNvPr>
          <p:cNvSpPr txBox="1"/>
          <p:nvPr/>
        </p:nvSpPr>
        <p:spPr>
          <a:xfrm>
            <a:off x="33505588" y="15041200"/>
            <a:ext cx="8785412" cy="2659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76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recommendations here. Click here to edit this text.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9572471-54BC-504E-8AC8-3E088521578E}"/>
              </a:ext>
            </a:extLst>
          </p:cNvPr>
          <p:cNvSpPr txBox="1"/>
          <p:nvPr/>
        </p:nvSpPr>
        <p:spPr>
          <a:xfrm>
            <a:off x="33505588" y="21435771"/>
            <a:ext cx="8785412" cy="2659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76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implications here. Click here to edit this text.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C4074DA-CC65-D549-9982-A5A68388F2CB}"/>
              </a:ext>
            </a:extLst>
          </p:cNvPr>
          <p:cNvSpPr txBox="1"/>
          <p:nvPr/>
        </p:nvSpPr>
        <p:spPr>
          <a:xfrm>
            <a:off x="33505588" y="28010855"/>
            <a:ext cx="8785412" cy="2659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76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acknowledgements here. Click here to edit this text.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1DE979E-1451-2147-86BF-9457B026936A}"/>
              </a:ext>
            </a:extLst>
          </p:cNvPr>
          <p:cNvSpPr/>
          <p:nvPr/>
        </p:nvSpPr>
        <p:spPr>
          <a:xfrm>
            <a:off x="10970319" y="2241322"/>
            <a:ext cx="21948081" cy="23020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078D7AB-0654-FE4E-9D24-558B76CC0E7D}"/>
              </a:ext>
            </a:extLst>
          </p:cNvPr>
          <p:cNvSpPr txBox="1"/>
          <p:nvPr/>
        </p:nvSpPr>
        <p:spPr>
          <a:xfrm>
            <a:off x="11833412" y="2577605"/>
            <a:ext cx="20475388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0" dirty="0">
                <a:solidFill>
                  <a:schemeClr val="accent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RESEARCH POSTER TEMPLATE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EFC9C9B-8049-9940-9BA9-EB25E3AF0E30}"/>
              </a:ext>
            </a:extLst>
          </p:cNvPr>
          <p:cNvGrpSpPr/>
          <p:nvPr/>
        </p:nvGrpSpPr>
        <p:grpSpPr>
          <a:xfrm>
            <a:off x="3352800" y="2019101"/>
            <a:ext cx="3624139" cy="3088786"/>
            <a:chOff x="3352800" y="2502579"/>
            <a:chExt cx="3624139" cy="3088786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6FB1B88-5980-3A43-BC6F-377A3C400515}"/>
                </a:ext>
              </a:extLst>
            </p:cNvPr>
            <p:cNvSpPr txBox="1"/>
            <p:nvPr/>
          </p:nvSpPr>
          <p:spPr>
            <a:xfrm>
              <a:off x="3352800" y="4237148"/>
              <a:ext cx="3624139" cy="13542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INSTITUTION LOGO HERE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B5B2B43-95A8-3843-90C8-8FCD088C9A78}"/>
                </a:ext>
              </a:extLst>
            </p:cNvPr>
            <p:cNvSpPr/>
            <p:nvPr/>
          </p:nvSpPr>
          <p:spPr>
            <a:xfrm>
              <a:off x="4580335" y="2502579"/>
              <a:ext cx="1503364" cy="15033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</p:grp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7B052AD-BC87-994A-8602-2A4E0005F5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5219133"/>
              </p:ext>
            </p:extLst>
          </p:nvPr>
        </p:nvGraphicFramePr>
        <p:xfrm>
          <a:off x="22470847" y="24501486"/>
          <a:ext cx="9111873" cy="6740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9640A37F-C119-0942-8886-B7C38145FC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7782391"/>
              </p:ext>
            </p:extLst>
          </p:nvPr>
        </p:nvGraphicFramePr>
        <p:xfrm>
          <a:off x="9216237" y="24264975"/>
          <a:ext cx="12422678" cy="74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0FACDE5E-3B07-A243-922F-C2B7F3F4F846}"/>
              </a:ext>
            </a:extLst>
          </p:cNvPr>
          <p:cNvSpPr txBox="1"/>
          <p:nvPr/>
        </p:nvSpPr>
        <p:spPr>
          <a:xfrm>
            <a:off x="22555209" y="18957029"/>
            <a:ext cx="8263061" cy="2659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76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models. Click here to edit this text.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CA359AF-3717-254A-89F9-705A15D81850}"/>
              </a:ext>
            </a:extLst>
          </p:cNvPr>
          <p:cNvSpPr txBox="1"/>
          <p:nvPr/>
        </p:nvSpPr>
        <p:spPr>
          <a:xfrm>
            <a:off x="35021615" y="1391610"/>
            <a:ext cx="5652937" cy="8943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CONTACT INFO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F98D334-2F0F-3140-90CA-65F6D1929972}"/>
              </a:ext>
            </a:extLst>
          </p:cNvPr>
          <p:cNvSpPr/>
          <p:nvPr/>
        </p:nvSpPr>
        <p:spPr>
          <a:xfrm>
            <a:off x="36049484" y="2995859"/>
            <a:ext cx="7214842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54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address here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63A56BD-ABAE-D54F-81F4-5FE681AB7A7A}"/>
              </a:ext>
            </a:extLst>
          </p:cNvPr>
          <p:cNvGrpSpPr/>
          <p:nvPr/>
        </p:nvGrpSpPr>
        <p:grpSpPr>
          <a:xfrm>
            <a:off x="34672411" y="2864385"/>
            <a:ext cx="882204" cy="1250415"/>
            <a:chOff x="-2689225" y="1136650"/>
            <a:chExt cx="3708401" cy="5256212"/>
          </a:xfrm>
          <a:solidFill>
            <a:schemeClr val="bg1"/>
          </a:solidFill>
        </p:grpSpPr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E96AA8C3-5193-5748-8F9C-BD12DAD04E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89225" y="1136650"/>
              <a:ext cx="3708401" cy="5256212"/>
            </a:xfrm>
            <a:custGeom>
              <a:avLst/>
              <a:gdLst>
                <a:gd name="T0" fmla="*/ 861 w 1722"/>
                <a:gd name="T1" fmla="*/ 0 h 2448"/>
                <a:gd name="T2" fmla="*/ 0 w 1722"/>
                <a:gd name="T3" fmla="*/ 861 h 2448"/>
                <a:gd name="T4" fmla="*/ 129 w 1722"/>
                <a:gd name="T5" fmla="*/ 1313 h 2448"/>
                <a:gd name="T6" fmla="*/ 812 w 1722"/>
                <a:gd name="T7" fmla="*/ 2414 h 2448"/>
                <a:gd name="T8" fmla="*/ 873 w 1722"/>
                <a:gd name="T9" fmla="*/ 2448 h 2448"/>
                <a:gd name="T10" fmla="*/ 874 w 1722"/>
                <a:gd name="T11" fmla="*/ 2448 h 2448"/>
                <a:gd name="T12" fmla="*/ 934 w 1722"/>
                <a:gd name="T13" fmla="*/ 2413 h 2448"/>
                <a:gd name="T14" fmla="*/ 1600 w 1722"/>
                <a:gd name="T15" fmla="*/ 1302 h 2448"/>
                <a:gd name="T16" fmla="*/ 1722 w 1722"/>
                <a:gd name="T17" fmla="*/ 861 h 2448"/>
                <a:gd name="T18" fmla="*/ 861 w 1722"/>
                <a:gd name="T19" fmla="*/ 0 h 2448"/>
                <a:gd name="T20" fmla="*/ 1477 w 1722"/>
                <a:gd name="T21" fmla="*/ 1228 h 2448"/>
                <a:gd name="T22" fmla="*/ 872 w 1722"/>
                <a:gd name="T23" fmla="*/ 2239 h 2448"/>
                <a:gd name="T24" fmla="*/ 251 w 1722"/>
                <a:gd name="T25" fmla="*/ 1238 h 2448"/>
                <a:gd name="T26" fmla="*/ 143 w 1722"/>
                <a:gd name="T27" fmla="*/ 861 h 2448"/>
                <a:gd name="T28" fmla="*/ 861 w 1722"/>
                <a:gd name="T29" fmla="*/ 142 h 2448"/>
                <a:gd name="T30" fmla="*/ 1579 w 1722"/>
                <a:gd name="T31" fmla="*/ 861 h 2448"/>
                <a:gd name="T32" fmla="*/ 1477 w 1722"/>
                <a:gd name="T33" fmla="*/ 1228 h 2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2" h="2448">
                  <a:moveTo>
                    <a:pt x="861" y="0"/>
                  </a:moveTo>
                  <a:cubicBezTo>
                    <a:pt x="386" y="0"/>
                    <a:pt x="0" y="386"/>
                    <a:pt x="0" y="861"/>
                  </a:cubicBezTo>
                  <a:cubicBezTo>
                    <a:pt x="0" y="1021"/>
                    <a:pt x="45" y="1177"/>
                    <a:pt x="129" y="1313"/>
                  </a:cubicBezTo>
                  <a:cubicBezTo>
                    <a:pt x="812" y="2414"/>
                    <a:pt x="812" y="2414"/>
                    <a:pt x="812" y="2414"/>
                  </a:cubicBezTo>
                  <a:cubicBezTo>
                    <a:pt x="825" y="2435"/>
                    <a:pt x="848" y="2448"/>
                    <a:pt x="873" y="2448"/>
                  </a:cubicBezTo>
                  <a:cubicBezTo>
                    <a:pt x="873" y="2448"/>
                    <a:pt x="873" y="2448"/>
                    <a:pt x="874" y="2448"/>
                  </a:cubicBezTo>
                  <a:cubicBezTo>
                    <a:pt x="899" y="2448"/>
                    <a:pt x="922" y="2435"/>
                    <a:pt x="934" y="2413"/>
                  </a:cubicBezTo>
                  <a:cubicBezTo>
                    <a:pt x="1600" y="1302"/>
                    <a:pt x="1600" y="1302"/>
                    <a:pt x="1600" y="1302"/>
                  </a:cubicBezTo>
                  <a:cubicBezTo>
                    <a:pt x="1680" y="1169"/>
                    <a:pt x="1722" y="1016"/>
                    <a:pt x="1722" y="861"/>
                  </a:cubicBezTo>
                  <a:cubicBezTo>
                    <a:pt x="1722" y="386"/>
                    <a:pt x="1336" y="0"/>
                    <a:pt x="861" y="0"/>
                  </a:cubicBezTo>
                  <a:close/>
                  <a:moveTo>
                    <a:pt x="1477" y="1228"/>
                  </a:moveTo>
                  <a:cubicBezTo>
                    <a:pt x="872" y="2239"/>
                    <a:pt x="872" y="2239"/>
                    <a:pt x="872" y="2239"/>
                  </a:cubicBezTo>
                  <a:cubicBezTo>
                    <a:pt x="251" y="1238"/>
                    <a:pt x="251" y="1238"/>
                    <a:pt x="251" y="1238"/>
                  </a:cubicBezTo>
                  <a:cubicBezTo>
                    <a:pt x="181" y="1125"/>
                    <a:pt x="143" y="994"/>
                    <a:pt x="143" y="861"/>
                  </a:cubicBezTo>
                  <a:cubicBezTo>
                    <a:pt x="143" y="465"/>
                    <a:pt x="466" y="142"/>
                    <a:pt x="861" y="142"/>
                  </a:cubicBezTo>
                  <a:cubicBezTo>
                    <a:pt x="1256" y="142"/>
                    <a:pt x="1579" y="465"/>
                    <a:pt x="1579" y="861"/>
                  </a:cubicBezTo>
                  <a:cubicBezTo>
                    <a:pt x="1579" y="990"/>
                    <a:pt x="1543" y="1117"/>
                    <a:pt x="1477" y="1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4"/>
                </a:solidFill>
              </a:endParaRPr>
            </a:p>
          </p:txBody>
        </p:sp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id="{0C623C6D-2EE4-A442-AF99-03E2C19E7B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60538" y="2060575"/>
              <a:ext cx="1852613" cy="1849437"/>
            </a:xfrm>
            <a:custGeom>
              <a:avLst/>
              <a:gdLst>
                <a:gd name="T0" fmla="*/ 430 w 860"/>
                <a:gd name="T1" fmla="*/ 0 h 861"/>
                <a:gd name="T2" fmla="*/ 0 w 860"/>
                <a:gd name="T3" fmla="*/ 431 h 861"/>
                <a:gd name="T4" fmla="*/ 430 w 860"/>
                <a:gd name="T5" fmla="*/ 861 h 861"/>
                <a:gd name="T6" fmla="*/ 860 w 860"/>
                <a:gd name="T7" fmla="*/ 431 h 861"/>
                <a:gd name="T8" fmla="*/ 430 w 860"/>
                <a:gd name="T9" fmla="*/ 0 h 861"/>
                <a:gd name="T10" fmla="*/ 430 w 860"/>
                <a:gd name="T11" fmla="*/ 718 h 861"/>
                <a:gd name="T12" fmla="*/ 142 w 860"/>
                <a:gd name="T13" fmla="*/ 431 h 861"/>
                <a:gd name="T14" fmla="*/ 430 w 860"/>
                <a:gd name="T15" fmla="*/ 143 h 861"/>
                <a:gd name="T16" fmla="*/ 717 w 860"/>
                <a:gd name="T17" fmla="*/ 431 h 861"/>
                <a:gd name="T18" fmla="*/ 430 w 860"/>
                <a:gd name="T19" fmla="*/ 718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0" h="861">
                  <a:moveTo>
                    <a:pt x="430" y="0"/>
                  </a:moveTo>
                  <a:cubicBezTo>
                    <a:pt x="193" y="0"/>
                    <a:pt x="0" y="193"/>
                    <a:pt x="0" y="431"/>
                  </a:cubicBezTo>
                  <a:cubicBezTo>
                    <a:pt x="0" y="666"/>
                    <a:pt x="190" y="861"/>
                    <a:pt x="430" y="861"/>
                  </a:cubicBezTo>
                  <a:cubicBezTo>
                    <a:pt x="673" y="861"/>
                    <a:pt x="860" y="664"/>
                    <a:pt x="860" y="431"/>
                  </a:cubicBezTo>
                  <a:cubicBezTo>
                    <a:pt x="860" y="193"/>
                    <a:pt x="667" y="0"/>
                    <a:pt x="430" y="0"/>
                  </a:cubicBezTo>
                  <a:close/>
                  <a:moveTo>
                    <a:pt x="430" y="718"/>
                  </a:moveTo>
                  <a:cubicBezTo>
                    <a:pt x="271" y="718"/>
                    <a:pt x="142" y="589"/>
                    <a:pt x="142" y="431"/>
                  </a:cubicBezTo>
                  <a:cubicBezTo>
                    <a:pt x="142" y="272"/>
                    <a:pt x="272" y="143"/>
                    <a:pt x="430" y="143"/>
                  </a:cubicBezTo>
                  <a:cubicBezTo>
                    <a:pt x="588" y="143"/>
                    <a:pt x="717" y="272"/>
                    <a:pt x="717" y="431"/>
                  </a:cubicBezTo>
                  <a:cubicBezTo>
                    <a:pt x="717" y="587"/>
                    <a:pt x="592" y="718"/>
                    <a:pt x="430" y="7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4"/>
                </a:solidFill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4B8AF733-7D30-5444-9C53-529D39C3C4CA}"/>
              </a:ext>
            </a:extLst>
          </p:cNvPr>
          <p:cNvSpPr/>
          <p:nvPr/>
        </p:nvSpPr>
        <p:spPr>
          <a:xfrm>
            <a:off x="36061235" y="4840724"/>
            <a:ext cx="7282906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54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(999) 999-9999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58AD52F-B2BE-3A4E-BEA3-E21482654D00}"/>
              </a:ext>
            </a:extLst>
          </p:cNvPr>
          <p:cNvGrpSpPr/>
          <p:nvPr/>
        </p:nvGrpSpPr>
        <p:grpSpPr>
          <a:xfrm>
            <a:off x="34518600" y="4857915"/>
            <a:ext cx="1091248" cy="1085685"/>
            <a:chOff x="-4170363" y="1123951"/>
            <a:chExt cx="5295900" cy="5268911"/>
          </a:xfrm>
          <a:solidFill>
            <a:schemeClr val="bg1"/>
          </a:solidFill>
        </p:grpSpPr>
        <p:sp>
          <p:nvSpPr>
            <p:cNvPr id="43" name="Freeform 10">
              <a:extLst>
                <a:ext uri="{FF2B5EF4-FFF2-40B4-BE49-F238E27FC236}">
                  <a16:creationId xmlns:a16="http://schemas.microsoft.com/office/drawing/2014/main" id="{F0EDBF9A-03F8-CC4B-905A-4F629734D3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170363" y="1441450"/>
              <a:ext cx="4964113" cy="4951412"/>
            </a:xfrm>
            <a:custGeom>
              <a:avLst/>
              <a:gdLst>
                <a:gd name="T0" fmla="*/ 1768 w 2306"/>
                <a:gd name="T1" fmla="*/ 1294 h 2306"/>
                <a:gd name="T2" fmla="*/ 1428 w 2306"/>
                <a:gd name="T3" fmla="*/ 1537 h 2306"/>
                <a:gd name="T4" fmla="*/ 1337 w 2306"/>
                <a:gd name="T5" fmla="*/ 1489 h 2306"/>
                <a:gd name="T6" fmla="*/ 772 w 2306"/>
                <a:gd name="T7" fmla="*/ 881 h 2306"/>
                <a:gd name="T8" fmla="*/ 936 w 2306"/>
                <a:gd name="T9" fmla="*/ 719 h 2306"/>
                <a:gd name="T10" fmla="*/ 795 w 2306"/>
                <a:gd name="T11" fmla="*/ 221 h 2306"/>
                <a:gd name="T12" fmla="*/ 649 w 2306"/>
                <a:gd name="T13" fmla="*/ 76 h 2306"/>
                <a:gd name="T14" fmla="*/ 301 w 2306"/>
                <a:gd name="T15" fmla="*/ 76 h 2306"/>
                <a:gd name="T16" fmla="*/ 124 w 2306"/>
                <a:gd name="T17" fmla="*/ 254 h 2306"/>
                <a:gd name="T18" fmla="*/ 78 w 2306"/>
                <a:gd name="T19" fmla="*/ 877 h 2306"/>
                <a:gd name="T20" fmla="*/ 1283 w 2306"/>
                <a:gd name="T21" fmla="*/ 2171 h 2306"/>
                <a:gd name="T22" fmla="*/ 1770 w 2306"/>
                <a:gd name="T23" fmla="*/ 2306 h 2306"/>
                <a:gd name="T24" fmla="*/ 2070 w 2306"/>
                <a:gd name="T25" fmla="*/ 2175 h 2306"/>
                <a:gd name="T26" fmla="*/ 2228 w 2306"/>
                <a:gd name="T27" fmla="*/ 2015 h 2306"/>
                <a:gd name="T28" fmla="*/ 2226 w 2306"/>
                <a:gd name="T29" fmla="*/ 1659 h 2306"/>
                <a:gd name="T30" fmla="*/ 2128 w 2306"/>
                <a:gd name="T31" fmla="*/ 1918 h 2306"/>
                <a:gd name="T32" fmla="*/ 2065 w 2306"/>
                <a:gd name="T33" fmla="*/ 1982 h 2306"/>
                <a:gd name="T34" fmla="*/ 1771 w 2306"/>
                <a:gd name="T35" fmla="*/ 2167 h 2306"/>
                <a:gd name="T36" fmla="*/ 1344 w 2306"/>
                <a:gd name="T37" fmla="*/ 2046 h 2306"/>
                <a:gd name="T38" fmla="*/ 209 w 2306"/>
                <a:gd name="T39" fmla="*/ 829 h 2306"/>
                <a:gd name="T40" fmla="*/ 223 w 2306"/>
                <a:gd name="T41" fmla="*/ 352 h 2306"/>
                <a:gd name="T42" fmla="*/ 477 w 2306"/>
                <a:gd name="T43" fmla="*/ 139 h 2306"/>
                <a:gd name="T44" fmla="*/ 554 w 2306"/>
                <a:gd name="T45" fmla="*/ 177 h 2306"/>
                <a:gd name="T46" fmla="*/ 696 w 2306"/>
                <a:gd name="T47" fmla="*/ 319 h 2306"/>
                <a:gd name="T48" fmla="*/ 838 w 2306"/>
                <a:gd name="T49" fmla="*/ 621 h 2306"/>
                <a:gd name="T50" fmla="*/ 663 w 2306"/>
                <a:gd name="T51" fmla="*/ 791 h 2306"/>
                <a:gd name="T52" fmla="*/ 634 w 2306"/>
                <a:gd name="T53" fmla="*/ 911 h 2306"/>
                <a:gd name="T54" fmla="*/ 802 w 2306"/>
                <a:gd name="T55" fmla="*/ 1188 h 2306"/>
                <a:gd name="T56" fmla="*/ 1262 w 2306"/>
                <a:gd name="T57" fmla="*/ 1606 h 2306"/>
                <a:gd name="T58" fmla="*/ 1376 w 2306"/>
                <a:gd name="T59" fmla="*/ 1668 h 2306"/>
                <a:gd name="T60" fmla="*/ 1434 w 2306"/>
                <a:gd name="T61" fmla="*/ 1684 h 2306"/>
                <a:gd name="T62" fmla="*/ 1689 w 2306"/>
                <a:gd name="T63" fmla="*/ 1472 h 2306"/>
                <a:gd name="T64" fmla="*/ 1841 w 2306"/>
                <a:gd name="T65" fmla="*/ 1471 h 2306"/>
                <a:gd name="T66" fmla="*/ 2127 w 2306"/>
                <a:gd name="T67" fmla="*/ 1757 h 2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06" h="2306">
                  <a:moveTo>
                    <a:pt x="1943" y="1374"/>
                  </a:moveTo>
                  <a:cubicBezTo>
                    <a:pt x="1893" y="1322"/>
                    <a:pt x="1832" y="1294"/>
                    <a:pt x="1768" y="1294"/>
                  </a:cubicBezTo>
                  <a:cubicBezTo>
                    <a:pt x="1705" y="1294"/>
                    <a:pt x="1644" y="1322"/>
                    <a:pt x="1591" y="1374"/>
                  </a:cubicBezTo>
                  <a:cubicBezTo>
                    <a:pt x="1428" y="1537"/>
                    <a:pt x="1428" y="1537"/>
                    <a:pt x="1428" y="1537"/>
                  </a:cubicBezTo>
                  <a:cubicBezTo>
                    <a:pt x="1415" y="1529"/>
                    <a:pt x="1401" y="1523"/>
                    <a:pt x="1388" y="1516"/>
                  </a:cubicBezTo>
                  <a:cubicBezTo>
                    <a:pt x="1370" y="1507"/>
                    <a:pt x="1352" y="1498"/>
                    <a:pt x="1337" y="1489"/>
                  </a:cubicBezTo>
                  <a:cubicBezTo>
                    <a:pt x="1184" y="1391"/>
                    <a:pt x="1045" y="1265"/>
                    <a:pt x="912" y="1101"/>
                  </a:cubicBezTo>
                  <a:cubicBezTo>
                    <a:pt x="847" y="1019"/>
                    <a:pt x="804" y="951"/>
                    <a:pt x="772" y="881"/>
                  </a:cubicBezTo>
                  <a:cubicBezTo>
                    <a:pt x="815" y="842"/>
                    <a:pt x="854" y="802"/>
                    <a:pt x="892" y="763"/>
                  </a:cubicBezTo>
                  <a:cubicBezTo>
                    <a:pt x="907" y="749"/>
                    <a:pt x="921" y="734"/>
                    <a:pt x="936" y="719"/>
                  </a:cubicBezTo>
                  <a:cubicBezTo>
                    <a:pt x="1044" y="611"/>
                    <a:pt x="1044" y="470"/>
                    <a:pt x="936" y="362"/>
                  </a:cubicBezTo>
                  <a:cubicBezTo>
                    <a:pt x="795" y="221"/>
                    <a:pt x="795" y="221"/>
                    <a:pt x="795" y="221"/>
                  </a:cubicBezTo>
                  <a:cubicBezTo>
                    <a:pt x="779" y="205"/>
                    <a:pt x="762" y="188"/>
                    <a:pt x="747" y="172"/>
                  </a:cubicBezTo>
                  <a:cubicBezTo>
                    <a:pt x="716" y="140"/>
                    <a:pt x="683" y="107"/>
                    <a:pt x="649" y="76"/>
                  </a:cubicBezTo>
                  <a:cubicBezTo>
                    <a:pt x="599" y="26"/>
                    <a:pt x="539" y="0"/>
                    <a:pt x="476" y="0"/>
                  </a:cubicBezTo>
                  <a:cubicBezTo>
                    <a:pt x="413" y="0"/>
                    <a:pt x="352" y="26"/>
                    <a:pt x="301" y="76"/>
                  </a:cubicBezTo>
                  <a:cubicBezTo>
                    <a:pt x="300" y="76"/>
                    <a:pt x="300" y="76"/>
                    <a:pt x="300" y="77"/>
                  </a:cubicBezTo>
                  <a:cubicBezTo>
                    <a:pt x="124" y="254"/>
                    <a:pt x="124" y="254"/>
                    <a:pt x="124" y="254"/>
                  </a:cubicBezTo>
                  <a:cubicBezTo>
                    <a:pt x="58" y="320"/>
                    <a:pt x="20" y="401"/>
                    <a:pt x="12" y="494"/>
                  </a:cubicBezTo>
                  <a:cubicBezTo>
                    <a:pt x="0" y="645"/>
                    <a:pt x="44" y="785"/>
                    <a:pt x="78" y="877"/>
                  </a:cubicBezTo>
                  <a:cubicBezTo>
                    <a:pt x="162" y="1103"/>
                    <a:pt x="287" y="1312"/>
                    <a:pt x="473" y="1537"/>
                  </a:cubicBezTo>
                  <a:cubicBezTo>
                    <a:pt x="700" y="1807"/>
                    <a:pt x="972" y="2020"/>
                    <a:pt x="1283" y="2171"/>
                  </a:cubicBezTo>
                  <a:cubicBezTo>
                    <a:pt x="1402" y="2227"/>
                    <a:pt x="1560" y="2294"/>
                    <a:pt x="1738" y="2305"/>
                  </a:cubicBezTo>
                  <a:cubicBezTo>
                    <a:pt x="1748" y="2305"/>
                    <a:pt x="1760" y="2306"/>
                    <a:pt x="1770" y="2306"/>
                  </a:cubicBezTo>
                  <a:cubicBezTo>
                    <a:pt x="1889" y="2306"/>
                    <a:pt x="1990" y="2263"/>
                    <a:pt x="2068" y="2178"/>
                  </a:cubicBezTo>
                  <a:cubicBezTo>
                    <a:pt x="2069" y="2177"/>
                    <a:pt x="2070" y="2176"/>
                    <a:pt x="2070" y="2175"/>
                  </a:cubicBezTo>
                  <a:cubicBezTo>
                    <a:pt x="2097" y="2143"/>
                    <a:pt x="2128" y="2113"/>
                    <a:pt x="2161" y="2082"/>
                  </a:cubicBezTo>
                  <a:cubicBezTo>
                    <a:pt x="2183" y="2061"/>
                    <a:pt x="2206" y="2038"/>
                    <a:pt x="2228" y="2015"/>
                  </a:cubicBezTo>
                  <a:cubicBezTo>
                    <a:pt x="2279" y="1962"/>
                    <a:pt x="2306" y="1900"/>
                    <a:pt x="2306" y="1836"/>
                  </a:cubicBezTo>
                  <a:cubicBezTo>
                    <a:pt x="2306" y="1772"/>
                    <a:pt x="2279" y="1711"/>
                    <a:pt x="2226" y="1659"/>
                  </a:cubicBezTo>
                  <a:lnTo>
                    <a:pt x="1943" y="1374"/>
                  </a:lnTo>
                  <a:close/>
                  <a:moveTo>
                    <a:pt x="2128" y="1918"/>
                  </a:moveTo>
                  <a:cubicBezTo>
                    <a:pt x="2127" y="1918"/>
                    <a:pt x="2127" y="1919"/>
                    <a:pt x="2128" y="1918"/>
                  </a:cubicBezTo>
                  <a:cubicBezTo>
                    <a:pt x="2108" y="1940"/>
                    <a:pt x="2087" y="1960"/>
                    <a:pt x="2065" y="1982"/>
                  </a:cubicBezTo>
                  <a:cubicBezTo>
                    <a:pt x="2031" y="2014"/>
                    <a:pt x="1997" y="2047"/>
                    <a:pt x="1965" y="2085"/>
                  </a:cubicBezTo>
                  <a:cubicBezTo>
                    <a:pt x="1913" y="2141"/>
                    <a:pt x="1851" y="2167"/>
                    <a:pt x="1771" y="2167"/>
                  </a:cubicBezTo>
                  <a:cubicBezTo>
                    <a:pt x="1763" y="2167"/>
                    <a:pt x="1755" y="2167"/>
                    <a:pt x="1747" y="2166"/>
                  </a:cubicBezTo>
                  <a:cubicBezTo>
                    <a:pt x="1593" y="2157"/>
                    <a:pt x="1451" y="2097"/>
                    <a:pt x="1344" y="2046"/>
                  </a:cubicBezTo>
                  <a:cubicBezTo>
                    <a:pt x="1051" y="1904"/>
                    <a:pt x="795" y="1703"/>
                    <a:pt x="581" y="1448"/>
                  </a:cubicBezTo>
                  <a:cubicBezTo>
                    <a:pt x="405" y="1236"/>
                    <a:pt x="287" y="1040"/>
                    <a:pt x="209" y="829"/>
                  </a:cubicBezTo>
                  <a:cubicBezTo>
                    <a:pt x="161" y="700"/>
                    <a:pt x="144" y="600"/>
                    <a:pt x="151" y="505"/>
                  </a:cubicBezTo>
                  <a:cubicBezTo>
                    <a:pt x="157" y="445"/>
                    <a:pt x="180" y="395"/>
                    <a:pt x="223" y="352"/>
                  </a:cubicBezTo>
                  <a:cubicBezTo>
                    <a:pt x="399" y="176"/>
                    <a:pt x="399" y="176"/>
                    <a:pt x="399" y="176"/>
                  </a:cubicBezTo>
                  <a:cubicBezTo>
                    <a:pt x="424" y="152"/>
                    <a:pt x="451" y="139"/>
                    <a:pt x="477" y="139"/>
                  </a:cubicBezTo>
                  <a:cubicBezTo>
                    <a:pt x="510" y="139"/>
                    <a:pt x="536" y="159"/>
                    <a:pt x="553" y="175"/>
                  </a:cubicBezTo>
                  <a:cubicBezTo>
                    <a:pt x="553" y="176"/>
                    <a:pt x="554" y="176"/>
                    <a:pt x="554" y="177"/>
                  </a:cubicBezTo>
                  <a:cubicBezTo>
                    <a:pt x="586" y="206"/>
                    <a:pt x="616" y="237"/>
                    <a:pt x="647" y="269"/>
                  </a:cubicBezTo>
                  <a:cubicBezTo>
                    <a:pt x="663" y="286"/>
                    <a:pt x="680" y="302"/>
                    <a:pt x="696" y="319"/>
                  </a:cubicBezTo>
                  <a:cubicBezTo>
                    <a:pt x="838" y="460"/>
                    <a:pt x="838" y="460"/>
                    <a:pt x="838" y="460"/>
                  </a:cubicBezTo>
                  <a:cubicBezTo>
                    <a:pt x="892" y="515"/>
                    <a:pt x="892" y="566"/>
                    <a:pt x="838" y="621"/>
                  </a:cubicBezTo>
                  <a:cubicBezTo>
                    <a:pt x="823" y="636"/>
                    <a:pt x="808" y="651"/>
                    <a:pt x="793" y="665"/>
                  </a:cubicBezTo>
                  <a:cubicBezTo>
                    <a:pt x="750" y="709"/>
                    <a:pt x="708" y="751"/>
                    <a:pt x="663" y="791"/>
                  </a:cubicBezTo>
                  <a:cubicBezTo>
                    <a:pt x="662" y="792"/>
                    <a:pt x="661" y="793"/>
                    <a:pt x="661" y="794"/>
                  </a:cubicBezTo>
                  <a:cubicBezTo>
                    <a:pt x="616" y="838"/>
                    <a:pt x="625" y="882"/>
                    <a:pt x="634" y="911"/>
                  </a:cubicBezTo>
                  <a:cubicBezTo>
                    <a:pt x="634" y="913"/>
                    <a:pt x="635" y="914"/>
                    <a:pt x="636" y="916"/>
                  </a:cubicBezTo>
                  <a:cubicBezTo>
                    <a:pt x="672" y="1005"/>
                    <a:pt x="724" y="1088"/>
                    <a:pt x="802" y="1188"/>
                  </a:cubicBezTo>
                  <a:cubicBezTo>
                    <a:pt x="803" y="1188"/>
                    <a:pt x="803" y="1188"/>
                    <a:pt x="803" y="1188"/>
                  </a:cubicBezTo>
                  <a:cubicBezTo>
                    <a:pt x="946" y="1364"/>
                    <a:pt x="1096" y="1501"/>
                    <a:pt x="1262" y="1606"/>
                  </a:cubicBezTo>
                  <a:cubicBezTo>
                    <a:pt x="1283" y="1619"/>
                    <a:pt x="1305" y="1630"/>
                    <a:pt x="1325" y="1641"/>
                  </a:cubicBezTo>
                  <a:cubicBezTo>
                    <a:pt x="1344" y="1650"/>
                    <a:pt x="1361" y="1659"/>
                    <a:pt x="1376" y="1668"/>
                  </a:cubicBezTo>
                  <a:cubicBezTo>
                    <a:pt x="1378" y="1669"/>
                    <a:pt x="1381" y="1670"/>
                    <a:pt x="1383" y="1672"/>
                  </a:cubicBezTo>
                  <a:cubicBezTo>
                    <a:pt x="1400" y="1680"/>
                    <a:pt x="1417" y="1684"/>
                    <a:pt x="1434" y="1684"/>
                  </a:cubicBezTo>
                  <a:cubicBezTo>
                    <a:pt x="1477" y="1684"/>
                    <a:pt x="1504" y="1658"/>
                    <a:pt x="1512" y="1649"/>
                  </a:cubicBezTo>
                  <a:cubicBezTo>
                    <a:pt x="1689" y="1472"/>
                    <a:pt x="1689" y="1472"/>
                    <a:pt x="1689" y="1472"/>
                  </a:cubicBezTo>
                  <a:cubicBezTo>
                    <a:pt x="1707" y="1455"/>
                    <a:pt x="1734" y="1433"/>
                    <a:pt x="1767" y="1433"/>
                  </a:cubicBezTo>
                  <a:cubicBezTo>
                    <a:pt x="1799" y="1433"/>
                    <a:pt x="1825" y="1453"/>
                    <a:pt x="1841" y="1471"/>
                  </a:cubicBezTo>
                  <a:cubicBezTo>
                    <a:pt x="1842" y="1472"/>
                    <a:pt x="1842" y="1472"/>
                    <a:pt x="1842" y="1472"/>
                  </a:cubicBezTo>
                  <a:cubicBezTo>
                    <a:pt x="2127" y="1757"/>
                    <a:pt x="2127" y="1757"/>
                    <a:pt x="2127" y="1757"/>
                  </a:cubicBezTo>
                  <a:cubicBezTo>
                    <a:pt x="2180" y="1809"/>
                    <a:pt x="2180" y="1864"/>
                    <a:pt x="2128" y="19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4"/>
                </a:solidFill>
              </a:endParaRPr>
            </a:p>
          </p:txBody>
        </p:sp>
        <p:sp>
          <p:nvSpPr>
            <p:cNvPr id="44" name="Freeform 11">
              <a:extLst>
                <a:ext uri="{FF2B5EF4-FFF2-40B4-BE49-F238E27FC236}">
                  <a16:creationId xmlns:a16="http://schemas.microsoft.com/office/drawing/2014/main" id="{C3B9AC72-E226-F246-BCFF-5643B281C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1450" y="2079625"/>
              <a:ext cx="1612900" cy="1595437"/>
            </a:xfrm>
            <a:custGeom>
              <a:avLst/>
              <a:gdLst>
                <a:gd name="T0" fmla="*/ 63 w 749"/>
                <a:gd name="T1" fmla="*/ 143 h 743"/>
                <a:gd name="T2" fmla="*/ 419 w 749"/>
                <a:gd name="T3" fmla="*/ 328 h 743"/>
                <a:gd name="T4" fmla="*/ 604 w 749"/>
                <a:gd name="T5" fmla="*/ 685 h 743"/>
                <a:gd name="T6" fmla="*/ 673 w 749"/>
                <a:gd name="T7" fmla="*/ 743 h 743"/>
                <a:gd name="T8" fmla="*/ 685 w 749"/>
                <a:gd name="T9" fmla="*/ 742 h 743"/>
                <a:gd name="T10" fmla="*/ 742 w 749"/>
                <a:gd name="T11" fmla="*/ 661 h 743"/>
                <a:gd name="T12" fmla="*/ 519 w 749"/>
                <a:gd name="T13" fmla="*/ 230 h 743"/>
                <a:gd name="T14" fmla="*/ 87 w 749"/>
                <a:gd name="T15" fmla="*/ 6 h 743"/>
                <a:gd name="T16" fmla="*/ 7 w 749"/>
                <a:gd name="T17" fmla="*/ 63 h 743"/>
                <a:gd name="T18" fmla="*/ 63 w 749"/>
                <a:gd name="T19" fmla="*/ 143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9" h="743">
                  <a:moveTo>
                    <a:pt x="63" y="143"/>
                  </a:moveTo>
                  <a:cubicBezTo>
                    <a:pt x="198" y="166"/>
                    <a:pt x="321" y="230"/>
                    <a:pt x="419" y="328"/>
                  </a:cubicBezTo>
                  <a:cubicBezTo>
                    <a:pt x="518" y="426"/>
                    <a:pt x="581" y="549"/>
                    <a:pt x="604" y="685"/>
                  </a:cubicBezTo>
                  <a:cubicBezTo>
                    <a:pt x="610" y="719"/>
                    <a:pt x="640" y="743"/>
                    <a:pt x="673" y="743"/>
                  </a:cubicBezTo>
                  <a:cubicBezTo>
                    <a:pt x="677" y="743"/>
                    <a:pt x="681" y="742"/>
                    <a:pt x="685" y="742"/>
                  </a:cubicBezTo>
                  <a:cubicBezTo>
                    <a:pt x="723" y="735"/>
                    <a:pt x="749" y="699"/>
                    <a:pt x="742" y="661"/>
                  </a:cubicBezTo>
                  <a:cubicBezTo>
                    <a:pt x="714" y="497"/>
                    <a:pt x="637" y="348"/>
                    <a:pt x="519" y="230"/>
                  </a:cubicBezTo>
                  <a:cubicBezTo>
                    <a:pt x="400" y="111"/>
                    <a:pt x="251" y="34"/>
                    <a:pt x="87" y="6"/>
                  </a:cubicBezTo>
                  <a:cubicBezTo>
                    <a:pt x="49" y="0"/>
                    <a:pt x="13" y="25"/>
                    <a:pt x="7" y="63"/>
                  </a:cubicBezTo>
                  <a:cubicBezTo>
                    <a:pt x="0" y="100"/>
                    <a:pt x="25" y="137"/>
                    <a:pt x="63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4"/>
                </a:solidFill>
              </a:endParaRPr>
            </a:p>
          </p:txBody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id="{DF64B4E0-9258-7C46-A45A-31BE2FF39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98588" y="1123951"/>
              <a:ext cx="2524125" cy="2503487"/>
            </a:xfrm>
            <a:custGeom>
              <a:avLst/>
              <a:gdLst>
                <a:gd name="T0" fmla="*/ 1165 w 1172"/>
                <a:gd name="T1" fmla="*/ 1086 h 1166"/>
                <a:gd name="T2" fmla="*/ 797 w 1172"/>
                <a:gd name="T3" fmla="*/ 375 h 1166"/>
                <a:gd name="T4" fmla="*/ 86 w 1172"/>
                <a:gd name="T5" fmla="*/ 7 h 1166"/>
                <a:gd name="T6" fmla="*/ 6 w 1172"/>
                <a:gd name="T7" fmla="*/ 64 h 1166"/>
                <a:gd name="T8" fmla="*/ 64 w 1172"/>
                <a:gd name="T9" fmla="*/ 144 h 1166"/>
                <a:gd name="T10" fmla="*/ 699 w 1172"/>
                <a:gd name="T11" fmla="*/ 474 h 1166"/>
                <a:gd name="T12" fmla="*/ 1028 w 1172"/>
                <a:gd name="T13" fmla="*/ 1109 h 1166"/>
                <a:gd name="T14" fmla="*/ 1096 w 1172"/>
                <a:gd name="T15" fmla="*/ 1166 h 1166"/>
                <a:gd name="T16" fmla="*/ 1108 w 1172"/>
                <a:gd name="T17" fmla="*/ 1165 h 1166"/>
                <a:gd name="T18" fmla="*/ 1165 w 1172"/>
                <a:gd name="T19" fmla="*/ 1086 h 1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2" h="1166">
                  <a:moveTo>
                    <a:pt x="1165" y="1086"/>
                  </a:moveTo>
                  <a:cubicBezTo>
                    <a:pt x="1119" y="816"/>
                    <a:pt x="992" y="571"/>
                    <a:pt x="797" y="375"/>
                  </a:cubicBezTo>
                  <a:cubicBezTo>
                    <a:pt x="601" y="180"/>
                    <a:pt x="356" y="53"/>
                    <a:pt x="86" y="7"/>
                  </a:cubicBezTo>
                  <a:cubicBezTo>
                    <a:pt x="49" y="0"/>
                    <a:pt x="13" y="26"/>
                    <a:pt x="6" y="64"/>
                  </a:cubicBezTo>
                  <a:cubicBezTo>
                    <a:pt x="0" y="102"/>
                    <a:pt x="25" y="138"/>
                    <a:pt x="64" y="144"/>
                  </a:cubicBezTo>
                  <a:cubicBezTo>
                    <a:pt x="304" y="185"/>
                    <a:pt x="524" y="299"/>
                    <a:pt x="699" y="474"/>
                  </a:cubicBezTo>
                  <a:cubicBezTo>
                    <a:pt x="873" y="648"/>
                    <a:pt x="987" y="868"/>
                    <a:pt x="1028" y="1109"/>
                  </a:cubicBezTo>
                  <a:cubicBezTo>
                    <a:pt x="1033" y="1143"/>
                    <a:pt x="1063" y="1166"/>
                    <a:pt x="1096" y="1166"/>
                  </a:cubicBezTo>
                  <a:cubicBezTo>
                    <a:pt x="1101" y="1166"/>
                    <a:pt x="1104" y="1166"/>
                    <a:pt x="1108" y="1165"/>
                  </a:cubicBezTo>
                  <a:cubicBezTo>
                    <a:pt x="1146" y="1160"/>
                    <a:pt x="1172" y="1124"/>
                    <a:pt x="1165" y="10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5221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58A3A7B-A498-DD46-BEBC-A3CE60BD2536}"/>
              </a:ext>
            </a:extLst>
          </p:cNvPr>
          <p:cNvSpPr/>
          <p:nvPr/>
        </p:nvSpPr>
        <p:spPr>
          <a:xfrm>
            <a:off x="794961" y="8070112"/>
            <a:ext cx="10175358" cy="240508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AA41CB0-0E09-6B40-8D3A-85AB4E86102C}"/>
              </a:ext>
            </a:extLst>
          </p:cNvPr>
          <p:cNvSpPr/>
          <p:nvPr/>
        </p:nvSpPr>
        <p:spPr>
          <a:xfrm>
            <a:off x="32920881" y="8070112"/>
            <a:ext cx="10175358" cy="240508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88E1F4B-FCAC-5949-A5BC-917606E09858}"/>
              </a:ext>
            </a:extLst>
          </p:cNvPr>
          <p:cNvSpPr/>
          <p:nvPr/>
        </p:nvSpPr>
        <p:spPr>
          <a:xfrm>
            <a:off x="11448430" y="8070112"/>
            <a:ext cx="20994340" cy="240508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2EF3B4E-5FFE-2847-8B4C-5ECE739871FE}"/>
              </a:ext>
            </a:extLst>
          </p:cNvPr>
          <p:cNvSpPr/>
          <p:nvPr/>
        </p:nvSpPr>
        <p:spPr>
          <a:xfrm>
            <a:off x="-90418" y="-15298"/>
            <a:ext cx="43981618" cy="741835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FA6E6AD-9368-CF4B-A7F0-71F7111DE73B}"/>
              </a:ext>
            </a:extLst>
          </p:cNvPr>
          <p:cNvSpPr txBox="1"/>
          <p:nvPr/>
        </p:nvSpPr>
        <p:spPr>
          <a:xfrm>
            <a:off x="1524000" y="8621671"/>
            <a:ext cx="5938498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CONDENSED ABSTRACT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7394815-209C-0C41-9A10-6A56CF2B7290}"/>
              </a:ext>
            </a:extLst>
          </p:cNvPr>
          <p:cNvSpPr txBox="1"/>
          <p:nvPr/>
        </p:nvSpPr>
        <p:spPr>
          <a:xfrm>
            <a:off x="12463339" y="9083336"/>
            <a:ext cx="593849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METHODOLOGY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DBD9B88-47EF-6C4C-89B4-27C6A4125653}"/>
              </a:ext>
            </a:extLst>
          </p:cNvPr>
          <p:cNvSpPr txBox="1"/>
          <p:nvPr/>
        </p:nvSpPr>
        <p:spPr>
          <a:xfrm>
            <a:off x="12463339" y="22904016"/>
            <a:ext cx="593849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RESULTS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700BD87-EFBF-1E45-95CC-7D11E45FD3C6}"/>
              </a:ext>
            </a:extLst>
          </p:cNvPr>
          <p:cNvSpPr txBox="1"/>
          <p:nvPr/>
        </p:nvSpPr>
        <p:spPr>
          <a:xfrm>
            <a:off x="22555200" y="9083335"/>
            <a:ext cx="593849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ANALYSIS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2CE3AFA-C4B9-0F49-8F5E-ADE9B425F62E}"/>
              </a:ext>
            </a:extLst>
          </p:cNvPr>
          <p:cNvSpPr txBox="1"/>
          <p:nvPr/>
        </p:nvSpPr>
        <p:spPr>
          <a:xfrm>
            <a:off x="12463339" y="17478148"/>
            <a:ext cx="593849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MODELS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E4A9A8-60E3-C141-A480-23692AEC3FEC}"/>
              </a:ext>
            </a:extLst>
          </p:cNvPr>
          <p:cNvSpPr txBox="1"/>
          <p:nvPr/>
        </p:nvSpPr>
        <p:spPr>
          <a:xfrm>
            <a:off x="33505588" y="9069941"/>
            <a:ext cx="593849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CONCLUSION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5B6E818-E5E4-734F-871E-5DCE2D21A62F}"/>
              </a:ext>
            </a:extLst>
          </p:cNvPr>
          <p:cNvSpPr txBox="1"/>
          <p:nvPr/>
        </p:nvSpPr>
        <p:spPr>
          <a:xfrm>
            <a:off x="33505588" y="13794272"/>
            <a:ext cx="787101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RECOMMENDATIONS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28C8737-8BFB-0F4A-991F-F3C04601D9FC}"/>
              </a:ext>
            </a:extLst>
          </p:cNvPr>
          <p:cNvSpPr txBox="1"/>
          <p:nvPr/>
        </p:nvSpPr>
        <p:spPr>
          <a:xfrm>
            <a:off x="33505588" y="19980097"/>
            <a:ext cx="787101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IMPLICATIONS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1441C644-2154-9D4E-90A5-2B6D97D57BDF}"/>
              </a:ext>
            </a:extLst>
          </p:cNvPr>
          <p:cNvSpPr txBox="1"/>
          <p:nvPr/>
        </p:nvSpPr>
        <p:spPr>
          <a:xfrm>
            <a:off x="33505588" y="26404951"/>
            <a:ext cx="878541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ACKNOWLEDGEMENTS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2796331-3AF2-914F-AFCC-2424EEB783B5}"/>
              </a:ext>
            </a:extLst>
          </p:cNvPr>
          <p:cNvSpPr txBox="1"/>
          <p:nvPr/>
        </p:nvSpPr>
        <p:spPr>
          <a:xfrm>
            <a:off x="1524000" y="11317221"/>
            <a:ext cx="8263061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76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condensed abstract. Click here to edit this text.</a:t>
            </a:r>
          </a:p>
          <a:p>
            <a:r>
              <a:rPr lang="en-US" sz="576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condensed abstract.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F1970F15-2DD7-804F-99D1-34638091DA94}"/>
              </a:ext>
            </a:extLst>
          </p:cNvPr>
          <p:cNvSpPr txBox="1"/>
          <p:nvPr/>
        </p:nvSpPr>
        <p:spPr>
          <a:xfrm>
            <a:off x="19156686" y="4816307"/>
            <a:ext cx="5645834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AUTHORS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DF30FD-7153-7949-B7A0-BFB6677554A0}"/>
              </a:ext>
            </a:extLst>
          </p:cNvPr>
          <p:cNvSpPr txBox="1"/>
          <p:nvPr/>
        </p:nvSpPr>
        <p:spPr>
          <a:xfrm>
            <a:off x="1524000" y="19219780"/>
            <a:ext cx="8263061" cy="3545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76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research background. Click here to edit this text.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897225-C046-4945-A4A1-49D20C602FA2}"/>
              </a:ext>
            </a:extLst>
          </p:cNvPr>
          <p:cNvSpPr txBox="1"/>
          <p:nvPr/>
        </p:nvSpPr>
        <p:spPr>
          <a:xfrm>
            <a:off x="1524000" y="26844367"/>
            <a:ext cx="9043534" cy="3545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576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research objectives.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576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research objectives.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797289-F472-7847-99E6-2CAEF62520DB}"/>
              </a:ext>
            </a:extLst>
          </p:cNvPr>
          <p:cNvSpPr txBox="1"/>
          <p:nvPr/>
        </p:nvSpPr>
        <p:spPr>
          <a:xfrm>
            <a:off x="12463339" y="10616761"/>
            <a:ext cx="8263061" cy="53183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76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methodology. Click here to edit this text.</a:t>
            </a:r>
          </a:p>
          <a:p>
            <a:r>
              <a:rPr lang="en-US" sz="576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methodology. Click here to edit this text.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800937-0281-ED46-99A1-B69F4FF1A473}"/>
              </a:ext>
            </a:extLst>
          </p:cNvPr>
          <p:cNvSpPr txBox="1"/>
          <p:nvPr/>
        </p:nvSpPr>
        <p:spPr>
          <a:xfrm>
            <a:off x="22555200" y="10616760"/>
            <a:ext cx="8263061" cy="53183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76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analysis. Click here to edit this text.</a:t>
            </a:r>
          </a:p>
          <a:p>
            <a:r>
              <a:rPr lang="en-US" sz="576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analysis. Click here to edit this text.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C07DEC8-76E1-B444-9D5F-4CB59D0EE625}"/>
              </a:ext>
            </a:extLst>
          </p:cNvPr>
          <p:cNvSpPr txBox="1"/>
          <p:nvPr/>
        </p:nvSpPr>
        <p:spPr>
          <a:xfrm>
            <a:off x="12463338" y="18957029"/>
            <a:ext cx="8263061" cy="2659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76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models. Click here to edit this text.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A33CD6A-661C-3C4D-90E3-4E5A72DCED25}"/>
              </a:ext>
            </a:extLst>
          </p:cNvPr>
          <p:cNvSpPr txBox="1"/>
          <p:nvPr/>
        </p:nvSpPr>
        <p:spPr>
          <a:xfrm>
            <a:off x="33505588" y="10468486"/>
            <a:ext cx="8263061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76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enter the conclusion.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A2DED05-B030-604F-8274-5C8ADEA1B896}"/>
              </a:ext>
            </a:extLst>
          </p:cNvPr>
          <p:cNvSpPr txBox="1"/>
          <p:nvPr/>
        </p:nvSpPr>
        <p:spPr>
          <a:xfrm>
            <a:off x="33505588" y="15041200"/>
            <a:ext cx="8785412" cy="2659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76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recommendations here. Click here to edit this text.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9572471-54BC-504E-8AC8-3E088521578E}"/>
              </a:ext>
            </a:extLst>
          </p:cNvPr>
          <p:cNvSpPr txBox="1"/>
          <p:nvPr/>
        </p:nvSpPr>
        <p:spPr>
          <a:xfrm>
            <a:off x="33505588" y="21435771"/>
            <a:ext cx="8785412" cy="2659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76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implications here. Click here to edit this text.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C4074DA-CC65-D549-9982-A5A68388F2CB}"/>
              </a:ext>
            </a:extLst>
          </p:cNvPr>
          <p:cNvSpPr txBox="1"/>
          <p:nvPr/>
        </p:nvSpPr>
        <p:spPr>
          <a:xfrm>
            <a:off x="33505588" y="28010855"/>
            <a:ext cx="8785412" cy="2659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76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acknowledgements here. Click here to edit this text.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1DE979E-1451-2147-86BF-9457B026936A}"/>
              </a:ext>
            </a:extLst>
          </p:cNvPr>
          <p:cNvSpPr/>
          <p:nvPr/>
        </p:nvSpPr>
        <p:spPr>
          <a:xfrm>
            <a:off x="10970319" y="2241322"/>
            <a:ext cx="21948081" cy="23020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078D7AB-0654-FE4E-9D24-558B76CC0E7D}"/>
              </a:ext>
            </a:extLst>
          </p:cNvPr>
          <p:cNvSpPr txBox="1"/>
          <p:nvPr/>
        </p:nvSpPr>
        <p:spPr>
          <a:xfrm>
            <a:off x="11833412" y="2577605"/>
            <a:ext cx="20475388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0" dirty="0">
                <a:solidFill>
                  <a:schemeClr val="accent2">
                    <a:lumMod val="1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RESEARCH POSTER TEMPLATE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6FB1B88-5980-3A43-BC6F-377A3C400515}"/>
              </a:ext>
            </a:extLst>
          </p:cNvPr>
          <p:cNvSpPr txBox="1"/>
          <p:nvPr/>
        </p:nvSpPr>
        <p:spPr>
          <a:xfrm>
            <a:off x="3352800" y="3753670"/>
            <a:ext cx="3624139" cy="13542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INSTITUTION LOGO HERE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B5B2B43-95A8-3843-90C8-8FCD088C9A78}"/>
              </a:ext>
            </a:extLst>
          </p:cNvPr>
          <p:cNvSpPr/>
          <p:nvPr/>
        </p:nvSpPr>
        <p:spPr>
          <a:xfrm>
            <a:off x="4580335" y="2019101"/>
            <a:ext cx="1503364" cy="15033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>
              <a:solidFill>
                <a:schemeClr val="accent1"/>
              </a:solidFill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7B052AD-BC87-994A-8602-2A4E0005F5F6}"/>
              </a:ext>
            </a:extLst>
          </p:cNvPr>
          <p:cNvGraphicFramePr/>
          <p:nvPr/>
        </p:nvGraphicFramePr>
        <p:xfrm>
          <a:off x="22470847" y="24501486"/>
          <a:ext cx="9111873" cy="6740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9640A37F-C119-0942-8886-B7C38145FCB6}"/>
              </a:ext>
            </a:extLst>
          </p:cNvPr>
          <p:cNvGraphicFramePr/>
          <p:nvPr/>
        </p:nvGraphicFramePr>
        <p:xfrm>
          <a:off x="9216237" y="24264975"/>
          <a:ext cx="12422678" cy="74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0FACDE5E-3B07-A243-922F-C2B7F3F4F846}"/>
              </a:ext>
            </a:extLst>
          </p:cNvPr>
          <p:cNvSpPr txBox="1"/>
          <p:nvPr/>
        </p:nvSpPr>
        <p:spPr>
          <a:xfrm>
            <a:off x="22555209" y="18957029"/>
            <a:ext cx="8263061" cy="2659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76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models. Click here to edit this text.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CA359AF-3717-254A-89F9-705A15D81850}"/>
              </a:ext>
            </a:extLst>
          </p:cNvPr>
          <p:cNvSpPr txBox="1"/>
          <p:nvPr/>
        </p:nvSpPr>
        <p:spPr>
          <a:xfrm>
            <a:off x="35021615" y="1391610"/>
            <a:ext cx="565293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8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CONTACT INFO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F98D334-2F0F-3140-90CA-65F6D1929972}"/>
              </a:ext>
            </a:extLst>
          </p:cNvPr>
          <p:cNvSpPr/>
          <p:nvPr/>
        </p:nvSpPr>
        <p:spPr>
          <a:xfrm>
            <a:off x="36049484" y="2995859"/>
            <a:ext cx="7214842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5400" kern="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address here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63A56BD-ABAE-D54F-81F4-5FE681AB7A7A}"/>
              </a:ext>
            </a:extLst>
          </p:cNvPr>
          <p:cNvGrpSpPr/>
          <p:nvPr/>
        </p:nvGrpSpPr>
        <p:grpSpPr>
          <a:xfrm>
            <a:off x="34672411" y="2864385"/>
            <a:ext cx="882204" cy="1250415"/>
            <a:chOff x="-2689225" y="1136650"/>
            <a:chExt cx="3708401" cy="5256212"/>
          </a:xfrm>
          <a:solidFill>
            <a:schemeClr val="accent2"/>
          </a:solidFill>
        </p:grpSpPr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E96AA8C3-5193-5748-8F9C-BD12DAD04E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89225" y="1136650"/>
              <a:ext cx="3708401" cy="5256212"/>
            </a:xfrm>
            <a:custGeom>
              <a:avLst/>
              <a:gdLst>
                <a:gd name="T0" fmla="*/ 861 w 1722"/>
                <a:gd name="T1" fmla="*/ 0 h 2448"/>
                <a:gd name="T2" fmla="*/ 0 w 1722"/>
                <a:gd name="T3" fmla="*/ 861 h 2448"/>
                <a:gd name="T4" fmla="*/ 129 w 1722"/>
                <a:gd name="T5" fmla="*/ 1313 h 2448"/>
                <a:gd name="T6" fmla="*/ 812 w 1722"/>
                <a:gd name="T7" fmla="*/ 2414 h 2448"/>
                <a:gd name="T8" fmla="*/ 873 w 1722"/>
                <a:gd name="T9" fmla="*/ 2448 h 2448"/>
                <a:gd name="T10" fmla="*/ 874 w 1722"/>
                <a:gd name="T11" fmla="*/ 2448 h 2448"/>
                <a:gd name="T12" fmla="*/ 934 w 1722"/>
                <a:gd name="T13" fmla="*/ 2413 h 2448"/>
                <a:gd name="T14" fmla="*/ 1600 w 1722"/>
                <a:gd name="T15" fmla="*/ 1302 h 2448"/>
                <a:gd name="T16" fmla="*/ 1722 w 1722"/>
                <a:gd name="T17" fmla="*/ 861 h 2448"/>
                <a:gd name="T18" fmla="*/ 861 w 1722"/>
                <a:gd name="T19" fmla="*/ 0 h 2448"/>
                <a:gd name="T20" fmla="*/ 1477 w 1722"/>
                <a:gd name="T21" fmla="*/ 1228 h 2448"/>
                <a:gd name="T22" fmla="*/ 872 w 1722"/>
                <a:gd name="T23" fmla="*/ 2239 h 2448"/>
                <a:gd name="T24" fmla="*/ 251 w 1722"/>
                <a:gd name="T25" fmla="*/ 1238 h 2448"/>
                <a:gd name="T26" fmla="*/ 143 w 1722"/>
                <a:gd name="T27" fmla="*/ 861 h 2448"/>
                <a:gd name="T28" fmla="*/ 861 w 1722"/>
                <a:gd name="T29" fmla="*/ 142 h 2448"/>
                <a:gd name="T30" fmla="*/ 1579 w 1722"/>
                <a:gd name="T31" fmla="*/ 861 h 2448"/>
                <a:gd name="T32" fmla="*/ 1477 w 1722"/>
                <a:gd name="T33" fmla="*/ 1228 h 2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2" h="2448">
                  <a:moveTo>
                    <a:pt x="861" y="0"/>
                  </a:moveTo>
                  <a:cubicBezTo>
                    <a:pt x="386" y="0"/>
                    <a:pt x="0" y="386"/>
                    <a:pt x="0" y="861"/>
                  </a:cubicBezTo>
                  <a:cubicBezTo>
                    <a:pt x="0" y="1021"/>
                    <a:pt x="45" y="1177"/>
                    <a:pt x="129" y="1313"/>
                  </a:cubicBezTo>
                  <a:cubicBezTo>
                    <a:pt x="812" y="2414"/>
                    <a:pt x="812" y="2414"/>
                    <a:pt x="812" y="2414"/>
                  </a:cubicBezTo>
                  <a:cubicBezTo>
                    <a:pt x="825" y="2435"/>
                    <a:pt x="848" y="2448"/>
                    <a:pt x="873" y="2448"/>
                  </a:cubicBezTo>
                  <a:cubicBezTo>
                    <a:pt x="873" y="2448"/>
                    <a:pt x="873" y="2448"/>
                    <a:pt x="874" y="2448"/>
                  </a:cubicBezTo>
                  <a:cubicBezTo>
                    <a:pt x="899" y="2448"/>
                    <a:pt x="922" y="2435"/>
                    <a:pt x="934" y="2413"/>
                  </a:cubicBezTo>
                  <a:cubicBezTo>
                    <a:pt x="1600" y="1302"/>
                    <a:pt x="1600" y="1302"/>
                    <a:pt x="1600" y="1302"/>
                  </a:cubicBezTo>
                  <a:cubicBezTo>
                    <a:pt x="1680" y="1169"/>
                    <a:pt x="1722" y="1016"/>
                    <a:pt x="1722" y="861"/>
                  </a:cubicBezTo>
                  <a:cubicBezTo>
                    <a:pt x="1722" y="386"/>
                    <a:pt x="1336" y="0"/>
                    <a:pt x="861" y="0"/>
                  </a:cubicBezTo>
                  <a:close/>
                  <a:moveTo>
                    <a:pt x="1477" y="1228"/>
                  </a:moveTo>
                  <a:cubicBezTo>
                    <a:pt x="872" y="2239"/>
                    <a:pt x="872" y="2239"/>
                    <a:pt x="872" y="2239"/>
                  </a:cubicBezTo>
                  <a:cubicBezTo>
                    <a:pt x="251" y="1238"/>
                    <a:pt x="251" y="1238"/>
                    <a:pt x="251" y="1238"/>
                  </a:cubicBezTo>
                  <a:cubicBezTo>
                    <a:pt x="181" y="1125"/>
                    <a:pt x="143" y="994"/>
                    <a:pt x="143" y="861"/>
                  </a:cubicBezTo>
                  <a:cubicBezTo>
                    <a:pt x="143" y="465"/>
                    <a:pt x="466" y="142"/>
                    <a:pt x="861" y="142"/>
                  </a:cubicBezTo>
                  <a:cubicBezTo>
                    <a:pt x="1256" y="142"/>
                    <a:pt x="1579" y="465"/>
                    <a:pt x="1579" y="861"/>
                  </a:cubicBezTo>
                  <a:cubicBezTo>
                    <a:pt x="1579" y="990"/>
                    <a:pt x="1543" y="1117"/>
                    <a:pt x="1477" y="1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4"/>
                </a:solidFill>
              </a:endParaRPr>
            </a:p>
          </p:txBody>
        </p:sp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id="{0C623C6D-2EE4-A442-AF99-03E2C19E7B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60538" y="2060575"/>
              <a:ext cx="1852613" cy="1849437"/>
            </a:xfrm>
            <a:custGeom>
              <a:avLst/>
              <a:gdLst>
                <a:gd name="T0" fmla="*/ 430 w 860"/>
                <a:gd name="T1" fmla="*/ 0 h 861"/>
                <a:gd name="T2" fmla="*/ 0 w 860"/>
                <a:gd name="T3" fmla="*/ 431 h 861"/>
                <a:gd name="T4" fmla="*/ 430 w 860"/>
                <a:gd name="T5" fmla="*/ 861 h 861"/>
                <a:gd name="T6" fmla="*/ 860 w 860"/>
                <a:gd name="T7" fmla="*/ 431 h 861"/>
                <a:gd name="T8" fmla="*/ 430 w 860"/>
                <a:gd name="T9" fmla="*/ 0 h 861"/>
                <a:gd name="T10" fmla="*/ 430 w 860"/>
                <a:gd name="T11" fmla="*/ 718 h 861"/>
                <a:gd name="T12" fmla="*/ 142 w 860"/>
                <a:gd name="T13" fmla="*/ 431 h 861"/>
                <a:gd name="T14" fmla="*/ 430 w 860"/>
                <a:gd name="T15" fmla="*/ 143 h 861"/>
                <a:gd name="T16" fmla="*/ 717 w 860"/>
                <a:gd name="T17" fmla="*/ 431 h 861"/>
                <a:gd name="T18" fmla="*/ 430 w 860"/>
                <a:gd name="T19" fmla="*/ 718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0" h="861">
                  <a:moveTo>
                    <a:pt x="430" y="0"/>
                  </a:moveTo>
                  <a:cubicBezTo>
                    <a:pt x="193" y="0"/>
                    <a:pt x="0" y="193"/>
                    <a:pt x="0" y="431"/>
                  </a:cubicBezTo>
                  <a:cubicBezTo>
                    <a:pt x="0" y="666"/>
                    <a:pt x="190" y="861"/>
                    <a:pt x="430" y="861"/>
                  </a:cubicBezTo>
                  <a:cubicBezTo>
                    <a:pt x="673" y="861"/>
                    <a:pt x="860" y="664"/>
                    <a:pt x="860" y="431"/>
                  </a:cubicBezTo>
                  <a:cubicBezTo>
                    <a:pt x="860" y="193"/>
                    <a:pt x="667" y="0"/>
                    <a:pt x="430" y="0"/>
                  </a:cubicBezTo>
                  <a:close/>
                  <a:moveTo>
                    <a:pt x="430" y="718"/>
                  </a:moveTo>
                  <a:cubicBezTo>
                    <a:pt x="271" y="718"/>
                    <a:pt x="142" y="589"/>
                    <a:pt x="142" y="431"/>
                  </a:cubicBezTo>
                  <a:cubicBezTo>
                    <a:pt x="142" y="272"/>
                    <a:pt x="272" y="143"/>
                    <a:pt x="430" y="143"/>
                  </a:cubicBezTo>
                  <a:cubicBezTo>
                    <a:pt x="588" y="143"/>
                    <a:pt x="717" y="272"/>
                    <a:pt x="717" y="431"/>
                  </a:cubicBezTo>
                  <a:cubicBezTo>
                    <a:pt x="717" y="587"/>
                    <a:pt x="592" y="718"/>
                    <a:pt x="430" y="7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4"/>
                </a:solidFill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4B8AF733-7D30-5444-9C53-529D39C3C4CA}"/>
              </a:ext>
            </a:extLst>
          </p:cNvPr>
          <p:cNvSpPr/>
          <p:nvPr/>
        </p:nvSpPr>
        <p:spPr>
          <a:xfrm>
            <a:off x="36061235" y="4840724"/>
            <a:ext cx="7282906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5400" kern="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(999) 999-9999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58AD52F-B2BE-3A4E-BEA3-E21482654D00}"/>
              </a:ext>
            </a:extLst>
          </p:cNvPr>
          <p:cNvGrpSpPr/>
          <p:nvPr/>
        </p:nvGrpSpPr>
        <p:grpSpPr>
          <a:xfrm>
            <a:off x="34518600" y="4857915"/>
            <a:ext cx="1091248" cy="1085685"/>
            <a:chOff x="-4170363" y="1123951"/>
            <a:chExt cx="5295900" cy="5268911"/>
          </a:xfrm>
          <a:solidFill>
            <a:schemeClr val="accent2"/>
          </a:solidFill>
        </p:grpSpPr>
        <p:sp>
          <p:nvSpPr>
            <p:cNvPr id="43" name="Freeform 10">
              <a:extLst>
                <a:ext uri="{FF2B5EF4-FFF2-40B4-BE49-F238E27FC236}">
                  <a16:creationId xmlns:a16="http://schemas.microsoft.com/office/drawing/2014/main" id="{F0EDBF9A-03F8-CC4B-905A-4F629734D3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170363" y="1441450"/>
              <a:ext cx="4964113" cy="4951412"/>
            </a:xfrm>
            <a:custGeom>
              <a:avLst/>
              <a:gdLst>
                <a:gd name="T0" fmla="*/ 1768 w 2306"/>
                <a:gd name="T1" fmla="*/ 1294 h 2306"/>
                <a:gd name="T2" fmla="*/ 1428 w 2306"/>
                <a:gd name="T3" fmla="*/ 1537 h 2306"/>
                <a:gd name="T4" fmla="*/ 1337 w 2306"/>
                <a:gd name="T5" fmla="*/ 1489 h 2306"/>
                <a:gd name="T6" fmla="*/ 772 w 2306"/>
                <a:gd name="T7" fmla="*/ 881 h 2306"/>
                <a:gd name="T8" fmla="*/ 936 w 2306"/>
                <a:gd name="T9" fmla="*/ 719 h 2306"/>
                <a:gd name="T10" fmla="*/ 795 w 2306"/>
                <a:gd name="T11" fmla="*/ 221 h 2306"/>
                <a:gd name="T12" fmla="*/ 649 w 2306"/>
                <a:gd name="T13" fmla="*/ 76 h 2306"/>
                <a:gd name="T14" fmla="*/ 301 w 2306"/>
                <a:gd name="T15" fmla="*/ 76 h 2306"/>
                <a:gd name="T16" fmla="*/ 124 w 2306"/>
                <a:gd name="T17" fmla="*/ 254 h 2306"/>
                <a:gd name="T18" fmla="*/ 78 w 2306"/>
                <a:gd name="T19" fmla="*/ 877 h 2306"/>
                <a:gd name="T20" fmla="*/ 1283 w 2306"/>
                <a:gd name="T21" fmla="*/ 2171 h 2306"/>
                <a:gd name="T22" fmla="*/ 1770 w 2306"/>
                <a:gd name="T23" fmla="*/ 2306 h 2306"/>
                <a:gd name="T24" fmla="*/ 2070 w 2306"/>
                <a:gd name="T25" fmla="*/ 2175 h 2306"/>
                <a:gd name="T26" fmla="*/ 2228 w 2306"/>
                <a:gd name="T27" fmla="*/ 2015 h 2306"/>
                <a:gd name="T28" fmla="*/ 2226 w 2306"/>
                <a:gd name="T29" fmla="*/ 1659 h 2306"/>
                <a:gd name="T30" fmla="*/ 2128 w 2306"/>
                <a:gd name="T31" fmla="*/ 1918 h 2306"/>
                <a:gd name="T32" fmla="*/ 2065 w 2306"/>
                <a:gd name="T33" fmla="*/ 1982 h 2306"/>
                <a:gd name="T34" fmla="*/ 1771 w 2306"/>
                <a:gd name="T35" fmla="*/ 2167 h 2306"/>
                <a:gd name="T36" fmla="*/ 1344 w 2306"/>
                <a:gd name="T37" fmla="*/ 2046 h 2306"/>
                <a:gd name="T38" fmla="*/ 209 w 2306"/>
                <a:gd name="T39" fmla="*/ 829 h 2306"/>
                <a:gd name="T40" fmla="*/ 223 w 2306"/>
                <a:gd name="T41" fmla="*/ 352 h 2306"/>
                <a:gd name="T42" fmla="*/ 477 w 2306"/>
                <a:gd name="T43" fmla="*/ 139 h 2306"/>
                <a:gd name="T44" fmla="*/ 554 w 2306"/>
                <a:gd name="T45" fmla="*/ 177 h 2306"/>
                <a:gd name="T46" fmla="*/ 696 w 2306"/>
                <a:gd name="T47" fmla="*/ 319 h 2306"/>
                <a:gd name="T48" fmla="*/ 838 w 2306"/>
                <a:gd name="T49" fmla="*/ 621 h 2306"/>
                <a:gd name="T50" fmla="*/ 663 w 2306"/>
                <a:gd name="T51" fmla="*/ 791 h 2306"/>
                <a:gd name="T52" fmla="*/ 634 w 2306"/>
                <a:gd name="T53" fmla="*/ 911 h 2306"/>
                <a:gd name="T54" fmla="*/ 802 w 2306"/>
                <a:gd name="T55" fmla="*/ 1188 h 2306"/>
                <a:gd name="T56" fmla="*/ 1262 w 2306"/>
                <a:gd name="T57" fmla="*/ 1606 h 2306"/>
                <a:gd name="T58" fmla="*/ 1376 w 2306"/>
                <a:gd name="T59" fmla="*/ 1668 h 2306"/>
                <a:gd name="T60" fmla="*/ 1434 w 2306"/>
                <a:gd name="T61" fmla="*/ 1684 h 2306"/>
                <a:gd name="T62" fmla="*/ 1689 w 2306"/>
                <a:gd name="T63" fmla="*/ 1472 h 2306"/>
                <a:gd name="T64" fmla="*/ 1841 w 2306"/>
                <a:gd name="T65" fmla="*/ 1471 h 2306"/>
                <a:gd name="T66" fmla="*/ 2127 w 2306"/>
                <a:gd name="T67" fmla="*/ 1757 h 2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06" h="2306">
                  <a:moveTo>
                    <a:pt x="1943" y="1374"/>
                  </a:moveTo>
                  <a:cubicBezTo>
                    <a:pt x="1893" y="1322"/>
                    <a:pt x="1832" y="1294"/>
                    <a:pt x="1768" y="1294"/>
                  </a:cubicBezTo>
                  <a:cubicBezTo>
                    <a:pt x="1705" y="1294"/>
                    <a:pt x="1644" y="1322"/>
                    <a:pt x="1591" y="1374"/>
                  </a:cubicBezTo>
                  <a:cubicBezTo>
                    <a:pt x="1428" y="1537"/>
                    <a:pt x="1428" y="1537"/>
                    <a:pt x="1428" y="1537"/>
                  </a:cubicBezTo>
                  <a:cubicBezTo>
                    <a:pt x="1415" y="1529"/>
                    <a:pt x="1401" y="1523"/>
                    <a:pt x="1388" y="1516"/>
                  </a:cubicBezTo>
                  <a:cubicBezTo>
                    <a:pt x="1370" y="1507"/>
                    <a:pt x="1352" y="1498"/>
                    <a:pt x="1337" y="1489"/>
                  </a:cubicBezTo>
                  <a:cubicBezTo>
                    <a:pt x="1184" y="1391"/>
                    <a:pt x="1045" y="1265"/>
                    <a:pt x="912" y="1101"/>
                  </a:cubicBezTo>
                  <a:cubicBezTo>
                    <a:pt x="847" y="1019"/>
                    <a:pt x="804" y="951"/>
                    <a:pt x="772" y="881"/>
                  </a:cubicBezTo>
                  <a:cubicBezTo>
                    <a:pt x="815" y="842"/>
                    <a:pt x="854" y="802"/>
                    <a:pt x="892" y="763"/>
                  </a:cubicBezTo>
                  <a:cubicBezTo>
                    <a:pt x="907" y="749"/>
                    <a:pt x="921" y="734"/>
                    <a:pt x="936" y="719"/>
                  </a:cubicBezTo>
                  <a:cubicBezTo>
                    <a:pt x="1044" y="611"/>
                    <a:pt x="1044" y="470"/>
                    <a:pt x="936" y="362"/>
                  </a:cubicBezTo>
                  <a:cubicBezTo>
                    <a:pt x="795" y="221"/>
                    <a:pt x="795" y="221"/>
                    <a:pt x="795" y="221"/>
                  </a:cubicBezTo>
                  <a:cubicBezTo>
                    <a:pt x="779" y="205"/>
                    <a:pt x="762" y="188"/>
                    <a:pt x="747" y="172"/>
                  </a:cubicBezTo>
                  <a:cubicBezTo>
                    <a:pt x="716" y="140"/>
                    <a:pt x="683" y="107"/>
                    <a:pt x="649" y="76"/>
                  </a:cubicBezTo>
                  <a:cubicBezTo>
                    <a:pt x="599" y="26"/>
                    <a:pt x="539" y="0"/>
                    <a:pt x="476" y="0"/>
                  </a:cubicBezTo>
                  <a:cubicBezTo>
                    <a:pt x="413" y="0"/>
                    <a:pt x="352" y="26"/>
                    <a:pt x="301" y="76"/>
                  </a:cubicBezTo>
                  <a:cubicBezTo>
                    <a:pt x="300" y="76"/>
                    <a:pt x="300" y="76"/>
                    <a:pt x="300" y="77"/>
                  </a:cubicBezTo>
                  <a:cubicBezTo>
                    <a:pt x="124" y="254"/>
                    <a:pt x="124" y="254"/>
                    <a:pt x="124" y="254"/>
                  </a:cubicBezTo>
                  <a:cubicBezTo>
                    <a:pt x="58" y="320"/>
                    <a:pt x="20" y="401"/>
                    <a:pt x="12" y="494"/>
                  </a:cubicBezTo>
                  <a:cubicBezTo>
                    <a:pt x="0" y="645"/>
                    <a:pt x="44" y="785"/>
                    <a:pt x="78" y="877"/>
                  </a:cubicBezTo>
                  <a:cubicBezTo>
                    <a:pt x="162" y="1103"/>
                    <a:pt x="287" y="1312"/>
                    <a:pt x="473" y="1537"/>
                  </a:cubicBezTo>
                  <a:cubicBezTo>
                    <a:pt x="700" y="1807"/>
                    <a:pt x="972" y="2020"/>
                    <a:pt x="1283" y="2171"/>
                  </a:cubicBezTo>
                  <a:cubicBezTo>
                    <a:pt x="1402" y="2227"/>
                    <a:pt x="1560" y="2294"/>
                    <a:pt x="1738" y="2305"/>
                  </a:cubicBezTo>
                  <a:cubicBezTo>
                    <a:pt x="1748" y="2305"/>
                    <a:pt x="1760" y="2306"/>
                    <a:pt x="1770" y="2306"/>
                  </a:cubicBezTo>
                  <a:cubicBezTo>
                    <a:pt x="1889" y="2306"/>
                    <a:pt x="1990" y="2263"/>
                    <a:pt x="2068" y="2178"/>
                  </a:cubicBezTo>
                  <a:cubicBezTo>
                    <a:pt x="2069" y="2177"/>
                    <a:pt x="2070" y="2176"/>
                    <a:pt x="2070" y="2175"/>
                  </a:cubicBezTo>
                  <a:cubicBezTo>
                    <a:pt x="2097" y="2143"/>
                    <a:pt x="2128" y="2113"/>
                    <a:pt x="2161" y="2082"/>
                  </a:cubicBezTo>
                  <a:cubicBezTo>
                    <a:pt x="2183" y="2061"/>
                    <a:pt x="2206" y="2038"/>
                    <a:pt x="2228" y="2015"/>
                  </a:cubicBezTo>
                  <a:cubicBezTo>
                    <a:pt x="2279" y="1962"/>
                    <a:pt x="2306" y="1900"/>
                    <a:pt x="2306" y="1836"/>
                  </a:cubicBezTo>
                  <a:cubicBezTo>
                    <a:pt x="2306" y="1772"/>
                    <a:pt x="2279" y="1711"/>
                    <a:pt x="2226" y="1659"/>
                  </a:cubicBezTo>
                  <a:lnTo>
                    <a:pt x="1943" y="1374"/>
                  </a:lnTo>
                  <a:close/>
                  <a:moveTo>
                    <a:pt x="2128" y="1918"/>
                  </a:moveTo>
                  <a:cubicBezTo>
                    <a:pt x="2127" y="1918"/>
                    <a:pt x="2127" y="1919"/>
                    <a:pt x="2128" y="1918"/>
                  </a:cubicBezTo>
                  <a:cubicBezTo>
                    <a:pt x="2108" y="1940"/>
                    <a:pt x="2087" y="1960"/>
                    <a:pt x="2065" y="1982"/>
                  </a:cubicBezTo>
                  <a:cubicBezTo>
                    <a:pt x="2031" y="2014"/>
                    <a:pt x="1997" y="2047"/>
                    <a:pt x="1965" y="2085"/>
                  </a:cubicBezTo>
                  <a:cubicBezTo>
                    <a:pt x="1913" y="2141"/>
                    <a:pt x="1851" y="2167"/>
                    <a:pt x="1771" y="2167"/>
                  </a:cubicBezTo>
                  <a:cubicBezTo>
                    <a:pt x="1763" y="2167"/>
                    <a:pt x="1755" y="2167"/>
                    <a:pt x="1747" y="2166"/>
                  </a:cubicBezTo>
                  <a:cubicBezTo>
                    <a:pt x="1593" y="2157"/>
                    <a:pt x="1451" y="2097"/>
                    <a:pt x="1344" y="2046"/>
                  </a:cubicBezTo>
                  <a:cubicBezTo>
                    <a:pt x="1051" y="1904"/>
                    <a:pt x="795" y="1703"/>
                    <a:pt x="581" y="1448"/>
                  </a:cubicBezTo>
                  <a:cubicBezTo>
                    <a:pt x="405" y="1236"/>
                    <a:pt x="287" y="1040"/>
                    <a:pt x="209" y="829"/>
                  </a:cubicBezTo>
                  <a:cubicBezTo>
                    <a:pt x="161" y="700"/>
                    <a:pt x="144" y="600"/>
                    <a:pt x="151" y="505"/>
                  </a:cubicBezTo>
                  <a:cubicBezTo>
                    <a:pt x="157" y="445"/>
                    <a:pt x="180" y="395"/>
                    <a:pt x="223" y="352"/>
                  </a:cubicBezTo>
                  <a:cubicBezTo>
                    <a:pt x="399" y="176"/>
                    <a:pt x="399" y="176"/>
                    <a:pt x="399" y="176"/>
                  </a:cubicBezTo>
                  <a:cubicBezTo>
                    <a:pt x="424" y="152"/>
                    <a:pt x="451" y="139"/>
                    <a:pt x="477" y="139"/>
                  </a:cubicBezTo>
                  <a:cubicBezTo>
                    <a:pt x="510" y="139"/>
                    <a:pt x="536" y="159"/>
                    <a:pt x="553" y="175"/>
                  </a:cubicBezTo>
                  <a:cubicBezTo>
                    <a:pt x="553" y="176"/>
                    <a:pt x="554" y="176"/>
                    <a:pt x="554" y="177"/>
                  </a:cubicBezTo>
                  <a:cubicBezTo>
                    <a:pt x="586" y="206"/>
                    <a:pt x="616" y="237"/>
                    <a:pt x="647" y="269"/>
                  </a:cubicBezTo>
                  <a:cubicBezTo>
                    <a:pt x="663" y="286"/>
                    <a:pt x="680" y="302"/>
                    <a:pt x="696" y="319"/>
                  </a:cubicBezTo>
                  <a:cubicBezTo>
                    <a:pt x="838" y="460"/>
                    <a:pt x="838" y="460"/>
                    <a:pt x="838" y="460"/>
                  </a:cubicBezTo>
                  <a:cubicBezTo>
                    <a:pt x="892" y="515"/>
                    <a:pt x="892" y="566"/>
                    <a:pt x="838" y="621"/>
                  </a:cubicBezTo>
                  <a:cubicBezTo>
                    <a:pt x="823" y="636"/>
                    <a:pt x="808" y="651"/>
                    <a:pt x="793" y="665"/>
                  </a:cubicBezTo>
                  <a:cubicBezTo>
                    <a:pt x="750" y="709"/>
                    <a:pt x="708" y="751"/>
                    <a:pt x="663" y="791"/>
                  </a:cubicBezTo>
                  <a:cubicBezTo>
                    <a:pt x="662" y="792"/>
                    <a:pt x="661" y="793"/>
                    <a:pt x="661" y="794"/>
                  </a:cubicBezTo>
                  <a:cubicBezTo>
                    <a:pt x="616" y="838"/>
                    <a:pt x="625" y="882"/>
                    <a:pt x="634" y="911"/>
                  </a:cubicBezTo>
                  <a:cubicBezTo>
                    <a:pt x="634" y="913"/>
                    <a:pt x="635" y="914"/>
                    <a:pt x="636" y="916"/>
                  </a:cubicBezTo>
                  <a:cubicBezTo>
                    <a:pt x="672" y="1005"/>
                    <a:pt x="724" y="1088"/>
                    <a:pt x="802" y="1188"/>
                  </a:cubicBezTo>
                  <a:cubicBezTo>
                    <a:pt x="803" y="1188"/>
                    <a:pt x="803" y="1188"/>
                    <a:pt x="803" y="1188"/>
                  </a:cubicBezTo>
                  <a:cubicBezTo>
                    <a:pt x="946" y="1364"/>
                    <a:pt x="1096" y="1501"/>
                    <a:pt x="1262" y="1606"/>
                  </a:cubicBezTo>
                  <a:cubicBezTo>
                    <a:pt x="1283" y="1619"/>
                    <a:pt x="1305" y="1630"/>
                    <a:pt x="1325" y="1641"/>
                  </a:cubicBezTo>
                  <a:cubicBezTo>
                    <a:pt x="1344" y="1650"/>
                    <a:pt x="1361" y="1659"/>
                    <a:pt x="1376" y="1668"/>
                  </a:cubicBezTo>
                  <a:cubicBezTo>
                    <a:pt x="1378" y="1669"/>
                    <a:pt x="1381" y="1670"/>
                    <a:pt x="1383" y="1672"/>
                  </a:cubicBezTo>
                  <a:cubicBezTo>
                    <a:pt x="1400" y="1680"/>
                    <a:pt x="1417" y="1684"/>
                    <a:pt x="1434" y="1684"/>
                  </a:cubicBezTo>
                  <a:cubicBezTo>
                    <a:pt x="1477" y="1684"/>
                    <a:pt x="1504" y="1658"/>
                    <a:pt x="1512" y="1649"/>
                  </a:cubicBezTo>
                  <a:cubicBezTo>
                    <a:pt x="1689" y="1472"/>
                    <a:pt x="1689" y="1472"/>
                    <a:pt x="1689" y="1472"/>
                  </a:cubicBezTo>
                  <a:cubicBezTo>
                    <a:pt x="1707" y="1455"/>
                    <a:pt x="1734" y="1433"/>
                    <a:pt x="1767" y="1433"/>
                  </a:cubicBezTo>
                  <a:cubicBezTo>
                    <a:pt x="1799" y="1433"/>
                    <a:pt x="1825" y="1453"/>
                    <a:pt x="1841" y="1471"/>
                  </a:cubicBezTo>
                  <a:cubicBezTo>
                    <a:pt x="1842" y="1472"/>
                    <a:pt x="1842" y="1472"/>
                    <a:pt x="1842" y="1472"/>
                  </a:cubicBezTo>
                  <a:cubicBezTo>
                    <a:pt x="2127" y="1757"/>
                    <a:pt x="2127" y="1757"/>
                    <a:pt x="2127" y="1757"/>
                  </a:cubicBezTo>
                  <a:cubicBezTo>
                    <a:pt x="2180" y="1809"/>
                    <a:pt x="2180" y="1864"/>
                    <a:pt x="2128" y="19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4"/>
                </a:solidFill>
              </a:endParaRPr>
            </a:p>
          </p:txBody>
        </p:sp>
        <p:sp>
          <p:nvSpPr>
            <p:cNvPr id="44" name="Freeform 11">
              <a:extLst>
                <a:ext uri="{FF2B5EF4-FFF2-40B4-BE49-F238E27FC236}">
                  <a16:creationId xmlns:a16="http://schemas.microsoft.com/office/drawing/2014/main" id="{C3B9AC72-E226-F246-BCFF-5643B281C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1450" y="2079625"/>
              <a:ext cx="1612900" cy="1595437"/>
            </a:xfrm>
            <a:custGeom>
              <a:avLst/>
              <a:gdLst>
                <a:gd name="T0" fmla="*/ 63 w 749"/>
                <a:gd name="T1" fmla="*/ 143 h 743"/>
                <a:gd name="T2" fmla="*/ 419 w 749"/>
                <a:gd name="T3" fmla="*/ 328 h 743"/>
                <a:gd name="T4" fmla="*/ 604 w 749"/>
                <a:gd name="T5" fmla="*/ 685 h 743"/>
                <a:gd name="T6" fmla="*/ 673 w 749"/>
                <a:gd name="T7" fmla="*/ 743 h 743"/>
                <a:gd name="T8" fmla="*/ 685 w 749"/>
                <a:gd name="T9" fmla="*/ 742 h 743"/>
                <a:gd name="T10" fmla="*/ 742 w 749"/>
                <a:gd name="T11" fmla="*/ 661 h 743"/>
                <a:gd name="T12" fmla="*/ 519 w 749"/>
                <a:gd name="T13" fmla="*/ 230 h 743"/>
                <a:gd name="T14" fmla="*/ 87 w 749"/>
                <a:gd name="T15" fmla="*/ 6 h 743"/>
                <a:gd name="T16" fmla="*/ 7 w 749"/>
                <a:gd name="T17" fmla="*/ 63 h 743"/>
                <a:gd name="T18" fmla="*/ 63 w 749"/>
                <a:gd name="T19" fmla="*/ 143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9" h="743">
                  <a:moveTo>
                    <a:pt x="63" y="143"/>
                  </a:moveTo>
                  <a:cubicBezTo>
                    <a:pt x="198" y="166"/>
                    <a:pt x="321" y="230"/>
                    <a:pt x="419" y="328"/>
                  </a:cubicBezTo>
                  <a:cubicBezTo>
                    <a:pt x="518" y="426"/>
                    <a:pt x="581" y="549"/>
                    <a:pt x="604" y="685"/>
                  </a:cubicBezTo>
                  <a:cubicBezTo>
                    <a:pt x="610" y="719"/>
                    <a:pt x="640" y="743"/>
                    <a:pt x="673" y="743"/>
                  </a:cubicBezTo>
                  <a:cubicBezTo>
                    <a:pt x="677" y="743"/>
                    <a:pt x="681" y="742"/>
                    <a:pt x="685" y="742"/>
                  </a:cubicBezTo>
                  <a:cubicBezTo>
                    <a:pt x="723" y="735"/>
                    <a:pt x="749" y="699"/>
                    <a:pt x="742" y="661"/>
                  </a:cubicBezTo>
                  <a:cubicBezTo>
                    <a:pt x="714" y="497"/>
                    <a:pt x="637" y="348"/>
                    <a:pt x="519" y="230"/>
                  </a:cubicBezTo>
                  <a:cubicBezTo>
                    <a:pt x="400" y="111"/>
                    <a:pt x="251" y="34"/>
                    <a:pt x="87" y="6"/>
                  </a:cubicBezTo>
                  <a:cubicBezTo>
                    <a:pt x="49" y="0"/>
                    <a:pt x="13" y="25"/>
                    <a:pt x="7" y="63"/>
                  </a:cubicBezTo>
                  <a:cubicBezTo>
                    <a:pt x="0" y="100"/>
                    <a:pt x="25" y="137"/>
                    <a:pt x="63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4"/>
                </a:solidFill>
              </a:endParaRPr>
            </a:p>
          </p:txBody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id="{DF64B4E0-9258-7C46-A45A-31BE2FF39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98588" y="1123951"/>
              <a:ext cx="2524125" cy="2503487"/>
            </a:xfrm>
            <a:custGeom>
              <a:avLst/>
              <a:gdLst>
                <a:gd name="T0" fmla="*/ 1165 w 1172"/>
                <a:gd name="T1" fmla="*/ 1086 h 1166"/>
                <a:gd name="T2" fmla="*/ 797 w 1172"/>
                <a:gd name="T3" fmla="*/ 375 h 1166"/>
                <a:gd name="T4" fmla="*/ 86 w 1172"/>
                <a:gd name="T5" fmla="*/ 7 h 1166"/>
                <a:gd name="T6" fmla="*/ 6 w 1172"/>
                <a:gd name="T7" fmla="*/ 64 h 1166"/>
                <a:gd name="T8" fmla="*/ 64 w 1172"/>
                <a:gd name="T9" fmla="*/ 144 h 1166"/>
                <a:gd name="T10" fmla="*/ 699 w 1172"/>
                <a:gd name="T11" fmla="*/ 474 h 1166"/>
                <a:gd name="T12" fmla="*/ 1028 w 1172"/>
                <a:gd name="T13" fmla="*/ 1109 h 1166"/>
                <a:gd name="T14" fmla="*/ 1096 w 1172"/>
                <a:gd name="T15" fmla="*/ 1166 h 1166"/>
                <a:gd name="T16" fmla="*/ 1108 w 1172"/>
                <a:gd name="T17" fmla="*/ 1165 h 1166"/>
                <a:gd name="T18" fmla="*/ 1165 w 1172"/>
                <a:gd name="T19" fmla="*/ 1086 h 1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2" h="1166">
                  <a:moveTo>
                    <a:pt x="1165" y="1086"/>
                  </a:moveTo>
                  <a:cubicBezTo>
                    <a:pt x="1119" y="816"/>
                    <a:pt x="992" y="571"/>
                    <a:pt x="797" y="375"/>
                  </a:cubicBezTo>
                  <a:cubicBezTo>
                    <a:pt x="601" y="180"/>
                    <a:pt x="356" y="53"/>
                    <a:pt x="86" y="7"/>
                  </a:cubicBezTo>
                  <a:cubicBezTo>
                    <a:pt x="49" y="0"/>
                    <a:pt x="13" y="26"/>
                    <a:pt x="6" y="64"/>
                  </a:cubicBezTo>
                  <a:cubicBezTo>
                    <a:pt x="0" y="102"/>
                    <a:pt x="25" y="138"/>
                    <a:pt x="64" y="144"/>
                  </a:cubicBezTo>
                  <a:cubicBezTo>
                    <a:pt x="304" y="185"/>
                    <a:pt x="524" y="299"/>
                    <a:pt x="699" y="474"/>
                  </a:cubicBezTo>
                  <a:cubicBezTo>
                    <a:pt x="873" y="648"/>
                    <a:pt x="987" y="868"/>
                    <a:pt x="1028" y="1109"/>
                  </a:cubicBezTo>
                  <a:cubicBezTo>
                    <a:pt x="1033" y="1143"/>
                    <a:pt x="1063" y="1166"/>
                    <a:pt x="1096" y="1166"/>
                  </a:cubicBezTo>
                  <a:cubicBezTo>
                    <a:pt x="1101" y="1166"/>
                    <a:pt x="1104" y="1166"/>
                    <a:pt x="1108" y="1165"/>
                  </a:cubicBezTo>
                  <a:cubicBezTo>
                    <a:pt x="1146" y="1160"/>
                    <a:pt x="1172" y="1124"/>
                    <a:pt x="1165" y="10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4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EB1CF959-9202-F3FE-B3A4-C08F221A729A}"/>
              </a:ext>
            </a:extLst>
          </p:cNvPr>
          <p:cNvSpPr txBox="1"/>
          <p:nvPr/>
        </p:nvSpPr>
        <p:spPr>
          <a:xfrm>
            <a:off x="1524000" y="17576379"/>
            <a:ext cx="593849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6000" b="1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BACKGROUND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9B02DA-4570-AB15-0045-BD4A9F60273E}"/>
              </a:ext>
            </a:extLst>
          </p:cNvPr>
          <p:cNvSpPr txBox="1"/>
          <p:nvPr/>
        </p:nvSpPr>
        <p:spPr>
          <a:xfrm>
            <a:off x="1524000" y="25587508"/>
            <a:ext cx="593849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6000" b="1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154630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4963" y="14630400"/>
            <a:ext cx="10053259" cy="1902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Research Poster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6DCD"/>
      </a:accent1>
      <a:accent2>
        <a:srgbClr val="CFE5FF"/>
      </a:accent2>
      <a:accent3>
        <a:srgbClr val="A5A5A5"/>
      </a:accent3>
      <a:accent4>
        <a:srgbClr val="7C52DC"/>
      </a:accent4>
      <a:accent5>
        <a:srgbClr val="4E98E6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Research Poster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6DCD"/>
      </a:accent1>
      <a:accent2>
        <a:srgbClr val="CFE5FF"/>
      </a:accent2>
      <a:accent3>
        <a:srgbClr val="A5A5A5"/>
      </a:accent3>
      <a:accent4>
        <a:srgbClr val="7C52DC"/>
      </a:accent4>
      <a:accent5>
        <a:srgbClr val="4E98E6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445</Words>
  <Application>Microsoft Office PowerPoint</Application>
  <PresentationFormat>Custom</PresentationFormat>
  <Paragraphs>70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Segoe UI</vt:lpstr>
      <vt:lpstr>Segoe UI Light</vt:lpstr>
      <vt:lpstr>1_Office Theme</vt:lpstr>
      <vt:lpstr>2_Office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2023-01-18T14:41:55Z</dcterms:modified>
</cp:coreProperties>
</file>