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320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875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43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219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027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9817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4046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647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0293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5612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0442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8471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98468" y="6356355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07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52"/>
              <a:t>12/4/2020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94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1984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6-Step </a:t>
            </a:r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Infographic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78C24864-1BBE-4620-9735-A9F079521199}"/>
              </a:ext>
            </a:extLst>
          </p:cNvPr>
          <p:cNvGrpSpPr/>
          <p:nvPr/>
        </p:nvGrpSpPr>
        <p:grpSpPr>
          <a:xfrm>
            <a:off x="2902686" y="1055077"/>
            <a:ext cx="6383452" cy="5342216"/>
            <a:chOff x="-3232150" y="1073150"/>
            <a:chExt cx="6034088" cy="5049838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xmlns="" id="{A75C429A-2783-4865-825D-7C12E8C4A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900" y="1073150"/>
              <a:ext cx="2030413" cy="2817813"/>
            </a:xfrm>
            <a:custGeom>
              <a:avLst/>
              <a:gdLst>
                <a:gd name="T0" fmla="*/ 0 w 570"/>
                <a:gd name="T1" fmla="*/ 0 h 790"/>
                <a:gd name="T2" fmla="*/ 0 w 570"/>
                <a:gd name="T3" fmla="*/ 790 h 790"/>
                <a:gd name="T4" fmla="*/ 570 w 570"/>
                <a:gd name="T5" fmla="*/ 220 h 790"/>
                <a:gd name="T6" fmla="*/ 0 w 570"/>
                <a:gd name="T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0" h="790">
                  <a:moveTo>
                    <a:pt x="0" y="0"/>
                  </a:moveTo>
                  <a:cubicBezTo>
                    <a:pt x="0" y="790"/>
                    <a:pt x="0" y="790"/>
                    <a:pt x="0" y="790"/>
                  </a:cubicBezTo>
                  <a:cubicBezTo>
                    <a:pt x="570" y="220"/>
                    <a:pt x="570" y="220"/>
                    <a:pt x="570" y="220"/>
                  </a:cubicBezTo>
                  <a:cubicBezTo>
                    <a:pt x="420" y="84"/>
                    <a:pt x="220" y="0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xmlns="" id="{0E6557E6-DC9F-4290-957E-50A565F91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5" y="1073150"/>
              <a:ext cx="2028825" cy="2817813"/>
            </a:xfrm>
            <a:custGeom>
              <a:avLst/>
              <a:gdLst>
                <a:gd name="T0" fmla="*/ 0 w 569"/>
                <a:gd name="T1" fmla="*/ 220 h 790"/>
                <a:gd name="T2" fmla="*/ 569 w 569"/>
                <a:gd name="T3" fmla="*/ 790 h 790"/>
                <a:gd name="T4" fmla="*/ 569 w 569"/>
                <a:gd name="T5" fmla="*/ 0 h 790"/>
                <a:gd name="T6" fmla="*/ 0 w 569"/>
                <a:gd name="T7" fmla="*/ 2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9" h="790">
                  <a:moveTo>
                    <a:pt x="0" y="220"/>
                  </a:moveTo>
                  <a:cubicBezTo>
                    <a:pt x="569" y="790"/>
                    <a:pt x="569" y="790"/>
                    <a:pt x="569" y="790"/>
                  </a:cubicBezTo>
                  <a:cubicBezTo>
                    <a:pt x="569" y="0"/>
                    <a:pt x="569" y="0"/>
                    <a:pt x="569" y="0"/>
                  </a:cubicBezTo>
                  <a:cubicBezTo>
                    <a:pt x="350" y="0"/>
                    <a:pt x="150" y="84"/>
                    <a:pt x="0" y="220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xmlns="" id="{B7A26837-9180-407E-A2B9-B413CE461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700" y="4090988"/>
              <a:ext cx="2814638" cy="2032000"/>
            </a:xfrm>
            <a:custGeom>
              <a:avLst/>
              <a:gdLst>
                <a:gd name="T0" fmla="*/ 569 w 790"/>
                <a:gd name="T1" fmla="*/ 570 h 570"/>
                <a:gd name="T2" fmla="*/ 790 w 790"/>
                <a:gd name="T3" fmla="*/ 0 h 570"/>
                <a:gd name="T4" fmla="*/ 0 w 790"/>
                <a:gd name="T5" fmla="*/ 0 h 570"/>
                <a:gd name="T6" fmla="*/ 569 w 790"/>
                <a:gd name="T7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0" h="570">
                  <a:moveTo>
                    <a:pt x="569" y="570"/>
                  </a:moveTo>
                  <a:cubicBezTo>
                    <a:pt x="706" y="419"/>
                    <a:pt x="790" y="220"/>
                    <a:pt x="79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69" y="570"/>
                  </a:lnTo>
                  <a:close/>
                </a:path>
              </a:pathLst>
            </a:custGeom>
            <a:solidFill>
              <a:schemeClr val="accent4">
                <a:lumMod val="75000"/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xmlns="" id="{AE44DEAF-CDBE-4F34-BD29-365B147E8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700" y="2062163"/>
              <a:ext cx="2814638" cy="2028825"/>
            </a:xfrm>
            <a:custGeom>
              <a:avLst/>
              <a:gdLst>
                <a:gd name="T0" fmla="*/ 0 w 790"/>
                <a:gd name="T1" fmla="*/ 569 h 569"/>
                <a:gd name="T2" fmla="*/ 790 w 790"/>
                <a:gd name="T3" fmla="*/ 569 h 569"/>
                <a:gd name="T4" fmla="*/ 569 w 790"/>
                <a:gd name="T5" fmla="*/ 0 h 569"/>
                <a:gd name="T6" fmla="*/ 0 w 790"/>
                <a:gd name="T7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0" h="569">
                  <a:moveTo>
                    <a:pt x="0" y="569"/>
                  </a:moveTo>
                  <a:cubicBezTo>
                    <a:pt x="790" y="569"/>
                    <a:pt x="790" y="569"/>
                    <a:pt x="790" y="569"/>
                  </a:cubicBezTo>
                  <a:cubicBezTo>
                    <a:pt x="790" y="350"/>
                    <a:pt x="706" y="150"/>
                    <a:pt x="569" y="0"/>
                  </a:cubicBezTo>
                  <a:lnTo>
                    <a:pt x="0" y="569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xmlns="" id="{1DA3892B-0D9A-43BB-BB4A-6EFF97663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2150" y="2062163"/>
              <a:ext cx="2816225" cy="2028825"/>
            </a:xfrm>
            <a:custGeom>
              <a:avLst/>
              <a:gdLst>
                <a:gd name="T0" fmla="*/ 0 w 790"/>
                <a:gd name="T1" fmla="*/ 569 h 569"/>
                <a:gd name="T2" fmla="*/ 790 w 790"/>
                <a:gd name="T3" fmla="*/ 569 h 569"/>
                <a:gd name="T4" fmla="*/ 220 w 790"/>
                <a:gd name="T5" fmla="*/ 0 h 569"/>
                <a:gd name="T6" fmla="*/ 0 w 790"/>
                <a:gd name="T7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0" h="569">
                  <a:moveTo>
                    <a:pt x="0" y="569"/>
                  </a:moveTo>
                  <a:cubicBezTo>
                    <a:pt x="790" y="569"/>
                    <a:pt x="790" y="569"/>
                    <a:pt x="790" y="569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84" y="150"/>
                    <a:pt x="0" y="350"/>
                    <a:pt x="0" y="569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xmlns="" id="{0A69815D-9C3F-4A42-8610-49C326C9C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2150" y="4090988"/>
              <a:ext cx="2816225" cy="2032000"/>
            </a:xfrm>
            <a:custGeom>
              <a:avLst/>
              <a:gdLst>
                <a:gd name="T0" fmla="*/ 220 w 790"/>
                <a:gd name="T1" fmla="*/ 570 h 570"/>
                <a:gd name="T2" fmla="*/ 790 w 790"/>
                <a:gd name="T3" fmla="*/ 0 h 570"/>
                <a:gd name="T4" fmla="*/ 790 w 790"/>
                <a:gd name="T5" fmla="*/ 0 h 570"/>
                <a:gd name="T6" fmla="*/ 0 w 790"/>
                <a:gd name="T7" fmla="*/ 0 h 570"/>
                <a:gd name="T8" fmla="*/ 220 w 790"/>
                <a:gd name="T9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0" h="570">
                  <a:moveTo>
                    <a:pt x="220" y="570"/>
                  </a:moveTo>
                  <a:cubicBezTo>
                    <a:pt x="790" y="0"/>
                    <a:pt x="790" y="0"/>
                    <a:pt x="790" y="0"/>
                  </a:cubicBezTo>
                  <a:cubicBezTo>
                    <a:pt x="790" y="0"/>
                    <a:pt x="790" y="0"/>
                    <a:pt x="7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20"/>
                    <a:pt x="84" y="419"/>
                    <a:pt x="220" y="57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xmlns="" id="{67B357CB-2A0C-4223-B558-7039BD889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900" y="2297113"/>
              <a:ext cx="1165225" cy="1593850"/>
            </a:xfrm>
            <a:custGeom>
              <a:avLst/>
              <a:gdLst>
                <a:gd name="T0" fmla="*/ 0 w 327"/>
                <a:gd name="T1" fmla="*/ 447 h 447"/>
                <a:gd name="T2" fmla="*/ 327 w 327"/>
                <a:gd name="T3" fmla="*/ 120 h 447"/>
                <a:gd name="T4" fmla="*/ 0 w 327"/>
                <a:gd name="T5" fmla="*/ 0 h 447"/>
                <a:gd name="T6" fmla="*/ 0 w 327"/>
                <a:gd name="T7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7" h="447">
                  <a:moveTo>
                    <a:pt x="0" y="447"/>
                  </a:moveTo>
                  <a:cubicBezTo>
                    <a:pt x="327" y="120"/>
                    <a:pt x="327" y="120"/>
                    <a:pt x="327" y="120"/>
                  </a:cubicBezTo>
                  <a:cubicBezTo>
                    <a:pt x="239" y="45"/>
                    <a:pt x="125" y="0"/>
                    <a:pt x="0" y="0"/>
                  </a:cubicBezTo>
                  <a:lnTo>
                    <a:pt x="0" y="44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xmlns="" id="{50A7D846-6111-4088-BFD1-CA8ECD600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77950" y="2297113"/>
              <a:ext cx="1162050" cy="1593850"/>
            </a:xfrm>
            <a:custGeom>
              <a:avLst/>
              <a:gdLst>
                <a:gd name="T0" fmla="*/ 326 w 326"/>
                <a:gd name="T1" fmla="*/ 0 h 447"/>
                <a:gd name="T2" fmla="*/ 0 w 326"/>
                <a:gd name="T3" fmla="*/ 120 h 447"/>
                <a:gd name="T4" fmla="*/ 326 w 326"/>
                <a:gd name="T5" fmla="*/ 447 h 447"/>
                <a:gd name="T6" fmla="*/ 326 w 326"/>
                <a:gd name="T7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6" h="447">
                  <a:moveTo>
                    <a:pt x="326" y="0"/>
                  </a:moveTo>
                  <a:cubicBezTo>
                    <a:pt x="202" y="0"/>
                    <a:pt x="88" y="45"/>
                    <a:pt x="0" y="120"/>
                  </a:cubicBezTo>
                  <a:cubicBezTo>
                    <a:pt x="326" y="447"/>
                    <a:pt x="326" y="447"/>
                    <a:pt x="326" y="44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xmlns="" id="{58F2BA1F-42DA-4186-B5E8-53186F0E7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700" y="4090988"/>
              <a:ext cx="1592263" cy="1165225"/>
            </a:xfrm>
            <a:custGeom>
              <a:avLst/>
              <a:gdLst>
                <a:gd name="T0" fmla="*/ 0 w 447"/>
                <a:gd name="T1" fmla="*/ 0 h 327"/>
                <a:gd name="T2" fmla="*/ 327 w 447"/>
                <a:gd name="T3" fmla="*/ 327 h 327"/>
                <a:gd name="T4" fmla="*/ 447 w 447"/>
                <a:gd name="T5" fmla="*/ 0 h 327"/>
                <a:gd name="T6" fmla="*/ 0 w 447"/>
                <a:gd name="T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327">
                  <a:moveTo>
                    <a:pt x="0" y="0"/>
                  </a:moveTo>
                  <a:cubicBezTo>
                    <a:pt x="327" y="327"/>
                    <a:pt x="327" y="327"/>
                    <a:pt x="327" y="327"/>
                  </a:cubicBezTo>
                  <a:cubicBezTo>
                    <a:pt x="402" y="239"/>
                    <a:pt x="447" y="125"/>
                    <a:pt x="4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xmlns="" id="{9D25BB74-C6EA-4280-91CE-C59DADEC2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700" y="2928938"/>
              <a:ext cx="1592263" cy="1162050"/>
            </a:xfrm>
            <a:custGeom>
              <a:avLst/>
              <a:gdLst>
                <a:gd name="T0" fmla="*/ 447 w 447"/>
                <a:gd name="T1" fmla="*/ 326 h 326"/>
                <a:gd name="T2" fmla="*/ 327 w 447"/>
                <a:gd name="T3" fmla="*/ 0 h 326"/>
                <a:gd name="T4" fmla="*/ 0 w 447"/>
                <a:gd name="T5" fmla="*/ 326 h 326"/>
                <a:gd name="T6" fmla="*/ 447 w 447"/>
                <a:gd name="T7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326">
                  <a:moveTo>
                    <a:pt x="447" y="326"/>
                  </a:moveTo>
                  <a:cubicBezTo>
                    <a:pt x="447" y="202"/>
                    <a:pt x="402" y="88"/>
                    <a:pt x="327" y="0"/>
                  </a:cubicBezTo>
                  <a:cubicBezTo>
                    <a:pt x="0" y="326"/>
                    <a:pt x="0" y="326"/>
                    <a:pt x="0" y="326"/>
                  </a:cubicBezTo>
                  <a:lnTo>
                    <a:pt x="447" y="32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xmlns="" id="{EF100279-AB58-4481-AABD-9F27168AB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09775" y="2928938"/>
              <a:ext cx="1593850" cy="1162050"/>
            </a:xfrm>
            <a:custGeom>
              <a:avLst/>
              <a:gdLst>
                <a:gd name="T0" fmla="*/ 447 w 447"/>
                <a:gd name="T1" fmla="*/ 326 h 326"/>
                <a:gd name="T2" fmla="*/ 120 w 447"/>
                <a:gd name="T3" fmla="*/ 0 h 326"/>
                <a:gd name="T4" fmla="*/ 0 w 447"/>
                <a:gd name="T5" fmla="*/ 326 h 326"/>
                <a:gd name="T6" fmla="*/ 447 w 447"/>
                <a:gd name="T7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326">
                  <a:moveTo>
                    <a:pt x="447" y="326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45" y="88"/>
                    <a:pt x="0" y="202"/>
                    <a:pt x="0" y="326"/>
                  </a:cubicBezTo>
                  <a:lnTo>
                    <a:pt x="447" y="32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xmlns="" id="{8C7284CF-E46D-411D-9278-5D283DC48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09775" y="4090988"/>
              <a:ext cx="1593850" cy="1165225"/>
            </a:xfrm>
            <a:custGeom>
              <a:avLst/>
              <a:gdLst>
                <a:gd name="T0" fmla="*/ 447 w 447"/>
                <a:gd name="T1" fmla="*/ 0 h 327"/>
                <a:gd name="T2" fmla="*/ 0 w 447"/>
                <a:gd name="T3" fmla="*/ 0 h 327"/>
                <a:gd name="T4" fmla="*/ 120 w 447"/>
                <a:gd name="T5" fmla="*/ 327 h 327"/>
                <a:gd name="T6" fmla="*/ 447 w 447"/>
                <a:gd name="T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327">
                  <a:moveTo>
                    <a:pt x="4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45" y="239"/>
                    <a:pt x="120" y="327"/>
                  </a:cubicBezTo>
                  <a:cubicBezTo>
                    <a:pt x="447" y="0"/>
                    <a:pt x="447" y="0"/>
                    <a:pt x="447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Oval 17">
              <a:extLst>
                <a:ext uri="{FF2B5EF4-FFF2-40B4-BE49-F238E27FC236}">
                  <a16:creationId xmlns:a16="http://schemas.microsoft.com/office/drawing/2014/main" xmlns="" id="{E554F185-CC15-4144-8EAD-8DA4932ED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59190" y="3447642"/>
              <a:ext cx="1288168" cy="128986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39958A21-D7B5-4CA4-9E2A-1AF7D4009E79}"/>
              </a:ext>
            </a:extLst>
          </p:cNvPr>
          <p:cNvGrpSpPr/>
          <p:nvPr/>
        </p:nvGrpSpPr>
        <p:grpSpPr>
          <a:xfrm>
            <a:off x="5761362" y="3928600"/>
            <a:ext cx="690543" cy="635657"/>
            <a:chOff x="7938" y="0"/>
            <a:chExt cx="7729538" cy="7115176"/>
          </a:xfrm>
        </p:grpSpPr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xmlns="" id="{6FC8FEC8-FD14-41CD-AF6C-53F19F37F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538" y="6034088"/>
              <a:ext cx="1155700" cy="930275"/>
            </a:xfrm>
            <a:custGeom>
              <a:avLst/>
              <a:gdLst>
                <a:gd name="T0" fmla="*/ 728 w 728"/>
                <a:gd name="T1" fmla="*/ 164 h 586"/>
                <a:gd name="T2" fmla="*/ 489 w 728"/>
                <a:gd name="T3" fmla="*/ 586 h 586"/>
                <a:gd name="T4" fmla="*/ 0 w 728"/>
                <a:gd name="T5" fmla="*/ 586 h 586"/>
                <a:gd name="T6" fmla="*/ 332 w 728"/>
                <a:gd name="T7" fmla="*/ 0 h 586"/>
                <a:gd name="T8" fmla="*/ 728 w 728"/>
                <a:gd name="T9" fmla="*/ 164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8" h="586">
                  <a:moveTo>
                    <a:pt x="728" y="164"/>
                  </a:moveTo>
                  <a:lnTo>
                    <a:pt x="489" y="586"/>
                  </a:lnTo>
                  <a:lnTo>
                    <a:pt x="0" y="586"/>
                  </a:lnTo>
                  <a:lnTo>
                    <a:pt x="332" y="0"/>
                  </a:lnTo>
                  <a:lnTo>
                    <a:pt x="728" y="16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xmlns="" id="{EF1AFF34-06C3-41C1-8CBC-2C9C6CB90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9888" y="6034088"/>
              <a:ext cx="1157288" cy="930275"/>
            </a:xfrm>
            <a:custGeom>
              <a:avLst/>
              <a:gdLst>
                <a:gd name="T0" fmla="*/ 0 w 729"/>
                <a:gd name="T1" fmla="*/ 164 h 586"/>
                <a:gd name="T2" fmla="*/ 240 w 729"/>
                <a:gd name="T3" fmla="*/ 586 h 586"/>
                <a:gd name="T4" fmla="*/ 729 w 729"/>
                <a:gd name="T5" fmla="*/ 586 h 586"/>
                <a:gd name="T6" fmla="*/ 397 w 729"/>
                <a:gd name="T7" fmla="*/ 0 h 586"/>
                <a:gd name="T8" fmla="*/ 0 w 729"/>
                <a:gd name="T9" fmla="*/ 164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9" h="586">
                  <a:moveTo>
                    <a:pt x="0" y="164"/>
                  </a:moveTo>
                  <a:lnTo>
                    <a:pt x="240" y="586"/>
                  </a:lnTo>
                  <a:lnTo>
                    <a:pt x="729" y="586"/>
                  </a:lnTo>
                  <a:lnTo>
                    <a:pt x="397" y="0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Oval 17">
              <a:extLst>
                <a:ext uri="{FF2B5EF4-FFF2-40B4-BE49-F238E27FC236}">
                  <a16:creationId xmlns:a16="http://schemas.microsoft.com/office/drawing/2014/main" xmlns="" id="{DB569D7C-021C-4A3D-BB53-AAC8A62A0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51" y="150813"/>
              <a:ext cx="6270625" cy="6270625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Oval 18">
              <a:extLst>
                <a:ext uri="{FF2B5EF4-FFF2-40B4-BE49-F238E27FC236}">
                  <a16:creationId xmlns:a16="http://schemas.microsoft.com/office/drawing/2014/main" xmlns="" id="{597C4ADE-19A1-4826-BA17-2B3A4416B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951" y="1114425"/>
              <a:ext cx="4341813" cy="43434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Oval 19">
              <a:extLst>
                <a:ext uri="{FF2B5EF4-FFF2-40B4-BE49-F238E27FC236}">
                  <a16:creationId xmlns:a16="http://schemas.microsoft.com/office/drawing/2014/main" xmlns="" id="{19DB1E07-BFDF-469A-BA5D-07D5A9CF0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9151" y="2079625"/>
              <a:ext cx="2411413" cy="241300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xmlns="" id="{DA4A4EAC-A3F4-46C1-9ACC-232C8F421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5763" y="2652713"/>
              <a:ext cx="2109788" cy="1266825"/>
            </a:xfrm>
            <a:custGeom>
              <a:avLst/>
              <a:gdLst>
                <a:gd name="T0" fmla="*/ 398 w 1329"/>
                <a:gd name="T1" fmla="*/ 0 h 798"/>
                <a:gd name="T2" fmla="*/ 0 w 1329"/>
                <a:gd name="T3" fmla="*/ 399 h 798"/>
                <a:gd name="T4" fmla="*/ 398 w 1329"/>
                <a:gd name="T5" fmla="*/ 798 h 798"/>
                <a:gd name="T6" fmla="*/ 1329 w 1329"/>
                <a:gd name="T7" fmla="*/ 798 h 798"/>
                <a:gd name="T8" fmla="*/ 930 w 1329"/>
                <a:gd name="T9" fmla="*/ 399 h 798"/>
                <a:gd name="T10" fmla="*/ 1329 w 1329"/>
                <a:gd name="T11" fmla="*/ 0 h 798"/>
                <a:gd name="T12" fmla="*/ 398 w 1329"/>
                <a:gd name="T13" fmla="*/ 0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9" h="798">
                  <a:moveTo>
                    <a:pt x="398" y="0"/>
                  </a:moveTo>
                  <a:lnTo>
                    <a:pt x="0" y="399"/>
                  </a:lnTo>
                  <a:lnTo>
                    <a:pt x="398" y="798"/>
                  </a:lnTo>
                  <a:lnTo>
                    <a:pt x="1329" y="798"/>
                  </a:lnTo>
                  <a:lnTo>
                    <a:pt x="930" y="399"/>
                  </a:lnTo>
                  <a:lnTo>
                    <a:pt x="1329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xmlns="" id="{1D1C95CE-20D9-479C-9D08-DEC8DDC5C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2488" y="1585913"/>
              <a:ext cx="334963" cy="317500"/>
            </a:xfrm>
            <a:custGeom>
              <a:avLst/>
              <a:gdLst>
                <a:gd name="T0" fmla="*/ 17 w 89"/>
                <a:gd name="T1" fmla="*/ 73 h 84"/>
                <a:gd name="T2" fmla="*/ 45 w 89"/>
                <a:gd name="T3" fmla="*/ 84 h 84"/>
                <a:gd name="T4" fmla="*/ 73 w 89"/>
                <a:gd name="T5" fmla="*/ 73 h 84"/>
                <a:gd name="T6" fmla="*/ 73 w 89"/>
                <a:gd name="T7" fmla="*/ 16 h 84"/>
                <a:gd name="T8" fmla="*/ 73 w 89"/>
                <a:gd name="T9" fmla="*/ 15 h 84"/>
                <a:gd name="T10" fmla="*/ 16 w 89"/>
                <a:gd name="T11" fmla="*/ 15 h 84"/>
                <a:gd name="T12" fmla="*/ 16 w 89"/>
                <a:gd name="T13" fmla="*/ 72 h 84"/>
                <a:gd name="T14" fmla="*/ 17 w 89"/>
                <a:gd name="T1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84">
                  <a:moveTo>
                    <a:pt x="17" y="73"/>
                  </a:moveTo>
                  <a:cubicBezTo>
                    <a:pt x="24" y="80"/>
                    <a:pt x="35" y="84"/>
                    <a:pt x="45" y="84"/>
                  </a:cubicBezTo>
                  <a:cubicBezTo>
                    <a:pt x="55" y="84"/>
                    <a:pt x="65" y="80"/>
                    <a:pt x="73" y="73"/>
                  </a:cubicBezTo>
                  <a:cubicBezTo>
                    <a:pt x="89" y="57"/>
                    <a:pt x="89" y="32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57" y="0"/>
                    <a:pt x="32" y="0"/>
                    <a:pt x="16" y="15"/>
                  </a:cubicBezTo>
                  <a:cubicBezTo>
                    <a:pt x="0" y="31"/>
                    <a:pt x="0" y="56"/>
                    <a:pt x="16" y="72"/>
                  </a:cubicBezTo>
                  <a:lnTo>
                    <a:pt x="17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xmlns="" id="{2ED58A1E-A4BB-4C42-87CD-EC86CE793E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8" y="0"/>
              <a:ext cx="7729538" cy="7115176"/>
            </a:xfrm>
            <a:custGeom>
              <a:avLst/>
              <a:gdLst>
                <a:gd name="T0" fmla="*/ 2036 w 2051"/>
                <a:gd name="T1" fmla="*/ 733 h 1888"/>
                <a:gd name="T2" fmla="*/ 2008 w 2051"/>
                <a:gd name="T3" fmla="*/ 664 h 1888"/>
                <a:gd name="T4" fmla="*/ 1489 w 2051"/>
                <a:gd name="T5" fmla="*/ 255 h 1888"/>
                <a:gd name="T6" fmla="*/ 255 w 2051"/>
                <a:gd name="T7" fmla="*/ 255 h 1888"/>
                <a:gd name="T8" fmla="*/ 255 w 2051"/>
                <a:gd name="T9" fmla="*/ 1489 h 1888"/>
                <a:gd name="T10" fmla="*/ 295 w 2051"/>
                <a:gd name="T11" fmla="*/ 1828 h 1888"/>
                <a:gd name="T12" fmla="*/ 330 w 2051"/>
                <a:gd name="T13" fmla="*/ 1888 h 1888"/>
                <a:gd name="T14" fmla="*/ 571 w 2051"/>
                <a:gd name="T15" fmla="*/ 1868 h 1888"/>
                <a:gd name="T16" fmla="*/ 872 w 2051"/>
                <a:gd name="T17" fmla="*/ 1744 h 1888"/>
                <a:gd name="T18" fmla="*/ 1173 w 2051"/>
                <a:gd name="T19" fmla="*/ 1868 h 1888"/>
                <a:gd name="T20" fmla="*/ 1414 w 2051"/>
                <a:gd name="T21" fmla="*/ 1888 h 1888"/>
                <a:gd name="T22" fmla="*/ 1449 w 2051"/>
                <a:gd name="T23" fmla="*/ 1828 h 1888"/>
                <a:gd name="T24" fmla="*/ 1489 w 2051"/>
                <a:gd name="T25" fmla="*/ 1489 h 1888"/>
                <a:gd name="T26" fmla="*/ 2008 w 2051"/>
                <a:gd name="T27" fmla="*/ 1080 h 1888"/>
                <a:gd name="T28" fmla="*/ 2036 w 2051"/>
                <a:gd name="T29" fmla="*/ 1011 h 1888"/>
                <a:gd name="T30" fmla="*/ 1824 w 2051"/>
                <a:gd name="T31" fmla="*/ 832 h 1888"/>
                <a:gd name="T32" fmla="*/ 1632 w 2051"/>
                <a:gd name="T33" fmla="*/ 744 h 1888"/>
                <a:gd name="T34" fmla="*/ 1824 w 2051"/>
                <a:gd name="T35" fmla="*/ 832 h 1888"/>
                <a:gd name="T36" fmla="*/ 399 w 2051"/>
                <a:gd name="T37" fmla="*/ 1808 h 1888"/>
                <a:gd name="T38" fmla="*/ 578 w 2051"/>
                <a:gd name="T39" fmla="*/ 1693 h 1888"/>
                <a:gd name="T40" fmla="*/ 1345 w 2051"/>
                <a:gd name="T41" fmla="*/ 1808 h 1888"/>
                <a:gd name="T42" fmla="*/ 1166 w 2051"/>
                <a:gd name="T43" fmla="*/ 1693 h 1888"/>
                <a:gd name="T44" fmla="*/ 1345 w 2051"/>
                <a:gd name="T45" fmla="*/ 1808 h 1888"/>
                <a:gd name="T46" fmla="*/ 1257 w 2051"/>
                <a:gd name="T47" fmla="*/ 1565 h 1888"/>
                <a:gd name="T48" fmla="*/ 1253 w 2051"/>
                <a:gd name="T49" fmla="*/ 1567 h 1888"/>
                <a:gd name="T50" fmla="*/ 1093 w 2051"/>
                <a:gd name="T51" fmla="*/ 1633 h 1888"/>
                <a:gd name="T52" fmla="*/ 651 w 2051"/>
                <a:gd name="T53" fmla="*/ 1633 h 1888"/>
                <a:gd name="T54" fmla="*/ 491 w 2051"/>
                <a:gd name="T55" fmla="*/ 1567 h 1888"/>
                <a:gd name="T56" fmla="*/ 487 w 2051"/>
                <a:gd name="T57" fmla="*/ 1565 h 1888"/>
                <a:gd name="T58" fmla="*/ 80 w 2051"/>
                <a:gd name="T59" fmla="*/ 872 h 1888"/>
                <a:gd name="T60" fmla="*/ 872 w 2051"/>
                <a:gd name="T61" fmla="*/ 80 h 1888"/>
                <a:gd name="T62" fmla="*/ 1636 w 2051"/>
                <a:gd name="T63" fmla="*/ 664 h 1888"/>
                <a:gd name="T64" fmla="*/ 1587 w 2051"/>
                <a:gd name="T65" fmla="*/ 676 h 1888"/>
                <a:gd name="T66" fmla="*/ 1412 w 2051"/>
                <a:gd name="T67" fmla="*/ 574 h 1888"/>
                <a:gd name="T68" fmla="*/ 1341 w 2051"/>
                <a:gd name="T69" fmla="*/ 613 h 1888"/>
                <a:gd name="T70" fmla="*/ 1230 w 2051"/>
                <a:gd name="T71" fmla="*/ 832 h 1888"/>
                <a:gd name="T72" fmla="*/ 872 w 2051"/>
                <a:gd name="T73" fmla="*/ 512 h 1888"/>
                <a:gd name="T74" fmla="*/ 512 w 2051"/>
                <a:gd name="T75" fmla="*/ 872 h 1888"/>
                <a:gd name="T76" fmla="*/ 872 w 2051"/>
                <a:gd name="T77" fmla="*/ 1232 h 1888"/>
                <a:gd name="T78" fmla="*/ 1230 w 2051"/>
                <a:gd name="T79" fmla="*/ 912 h 1888"/>
                <a:gd name="T80" fmla="*/ 1251 w 2051"/>
                <a:gd name="T81" fmla="*/ 1251 h 1888"/>
                <a:gd name="T82" fmla="*/ 493 w 2051"/>
                <a:gd name="T83" fmla="*/ 1251 h 1888"/>
                <a:gd name="T84" fmla="*/ 493 w 2051"/>
                <a:gd name="T85" fmla="*/ 493 h 1888"/>
                <a:gd name="T86" fmla="*/ 1185 w 2051"/>
                <a:gd name="T87" fmla="*/ 387 h 1888"/>
                <a:gd name="T88" fmla="*/ 790 w 2051"/>
                <a:gd name="T89" fmla="*/ 261 h 1888"/>
                <a:gd name="T90" fmla="*/ 256 w 2051"/>
                <a:gd name="T91" fmla="*/ 872 h 1888"/>
                <a:gd name="T92" fmla="*/ 872 w 2051"/>
                <a:gd name="T93" fmla="*/ 1488 h 1888"/>
                <a:gd name="T94" fmla="*/ 1481 w 2051"/>
                <a:gd name="T95" fmla="*/ 962 h 1888"/>
                <a:gd name="T96" fmla="*/ 1616 w 2051"/>
                <a:gd name="T97" fmla="*/ 1080 h 1888"/>
                <a:gd name="T98" fmla="*/ 1432 w 2051"/>
                <a:gd name="T99" fmla="*/ 1432 h 1888"/>
                <a:gd name="T100" fmla="*/ 948 w 2051"/>
                <a:gd name="T101" fmla="*/ 782 h 1888"/>
                <a:gd name="T102" fmla="*/ 832 w 2051"/>
                <a:gd name="T103" fmla="*/ 872 h 1888"/>
                <a:gd name="T104" fmla="*/ 948 w 2051"/>
                <a:gd name="T105" fmla="*/ 962 h 1888"/>
                <a:gd name="T106" fmla="*/ 1003 w 2051"/>
                <a:gd name="T107" fmla="*/ 947 h 1888"/>
                <a:gd name="T108" fmla="*/ 1149 w 2051"/>
                <a:gd name="T109" fmla="*/ 912 h 1888"/>
                <a:gd name="T110" fmla="*/ 1070 w 2051"/>
                <a:gd name="T111" fmla="*/ 1070 h 1888"/>
                <a:gd name="T112" fmla="*/ 674 w 2051"/>
                <a:gd name="T113" fmla="*/ 1070 h 1888"/>
                <a:gd name="T114" fmla="*/ 674 w 2051"/>
                <a:gd name="T115" fmla="*/ 674 h 1888"/>
                <a:gd name="T116" fmla="*/ 1070 w 2051"/>
                <a:gd name="T117" fmla="*/ 674 h 1888"/>
                <a:gd name="T118" fmla="*/ 1005 w 2051"/>
                <a:gd name="T119" fmla="*/ 832 h 1888"/>
                <a:gd name="T120" fmla="*/ 1632 w 2051"/>
                <a:gd name="T121" fmla="*/ 1000 h 1888"/>
                <a:gd name="T122" fmla="*/ 1824 w 2051"/>
                <a:gd name="T123" fmla="*/ 912 h 1888"/>
                <a:gd name="T124" fmla="*/ 1632 w 2051"/>
                <a:gd name="T125" fmla="*/ 1000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51" h="1888">
                  <a:moveTo>
                    <a:pt x="1897" y="872"/>
                  </a:moveTo>
                  <a:cubicBezTo>
                    <a:pt x="2036" y="733"/>
                    <a:pt x="2036" y="733"/>
                    <a:pt x="2036" y="733"/>
                  </a:cubicBezTo>
                  <a:cubicBezTo>
                    <a:pt x="2048" y="721"/>
                    <a:pt x="2051" y="704"/>
                    <a:pt x="2045" y="689"/>
                  </a:cubicBezTo>
                  <a:cubicBezTo>
                    <a:pt x="2039" y="674"/>
                    <a:pt x="2024" y="664"/>
                    <a:pt x="2008" y="664"/>
                  </a:cubicBezTo>
                  <a:cubicBezTo>
                    <a:pt x="1719" y="664"/>
                    <a:pt x="1719" y="664"/>
                    <a:pt x="1719" y="664"/>
                  </a:cubicBezTo>
                  <a:cubicBezTo>
                    <a:pt x="1681" y="510"/>
                    <a:pt x="1602" y="369"/>
                    <a:pt x="1489" y="255"/>
                  </a:cubicBezTo>
                  <a:cubicBezTo>
                    <a:pt x="1324" y="91"/>
                    <a:pt x="1105" y="0"/>
                    <a:pt x="872" y="0"/>
                  </a:cubicBezTo>
                  <a:cubicBezTo>
                    <a:pt x="639" y="0"/>
                    <a:pt x="420" y="91"/>
                    <a:pt x="255" y="255"/>
                  </a:cubicBezTo>
                  <a:cubicBezTo>
                    <a:pt x="91" y="420"/>
                    <a:pt x="0" y="639"/>
                    <a:pt x="0" y="872"/>
                  </a:cubicBezTo>
                  <a:cubicBezTo>
                    <a:pt x="0" y="1105"/>
                    <a:pt x="91" y="1324"/>
                    <a:pt x="255" y="1489"/>
                  </a:cubicBezTo>
                  <a:cubicBezTo>
                    <a:pt x="304" y="1538"/>
                    <a:pt x="358" y="1580"/>
                    <a:pt x="416" y="1615"/>
                  </a:cubicBezTo>
                  <a:cubicBezTo>
                    <a:pt x="295" y="1828"/>
                    <a:pt x="295" y="1828"/>
                    <a:pt x="295" y="1828"/>
                  </a:cubicBezTo>
                  <a:cubicBezTo>
                    <a:pt x="288" y="1841"/>
                    <a:pt x="288" y="1856"/>
                    <a:pt x="295" y="1868"/>
                  </a:cubicBezTo>
                  <a:cubicBezTo>
                    <a:pt x="303" y="1880"/>
                    <a:pt x="316" y="1888"/>
                    <a:pt x="330" y="1888"/>
                  </a:cubicBezTo>
                  <a:cubicBezTo>
                    <a:pt x="536" y="1888"/>
                    <a:pt x="536" y="1888"/>
                    <a:pt x="536" y="1888"/>
                  </a:cubicBezTo>
                  <a:cubicBezTo>
                    <a:pt x="550" y="1888"/>
                    <a:pt x="564" y="1880"/>
                    <a:pt x="571" y="1868"/>
                  </a:cubicBezTo>
                  <a:cubicBezTo>
                    <a:pt x="656" y="1717"/>
                    <a:pt x="656" y="1717"/>
                    <a:pt x="656" y="1717"/>
                  </a:cubicBezTo>
                  <a:cubicBezTo>
                    <a:pt x="726" y="1735"/>
                    <a:pt x="798" y="1744"/>
                    <a:pt x="872" y="1744"/>
                  </a:cubicBezTo>
                  <a:cubicBezTo>
                    <a:pt x="946" y="1744"/>
                    <a:pt x="1018" y="1735"/>
                    <a:pt x="1088" y="1717"/>
                  </a:cubicBezTo>
                  <a:cubicBezTo>
                    <a:pt x="1173" y="1868"/>
                    <a:pt x="1173" y="1868"/>
                    <a:pt x="1173" y="1868"/>
                  </a:cubicBezTo>
                  <a:cubicBezTo>
                    <a:pt x="1180" y="1880"/>
                    <a:pt x="1194" y="1888"/>
                    <a:pt x="1208" y="1888"/>
                  </a:cubicBezTo>
                  <a:cubicBezTo>
                    <a:pt x="1414" y="1888"/>
                    <a:pt x="1414" y="1888"/>
                    <a:pt x="1414" y="1888"/>
                  </a:cubicBezTo>
                  <a:cubicBezTo>
                    <a:pt x="1428" y="1888"/>
                    <a:pt x="1441" y="1880"/>
                    <a:pt x="1449" y="1868"/>
                  </a:cubicBezTo>
                  <a:cubicBezTo>
                    <a:pt x="1456" y="1856"/>
                    <a:pt x="1456" y="1841"/>
                    <a:pt x="1449" y="1828"/>
                  </a:cubicBezTo>
                  <a:cubicBezTo>
                    <a:pt x="1328" y="1615"/>
                    <a:pt x="1328" y="1615"/>
                    <a:pt x="1328" y="1615"/>
                  </a:cubicBezTo>
                  <a:cubicBezTo>
                    <a:pt x="1386" y="1580"/>
                    <a:pt x="1440" y="1538"/>
                    <a:pt x="1489" y="1489"/>
                  </a:cubicBezTo>
                  <a:cubicBezTo>
                    <a:pt x="1602" y="1375"/>
                    <a:pt x="1681" y="1234"/>
                    <a:pt x="1719" y="1080"/>
                  </a:cubicBezTo>
                  <a:cubicBezTo>
                    <a:pt x="2008" y="1080"/>
                    <a:pt x="2008" y="1080"/>
                    <a:pt x="2008" y="1080"/>
                  </a:cubicBezTo>
                  <a:cubicBezTo>
                    <a:pt x="2024" y="1080"/>
                    <a:pt x="2039" y="1070"/>
                    <a:pt x="2045" y="1055"/>
                  </a:cubicBezTo>
                  <a:cubicBezTo>
                    <a:pt x="2051" y="1040"/>
                    <a:pt x="2048" y="1023"/>
                    <a:pt x="2036" y="1011"/>
                  </a:cubicBezTo>
                  <a:lnTo>
                    <a:pt x="1897" y="872"/>
                  </a:lnTo>
                  <a:close/>
                  <a:moveTo>
                    <a:pt x="1824" y="832"/>
                  </a:moveTo>
                  <a:cubicBezTo>
                    <a:pt x="1545" y="832"/>
                    <a:pt x="1545" y="832"/>
                    <a:pt x="1545" y="832"/>
                  </a:cubicBezTo>
                  <a:cubicBezTo>
                    <a:pt x="1632" y="744"/>
                    <a:pt x="1632" y="744"/>
                    <a:pt x="1632" y="744"/>
                  </a:cubicBezTo>
                  <a:cubicBezTo>
                    <a:pt x="1911" y="744"/>
                    <a:pt x="1911" y="744"/>
                    <a:pt x="1911" y="744"/>
                  </a:cubicBezTo>
                  <a:lnTo>
                    <a:pt x="1824" y="832"/>
                  </a:lnTo>
                  <a:close/>
                  <a:moveTo>
                    <a:pt x="513" y="1808"/>
                  </a:moveTo>
                  <a:cubicBezTo>
                    <a:pt x="399" y="1808"/>
                    <a:pt x="399" y="1808"/>
                    <a:pt x="399" y="1808"/>
                  </a:cubicBezTo>
                  <a:cubicBezTo>
                    <a:pt x="486" y="1654"/>
                    <a:pt x="486" y="1654"/>
                    <a:pt x="486" y="1654"/>
                  </a:cubicBezTo>
                  <a:cubicBezTo>
                    <a:pt x="516" y="1669"/>
                    <a:pt x="546" y="1682"/>
                    <a:pt x="578" y="1693"/>
                  </a:cubicBezTo>
                  <a:lnTo>
                    <a:pt x="513" y="1808"/>
                  </a:lnTo>
                  <a:close/>
                  <a:moveTo>
                    <a:pt x="1345" y="1808"/>
                  </a:moveTo>
                  <a:cubicBezTo>
                    <a:pt x="1231" y="1808"/>
                    <a:pt x="1231" y="1808"/>
                    <a:pt x="1231" y="1808"/>
                  </a:cubicBezTo>
                  <a:cubicBezTo>
                    <a:pt x="1166" y="1693"/>
                    <a:pt x="1166" y="1693"/>
                    <a:pt x="1166" y="1693"/>
                  </a:cubicBezTo>
                  <a:cubicBezTo>
                    <a:pt x="1198" y="1682"/>
                    <a:pt x="1228" y="1669"/>
                    <a:pt x="1258" y="1654"/>
                  </a:cubicBezTo>
                  <a:lnTo>
                    <a:pt x="1345" y="1808"/>
                  </a:lnTo>
                  <a:close/>
                  <a:moveTo>
                    <a:pt x="1432" y="1432"/>
                  </a:moveTo>
                  <a:cubicBezTo>
                    <a:pt x="1379" y="1485"/>
                    <a:pt x="1320" y="1529"/>
                    <a:pt x="1257" y="1565"/>
                  </a:cubicBezTo>
                  <a:cubicBezTo>
                    <a:pt x="1256" y="1565"/>
                    <a:pt x="1255" y="1565"/>
                    <a:pt x="1254" y="1566"/>
                  </a:cubicBezTo>
                  <a:cubicBezTo>
                    <a:pt x="1254" y="1566"/>
                    <a:pt x="1253" y="1566"/>
                    <a:pt x="1253" y="1567"/>
                  </a:cubicBezTo>
                  <a:cubicBezTo>
                    <a:pt x="1204" y="1594"/>
                    <a:pt x="1153" y="1615"/>
                    <a:pt x="1100" y="1631"/>
                  </a:cubicBezTo>
                  <a:cubicBezTo>
                    <a:pt x="1097" y="1631"/>
                    <a:pt x="1095" y="1632"/>
                    <a:pt x="1093" y="1633"/>
                  </a:cubicBezTo>
                  <a:cubicBezTo>
                    <a:pt x="1022" y="1653"/>
                    <a:pt x="948" y="1664"/>
                    <a:pt x="872" y="1664"/>
                  </a:cubicBezTo>
                  <a:cubicBezTo>
                    <a:pt x="796" y="1664"/>
                    <a:pt x="722" y="1653"/>
                    <a:pt x="651" y="1633"/>
                  </a:cubicBezTo>
                  <a:cubicBezTo>
                    <a:pt x="649" y="1632"/>
                    <a:pt x="647" y="1631"/>
                    <a:pt x="644" y="1631"/>
                  </a:cubicBezTo>
                  <a:cubicBezTo>
                    <a:pt x="591" y="1615"/>
                    <a:pt x="540" y="1594"/>
                    <a:pt x="491" y="1567"/>
                  </a:cubicBezTo>
                  <a:cubicBezTo>
                    <a:pt x="491" y="1566"/>
                    <a:pt x="490" y="1566"/>
                    <a:pt x="490" y="1566"/>
                  </a:cubicBezTo>
                  <a:cubicBezTo>
                    <a:pt x="489" y="1565"/>
                    <a:pt x="488" y="1565"/>
                    <a:pt x="487" y="1565"/>
                  </a:cubicBezTo>
                  <a:cubicBezTo>
                    <a:pt x="424" y="1529"/>
                    <a:pt x="365" y="1485"/>
                    <a:pt x="312" y="1432"/>
                  </a:cubicBezTo>
                  <a:cubicBezTo>
                    <a:pt x="162" y="1282"/>
                    <a:pt x="80" y="1084"/>
                    <a:pt x="80" y="872"/>
                  </a:cubicBezTo>
                  <a:cubicBezTo>
                    <a:pt x="80" y="660"/>
                    <a:pt x="162" y="462"/>
                    <a:pt x="312" y="312"/>
                  </a:cubicBezTo>
                  <a:cubicBezTo>
                    <a:pt x="462" y="162"/>
                    <a:pt x="660" y="80"/>
                    <a:pt x="872" y="80"/>
                  </a:cubicBezTo>
                  <a:cubicBezTo>
                    <a:pt x="1084" y="80"/>
                    <a:pt x="1282" y="162"/>
                    <a:pt x="1432" y="312"/>
                  </a:cubicBezTo>
                  <a:cubicBezTo>
                    <a:pt x="1530" y="410"/>
                    <a:pt x="1600" y="531"/>
                    <a:pt x="1636" y="664"/>
                  </a:cubicBezTo>
                  <a:cubicBezTo>
                    <a:pt x="1616" y="664"/>
                    <a:pt x="1616" y="664"/>
                    <a:pt x="1616" y="664"/>
                  </a:cubicBezTo>
                  <a:cubicBezTo>
                    <a:pt x="1605" y="664"/>
                    <a:pt x="1595" y="669"/>
                    <a:pt x="1587" y="676"/>
                  </a:cubicBezTo>
                  <a:cubicBezTo>
                    <a:pt x="1481" y="782"/>
                    <a:pt x="1481" y="782"/>
                    <a:pt x="1481" y="782"/>
                  </a:cubicBezTo>
                  <a:cubicBezTo>
                    <a:pt x="1471" y="709"/>
                    <a:pt x="1447" y="639"/>
                    <a:pt x="1412" y="574"/>
                  </a:cubicBezTo>
                  <a:cubicBezTo>
                    <a:pt x="1401" y="555"/>
                    <a:pt x="1377" y="548"/>
                    <a:pt x="1357" y="559"/>
                  </a:cubicBezTo>
                  <a:cubicBezTo>
                    <a:pt x="1338" y="569"/>
                    <a:pt x="1331" y="594"/>
                    <a:pt x="1341" y="613"/>
                  </a:cubicBezTo>
                  <a:cubicBezTo>
                    <a:pt x="1379" y="682"/>
                    <a:pt x="1401" y="757"/>
                    <a:pt x="1406" y="832"/>
                  </a:cubicBezTo>
                  <a:cubicBezTo>
                    <a:pt x="1230" y="832"/>
                    <a:pt x="1230" y="832"/>
                    <a:pt x="1230" y="832"/>
                  </a:cubicBezTo>
                  <a:cubicBezTo>
                    <a:pt x="1221" y="751"/>
                    <a:pt x="1185" y="676"/>
                    <a:pt x="1127" y="617"/>
                  </a:cubicBezTo>
                  <a:cubicBezTo>
                    <a:pt x="1059" y="549"/>
                    <a:pt x="968" y="512"/>
                    <a:pt x="872" y="512"/>
                  </a:cubicBezTo>
                  <a:cubicBezTo>
                    <a:pt x="776" y="512"/>
                    <a:pt x="685" y="549"/>
                    <a:pt x="617" y="617"/>
                  </a:cubicBezTo>
                  <a:cubicBezTo>
                    <a:pt x="549" y="685"/>
                    <a:pt x="512" y="776"/>
                    <a:pt x="512" y="872"/>
                  </a:cubicBezTo>
                  <a:cubicBezTo>
                    <a:pt x="512" y="968"/>
                    <a:pt x="549" y="1059"/>
                    <a:pt x="617" y="1127"/>
                  </a:cubicBezTo>
                  <a:cubicBezTo>
                    <a:pt x="685" y="1195"/>
                    <a:pt x="776" y="1232"/>
                    <a:pt x="872" y="1232"/>
                  </a:cubicBezTo>
                  <a:cubicBezTo>
                    <a:pt x="968" y="1232"/>
                    <a:pt x="1059" y="1195"/>
                    <a:pt x="1127" y="1127"/>
                  </a:cubicBezTo>
                  <a:cubicBezTo>
                    <a:pt x="1185" y="1068"/>
                    <a:pt x="1221" y="993"/>
                    <a:pt x="1230" y="912"/>
                  </a:cubicBezTo>
                  <a:cubicBezTo>
                    <a:pt x="1406" y="912"/>
                    <a:pt x="1406" y="912"/>
                    <a:pt x="1406" y="912"/>
                  </a:cubicBezTo>
                  <a:cubicBezTo>
                    <a:pt x="1396" y="1037"/>
                    <a:pt x="1344" y="1158"/>
                    <a:pt x="1251" y="1251"/>
                  </a:cubicBezTo>
                  <a:cubicBezTo>
                    <a:pt x="1150" y="1352"/>
                    <a:pt x="1015" y="1408"/>
                    <a:pt x="872" y="1408"/>
                  </a:cubicBezTo>
                  <a:cubicBezTo>
                    <a:pt x="729" y="1408"/>
                    <a:pt x="594" y="1352"/>
                    <a:pt x="493" y="1251"/>
                  </a:cubicBezTo>
                  <a:cubicBezTo>
                    <a:pt x="392" y="1150"/>
                    <a:pt x="336" y="1015"/>
                    <a:pt x="336" y="872"/>
                  </a:cubicBezTo>
                  <a:cubicBezTo>
                    <a:pt x="336" y="729"/>
                    <a:pt x="392" y="594"/>
                    <a:pt x="493" y="493"/>
                  </a:cubicBezTo>
                  <a:cubicBezTo>
                    <a:pt x="661" y="325"/>
                    <a:pt x="923" y="288"/>
                    <a:pt x="1131" y="403"/>
                  </a:cubicBezTo>
                  <a:cubicBezTo>
                    <a:pt x="1150" y="413"/>
                    <a:pt x="1175" y="406"/>
                    <a:pt x="1185" y="387"/>
                  </a:cubicBezTo>
                  <a:cubicBezTo>
                    <a:pt x="1196" y="367"/>
                    <a:pt x="1189" y="343"/>
                    <a:pt x="1170" y="332"/>
                  </a:cubicBezTo>
                  <a:cubicBezTo>
                    <a:pt x="1055" y="269"/>
                    <a:pt x="920" y="244"/>
                    <a:pt x="790" y="261"/>
                  </a:cubicBezTo>
                  <a:cubicBezTo>
                    <a:pt x="655" y="280"/>
                    <a:pt x="533" y="340"/>
                    <a:pt x="436" y="436"/>
                  </a:cubicBezTo>
                  <a:cubicBezTo>
                    <a:pt x="320" y="553"/>
                    <a:pt x="256" y="707"/>
                    <a:pt x="256" y="872"/>
                  </a:cubicBezTo>
                  <a:cubicBezTo>
                    <a:pt x="256" y="1037"/>
                    <a:pt x="320" y="1191"/>
                    <a:pt x="436" y="1308"/>
                  </a:cubicBezTo>
                  <a:cubicBezTo>
                    <a:pt x="553" y="1424"/>
                    <a:pt x="707" y="1488"/>
                    <a:pt x="872" y="1488"/>
                  </a:cubicBezTo>
                  <a:cubicBezTo>
                    <a:pt x="1037" y="1488"/>
                    <a:pt x="1191" y="1424"/>
                    <a:pt x="1308" y="1308"/>
                  </a:cubicBezTo>
                  <a:cubicBezTo>
                    <a:pt x="1402" y="1213"/>
                    <a:pt x="1462" y="1094"/>
                    <a:pt x="1481" y="962"/>
                  </a:cubicBezTo>
                  <a:cubicBezTo>
                    <a:pt x="1587" y="1068"/>
                    <a:pt x="1587" y="1068"/>
                    <a:pt x="1587" y="1068"/>
                  </a:cubicBezTo>
                  <a:cubicBezTo>
                    <a:pt x="1595" y="1075"/>
                    <a:pt x="1605" y="1080"/>
                    <a:pt x="1616" y="1080"/>
                  </a:cubicBezTo>
                  <a:cubicBezTo>
                    <a:pt x="1636" y="1080"/>
                    <a:pt x="1636" y="1080"/>
                    <a:pt x="1636" y="1080"/>
                  </a:cubicBezTo>
                  <a:cubicBezTo>
                    <a:pt x="1600" y="1213"/>
                    <a:pt x="1530" y="1334"/>
                    <a:pt x="1432" y="1432"/>
                  </a:cubicBezTo>
                  <a:close/>
                  <a:moveTo>
                    <a:pt x="1003" y="797"/>
                  </a:moveTo>
                  <a:cubicBezTo>
                    <a:pt x="992" y="777"/>
                    <a:pt x="967" y="771"/>
                    <a:pt x="948" y="782"/>
                  </a:cubicBezTo>
                  <a:cubicBezTo>
                    <a:pt x="852" y="837"/>
                    <a:pt x="852" y="837"/>
                    <a:pt x="852" y="837"/>
                  </a:cubicBezTo>
                  <a:cubicBezTo>
                    <a:pt x="840" y="845"/>
                    <a:pt x="832" y="858"/>
                    <a:pt x="832" y="872"/>
                  </a:cubicBezTo>
                  <a:cubicBezTo>
                    <a:pt x="832" y="886"/>
                    <a:pt x="840" y="899"/>
                    <a:pt x="852" y="907"/>
                  </a:cubicBezTo>
                  <a:cubicBezTo>
                    <a:pt x="948" y="962"/>
                    <a:pt x="948" y="962"/>
                    <a:pt x="948" y="962"/>
                  </a:cubicBezTo>
                  <a:cubicBezTo>
                    <a:pt x="954" y="966"/>
                    <a:pt x="961" y="967"/>
                    <a:pt x="968" y="967"/>
                  </a:cubicBezTo>
                  <a:cubicBezTo>
                    <a:pt x="982" y="967"/>
                    <a:pt x="995" y="960"/>
                    <a:pt x="1003" y="947"/>
                  </a:cubicBezTo>
                  <a:cubicBezTo>
                    <a:pt x="1009" y="936"/>
                    <a:pt x="1010" y="923"/>
                    <a:pt x="1005" y="912"/>
                  </a:cubicBezTo>
                  <a:cubicBezTo>
                    <a:pt x="1149" y="912"/>
                    <a:pt x="1149" y="912"/>
                    <a:pt x="1149" y="912"/>
                  </a:cubicBezTo>
                  <a:cubicBezTo>
                    <a:pt x="1141" y="972"/>
                    <a:pt x="1113" y="1027"/>
                    <a:pt x="1070" y="1070"/>
                  </a:cubicBezTo>
                  <a:cubicBezTo>
                    <a:pt x="1070" y="1070"/>
                    <a:pt x="1070" y="1070"/>
                    <a:pt x="1070" y="1070"/>
                  </a:cubicBezTo>
                  <a:cubicBezTo>
                    <a:pt x="1017" y="1123"/>
                    <a:pt x="947" y="1152"/>
                    <a:pt x="872" y="1152"/>
                  </a:cubicBezTo>
                  <a:cubicBezTo>
                    <a:pt x="797" y="1152"/>
                    <a:pt x="727" y="1123"/>
                    <a:pt x="674" y="1070"/>
                  </a:cubicBezTo>
                  <a:cubicBezTo>
                    <a:pt x="621" y="1017"/>
                    <a:pt x="592" y="947"/>
                    <a:pt x="592" y="872"/>
                  </a:cubicBezTo>
                  <a:cubicBezTo>
                    <a:pt x="592" y="797"/>
                    <a:pt x="621" y="727"/>
                    <a:pt x="674" y="674"/>
                  </a:cubicBezTo>
                  <a:cubicBezTo>
                    <a:pt x="727" y="621"/>
                    <a:pt x="797" y="592"/>
                    <a:pt x="872" y="592"/>
                  </a:cubicBezTo>
                  <a:cubicBezTo>
                    <a:pt x="947" y="592"/>
                    <a:pt x="1017" y="621"/>
                    <a:pt x="1070" y="674"/>
                  </a:cubicBezTo>
                  <a:cubicBezTo>
                    <a:pt x="1113" y="717"/>
                    <a:pt x="1141" y="772"/>
                    <a:pt x="1149" y="832"/>
                  </a:cubicBezTo>
                  <a:cubicBezTo>
                    <a:pt x="1005" y="832"/>
                    <a:pt x="1005" y="832"/>
                    <a:pt x="1005" y="832"/>
                  </a:cubicBezTo>
                  <a:cubicBezTo>
                    <a:pt x="1010" y="821"/>
                    <a:pt x="1009" y="808"/>
                    <a:pt x="1003" y="797"/>
                  </a:cubicBezTo>
                  <a:close/>
                  <a:moveTo>
                    <a:pt x="1632" y="1000"/>
                  </a:moveTo>
                  <a:cubicBezTo>
                    <a:pt x="1545" y="912"/>
                    <a:pt x="1545" y="912"/>
                    <a:pt x="1545" y="912"/>
                  </a:cubicBezTo>
                  <a:cubicBezTo>
                    <a:pt x="1824" y="912"/>
                    <a:pt x="1824" y="912"/>
                    <a:pt x="1824" y="912"/>
                  </a:cubicBezTo>
                  <a:cubicBezTo>
                    <a:pt x="1911" y="1000"/>
                    <a:pt x="1911" y="1000"/>
                    <a:pt x="1911" y="1000"/>
                  </a:cubicBezTo>
                  <a:lnTo>
                    <a:pt x="1632" y="100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A49D38BA-C711-4819-9DC4-1BC6C891234A}"/>
              </a:ext>
            </a:extLst>
          </p:cNvPr>
          <p:cNvSpPr txBox="1"/>
          <p:nvPr/>
        </p:nvSpPr>
        <p:spPr>
          <a:xfrm>
            <a:off x="3265066" y="4898710"/>
            <a:ext cx="1196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14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054AD56A-9D21-461E-A9D7-9D902D7F9807}"/>
              </a:ext>
            </a:extLst>
          </p:cNvPr>
          <p:cNvSpPr/>
          <p:nvPr/>
        </p:nvSpPr>
        <p:spPr>
          <a:xfrm>
            <a:off x="3265065" y="5172625"/>
            <a:ext cx="1196200" cy="35815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6E4F97C5-8D30-42B7-AD49-8C02C716832D}"/>
              </a:ext>
            </a:extLst>
          </p:cNvPr>
          <p:cNvSpPr txBox="1"/>
          <p:nvPr/>
        </p:nvSpPr>
        <p:spPr>
          <a:xfrm>
            <a:off x="3142084" y="4365104"/>
            <a:ext cx="352661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68EB558D-5457-49A9-96D6-A9F3C267CAF4}"/>
              </a:ext>
            </a:extLst>
          </p:cNvPr>
          <p:cNvSpPr txBox="1"/>
          <p:nvPr/>
        </p:nvSpPr>
        <p:spPr>
          <a:xfrm>
            <a:off x="3170020" y="3328248"/>
            <a:ext cx="1196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14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8901BB47-655B-44A6-99AC-01942EF45E49}"/>
              </a:ext>
            </a:extLst>
          </p:cNvPr>
          <p:cNvSpPr/>
          <p:nvPr/>
        </p:nvSpPr>
        <p:spPr>
          <a:xfrm>
            <a:off x="3170019" y="3602163"/>
            <a:ext cx="1196200" cy="5078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</a:t>
            </a:r>
            <a:r>
              <a:rPr lang="en-IN" sz="11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your </a:t>
            </a:r>
          </a:p>
          <a:p>
            <a:r>
              <a:rPr lang="en-IN" sz="11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desired text </a:t>
            </a:r>
          </a:p>
          <a:p>
            <a:r>
              <a:rPr lang="en-IN" sz="11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here</a:t>
            </a:r>
            <a:r>
              <a:rPr lang="en-IN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90E6BE35-79EF-4817-8730-C0BC9614FFBF}"/>
              </a:ext>
            </a:extLst>
          </p:cNvPr>
          <p:cNvSpPr txBox="1"/>
          <p:nvPr/>
        </p:nvSpPr>
        <p:spPr>
          <a:xfrm>
            <a:off x="3619067" y="2733542"/>
            <a:ext cx="352661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223A6B5F-ABFF-49D3-9E30-EE87D3D995E0}"/>
              </a:ext>
            </a:extLst>
          </p:cNvPr>
          <p:cNvSpPr txBox="1"/>
          <p:nvPr/>
        </p:nvSpPr>
        <p:spPr>
          <a:xfrm>
            <a:off x="7776443" y="4892698"/>
            <a:ext cx="1196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IN" sz="14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582E620C-E01E-4A94-861C-9418B05F9D2B}"/>
              </a:ext>
            </a:extLst>
          </p:cNvPr>
          <p:cNvSpPr/>
          <p:nvPr/>
        </p:nvSpPr>
        <p:spPr>
          <a:xfrm>
            <a:off x="7776442" y="5166613"/>
            <a:ext cx="1196200" cy="33855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DCF64F20-6EA5-4589-BC63-E37E89E369D9}"/>
              </a:ext>
            </a:extLst>
          </p:cNvPr>
          <p:cNvSpPr txBox="1"/>
          <p:nvPr/>
        </p:nvSpPr>
        <p:spPr>
          <a:xfrm>
            <a:off x="8694079" y="4384707"/>
            <a:ext cx="352661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06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7B1F5657-A1FD-4C8E-AB70-F590CB691EFB}"/>
              </a:ext>
            </a:extLst>
          </p:cNvPr>
          <p:cNvSpPr txBox="1"/>
          <p:nvPr/>
        </p:nvSpPr>
        <p:spPr>
          <a:xfrm>
            <a:off x="7784691" y="3328248"/>
            <a:ext cx="1196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IN" sz="14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EF0D6DFA-2C23-40B2-8B5B-88C60034F023}"/>
              </a:ext>
            </a:extLst>
          </p:cNvPr>
          <p:cNvSpPr/>
          <p:nvPr/>
        </p:nvSpPr>
        <p:spPr>
          <a:xfrm>
            <a:off x="7784690" y="3602163"/>
            <a:ext cx="1196200" cy="5078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1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</a:t>
            </a:r>
          </a:p>
          <a:p>
            <a:pPr algn="r"/>
            <a:r>
              <a:rPr lang="en-IN" sz="11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desired </a:t>
            </a:r>
            <a:r>
              <a:rPr lang="en-IN" sz="11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text </a:t>
            </a:r>
          </a:p>
          <a:p>
            <a:pPr algn="r"/>
            <a:r>
              <a:rPr lang="en-IN" sz="11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here</a:t>
            </a:r>
            <a:r>
              <a:rPr lang="en-IN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D5D270D2-2669-47F8-A0AC-7735BF558341}"/>
              </a:ext>
            </a:extLst>
          </p:cNvPr>
          <p:cNvSpPr txBox="1"/>
          <p:nvPr/>
        </p:nvSpPr>
        <p:spPr>
          <a:xfrm>
            <a:off x="8171379" y="2733542"/>
            <a:ext cx="352661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b="1">
                <a:solidFill>
                  <a:schemeClr val="bg1"/>
                </a:solidFill>
              </a:rPr>
              <a:t>05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xmlns="" id="{A66D3B6D-EAA7-4DE1-93EC-B2554AD402F4}"/>
              </a:ext>
            </a:extLst>
          </p:cNvPr>
          <p:cNvSpPr txBox="1"/>
          <p:nvPr/>
        </p:nvSpPr>
        <p:spPr>
          <a:xfrm>
            <a:off x="5580727" y="1256434"/>
            <a:ext cx="352661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DA1CC477-9870-49C1-A2E7-C9E5633837F8}"/>
              </a:ext>
            </a:extLst>
          </p:cNvPr>
          <p:cNvSpPr txBox="1"/>
          <p:nvPr/>
        </p:nvSpPr>
        <p:spPr>
          <a:xfrm>
            <a:off x="6260665" y="1256434"/>
            <a:ext cx="352661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A0856B86-1A5B-447B-8931-CF4ED1AA7544}"/>
              </a:ext>
            </a:extLst>
          </p:cNvPr>
          <p:cNvSpPr txBox="1"/>
          <p:nvPr/>
        </p:nvSpPr>
        <p:spPr>
          <a:xfrm>
            <a:off x="4624944" y="1718279"/>
            <a:ext cx="1196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14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6FF004E5-B553-4707-9FA9-46349AA8971F}"/>
              </a:ext>
            </a:extLst>
          </p:cNvPr>
          <p:cNvSpPr/>
          <p:nvPr/>
        </p:nvSpPr>
        <p:spPr>
          <a:xfrm>
            <a:off x="4624943" y="1992194"/>
            <a:ext cx="1196200" cy="35815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xmlns="" id="{B53902D1-EE29-42EB-82F9-2CD8CCF895D4}"/>
              </a:ext>
            </a:extLst>
          </p:cNvPr>
          <p:cNvSpPr txBox="1"/>
          <p:nvPr/>
        </p:nvSpPr>
        <p:spPr>
          <a:xfrm>
            <a:off x="6360056" y="1718279"/>
            <a:ext cx="1196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IN" sz="14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93DF4FBB-0348-490B-9D61-A1CCA6384E85}"/>
              </a:ext>
            </a:extLst>
          </p:cNvPr>
          <p:cNvSpPr/>
          <p:nvPr/>
        </p:nvSpPr>
        <p:spPr>
          <a:xfrm>
            <a:off x="6360055" y="1992194"/>
            <a:ext cx="1196200" cy="33855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A454C066-8CF0-4EEA-967F-4EED9E4AF6FA}"/>
              </a:ext>
            </a:extLst>
          </p:cNvPr>
          <p:cNvSpPr/>
          <p:nvPr/>
        </p:nvSpPr>
        <p:spPr>
          <a:xfrm>
            <a:off x="5259877" y="5307478"/>
            <a:ext cx="1667389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bg1"/>
                </a:solidFill>
                <a:effectLst/>
              </a:rPr>
              <a:t>6-Step Infographic Diagram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78C24864-1BBE-4620-9735-A9F079521199}"/>
              </a:ext>
            </a:extLst>
          </p:cNvPr>
          <p:cNvGrpSpPr/>
          <p:nvPr/>
        </p:nvGrpSpPr>
        <p:grpSpPr>
          <a:xfrm>
            <a:off x="2902686" y="1055077"/>
            <a:ext cx="6383452" cy="5342216"/>
            <a:chOff x="-3232150" y="1073150"/>
            <a:chExt cx="6034088" cy="5049838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xmlns="" id="{A75C429A-2783-4865-825D-7C12E8C4A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900" y="1073150"/>
              <a:ext cx="2030413" cy="2817813"/>
            </a:xfrm>
            <a:custGeom>
              <a:avLst/>
              <a:gdLst>
                <a:gd name="T0" fmla="*/ 0 w 570"/>
                <a:gd name="T1" fmla="*/ 0 h 790"/>
                <a:gd name="T2" fmla="*/ 0 w 570"/>
                <a:gd name="T3" fmla="*/ 790 h 790"/>
                <a:gd name="T4" fmla="*/ 570 w 570"/>
                <a:gd name="T5" fmla="*/ 220 h 790"/>
                <a:gd name="T6" fmla="*/ 0 w 570"/>
                <a:gd name="T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0" h="790">
                  <a:moveTo>
                    <a:pt x="0" y="0"/>
                  </a:moveTo>
                  <a:cubicBezTo>
                    <a:pt x="0" y="790"/>
                    <a:pt x="0" y="790"/>
                    <a:pt x="0" y="790"/>
                  </a:cubicBezTo>
                  <a:cubicBezTo>
                    <a:pt x="570" y="220"/>
                    <a:pt x="570" y="220"/>
                    <a:pt x="570" y="220"/>
                  </a:cubicBezTo>
                  <a:cubicBezTo>
                    <a:pt x="420" y="84"/>
                    <a:pt x="220" y="0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xmlns="" id="{0E6557E6-DC9F-4290-957E-50A565F91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5" y="1073150"/>
              <a:ext cx="2028825" cy="2817813"/>
            </a:xfrm>
            <a:custGeom>
              <a:avLst/>
              <a:gdLst>
                <a:gd name="T0" fmla="*/ 0 w 569"/>
                <a:gd name="T1" fmla="*/ 220 h 790"/>
                <a:gd name="T2" fmla="*/ 569 w 569"/>
                <a:gd name="T3" fmla="*/ 790 h 790"/>
                <a:gd name="T4" fmla="*/ 569 w 569"/>
                <a:gd name="T5" fmla="*/ 0 h 790"/>
                <a:gd name="T6" fmla="*/ 0 w 569"/>
                <a:gd name="T7" fmla="*/ 2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9" h="790">
                  <a:moveTo>
                    <a:pt x="0" y="220"/>
                  </a:moveTo>
                  <a:cubicBezTo>
                    <a:pt x="569" y="790"/>
                    <a:pt x="569" y="790"/>
                    <a:pt x="569" y="790"/>
                  </a:cubicBezTo>
                  <a:cubicBezTo>
                    <a:pt x="569" y="0"/>
                    <a:pt x="569" y="0"/>
                    <a:pt x="569" y="0"/>
                  </a:cubicBezTo>
                  <a:cubicBezTo>
                    <a:pt x="350" y="0"/>
                    <a:pt x="150" y="84"/>
                    <a:pt x="0" y="220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xmlns="" id="{B7A26837-9180-407E-A2B9-B413CE461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700" y="4090988"/>
              <a:ext cx="2814638" cy="2032000"/>
            </a:xfrm>
            <a:custGeom>
              <a:avLst/>
              <a:gdLst>
                <a:gd name="T0" fmla="*/ 569 w 790"/>
                <a:gd name="T1" fmla="*/ 570 h 570"/>
                <a:gd name="T2" fmla="*/ 790 w 790"/>
                <a:gd name="T3" fmla="*/ 0 h 570"/>
                <a:gd name="T4" fmla="*/ 0 w 790"/>
                <a:gd name="T5" fmla="*/ 0 h 570"/>
                <a:gd name="T6" fmla="*/ 569 w 790"/>
                <a:gd name="T7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0" h="570">
                  <a:moveTo>
                    <a:pt x="569" y="570"/>
                  </a:moveTo>
                  <a:cubicBezTo>
                    <a:pt x="706" y="419"/>
                    <a:pt x="790" y="220"/>
                    <a:pt x="79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69" y="570"/>
                  </a:lnTo>
                  <a:close/>
                </a:path>
              </a:pathLst>
            </a:custGeom>
            <a:solidFill>
              <a:schemeClr val="accent4">
                <a:lumMod val="75000"/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xmlns="" id="{AE44DEAF-CDBE-4F34-BD29-365B147E8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700" y="2062163"/>
              <a:ext cx="2814638" cy="2028825"/>
            </a:xfrm>
            <a:custGeom>
              <a:avLst/>
              <a:gdLst>
                <a:gd name="T0" fmla="*/ 0 w 790"/>
                <a:gd name="T1" fmla="*/ 569 h 569"/>
                <a:gd name="T2" fmla="*/ 790 w 790"/>
                <a:gd name="T3" fmla="*/ 569 h 569"/>
                <a:gd name="T4" fmla="*/ 569 w 790"/>
                <a:gd name="T5" fmla="*/ 0 h 569"/>
                <a:gd name="T6" fmla="*/ 0 w 790"/>
                <a:gd name="T7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0" h="569">
                  <a:moveTo>
                    <a:pt x="0" y="569"/>
                  </a:moveTo>
                  <a:cubicBezTo>
                    <a:pt x="790" y="569"/>
                    <a:pt x="790" y="569"/>
                    <a:pt x="790" y="569"/>
                  </a:cubicBezTo>
                  <a:cubicBezTo>
                    <a:pt x="790" y="350"/>
                    <a:pt x="706" y="150"/>
                    <a:pt x="569" y="0"/>
                  </a:cubicBezTo>
                  <a:lnTo>
                    <a:pt x="0" y="569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xmlns="" id="{1DA3892B-0D9A-43BB-BB4A-6EFF97663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2150" y="2062163"/>
              <a:ext cx="2816225" cy="2028825"/>
            </a:xfrm>
            <a:custGeom>
              <a:avLst/>
              <a:gdLst>
                <a:gd name="T0" fmla="*/ 0 w 790"/>
                <a:gd name="T1" fmla="*/ 569 h 569"/>
                <a:gd name="T2" fmla="*/ 790 w 790"/>
                <a:gd name="T3" fmla="*/ 569 h 569"/>
                <a:gd name="T4" fmla="*/ 220 w 790"/>
                <a:gd name="T5" fmla="*/ 0 h 569"/>
                <a:gd name="T6" fmla="*/ 0 w 790"/>
                <a:gd name="T7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0" h="569">
                  <a:moveTo>
                    <a:pt x="0" y="569"/>
                  </a:moveTo>
                  <a:cubicBezTo>
                    <a:pt x="790" y="569"/>
                    <a:pt x="790" y="569"/>
                    <a:pt x="790" y="569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84" y="150"/>
                    <a:pt x="0" y="350"/>
                    <a:pt x="0" y="569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xmlns="" id="{0A69815D-9C3F-4A42-8610-49C326C9C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2150" y="4090988"/>
              <a:ext cx="2816225" cy="2032000"/>
            </a:xfrm>
            <a:custGeom>
              <a:avLst/>
              <a:gdLst>
                <a:gd name="T0" fmla="*/ 220 w 790"/>
                <a:gd name="T1" fmla="*/ 570 h 570"/>
                <a:gd name="T2" fmla="*/ 790 w 790"/>
                <a:gd name="T3" fmla="*/ 0 h 570"/>
                <a:gd name="T4" fmla="*/ 790 w 790"/>
                <a:gd name="T5" fmla="*/ 0 h 570"/>
                <a:gd name="T6" fmla="*/ 0 w 790"/>
                <a:gd name="T7" fmla="*/ 0 h 570"/>
                <a:gd name="T8" fmla="*/ 220 w 790"/>
                <a:gd name="T9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0" h="570">
                  <a:moveTo>
                    <a:pt x="220" y="570"/>
                  </a:moveTo>
                  <a:cubicBezTo>
                    <a:pt x="790" y="0"/>
                    <a:pt x="790" y="0"/>
                    <a:pt x="790" y="0"/>
                  </a:cubicBezTo>
                  <a:cubicBezTo>
                    <a:pt x="790" y="0"/>
                    <a:pt x="790" y="0"/>
                    <a:pt x="7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20"/>
                    <a:pt x="84" y="419"/>
                    <a:pt x="220" y="57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xmlns="" id="{67B357CB-2A0C-4223-B558-7039BD889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900" y="2297113"/>
              <a:ext cx="1165225" cy="1593850"/>
            </a:xfrm>
            <a:custGeom>
              <a:avLst/>
              <a:gdLst>
                <a:gd name="T0" fmla="*/ 0 w 327"/>
                <a:gd name="T1" fmla="*/ 447 h 447"/>
                <a:gd name="T2" fmla="*/ 327 w 327"/>
                <a:gd name="T3" fmla="*/ 120 h 447"/>
                <a:gd name="T4" fmla="*/ 0 w 327"/>
                <a:gd name="T5" fmla="*/ 0 h 447"/>
                <a:gd name="T6" fmla="*/ 0 w 327"/>
                <a:gd name="T7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7" h="447">
                  <a:moveTo>
                    <a:pt x="0" y="447"/>
                  </a:moveTo>
                  <a:cubicBezTo>
                    <a:pt x="327" y="120"/>
                    <a:pt x="327" y="120"/>
                    <a:pt x="327" y="120"/>
                  </a:cubicBezTo>
                  <a:cubicBezTo>
                    <a:pt x="239" y="45"/>
                    <a:pt x="125" y="0"/>
                    <a:pt x="0" y="0"/>
                  </a:cubicBezTo>
                  <a:lnTo>
                    <a:pt x="0" y="44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xmlns="" id="{50A7D846-6111-4088-BFD1-CA8ECD600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77950" y="2297113"/>
              <a:ext cx="1162050" cy="1593850"/>
            </a:xfrm>
            <a:custGeom>
              <a:avLst/>
              <a:gdLst>
                <a:gd name="T0" fmla="*/ 326 w 326"/>
                <a:gd name="T1" fmla="*/ 0 h 447"/>
                <a:gd name="T2" fmla="*/ 0 w 326"/>
                <a:gd name="T3" fmla="*/ 120 h 447"/>
                <a:gd name="T4" fmla="*/ 326 w 326"/>
                <a:gd name="T5" fmla="*/ 447 h 447"/>
                <a:gd name="T6" fmla="*/ 326 w 326"/>
                <a:gd name="T7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6" h="447">
                  <a:moveTo>
                    <a:pt x="326" y="0"/>
                  </a:moveTo>
                  <a:cubicBezTo>
                    <a:pt x="202" y="0"/>
                    <a:pt x="88" y="45"/>
                    <a:pt x="0" y="120"/>
                  </a:cubicBezTo>
                  <a:cubicBezTo>
                    <a:pt x="326" y="447"/>
                    <a:pt x="326" y="447"/>
                    <a:pt x="326" y="44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xmlns="" id="{58F2BA1F-42DA-4186-B5E8-53186F0E7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700" y="4090988"/>
              <a:ext cx="1592263" cy="1165225"/>
            </a:xfrm>
            <a:custGeom>
              <a:avLst/>
              <a:gdLst>
                <a:gd name="T0" fmla="*/ 0 w 447"/>
                <a:gd name="T1" fmla="*/ 0 h 327"/>
                <a:gd name="T2" fmla="*/ 327 w 447"/>
                <a:gd name="T3" fmla="*/ 327 h 327"/>
                <a:gd name="T4" fmla="*/ 447 w 447"/>
                <a:gd name="T5" fmla="*/ 0 h 327"/>
                <a:gd name="T6" fmla="*/ 0 w 447"/>
                <a:gd name="T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327">
                  <a:moveTo>
                    <a:pt x="0" y="0"/>
                  </a:moveTo>
                  <a:cubicBezTo>
                    <a:pt x="327" y="327"/>
                    <a:pt x="327" y="327"/>
                    <a:pt x="327" y="327"/>
                  </a:cubicBezTo>
                  <a:cubicBezTo>
                    <a:pt x="402" y="239"/>
                    <a:pt x="447" y="125"/>
                    <a:pt x="4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xmlns="" id="{9D25BB74-C6EA-4280-91CE-C59DADEC2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700" y="2928938"/>
              <a:ext cx="1592263" cy="1162050"/>
            </a:xfrm>
            <a:custGeom>
              <a:avLst/>
              <a:gdLst>
                <a:gd name="T0" fmla="*/ 447 w 447"/>
                <a:gd name="T1" fmla="*/ 326 h 326"/>
                <a:gd name="T2" fmla="*/ 327 w 447"/>
                <a:gd name="T3" fmla="*/ 0 h 326"/>
                <a:gd name="T4" fmla="*/ 0 w 447"/>
                <a:gd name="T5" fmla="*/ 326 h 326"/>
                <a:gd name="T6" fmla="*/ 447 w 447"/>
                <a:gd name="T7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326">
                  <a:moveTo>
                    <a:pt x="447" y="326"/>
                  </a:moveTo>
                  <a:cubicBezTo>
                    <a:pt x="447" y="202"/>
                    <a:pt x="402" y="88"/>
                    <a:pt x="327" y="0"/>
                  </a:cubicBezTo>
                  <a:cubicBezTo>
                    <a:pt x="0" y="326"/>
                    <a:pt x="0" y="326"/>
                    <a:pt x="0" y="326"/>
                  </a:cubicBezTo>
                  <a:lnTo>
                    <a:pt x="447" y="32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xmlns="" id="{EF100279-AB58-4481-AABD-9F27168AB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09775" y="2928938"/>
              <a:ext cx="1593850" cy="1162050"/>
            </a:xfrm>
            <a:custGeom>
              <a:avLst/>
              <a:gdLst>
                <a:gd name="T0" fmla="*/ 447 w 447"/>
                <a:gd name="T1" fmla="*/ 326 h 326"/>
                <a:gd name="T2" fmla="*/ 120 w 447"/>
                <a:gd name="T3" fmla="*/ 0 h 326"/>
                <a:gd name="T4" fmla="*/ 0 w 447"/>
                <a:gd name="T5" fmla="*/ 326 h 326"/>
                <a:gd name="T6" fmla="*/ 447 w 447"/>
                <a:gd name="T7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326">
                  <a:moveTo>
                    <a:pt x="447" y="326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45" y="88"/>
                    <a:pt x="0" y="202"/>
                    <a:pt x="0" y="326"/>
                  </a:cubicBezTo>
                  <a:lnTo>
                    <a:pt x="447" y="32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xmlns="" id="{8C7284CF-E46D-411D-9278-5D283DC48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09775" y="4090988"/>
              <a:ext cx="1593850" cy="1165225"/>
            </a:xfrm>
            <a:custGeom>
              <a:avLst/>
              <a:gdLst>
                <a:gd name="T0" fmla="*/ 447 w 447"/>
                <a:gd name="T1" fmla="*/ 0 h 327"/>
                <a:gd name="T2" fmla="*/ 0 w 447"/>
                <a:gd name="T3" fmla="*/ 0 h 327"/>
                <a:gd name="T4" fmla="*/ 120 w 447"/>
                <a:gd name="T5" fmla="*/ 327 h 327"/>
                <a:gd name="T6" fmla="*/ 447 w 447"/>
                <a:gd name="T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327">
                  <a:moveTo>
                    <a:pt x="4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45" y="239"/>
                    <a:pt x="120" y="327"/>
                  </a:cubicBezTo>
                  <a:cubicBezTo>
                    <a:pt x="447" y="0"/>
                    <a:pt x="447" y="0"/>
                    <a:pt x="447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Oval 17">
              <a:extLst>
                <a:ext uri="{FF2B5EF4-FFF2-40B4-BE49-F238E27FC236}">
                  <a16:creationId xmlns:a16="http://schemas.microsoft.com/office/drawing/2014/main" xmlns="" id="{E554F185-CC15-4144-8EAD-8DA4932ED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59190" y="3447642"/>
              <a:ext cx="1288168" cy="128986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39958A21-D7B5-4CA4-9E2A-1AF7D4009E79}"/>
              </a:ext>
            </a:extLst>
          </p:cNvPr>
          <p:cNvGrpSpPr/>
          <p:nvPr/>
        </p:nvGrpSpPr>
        <p:grpSpPr>
          <a:xfrm>
            <a:off x="5761362" y="3928600"/>
            <a:ext cx="690543" cy="635657"/>
            <a:chOff x="7938" y="0"/>
            <a:chExt cx="7729538" cy="7115176"/>
          </a:xfrm>
        </p:grpSpPr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xmlns="" id="{6FC8FEC8-FD14-41CD-AF6C-53F19F37F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538" y="6034088"/>
              <a:ext cx="1155700" cy="930275"/>
            </a:xfrm>
            <a:custGeom>
              <a:avLst/>
              <a:gdLst>
                <a:gd name="T0" fmla="*/ 728 w 728"/>
                <a:gd name="T1" fmla="*/ 164 h 586"/>
                <a:gd name="T2" fmla="*/ 489 w 728"/>
                <a:gd name="T3" fmla="*/ 586 h 586"/>
                <a:gd name="T4" fmla="*/ 0 w 728"/>
                <a:gd name="T5" fmla="*/ 586 h 586"/>
                <a:gd name="T6" fmla="*/ 332 w 728"/>
                <a:gd name="T7" fmla="*/ 0 h 586"/>
                <a:gd name="T8" fmla="*/ 728 w 728"/>
                <a:gd name="T9" fmla="*/ 164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8" h="586">
                  <a:moveTo>
                    <a:pt x="728" y="164"/>
                  </a:moveTo>
                  <a:lnTo>
                    <a:pt x="489" y="586"/>
                  </a:lnTo>
                  <a:lnTo>
                    <a:pt x="0" y="586"/>
                  </a:lnTo>
                  <a:lnTo>
                    <a:pt x="332" y="0"/>
                  </a:lnTo>
                  <a:lnTo>
                    <a:pt x="728" y="16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xmlns="" id="{EF1AFF34-06C3-41C1-8CBC-2C9C6CB90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9888" y="6034088"/>
              <a:ext cx="1157288" cy="930275"/>
            </a:xfrm>
            <a:custGeom>
              <a:avLst/>
              <a:gdLst>
                <a:gd name="T0" fmla="*/ 0 w 729"/>
                <a:gd name="T1" fmla="*/ 164 h 586"/>
                <a:gd name="T2" fmla="*/ 240 w 729"/>
                <a:gd name="T3" fmla="*/ 586 h 586"/>
                <a:gd name="T4" fmla="*/ 729 w 729"/>
                <a:gd name="T5" fmla="*/ 586 h 586"/>
                <a:gd name="T6" fmla="*/ 397 w 729"/>
                <a:gd name="T7" fmla="*/ 0 h 586"/>
                <a:gd name="T8" fmla="*/ 0 w 729"/>
                <a:gd name="T9" fmla="*/ 164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9" h="586">
                  <a:moveTo>
                    <a:pt x="0" y="164"/>
                  </a:moveTo>
                  <a:lnTo>
                    <a:pt x="240" y="586"/>
                  </a:lnTo>
                  <a:lnTo>
                    <a:pt x="729" y="586"/>
                  </a:lnTo>
                  <a:lnTo>
                    <a:pt x="397" y="0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Oval 17">
              <a:extLst>
                <a:ext uri="{FF2B5EF4-FFF2-40B4-BE49-F238E27FC236}">
                  <a16:creationId xmlns:a16="http://schemas.microsoft.com/office/drawing/2014/main" xmlns="" id="{DB569D7C-021C-4A3D-BB53-AAC8A62A0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51" y="150813"/>
              <a:ext cx="6270625" cy="6270625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Oval 18">
              <a:extLst>
                <a:ext uri="{FF2B5EF4-FFF2-40B4-BE49-F238E27FC236}">
                  <a16:creationId xmlns:a16="http://schemas.microsoft.com/office/drawing/2014/main" xmlns="" id="{597C4ADE-19A1-4826-BA17-2B3A4416B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951" y="1114425"/>
              <a:ext cx="4341813" cy="43434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Oval 19">
              <a:extLst>
                <a:ext uri="{FF2B5EF4-FFF2-40B4-BE49-F238E27FC236}">
                  <a16:creationId xmlns:a16="http://schemas.microsoft.com/office/drawing/2014/main" xmlns="" id="{19DB1E07-BFDF-469A-BA5D-07D5A9CF0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9151" y="2079625"/>
              <a:ext cx="2411413" cy="241300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xmlns="" id="{DA4A4EAC-A3F4-46C1-9ACC-232C8F421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5763" y="2652713"/>
              <a:ext cx="2109788" cy="1266825"/>
            </a:xfrm>
            <a:custGeom>
              <a:avLst/>
              <a:gdLst>
                <a:gd name="T0" fmla="*/ 398 w 1329"/>
                <a:gd name="T1" fmla="*/ 0 h 798"/>
                <a:gd name="T2" fmla="*/ 0 w 1329"/>
                <a:gd name="T3" fmla="*/ 399 h 798"/>
                <a:gd name="T4" fmla="*/ 398 w 1329"/>
                <a:gd name="T5" fmla="*/ 798 h 798"/>
                <a:gd name="T6" fmla="*/ 1329 w 1329"/>
                <a:gd name="T7" fmla="*/ 798 h 798"/>
                <a:gd name="T8" fmla="*/ 930 w 1329"/>
                <a:gd name="T9" fmla="*/ 399 h 798"/>
                <a:gd name="T10" fmla="*/ 1329 w 1329"/>
                <a:gd name="T11" fmla="*/ 0 h 798"/>
                <a:gd name="T12" fmla="*/ 398 w 1329"/>
                <a:gd name="T13" fmla="*/ 0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9" h="798">
                  <a:moveTo>
                    <a:pt x="398" y="0"/>
                  </a:moveTo>
                  <a:lnTo>
                    <a:pt x="0" y="399"/>
                  </a:lnTo>
                  <a:lnTo>
                    <a:pt x="398" y="798"/>
                  </a:lnTo>
                  <a:lnTo>
                    <a:pt x="1329" y="798"/>
                  </a:lnTo>
                  <a:lnTo>
                    <a:pt x="930" y="399"/>
                  </a:lnTo>
                  <a:lnTo>
                    <a:pt x="1329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xmlns="" id="{1D1C95CE-20D9-479C-9D08-DEC8DDC5C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2488" y="1585913"/>
              <a:ext cx="334963" cy="317500"/>
            </a:xfrm>
            <a:custGeom>
              <a:avLst/>
              <a:gdLst>
                <a:gd name="T0" fmla="*/ 17 w 89"/>
                <a:gd name="T1" fmla="*/ 73 h 84"/>
                <a:gd name="T2" fmla="*/ 45 w 89"/>
                <a:gd name="T3" fmla="*/ 84 h 84"/>
                <a:gd name="T4" fmla="*/ 73 w 89"/>
                <a:gd name="T5" fmla="*/ 73 h 84"/>
                <a:gd name="T6" fmla="*/ 73 w 89"/>
                <a:gd name="T7" fmla="*/ 16 h 84"/>
                <a:gd name="T8" fmla="*/ 73 w 89"/>
                <a:gd name="T9" fmla="*/ 15 h 84"/>
                <a:gd name="T10" fmla="*/ 16 w 89"/>
                <a:gd name="T11" fmla="*/ 15 h 84"/>
                <a:gd name="T12" fmla="*/ 16 w 89"/>
                <a:gd name="T13" fmla="*/ 72 h 84"/>
                <a:gd name="T14" fmla="*/ 17 w 89"/>
                <a:gd name="T1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84">
                  <a:moveTo>
                    <a:pt x="17" y="73"/>
                  </a:moveTo>
                  <a:cubicBezTo>
                    <a:pt x="24" y="80"/>
                    <a:pt x="35" y="84"/>
                    <a:pt x="45" y="84"/>
                  </a:cubicBezTo>
                  <a:cubicBezTo>
                    <a:pt x="55" y="84"/>
                    <a:pt x="65" y="80"/>
                    <a:pt x="73" y="73"/>
                  </a:cubicBezTo>
                  <a:cubicBezTo>
                    <a:pt x="89" y="57"/>
                    <a:pt x="89" y="32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57" y="0"/>
                    <a:pt x="32" y="0"/>
                    <a:pt x="16" y="15"/>
                  </a:cubicBezTo>
                  <a:cubicBezTo>
                    <a:pt x="0" y="31"/>
                    <a:pt x="0" y="56"/>
                    <a:pt x="16" y="72"/>
                  </a:cubicBezTo>
                  <a:lnTo>
                    <a:pt x="17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xmlns="" id="{2ED58A1E-A4BB-4C42-87CD-EC86CE793E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8" y="0"/>
              <a:ext cx="7729538" cy="7115176"/>
            </a:xfrm>
            <a:custGeom>
              <a:avLst/>
              <a:gdLst>
                <a:gd name="T0" fmla="*/ 2036 w 2051"/>
                <a:gd name="T1" fmla="*/ 733 h 1888"/>
                <a:gd name="T2" fmla="*/ 2008 w 2051"/>
                <a:gd name="T3" fmla="*/ 664 h 1888"/>
                <a:gd name="T4" fmla="*/ 1489 w 2051"/>
                <a:gd name="T5" fmla="*/ 255 h 1888"/>
                <a:gd name="T6" fmla="*/ 255 w 2051"/>
                <a:gd name="T7" fmla="*/ 255 h 1888"/>
                <a:gd name="T8" fmla="*/ 255 w 2051"/>
                <a:gd name="T9" fmla="*/ 1489 h 1888"/>
                <a:gd name="T10" fmla="*/ 295 w 2051"/>
                <a:gd name="T11" fmla="*/ 1828 h 1888"/>
                <a:gd name="T12" fmla="*/ 330 w 2051"/>
                <a:gd name="T13" fmla="*/ 1888 h 1888"/>
                <a:gd name="T14" fmla="*/ 571 w 2051"/>
                <a:gd name="T15" fmla="*/ 1868 h 1888"/>
                <a:gd name="T16" fmla="*/ 872 w 2051"/>
                <a:gd name="T17" fmla="*/ 1744 h 1888"/>
                <a:gd name="T18" fmla="*/ 1173 w 2051"/>
                <a:gd name="T19" fmla="*/ 1868 h 1888"/>
                <a:gd name="T20" fmla="*/ 1414 w 2051"/>
                <a:gd name="T21" fmla="*/ 1888 h 1888"/>
                <a:gd name="T22" fmla="*/ 1449 w 2051"/>
                <a:gd name="T23" fmla="*/ 1828 h 1888"/>
                <a:gd name="T24" fmla="*/ 1489 w 2051"/>
                <a:gd name="T25" fmla="*/ 1489 h 1888"/>
                <a:gd name="T26" fmla="*/ 2008 w 2051"/>
                <a:gd name="T27" fmla="*/ 1080 h 1888"/>
                <a:gd name="T28" fmla="*/ 2036 w 2051"/>
                <a:gd name="T29" fmla="*/ 1011 h 1888"/>
                <a:gd name="T30" fmla="*/ 1824 w 2051"/>
                <a:gd name="T31" fmla="*/ 832 h 1888"/>
                <a:gd name="T32" fmla="*/ 1632 w 2051"/>
                <a:gd name="T33" fmla="*/ 744 h 1888"/>
                <a:gd name="T34" fmla="*/ 1824 w 2051"/>
                <a:gd name="T35" fmla="*/ 832 h 1888"/>
                <a:gd name="T36" fmla="*/ 399 w 2051"/>
                <a:gd name="T37" fmla="*/ 1808 h 1888"/>
                <a:gd name="T38" fmla="*/ 578 w 2051"/>
                <a:gd name="T39" fmla="*/ 1693 h 1888"/>
                <a:gd name="T40" fmla="*/ 1345 w 2051"/>
                <a:gd name="T41" fmla="*/ 1808 h 1888"/>
                <a:gd name="T42" fmla="*/ 1166 w 2051"/>
                <a:gd name="T43" fmla="*/ 1693 h 1888"/>
                <a:gd name="T44" fmla="*/ 1345 w 2051"/>
                <a:gd name="T45" fmla="*/ 1808 h 1888"/>
                <a:gd name="T46" fmla="*/ 1257 w 2051"/>
                <a:gd name="T47" fmla="*/ 1565 h 1888"/>
                <a:gd name="T48" fmla="*/ 1253 w 2051"/>
                <a:gd name="T49" fmla="*/ 1567 h 1888"/>
                <a:gd name="T50" fmla="*/ 1093 w 2051"/>
                <a:gd name="T51" fmla="*/ 1633 h 1888"/>
                <a:gd name="T52" fmla="*/ 651 w 2051"/>
                <a:gd name="T53" fmla="*/ 1633 h 1888"/>
                <a:gd name="T54" fmla="*/ 491 w 2051"/>
                <a:gd name="T55" fmla="*/ 1567 h 1888"/>
                <a:gd name="T56" fmla="*/ 487 w 2051"/>
                <a:gd name="T57" fmla="*/ 1565 h 1888"/>
                <a:gd name="T58" fmla="*/ 80 w 2051"/>
                <a:gd name="T59" fmla="*/ 872 h 1888"/>
                <a:gd name="T60" fmla="*/ 872 w 2051"/>
                <a:gd name="T61" fmla="*/ 80 h 1888"/>
                <a:gd name="T62" fmla="*/ 1636 w 2051"/>
                <a:gd name="T63" fmla="*/ 664 h 1888"/>
                <a:gd name="T64" fmla="*/ 1587 w 2051"/>
                <a:gd name="T65" fmla="*/ 676 h 1888"/>
                <a:gd name="T66" fmla="*/ 1412 w 2051"/>
                <a:gd name="T67" fmla="*/ 574 h 1888"/>
                <a:gd name="T68" fmla="*/ 1341 w 2051"/>
                <a:gd name="T69" fmla="*/ 613 h 1888"/>
                <a:gd name="T70" fmla="*/ 1230 w 2051"/>
                <a:gd name="T71" fmla="*/ 832 h 1888"/>
                <a:gd name="T72" fmla="*/ 872 w 2051"/>
                <a:gd name="T73" fmla="*/ 512 h 1888"/>
                <a:gd name="T74" fmla="*/ 512 w 2051"/>
                <a:gd name="T75" fmla="*/ 872 h 1888"/>
                <a:gd name="T76" fmla="*/ 872 w 2051"/>
                <a:gd name="T77" fmla="*/ 1232 h 1888"/>
                <a:gd name="T78" fmla="*/ 1230 w 2051"/>
                <a:gd name="T79" fmla="*/ 912 h 1888"/>
                <a:gd name="T80" fmla="*/ 1251 w 2051"/>
                <a:gd name="T81" fmla="*/ 1251 h 1888"/>
                <a:gd name="T82" fmla="*/ 493 w 2051"/>
                <a:gd name="T83" fmla="*/ 1251 h 1888"/>
                <a:gd name="T84" fmla="*/ 493 w 2051"/>
                <a:gd name="T85" fmla="*/ 493 h 1888"/>
                <a:gd name="T86" fmla="*/ 1185 w 2051"/>
                <a:gd name="T87" fmla="*/ 387 h 1888"/>
                <a:gd name="T88" fmla="*/ 790 w 2051"/>
                <a:gd name="T89" fmla="*/ 261 h 1888"/>
                <a:gd name="T90" fmla="*/ 256 w 2051"/>
                <a:gd name="T91" fmla="*/ 872 h 1888"/>
                <a:gd name="T92" fmla="*/ 872 w 2051"/>
                <a:gd name="T93" fmla="*/ 1488 h 1888"/>
                <a:gd name="T94" fmla="*/ 1481 w 2051"/>
                <a:gd name="T95" fmla="*/ 962 h 1888"/>
                <a:gd name="T96" fmla="*/ 1616 w 2051"/>
                <a:gd name="T97" fmla="*/ 1080 h 1888"/>
                <a:gd name="T98" fmla="*/ 1432 w 2051"/>
                <a:gd name="T99" fmla="*/ 1432 h 1888"/>
                <a:gd name="T100" fmla="*/ 948 w 2051"/>
                <a:gd name="T101" fmla="*/ 782 h 1888"/>
                <a:gd name="T102" fmla="*/ 832 w 2051"/>
                <a:gd name="T103" fmla="*/ 872 h 1888"/>
                <a:gd name="T104" fmla="*/ 948 w 2051"/>
                <a:gd name="T105" fmla="*/ 962 h 1888"/>
                <a:gd name="T106" fmla="*/ 1003 w 2051"/>
                <a:gd name="T107" fmla="*/ 947 h 1888"/>
                <a:gd name="T108" fmla="*/ 1149 w 2051"/>
                <a:gd name="T109" fmla="*/ 912 h 1888"/>
                <a:gd name="T110" fmla="*/ 1070 w 2051"/>
                <a:gd name="T111" fmla="*/ 1070 h 1888"/>
                <a:gd name="T112" fmla="*/ 674 w 2051"/>
                <a:gd name="T113" fmla="*/ 1070 h 1888"/>
                <a:gd name="T114" fmla="*/ 674 w 2051"/>
                <a:gd name="T115" fmla="*/ 674 h 1888"/>
                <a:gd name="T116" fmla="*/ 1070 w 2051"/>
                <a:gd name="T117" fmla="*/ 674 h 1888"/>
                <a:gd name="T118" fmla="*/ 1005 w 2051"/>
                <a:gd name="T119" fmla="*/ 832 h 1888"/>
                <a:gd name="T120" fmla="*/ 1632 w 2051"/>
                <a:gd name="T121" fmla="*/ 1000 h 1888"/>
                <a:gd name="T122" fmla="*/ 1824 w 2051"/>
                <a:gd name="T123" fmla="*/ 912 h 1888"/>
                <a:gd name="T124" fmla="*/ 1632 w 2051"/>
                <a:gd name="T125" fmla="*/ 1000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51" h="1888">
                  <a:moveTo>
                    <a:pt x="1897" y="872"/>
                  </a:moveTo>
                  <a:cubicBezTo>
                    <a:pt x="2036" y="733"/>
                    <a:pt x="2036" y="733"/>
                    <a:pt x="2036" y="733"/>
                  </a:cubicBezTo>
                  <a:cubicBezTo>
                    <a:pt x="2048" y="721"/>
                    <a:pt x="2051" y="704"/>
                    <a:pt x="2045" y="689"/>
                  </a:cubicBezTo>
                  <a:cubicBezTo>
                    <a:pt x="2039" y="674"/>
                    <a:pt x="2024" y="664"/>
                    <a:pt x="2008" y="664"/>
                  </a:cubicBezTo>
                  <a:cubicBezTo>
                    <a:pt x="1719" y="664"/>
                    <a:pt x="1719" y="664"/>
                    <a:pt x="1719" y="664"/>
                  </a:cubicBezTo>
                  <a:cubicBezTo>
                    <a:pt x="1681" y="510"/>
                    <a:pt x="1602" y="369"/>
                    <a:pt x="1489" y="255"/>
                  </a:cubicBezTo>
                  <a:cubicBezTo>
                    <a:pt x="1324" y="91"/>
                    <a:pt x="1105" y="0"/>
                    <a:pt x="872" y="0"/>
                  </a:cubicBezTo>
                  <a:cubicBezTo>
                    <a:pt x="639" y="0"/>
                    <a:pt x="420" y="91"/>
                    <a:pt x="255" y="255"/>
                  </a:cubicBezTo>
                  <a:cubicBezTo>
                    <a:pt x="91" y="420"/>
                    <a:pt x="0" y="639"/>
                    <a:pt x="0" y="872"/>
                  </a:cubicBezTo>
                  <a:cubicBezTo>
                    <a:pt x="0" y="1105"/>
                    <a:pt x="91" y="1324"/>
                    <a:pt x="255" y="1489"/>
                  </a:cubicBezTo>
                  <a:cubicBezTo>
                    <a:pt x="304" y="1538"/>
                    <a:pt x="358" y="1580"/>
                    <a:pt x="416" y="1615"/>
                  </a:cubicBezTo>
                  <a:cubicBezTo>
                    <a:pt x="295" y="1828"/>
                    <a:pt x="295" y="1828"/>
                    <a:pt x="295" y="1828"/>
                  </a:cubicBezTo>
                  <a:cubicBezTo>
                    <a:pt x="288" y="1841"/>
                    <a:pt x="288" y="1856"/>
                    <a:pt x="295" y="1868"/>
                  </a:cubicBezTo>
                  <a:cubicBezTo>
                    <a:pt x="303" y="1880"/>
                    <a:pt x="316" y="1888"/>
                    <a:pt x="330" y="1888"/>
                  </a:cubicBezTo>
                  <a:cubicBezTo>
                    <a:pt x="536" y="1888"/>
                    <a:pt x="536" y="1888"/>
                    <a:pt x="536" y="1888"/>
                  </a:cubicBezTo>
                  <a:cubicBezTo>
                    <a:pt x="550" y="1888"/>
                    <a:pt x="564" y="1880"/>
                    <a:pt x="571" y="1868"/>
                  </a:cubicBezTo>
                  <a:cubicBezTo>
                    <a:pt x="656" y="1717"/>
                    <a:pt x="656" y="1717"/>
                    <a:pt x="656" y="1717"/>
                  </a:cubicBezTo>
                  <a:cubicBezTo>
                    <a:pt x="726" y="1735"/>
                    <a:pt x="798" y="1744"/>
                    <a:pt x="872" y="1744"/>
                  </a:cubicBezTo>
                  <a:cubicBezTo>
                    <a:pt x="946" y="1744"/>
                    <a:pt x="1018" y="1735"/>
                    <a:pt x="1088" y="1717"/>
                  </a:cubicBezTo>
                  <a:cubicBezTo>
                    <a:pt x="1173" y="1868"/>
                    <a:pt x="1173" y="1868"/>
                    <a:pt x="1173" y="1868"/>
                  </a:cubicBezTo>
                  <a:cubicBezTo>
                    <a:pt x="1180" y="1880"/>
                    <a:pt x="1194" y="1888"/>
                    <a:pt x="1208" y="1888"/>
                  </a:cubicBezTo>
                  <a:cubicBezTo>
                    <a:pt x="1414" y="1888"/>
                    <a:pt x="1414" y="1888"/>
                    <a:pt x="1414" y="1888"/>
                  </a:cubicBezTo>
                  <a:cubicBezTo>
                    <a:pt x="1428" y="1888"/>
                    <a:pt x="1441" y="1880"/>
                    <a:pt x="1449" y="1868"/>
                  </a:cubicBezTo>
                  <a:cubicBezTo>
                    <a:pt x="1456" y="1856"/>
                    <a:pt x="1456" y="1841"/>
                    <a:pt x="1449" y="1828"/>
                  </a:cubicBezTo>
                  <a:cubicBezTo>
                    <a:pt x="1328" y="1615"/>
                    <a:pt x="1328" y="1615"/>
                    <a:pt x="1328" y="1615"/>
                  </a:cubicBezTo>
                  <a:cubicBezTo>
                    <a:pt x="1386" y="1580"/>
                    <a:pt x="1440" y="1538"/>
                    <a:pt x="1489" y="1489"/>
                  </a:cubicBezTo>
                  <a:cubicBezTo>
                    <a:pt x="1602" y="1375"/>
                    <a:pt x="1681" y="1234"/>
                    <a:pt x="1719" y="1080"/>
                  </a:cubicBezTo>
                  <a:cubicBezTo>
                    <a:pt x="2008" y="1080"/>
                    <a:pt x="2008" y="1080"/>
                    <a:pt x="2008" y="1080"/>
                  </a:cubicBezTo>
                  <a:cubicBezTo>
                    <a:pt x="2024" y="1080"/>
                    <a:pt x="2039" y="1070"/>
                    <a:pt x="2045" y="1055"/>
                  </a:cubicBezTo>
                  <a:cubicBezTo>
                    <a:pt x="2051" y="1040"/>
                    <a:pt x="2048" y="1023"/>
                    <a:pt x="2036" y="1011"/>
                  </a:cubicBezTo>
                  <a:lnTo>
                    <a:pt x="1897" y="872"/>
                  </a:lnTo>
                  <a:close/>
                  <a:moveTo>
                    <a:pt x="1824" y="832"/>
                  </a:moveTo>
                  <a:cubicBezTo>
                    <a:pt x="1545" y="832"/>
                    <a:pt x="1545" y="832"/>
                    <a:pt x="1545" y="832"/>
                  </a:cubicBezTo>
                  <a:cubicBezTo>
                    <a:pt x="1632" y="744"/>
                    <a:pt x="1632" y="744"/>
                    <a:pt x="1632" y="744"/>
                  </a:cubicBezTo>
                  <a:cubicBezTo>
                    <a:pt x="1911" y="744"/>
                    <a:pt x="1911" y="744"/>
                    <a:pt x="1911" y="744"/>
                  </a:cubicBezTo>
                  <a:lnTo>
                    <a:pt x="1824" y="832"/>
                  </a:lnTo>
                  <a:close/>
                  <a:moveTo>
                    <a:pt x="513" y="1808"/>
                  </a:moveTo>
                  <a:cubicBezTo>
                    <a:pt x="399" y="1808"/>
                    <a:pt x="399" y="1808"/>
                    <a:pt x="399" y="1808"/>
                  </a:cubicBezTo>
                  <a:cubicBezTo>
                    <a:pt x="486" y="1654"/>
                    <a:pt x="486" y="1654"/>
                    <a:pt x="486" y="1654"/>
                  </a:cubicBezTo>
                  <a:cubicBezTo>
                    <a:pt x="516" y="1669"/>
                    <a:pt x="546" y="1682"/>
                    <a:pt x="578" y="1693"/>
                  </a:cubicBezTo>
                  <a:lnTo>
                    <a:pt x="513" y="1808"/>
                  </a:lnTo>
                  <a:close/>
                  <a:moveTo>
                    <a:pt x="1345" y="1808"/>
                  </a:moveTo>
                  <a:cubicBezTo>
                    <a:pt x="1231" y="1808"/>
                    <a:pt x="1231" y="1808"/>
                    <a:pt x="1231" y="1808"/>
                  </a:cubicBezTo>
                  <a:cubicBezTo>
                    <a:pt x="1166" y="1693"/>
                    <a:pt x="1166" y="1693"/>
                    <a:pt x="1166" y="1693"/>
                  </a:cubicBezTo>
                  <a:cubicBezTo>
                    <a:pt x="1198" y="1682"/>
                    <a:pt x="1228" y="1669"/>
                    <a:pt x="1258" y="1654"/>
                  </a:cubicBezTo>
                  <a:lnTo>
                    <a:pt x="1345" y="1808"/>
                  </a:lnTo>
                  <a:close/>
                  <a:moveTo>
                    <a:pt x="1432" y="1432"/>
                  </a:moveTo>
                  <a:cubicBezTo>
                    <a:pt x="1379" y="1485"/>
                    <a:pt x="1320" y="1529"/>
                    <a:pt x="1257" y="1565"/>
                  </a:cubicBezTo>
                  <a:cubicBezTo>
                    <a:pt x="1256" y="1565"/>
                    <a:pt x="1255" y="1565"/>
                    <a:pt x="1254" y="1566"/>
                  </a:cubicBezTo>
                  <a:cubicBezTo>
                    <a:pt x="1254" y="1566"/>
                    <a:pt x="1253" y="1566"/>
                    <a:pt x="1253" y="1567"/>
                  </a:cubicBezTo>
                  <a:cubicBezTo>
                    <a:pt x="1204" y="1594"/>
                    <a:pt x="1153" y="1615"/>
                    <a:pt x="1100" y="1631"/>
                  </a:cubicBezTo>
                  <a:cubicBezTo>
                    <a:pt x="1097" y="1631"/>
                    <a:pt x="1095" y="1632"/>
                    <a:pt x="1093" y="1633"/>
                  </a:cubicBezTo>
                  <a:cubicBezTo>
                    <a:pt x="1022" y="1653"/>
                    <a:pt x="948" y="1664"/>
                    <a:pt x="872" y="1664"/>
                  </a:cubicBezTo>
                  <a:cubicBezTo>
                    <a:pt x="796" y="1664"/>
                    <a:pt x="722" y="1653"/>
                    <a:pt x="651" y="1633"/>
                  </a:cubicBezTo>
                  <a:cubicBezTo>
                    <a:pt x="649" y="1632"/>
                    <a:pt x="647" y="1631"/>
                    <a:pt x="644" y="1631"/>
                  </a:cubicBezTo>
                  <a:cubicBezTo>
                    <a:pt x="591" y="1615"/>
                    <a:pt x="540" y="1594"/>
                    <a:pt x="491" y="1567"/>
                  </a:cubicBezTo>
                  <a:cubicBezTo>
                    <a:pt x="491" y="1566"/>
                    <a:pt x="490" y="1566"/>
                    <a:pt x="490" y="1566"/>
                  </a:cubicBezTo>
                  <a:cubicBezTo>
                    <a:pt x="489" y="1565"/>
                    <a:pt x="488" y="1565"/>
                    <a:pt x="487" y="1565"/>
                  </a:cubicBezTo>
                  <a:cubicBezTo>
                    <a:pt x="424" y="1529"/>
                    <a:pt x="365" y="1485"/>
                    <a:pt x="312" y="1432"/>
                  </a:cubicBezTo>
                  <a:cubicBezTo>
                    <a:pt x="162" y="1282"/>
                    <a:pt x="80" y="1084"/>
                    <a:pt x="80" y="872"/>
                  </a:cubicBezTo>
                  <a:cubicBezTo>
                    <a:pt x="80" y="660"/>
                    <a:pt x="162" y="462"/>
                    <a:pt x="312" y="312"/>
                  </a:cubicBezTo>
                  <a:cubicBezTo>
                    <a:pt x="462" y="162"/>
                    <a:pt x="660" y="80"/>
                    <a:pt x="872" y="80"/>
                  </a:cubicBezTo>
                  <a:cubicBezTo>
                    <a:pt x="1084" y="80"/>
                    <a:pt x="1282" y="162"/>
                    <a:pt x="1432" y="312"/>
                  </a:cubicBezTo>
                  <a:cubicBezTo>
                    <a:pt x="1530" y="410"/>
                    <a:pt x="1600" y="531"/>
                    <a:pt x="1636" y="664"/>
                  </a:cubicBezTo>
                  <a:cubicBezTo>
                    <a:pt x="1616" y="664"/>
                    <a:pt x="1616" y="664"/>
                    <a:pt x="1616" y="664"/>
                  </a:cubicBezTo>
                  <a:cubicBezTo>
                    <a:pt x="1605" y="664"/>
                    <a:pt x="1595" y="669"/>
                    <a:pt x="1587" y="676"/>
                  </a:cubicBezTo>
                  <a:cubicBezTo>
                    <a:pt x="1481" y="782"/>
                    <a:pt x="1481" y="782"/>
                    <a:pt x="1481" y="782"/>
                  </a:cubicBezTo>
                  <a:cubicBezTo>
                    <a:pt x="1471" y="709"/>
                    <a:pt x="1447" y="639"/>
                    <a:pt x="1412" y="574"/>
                  </a:cubicBezTo>
                  <a:cubicBezTo>
                    <a:pt x="1401" y="555"/>
                    <a:pt x="1377" y="548"/>
                    <a:pt x="1357" y="559"/>
                  </a:cubicBezTo>
                  <a:cubicBezTo>
                    <a:pt x="1338" y="569"/>
                    <a:pt x="1331" y="594"/>
                    <a:pt x="1341" y="613"/>
                  </a:cubicBezTo>
                  <a:cubicBezTo>
                    <a:pt x="1379" y="682"/>
                    <a:pt x="1401" y="757"/>
                    <a:pt x="1406" y="832"/>
                  </a:cubicBezTo>
                  <a:cubicBezTo>
                    <a:pt x="1230" y="832"/>
                    <a:pt x="1230" y="832"/>
                    <a:pt x="1230" y="832"/>
                  </a:cubicBezTo>
                  <a:cubicBezTo>
                    <a:pt x="1221" y="751"/>
                    <a:pt x="1185" y="676"/>
                    <a:pt x="1127" y="617"/>
                  </a:cubicBezTo>
                  <a:cubicBezTo>
                    <a:pt x="1059" y="549"/>
                    <a:pt x="968" y="512"/>
                    <a:pt x="872" y="512"/>
                  </a:cubicBezTo>
                  <a:cubicBezTo>
                    <a:pt x="776" y="512"/>
                    <a:pt x="685" y="549"/>
                    <a:pt x="617" y="617"/>
                  </a:cubicBezTo>
                  <a:cubicBezTo>
                    <a:pt x="549" y="685"/>
                    <a:pt x="512" y="776"/>
                    <a:pt x="512" y="872"/>
                  </a:cubicBezTo>
                  <a:cubicBezTo>
                    <a:pt x="512" y="968"/>
                    <a:pt x="549" y="1059"/>
                    <a:pt x="617" y="1127"/>
                  </a:cubicBezTo>
                  <a:cubicBezTo>
                    <a:pt x="685" y="1195"/>
                    <a:pt x="776" y="1232"/>
                    <a:pt x="872" y="1232"/>
                  </a:cubicBezTo>
                  <a:cubicBezTo>
                    <a:pt x="968" y="1232"/>
                    <a:pt x="1059" y="1195"/>
                    <a:pt x="1127" y="1127"/>
                  </a:cubicBezTo>
                  <a:cubicBezTo>
                    <a:pt x="1185" y="1068"/>
                    <a:pt x="1221" y="993"/>
                    <a:pt x="1230" y="912"/>
                  </a:cubicBezTo>
                  <a:cubicBezTo>
                    <a:pt x="1406" y="912"/>
                    <a:pt x="1406" y="912"/>
                    <a:pt x="1406" y="912"/>
                  </a:cubicBezTo>
                  <a:cubicBezTo>
                    <a:pt x="1396" y="1037"/>
                    <a:pt x="1344" y="1158"/>
                    <a:pt x="1251" y="1251"/>
                  </a:cubicBezTo>
                  <a:cubicBezTo>
                    <a:pt x="1150" y="1352"/>
                    <a:pt x="1015" y="1408"/>
                    <a:pt x="872" y="1408"/>
                  </a:cubicBezTo>
                  <a:cubicBezTo>
                    <a:pt x="729" y="1408"/>
                    <a:pt x="594" y="1352"/>
                    <a:pt x="493" y="1251"/>
                  </a:cubicBezTo>
                  <a:cubicBezTo>
                    <a:pt x="392" y="1150"/>
                    <a:pt x="336" y="1015"/>
                    <a:pt x="336" y="872"/>
                  </a:cubicBezTo>
                  <a:cubicBezTo>
                    <a:pt x="336" y="729"/>
                    <a:pt x="392" y="594"/>
                    <a:pt x="493" y="493"/>
                  </a:cubicBezTo>
                  <a:cubicBezTo>
                    <a:pt x="661" y="325"/>
                    <a:pt x="923" y="288"/>
                    <a:pt x="1131" y="403"/>
                  </a:cubicBezTo>
                  <a:cubicBezTo>
                    <a:pt x="1150" y="413"/>
                    <a:pt x="1175" y="406"/>
                    <a:pt x="1185" y="387"/>
                  </a:cubicBezTo>
                  <a:cubicBezTo>
                    <a:pt x="1196" y="367"/>
                    <a:pt x="1189" y="343"/>
                    <a:pt x="1170" y="332"/>
                  </a:cubicBezTo>
                  <a:cubicBezTo>
                    <a:pt x="1055" y="269"/>
                    <a:pt x="920" y="244"/>
                    <a:pt x="790" y="261"/>
                  </a:cubicBezTo>
                  <a:cubicBezTo>
                    <a:pt x="655" y="280"/>
                    <a:pt x="533" y="340"/>
                    <a:pt x="436" y="436"/>
                  </a:cubicBezTo>
                  <a:cubicBezTo>
                    <a:pt x="320" y="553"/>
                    <a:pt x="256" y="707"/>
                    <a:pt x="256" y="872"/>
                  </a:cubicBezTo>
                  <a:cubicBezTo>
                    <a:pt x="256" y="1037"/>
                    <a:pt x="320" y="1191"/>
                    <a:pt x="436" y="1308"/>
                  </a:cubicBezTo>
                  <a:cubicBezTo>
                    <a:pt x="553" y="1424"/>
                    <a:pt x="707" y="1488"/>
                    <a:pt x="872" y="1488"/>
                  </a:cubicBezTo>
                  <a:cubicBezTo>
                    <a:pt x="1037" y="1488"/>
                    <a:pt x="1191" y="1424"/>
                    <a:pt x="1308" y="1308"/>
                  </a:cubicBezTo>
                  <a:cubicBezTo>
                    <a:pt x="1402" y="1213"/>
                    <a:pt x="1462" y="1094"/>
                    <a:pt x="1481" y="962"/>
                  </a:cubicBezTo>
                  <a:cubicBezTo>
                    <a:pt x="1587" y="1068"/>
                    <a:pt x="1587" y="1068"/>
                    <a:pt x="1587" y="1068"/>
                  </a:cubicBezTo>
                  <a:cubicBezTo>
                    <a:pt x="1595" y="1075"/>
                    <a:pt x="1605" y="1080"/>
                    <a:pt x="1616" y="1080"/>
                  </a:cubicBezTo>
                  <a:cubicBezTo>
                    <a:pt x="1636" y="1080"/>
                    <a:pt x="1636" y="1080"/>
                    <a:pt x="1636" y="1080"/>
                  </a:cubicBezTo>
                  <a:cubicBezTo>
                    <a:pt x="1600" y="1213"/>
                    <a:pt x="1530" y="1334"/>
                    <a:pt x="1432" y="1432"/>
                  </a:cubicBezTo>
                  <a:close/>
                  <a:moveTo>
                    <a:pt x="1003" y="797"/>
                  </a:moveTo>
                  <a:cubicBezTo>
                    <a:pt x="992" y="777"/>
                    <a:pt x="967" y="771"/>
                    <a:pt x="948" y="782"/>
                  </a:cubicBezTo>
                  <a:cubicBezTo>
                    <a:pt x="852" y="837"/>
                    <a:pt x="852" y="837"/>
                    <a:pt x="852" y="837"/>
                  </a:cubicBezTo>
                  <a:cubicBezTo>
                    <a:pt x="840" y="845"/>
                    <a:pt x="832" y="858"/>
                    <a:pt x="832" y="872"/>
                  </a:cubicBezTo>
                  <a:cubicBezTo>
                    <a:pt x="832" y="886"/>
                    <a:pt x="840" y="899"/>
                    <a:pt x="852" y="907"/>
                  </a:cubicBezTo>
                  <a:cubicBezTo>
                    <a:pt x="948" y="962"/>
                    <a:pt x="948" y="962"/>
                    <a:pt x="948" y="962"/>
                  </a:cubicBezTo>
                  <a:cubicBezTo>
                    <a:pt x="954" y="966"/>
                    <a:pt x="961" y="967"/>
                    <a:pt x="968" y="967"/>
                  </a:cubicBezTo>
                  <a:cubicBezTo>
                    <a:pt x="982" y="967"/>
                    <a:pt x="995" y="960"/>
                    <a:pt x="1003" y="947"/>
                  </a:cubicBezTo>
                  <a:cubicBezTo>
                    <a:pt x="1009" y="936"/>
                    <a:pt x="1010" y="923"/>
                    <a:pt x="1005" y="912"/>
                  </a:cubicBezTo>
                  <a:cubicBezTo>
                    <a:pt x="1149" y="912"/>
                    <a:pt x="1149" y="912"/>
                    <a:pt x="1149" y="912"/>
                  </a:cubicBezTo>
                  <a:cubicBezTo>
                    <a:pt x="1141" y="972"/>
                    <a:pt x="1113" y="1027"/>
                    <a:pt x="1070" y="1070"/>
                  </a:cubicBezTo>
                  <a:cubicBezTo>
                    <a:pt x="1070" y="1070"/>
                    <a:pt x="1070" y="1070"/>
                    <a:pt x="1070" y="1070"/>
                  </a:cubicBezTo>
                  <a:cubicBezTo>
                    <a:pt x="1017" y="1123"/>
                    <a:pt x="947" y="1152"/>
                    <a:pt x="872" y="1152"/>
                  </a:cubicBezTo>
                  <a:cubicBezTo>
                    <a:pt x="797" y="1152"/>
                    <a:pt x="727" y="1123"/>
                    <a:pt x="674" y="1070"/>
                  </a:cubicBezTo>
                  <a:cubicBezTo>
                    <a:pt x="621" y="1017"/>
                    <a:pt x="592" y="947"/>
                    <a:pt x="592" y="872"/>
                  </a:cubicBezTo>
                  <a:cubicBezTo>
                    <a:pt x="592" y="797"/>
                    <a:pt x="621" y="727"/>
                    <a:pt x="674" y="674"/>
                  </a:cubicBezTo>
                  <a:cubicBezTo>
                    <a:pt x="727" y="621"/>
                    <a:pt x="797" y="592"/>
                    <a:pt x="872" y="592"/>
                  </a:cubicBezTo>
                  <a:cubicBezTo>
                    <a:pt x="947" y="592"/>
                    <a:pt x="1017" y="621"/>
                    <a:pt x="1070" y="674"/>
                  </a:cubicBezTo>
                  <a:cubicBezTo>
                    <a:pt x="1113" y="717"/>
                    <a:pt x="1141" y="772"/>
                    <a:pt x="1149" y="832"/>
                  </a:cubicBezTo>
                  <a:cubicBezTo>
                    <a:pt x="1005" y="832"/>
                    <a:pt x="1005" y="832"/>
                    <a:pt x="1005" y="832"/>
                  </a:cubicBezTo>
                  <a:cubicBezTo>
                    <a:pt x="1010" y="821"/>
                    <a:pt x="1009" y="808"/>
                    <a:pt x="1003" y="797"/>
                  </a:cubicBezTo>
                  <a:close/>
                  <a:moveTo>
                    <a:pt x="1632" y="1000"/>
                  </a:moveTo>
                  <a:cubicBezTo>
                    <a:pt x="1545" y="912"/>
                    <a:pt x="1545" y="912"/>
                    <a:pt x="1545" y="912"/>
                  </a:cubicBezTo>
                  <a:cubicBezTo>
                    <a:pt x="1824" y="912"/>
                    <a:pt x="1824" y="912"/>
                    <a:pt x="1824" y="912"/>
                  </a:cubicBezTo>
                  <a:cubicBezTo>
                    <a:pt x="1911" y="1000"/>
                    <a:pt x="1911" y="1000"/>
                    <a:pt x="1911" y="1000"/>
                  </a:cubicBezTo>
                  <a:lnTo>
                    <a:pt x="1632" y="100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6E4F97C5-8D30-42B7-AD49-8C02C716832D}"/>
              </a:ext>
            </a:extLst>
          </p:cNvPr>
          <p:cNvSpPr txBox="1"/>
          <p:nvPr/>
        </p:nvSpPr>
        <p:spPr>
          <a:xfrm>
            <a:off x="3142084" y="4365104"/>
            <a:ext cx="352661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90E6BE35-79EF-4817-8730-C0BC9614FFBF}"/>
              </a:ext>
            </a:extLst>
          </p:cNvPr>
          <p:cNvSpPr txBox="1"/>
          <p:nvPr/>
        </p:nvSpPr>
        <p:spPr>
          <a:xfrm>
            <a:off x="3619067" y="2733542"/>
            <a:ext cx="352661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DCF64F20-6EA5-4589-BC63-E37E89E369D9}"/>
              </a:ext>
            </a:extLst>
          </p:cNvPr>
          <p:cNvSpPr txBox="1"/>
          <p:nvPr/>
        </p:nvSpPr>
        <p:spPr>
          <a:xfrm>
            <a:off x="8694079" y="4384707"/>
            <a:ext cx="352661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06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D5D270D2-2669-47F8-A0AC-7735BF558341}"/>
              </a:ext>
            </a:extLst>
          </p:cNvPr>
          <p:cNvSpPr txBox="1"/>
          <p:nvPr/>
        </p:nvSpPr>
        <p:spPr>
          <a:xfrm>
            <a:off x="8171379" y="2733542"/>
            <a:ext cx="352661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b="1">
                <a:solidFill>
                  <a:schemeClr val="bg1"/>
                </a:solidFill>
              </a:rPr>
              <a:t>05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xmlns="" id="{A66D3B6D-EAA7-4DE1-93EC-B2554AD402F4}"/>
              </a:ext>
            </a:extLst>
          </p:cNvPr>
          <p:cNvSpPr txBox="1"/>
          <p:nvPr/>
        </p:nvSpPr>
        <p:spPr>
          <a:xfrm>
            <a:off x="5580727" y="1256434"/>
            <a:ext cx="352661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DA1CC477-9870-49C1-A2E7-C9E5633837F8}"/>
              </a:ext>
            </a:extLst>
          </p:cNvPr>
          <p:cNvSpPr txBox="1"/>
          <p:nvPr/>
        </p:nvSpPr>
        <p:spPr>
          <a:xfrm>
            <a:off x="6260665" y="1256434"/>
            <a:ext cx="352661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A0856B86-1A5B-447B-8931-CF4ED1AA7544}"/>
              </a:ext>
            </a:extLst>
          </p:cNvPr>
          <p:cNvSpPr txBox="1"/>
          <p:nvPr/>
        </p:nvSpPr>
        <p:spPr>
          <a:xfrm>
            <a:off x="4624944" y="1718279"/>
            <a:ext cx="1196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14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6FF004E5-B553-4707-9FA9-46349AA8971F}"/>
              </a:ext>
            </a:extLst>
          </p:cNvPr>
          <p:cNvSpPr/>
          <p:nvPr/>
        </p:nvSpPr>
        <p:spPr>
          <a:xfrm>
            <a:off x="4624943" y="1992194"/>
            <a:ext cx="1196200" cy="35815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xmlns="" id="{B53902D1-EE29-42EB-82F9-2CD8CCF895D4}"/>
              </a:ext>
            </a:extLst>
          </p:cNvPr>
          <p:cNvSpPr txBox="1"/>
          <p:nvPr/>
        </p:nvSpPr>
        <p:spPr>
          <a:xfrm>
            <a:off x="6360056" y="1718279"/>
            <a:ext cx="1196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IN" sz="14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93DF4FBB-0348-490B-9D61-A1CCA6384E85}"/>
              </a:ext>
            </a:extLst>
          </p:cNvPr>
          <p:cNvSpPr/>
          <p:nvPr/>
        </p:nvSpPr>
        <p:spPr>
          <a:xfrm>
            <a:off x="6360055" y="1992194"/>
            <a:ext cx="1196200" cy="33855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A454C066-8CF0-4EEA-967F-4EED9E4AF6FA}"/>
              </a:ext>
            </a:extLst>
          </p:cNvPr>
          <p:cNvSpPr/>
          <p:nvPr/>
        </p:nvSpPr>
        <p:spPr>
          <a:xfrm>
            <a:off x="5259877" y="5307478"/>
            <a:ext cx="1667389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6AF55B31-6E9E-4E36-94C4-884801412C9E}"/>
              </a:ext>
            </a:extLst>
          </p:cNvPr>
          <p:cNvSpPr txBox="1"/>
          <p:nvPr/>
        </p:nvSpPr>
        <p:spPr>
          <a:xfrm>
            <a:off x="3265066" y="4898710"/>
            <a:ext cx="1196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14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3B517D25-5A27-4205-B44A-55448FBEE83A}"/>
              </a:ext>
            </a:extLst>
          </p:cNvPr>
          <p:cNvSpPr/>
          <p:nvPr/>
        </p:nvSpPr>
        <p:spPr>
          <a:xfrm>
            <a:off x="3265065" y="5172625"/>
            <a:ext cx="1196200" cy="35815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D2DA218F-5FB3-4921-8448-78B40E36F113}"/>
              </a:ext>
            </a:extLst>
          </p:cNvPr>
          <p:cNvSpPr txBox="1"/>
          <p:nvPr/>
        </p:nvSpPr>
        <p:spPr>
          <a:xfrm>
            <a:off x="3170020" y="3328248"/>
            <a:ext cx="1196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14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2699885C-743F-4B52-82EB-E1A1729AE083}"/>
              </a:ext>
            </a:extLst>
          </p:cNvPr>
          <p:cNvSpPr/>
          <p:nvPr/>
        </p:nvSpPr>
        <p:spPr>
          <a:xfrm>
            <a:off x="3170019" y="3602163"/>
            <a:ext cx="1196200" cy="5078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</a:t>
            </a:r>
            <a:r>
              <a:rPr lang="en-IN" sz="11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your </a:t>
            </a:r>
          </a:p>
          <a:p>
            <a:r>
              <a:rPr lang="en-IN" sz="11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desired text </a:t>
            </a:r>
          </a:p>
          <a:p>
            <a:r>
              <a:rPr lang="en-IN" sz="11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here</a:t>
            </a:r>
            <a:r>
              <a:rPr lang="en-IN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B3AB486E-5669-4803-8250-256FA2452418}"/>
              </a:ext>
            </a:extLst>
          </p:cNvPr>
          <p:cNvSpPr txBox="1"/>
          <p:nvPr/>
        </p:nvSpPr>
        <p:spPr>
          <a:xfrm>
            <a:off x="7776443" y="4892698"/>
            <a:ext cx="1196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IN" sz="14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0E6DFC44-344C-4A9E-A2A1-F63EC006F597}"/>
              </a:ext>
            </a:extLst>
          </p:cNvPr>
          <p:cNvSpPr/>
          <p:nvPr/>
        </p:nvSpPr>
        <p:spPr>
          <a:xfrm>
            <a:off x="7776442" y="5166613"/>
            <a:ext cx="1196200" cy="33855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16F2B79B-B4A5-4B12-8333-FC81A92AA19B}"/>
              </a:ext>
            </a:extLst>
          </p:cNvPr>
          <p:cNvSpPr txBox="1"/>
          <p:nvPr/>
        </p:nvSpPr>
        <p:spPr>
          <a:xfrm>
            <a:off x="7784691" y="3328248"/>
            <a:ext cx="1196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IN" sz="14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8246C3A5-93BF-475C-B62B-DF8812EE8F44}"/>
              </a:ext>
            </a:extLst>
          </p:cNvPr>
          <p:cNvSpPr/>
          <p:nvPr/>
        </p:nvSpPr>
        <p:spPr>
          <a:xfrm>
            <a:off x="7784690" y="3602163"/>
            <a:ext cx="1196200" cy="5078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1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</a:t>
            </a:r>
          </a:p>
          <a:p>
            <a:pPr algn="r"/>
            <a:r>
              <a:rPr lang="en-IN" sz="11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desired </a:t>
            </a:r>
            <a:r>
              <a:rPr lang="en-IN" sz="11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text </a:t>
            </a:r>
          </a:p>
          <a:p>
            <a:pPr algn="r"/>
            <a:r>
              <a:rPr lang="en-IN" sz="11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here</a:t>
            </a:r>
            <a:r>
              <a:rPr lang="en-IN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50302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="" xmlns:a16="http://schemas.microsoft.com/office/drawing/2014/main" id="{A527ECBF-F076-4694-B91F-8EAFF87A06E3}"/>
              </a:ext>
            </a:extLst>
          </p:cNvPr>
          <p:cNvGrpSpPr/>
          <p:nvPr/>
        </p:nvGrpSpPr>
        <p:grpSpPr>
          <a:xfrm>
            <a:off x="2434015" y="1480012"/>
            <a:ext cx="1188386" cy="1188386"/>
            <a:chOff x="-3989388" y="1193800"/>
            <a:chExt cx="4470401" cy="4470400"/>
          </a:xfrm>
          <a:solidFill>
            <a:sysClr val="window" lastClr="FFFFFF"/>
          </a:solidFill>
        </p:grpSpPr>
        <p:sp>
          <p:nvSpPr>
            <p:cNvPr id="54" name="Freeform 5">
              <a:extLst>
                <a:ext uri="{FF2B5EF4-FFF2-40B4-BE49-F238E27FC236}">
                  <a16:creationId xmlns="" xmlns:a16="http://schemas.microsoft.com/office/drawing/2014/main" id="{DAD737A6-1FDF-4E00-97AE-0DF3B576AE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9388" y="1193800"/>
              <a:ext cx="4470401" cy="4470400"/>
            </a:xfrm>
            <a:custGeom>
              <a:avLst/>
              <a:gdLst>
                <a:gd name="T0" fmla="*/ 1472 w 1472"/>
                <a:gd name="T1" fmla="*/ 197 h 1472"/>
                <a:gd name="T2" fmla="*/ 1472 w 1472"/>
                <a:gd name="T3" fmla="*/ 0 h 1472"/>
                <a:gd name="T4" fmla="*/ 0 w 1472"/>
                <a:gd name="T5" fmla="*/ 0 h 1472"/>
                <a:gd name="T6" fmla="*/ 0 w 1472"/>
                <a:gd name="T7" fmla="*/ 197 h 1472"/>
                <a:gd name="T8" fmla="*/ 50 w 1472"/>
                <a:gd name="T9" fmla="*/ 197 h 1472"/>
                <a:gd name="T10" fmla="*/ 50 w 1472"/>
                <a:gd name="T11" fmla="*/ 1177 h 1472"/>
                <a:gd name="T12" fmla="*/ 25 w 1472"/>
                <a:gd name="T13" fmla="*/ 1177 h 1472"/>
                <a:gd name="T14" fmla="*/ 0 w 1472"/>
                <a:gd name="T15" fmla="*/ 1202 h 1472"/>
                <a:gd name="T16" fmla="*/ 25 w 1472"/>
                <a:gd name="T17" fmla="*/ 1226 h 1472"/>
                <a:gd name="T18" fmla="*/ 711 w 1472"/>
                <a:gd name="T19" fmla="*/ 1226 h 1472"/>
                <a:gd name="T20" fmla="*/ 711 w 1472"/>
                <a:gd name="T21" fmla="*/ 1276 h 1472"/>
                <a:gd name="T22" fmla="*/ 712 w 1472"/>
                <a:gd name="T23" fmla="*/ 1279 h 1472"/>
                <a:gd name="T24" fmla="*/ 638 w 1472"/>
                <a:gd name="T25" fmla="*/ 1374 h 1472"/>
                <a:gd name="T26" fmla="*/ 736 w 1472"/>
                <a:gd name="T27" fmla="*/ 1472 h 1472"/>
                <a:gd name="T28" fmla="*/ 834 w 1472"/>
                <a:gd name="T29" fmla="*/ 1374 h 1472"/>
                <a:gd name="T30" fmla="*/ 760 w 1472"/>
                <a:gd name="T31" fmla="*/ 1279 h 1472"/>
                <a:gd name="T32" fmla="*/ 761 w 1472"/>
                <a:gd name="T33" fmla="*/ 1276 h 1472"/>
                <a:gd name="T34" fmla="*/ 761 w 1472"/>
                <a:gd name="T35" fmla="*/ 1226 h 1472"/>
                <a:gd name="T36" fmla="*/ 1447 w 1472"/>
                <a:gd name="T37" fmla="*/ 1226 h 1472"/>
                <a:gd name="T38" fmla="*/ 1472 w 1472"/>
                <a:gd name="T39" fmla="*/ 1202 h 1472"/>
                <a:gd name="T40" fmla="*/ 1447 w 1472"/>
                <a:gd name="T41" fmla="*/ 1177 h 1472"/>
                <a:gd name="T42" fmla="*/ 1423 w 1472"/>
                <a:gd name="T43" fmla="*/ 1177 h 1472"/>
                <a:gd name="T44" fmla="*/ 1423 w 1472"/>
                <a:gd name="T45" fmla="*/ 197 h 1472"/>
                <a:gd name="T46" fmla="*/ 1472 w 1472"/>
                <a:gd name="T47" fmla="*/ 197 h 1472"/>
                <a:gd name="T48" fmla="*/ 785 w 1472"/>
                <a:gd name="T49" fmla="*/ 1374 h 1472"/>
                <a:gd name="T50" fmla="*/ 736 w 1472"/>
                <a:gd name="T51" fmla="*/ 1423 h 1472"/>
                <a:gd name="T52" fmla="*/ 687 w 1472"/>
                <a:gd name="T53" fmla="*/ 1374 h 1472"/>
                <a:gd name="T54" fmla="*/ 736 w 1472"/>
                <a:gd name="T55" fmla="*/ 1325 h 1472"/>
                <a:gd name="T56" fmla="*/ 785 w 1472"/>
                <a:gd name="T57" fmla="*/ 1374 h 1472"/>
                <a:gd name="T58" fmla="*/ 50 w 1472"/>
                <a:gd name="T59" fmla="*/ 50 h 1472"/>
                <a:gd name="T60" fmla="*/ 1423 w 1472"/>
                <a:gd name="T61" fmla="*/ 50 h 1472"/>
                <a:gd name="T62" fmla="*/ 1423 w 1472"/>
                <a:gd name="T63" fmla="*/ 148 h 1472"/>
                <a:gd name="T64" fmla="*/ 50 w 1472"/>
                <a:gd name="T65" fmla="*/ 148 h 1472"/>
                <a:gd name="T66" fmla="*/ 50 w 1472"/>
                <a:gd name="T67" fmla="*/ 50 h 1472"/>
                <a:gd name="T68" fmla="*/ 1374 w 1472"/>
                <a:gd name="T69" fmla="*/ 1177 h 1472"/>
                <a:gd name="T70" fmla="*/ 98 w 1472"/>
                <a:gd name="T71" fmla="*/ 1177 h 1472"/>
                <a:gd name="T72" fmla="*/ 98 w 1472"/>
                <a:gd name="T73" fmla="*/ 197 h 1472"/>
                <a:gd name="T74" fmla="*/ 1374 w 1472"/>
                <a:gd name="T75" fmla="*/ 197 h 1472"/>
                <a:gd name="T76" fmla="*/ 1374 w 1472"/>
                <a:gd name="T77" fmla="*/ 1177 h 1472"/>
                <a:gd name="T78" fmla="*/ 1374 w 1472"/>
                <a:gd name="T79" fmla="*/ 1177 h 1472"/>
                <a:gd name="T80" fmla="*/ 1374 w 1472"/>
                <a:gd name="T81" fmla="*/ 1177 h 1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2" h="1472">
                  <a:moveTo>
                    <a:pt x="1472" y="197"/>
                  </a:moveTo>
                  <a:cubicBezTo>
                    <a:pt x="1472" y="0"/>
                    <a:pt x="1472" y="0"/>
                    <a:pt x="14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50" y="197"/>
                    <a:pt x="50" y="197"/>
                    <a:pt x="50" y="197"/>
                  </a:cubicBezTo>
                  <a:cubicBezTo>
                    <a:pt x="50" y="1177"/>
                    <a:pt x="50" y="1177"/>
                    <a:pt x="50" y="1177"/>
                  </a:cubicBezTo>
                  <a:cubicBezTo>
                    <a:pt x="25" y="1177"/>
                    <a:pt x="25" y="1177"/>
                    <a:pt x="25" y="1177"/>
                  </a:cubicBezTo>
                  <a:cubicBezTo>
                    <a:pt x="11" y="1177"/>
                    <a:pt x="0" y="1188"/>
                    <a:pt x="0" y="1202"/>
                  </a:cubicBezTo>
                  <a:cubicBezTo>
                    <a:pt x="0" y="1215"/>
                    <a:pt x="11" y="1226"/>
                    <a:pt x="25" y="1226"/>
                  </a:cubicBezTo>
                  <a:cubicBezTo>
                    <a:pt x="711" y="1226"/>
                    <a:pt x="711" y="1226"/>
                    <a:pt x="711" y="1226"/>
                  </a:cubicBezTo>
                  <a:cubicBezTo>
                    <a:pt x="711" y="1276"/>
                    <a:pt x="711" y="1276"/>
                    <a:pt x="711" y="1276"/>
                  </a:cubicBezTo>
                  <a:cubicBezTo>
                    <a:pt x="711" y="1277"/>
                    <a:pt x="712" y="1278"/>
                    <a:pt x="712" y="1279"/>
                  </a:cubicBezTo>
                  <a:cubicBezTo>
                    <a:pt x="670" y="1290"/>
                    <a:pt x="638" y="1328"/>
                    <a:pt x="638" y="1374"/>
                  </a:cubicBezTo>
                  <a:cubicBezTo>
                    <a:pt x="638" y="1428"/>
                    <a:pt x="682" y="1472"/>
                    <a:pt x="736" y="1472"/>
                  </a:cubicBezTo>
                  <a:cubicBezTo>
                    <a:pt x="790" y="1472"/>
                    <a:pt x="834" y="1428"/>
                    <a:pt x="834" y="1374"/>
                  </a:cubicBezTo>
                  <a:cubicBezTo>
                    <a:pt x="834" y="1328"/>
                    <a:pt x="802" y="1290"/>
                    <a:pt x="760" y="1279"/>
                  </a:cubicBezTo>
                  <a:cubicBezTo>
                    <a:pt x="760" y="1278"/>
                    <a:pt x="761" y="1277"/>
                    <a:pt x="761" y="1276"/>
                  </a:cubicBezTo>
                  <a:cubicBezTo>
                    <a:pt x="761" y="1226"/>
                    <a:pt x="761" y="1226"/>
                    <a:pt x="761" y="1226"/>
                  </a:cubicBezTo>
                  <a:cubicBezTo>
                    <a:pt x="1447" y="1226"/>
                    <a:pt x="1447" y="1226"/>
                    <a:pt x="1447" y="1226"/>
                  </a:cubicBezTo>
                  <a:cubicBezTo>
                    <a:pt x="1461" y="1226"/>
                    <a:pt x="1472" y="1215"/>
                    <a:pt x="1472" y="1202"/>
                  </a:cubicBezTo>
                  <a:cubicBezTo>
                    <a:pt x="1472" y="1188"/>
                    <a:pt x="1461" y="1177"/>
                    <a:pt x="1447" y="1177"/>
                  </a:cubicBezTo>
                  <a:cubicBezTo>
                    <a:pt x="1423" y="1177"/>
                    <a:pt x="1423" y="1177"/>
                    <a:pt x="1423" y="1177"/>
                  </a:cubicBezTo>
                  <a:cubicBezTo>
                    <a:pt x="1423" y="197"/>
                    <a:pt x="1423" y="197"/>
                    <a:pt x="1423" y="197"/>
                  </a:cubicBezTo>
                  <a:lnTo>
                    <a:pt x="1472" y="197"/>
                  </a:lnTo>
                  <a:close/>
                  <a:moveTo>
                    <a:pt x="785" y="1374"/>
                  </a:moveTo>
                  <a:cubicBezTo>
                    <a:pt x="785" y="1401"/>
                    <a:pt x="763" y="1423"/>
                    <a:pt x="736" y="1423"/>
                  </a:cubicBezTo>
                  <a:cubicBezTo>
                    <a:pt x="709" y="1423"/>
                    <a:pt x="687" y="1401"/>
                    <a:pt x="687" y="1374"/>
                  </a:cubicBezTo>
                  <a:cubicBezTo>
                    <a:pt x="687" y="1347"/>
                    <a:pt x="709" y="1325"/>
                    <a:pt x="736" y="1325"/>
                  </a:cubicBezTo>
                  <a:cubicBezTo>
                    <a:pt x="763" y="1325"/>
                    <a:pt x="785" y="1347"/>
                    <a:pt x="785" y="1374"/>
                  </a:cubicBezTo>
                  <a:close/>
                  <a:moveTo>
                    <a:pt x="50" y="50"/>
                  </a:moveTo>
                  <a:cubicBezTo>
                    <a:pt x="1423" y="50"/>
                    <a:pt x="1423" y="50"/>
                    <a:pt x="1423" y="50"/>
                  </a:cubicBezTo>
                  <a:cubicBezTo>
                    <a:pt x="1423" y="148"/>
                    <a:pt x="1423" y="148"/>
                    <a:pt x="1423" y="148"/>
                  </a:cubicBezTo>
                  <a:cubicBezTo>
                    <a:pt x="50" y="148"/>
                    <a:pt x="50" y="148"/>
                    <a:pt x="50" y="148"/>
                  </a:cubicBezTo>
                  <a:lnTo>
                    <a:pt x="50" y="50"/>
                  </a:lnTo>
                  <a:close/>
                  <a:moveTo>
                    <a:pt x="1374" y="1177"/>
                  </a:moveTo>
                  <a:cubicBezTo>
                    <a:pt x="98" y="1177"/>
                    <a:pt x="98" y="1177"/>
                    <a:pt x="98" y="1177"/>
                  </a:cubicBezTo>
                  <a:cubicBezTo>
                    <a:pt x="98" y="197"/>
                    <a:pt x="98" y="197"/>
                    <a:pt x="98" y="197"/>
                  </a:cubicBezTo>
                  <a:cubicBezTo>
                    <a:pt x="1374" y="197"/>
                    <a:pt x="1374" y="197"/>
                    <a:pt x="1374" y="197"/>
                  </a:cubicBezTo>
                  <a:lnTo>
                    <a:pt x="1374" y="1177"/>
                  </a:lnTo>
                  <a:close/>
                  <a:moveTo>
                    <a:pt x="1374" y="1177"/>
                  </a:moveTo>
                  <a:cubicBezTo>
                    <a:pt x="1374" y="1177"/>
                    <a:pt x="1374" y="1177"/>
                    <a:pt x="1374" y="11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>
                <a:defRPr/>
              </a:pPr>
              <a:endParaRPr lang="en-IN" sz="1799" kern="0">
                <a:solidFill>
                  <a:prstClr val="black"/>
                </a:solidFill>
              </a:endParaRPr>
            </a:p>
          </p:txBody>
        </p:sp>
        <p:sp>
          <p:nvSpPr>
            <p:cNvPr id="55" name="Freeform 6">
              <a:extLst>
                <a:ext uri="{FF2B5EF4-FFF2-40B4-BE49-F238E27FC236}">
                  <a16:creationId xmlns="" xmlns:a16="http://schemas.microsoft.com/office/drawing/2014/main" id="{DC5C6061-2CD2-4DBC-BE03-EF9183082E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536825"/>
              <a:ext cx="819150" cy="147638"/>
            </a:xfrm>
            <a:custGeom>
              <a:avLst/>
              <a:gdLst>
                <a:gd name="T0" fmla="*/ 25 w 270"/>
                <a:gd name="T1" fmla="*/ 49 h 49"/>
                <a:gd name="T2" fmla="*/ 245 w 270"/>
                <a:gd name="T3" fmla="*/ 49 h 49"/>
                <a:gd name="T4" fmla="*/ 270 w 270"/>
                <a:gd name="T5" fmla="*/ 24 h 49"/>
                <a:gd name="T6" fmla="*/ 245 w 270"/>
                <a:gd name="T7" fmla="*/ 0 h 49"/>
                <a:gd name="T8" fmla="*/ 25 w 270"/>
                <a:gd name="T9" fmla="*/ 0 h 49"/>
                <a:gd name="T10" fmla="*/ 0 w 270"/>
                <a:gd name="T11" fmla="*/ 24 h 49"/>
                <a:gd name="T12" fmla="*/ 25 w 270"/>
                <a:gd name="T13" fmla="*/ 49 h 49"/>
                <a:gd name="T14" fmla="*/ 25 w 270"/>
                <a:gd name="T15" fmla="*/ 49 h 49"/>
                <a:gd name="T16" fmla="*/ 25 w 270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49">
                  <a:moveTo>
                    <a:pt x="25" y="49"/>
                  </a:moveTo>
                  <a:cubicBezTo>
                    <a:pt x="245" y="49"/>
                    <a:pt x="245" y="49"/>
                    <a:pt x="245" y="49"/>
                  </a:cubicBezTo>
                  <a:cubicBezTo>
                    <a:pt x="259" y="49"/>
                    <a:pt x="270" y="38"/>
                    <a:pt x="270" y="24"/>
                  </a:cubicBezTo>
                  <a:cubicBezTo>
                    <a:pt x="270" y="11"/>
                    <a:pt x="259" y="0"/>
                    <a:pt x="24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>
                <a:defRPr/>
              </a:pPr>
              <a:endParaRPr lang="en-IN" sz="1799" kern="0">
                <a:solidFill>
                  <a:prstClr val="black"/>
                </a:solidFill>
              </a:endParaRPr>
            </a:p>
          </p:txBody>
        </p:sp>
        <p:sp>
          <p:nvSpPr>
            <p:cNvPr id="56" name="Freeform 7">
              <a:extLst>
                <a:ext uri="{FF2B5EF4-FFF2-40B4-BE49-F238E27FC236}">
                  <a16:creationId xmlns="" xmlns:a16="http://schemas.microsoft.com/office/drawing/2014/main" id="{1A2C93A8-F05E-4B83-ABB2-C5EE60C3FE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311400"/>
              <a:ext cx="522288" cy="149225"/>
            </a:xfrm>
            <a:custGeom>
              <a:avLst/>
              <a:gdLst>
                <a:gd name="T0" fmla="*/ 25 w 172"/>
                <a:gd name="T1" fmla="*/ 49 h 49"/>
                <a:gd name="T2" fmla="*/ 147 w 172"/>
                <a:gd name="T3" fmla="*/ 49 h 49"/>
                <a:gd name="T4" fmla="*/ 172 w 172"/>
                <a:gd name="T5" fmla="*/ 25 h 49"/>
                <a:gd name="T6" fmla="*/ 147 w 172"/>
                <a:gd name="T7" fmla="*/ 0 h 49"/>
                <a:gd name="T8" fmla="*/ 25 w 172"/>
                <a:gd name="T9" fmla="*/ 0 h 49"/>
                <a:gd name="T10" fmla="*/ 0 w 172"/>
                <a:gd name="T11" fmla="*/ 25 h 49"/>
                <a:gd name="T12" fmla="*/ 25 w 172"/>
                <a:gd name="T13" fmla="*/ 49 h 49"/>
                <a:gd name="T14" fmla="*/ 25 w 172"/>
                <a:gd name="T15" fmla="*/ 49 h 49"/>
                <a:gd name="T16" fmla="*/ 25 w 172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49">
                  <a:moveTo>
                    <a:pt x="25" y="49"/>
                  </a:moveTo>
                  <a:cubicBezTo>
                    <a:pt x="147" y="49"/>
                    <a:pt x="147" y="49"/>
                    <a:pt x="147" y="49"/>
                  </a:cubicBezTo>
                  <a:cubicBezTo>
                    <a:pt x="161" y="49"/>
                    <a:pt x="172" y="38"/>
                    <a:pt x="172" y="25"/>
                  </a:cubicBezTo>
                  <a:cubicBezTo>
                    <a:pt x="172" y="11"/>
                    <a:pt x="161" y="0"/>
                    <a:pt x="14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>
                <a:defRPr/>
              </a:pPr>
              <a:endParaRPr lang="en-IN" sz="1799" kern="0">
                <a:solidFill>
                  <a:prstClr val="black"/>
                </a:solidFill>
              </a:endParaRPr>
            </a:p>
          </p:txBody>
        </p:sp>
        <p:sp>
          <p:nvSpPr>
            <p:cNvPr id="57" name="Freeform 8">
              <a:extLst>
                <a:ext uri="{FF2B5EF4-FFF2-40B4-BE49-F238E27FC236}">
                  <a16:creationId xmlns="" xmlns:a16="http://schemas.microsoft.com/office/drawing/2014/main" id="{31FB0E8B-7DBF-43B9-AA69-9F592FEB0D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757488"/>
              <a:ext cx="819150" cy="149225"/>
            </a:xfrm>
            <a:custGeom>
              <a:avLst/>
              <a:gdLst>
                <a:gd name="T0" fmla="*/ 25 w 270"/>
                <a:gd name="T1" fmla="*/ 49 h 49"/>
                <a:gd name="T2" fmla="*/ 245 w 270"/>
                <a:gd name="T3" fmla="*/ 49 h 49"/>
                <a:gd name="T4" fmla="*/ 270 w 270"/>
                <a:gd name="T5" fmla="*/ 25 h 49"/>
                <a:gd name="T6" fmla="*/ 245 w 270"/>
                <a:gd name="T7" fmla="*/ 0 h 49"/>
                <a:gd name="T8" fmla="*/ 25 w 270"/>
                <a:gd name="T9" fmla="*/ 0 h 49"/>
                <a:gd name="T10" fmla="*/ 0 w 270"/>
                <a:gd name="T11" fmla="*/ 25 h 49"/>
                <a:gd name="T12" fmla="*/ 25 w 270"/>
                <a:gd name="T13" fmla="*/ 49 h 49"/>
                <a:gd name="T14" fmla="*/ 25 w 270"/>
                <a:gd name="T15" fmla="*/ 49 h 49"/>
                <a:gd name="T16" fmla="*/ 25 w 270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49">
                  <a:moveTo>
                    <a:pt x="25" y="49"/>
                  </a:moveTo>
                  <a:cubicBezTo>
                    <a:pt x="245" y="49"/>
                    <a:pt x="245" y="49"/>
                    <a:pt x="245" y="49"/>
                  </a:cubicBezTo>
                  <a:cubicBezTo>
                    <a:pt x="259" y="49"/>
                    <a:pt x="270" y="38"/>
                    <a:pt x="270" y="25"/>
                  </a:cubicBezTo>
                  <a:cubicBezTo>
                    <a:pt x="270" y="11"/>
                    <a:pt x="259" y="0"/>
                    <a:pt x="24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>
                <a:defRPr/>
              </a:pPr>
              <a:endParaRPr lang="en-IN" sz="1799" kern="0">
                <a:solidFill>
                  <a:prstClr val="black"/>
                </a:solidFill>
              </a:endParaRPr>
            </a:p>
          </p:txBody>
        </p:sp>
        <p:sp>
          <p:nvSpPr>
            <p:cNvPr id="58" name="Freeform 9">
              <a:extLst>
                <a:ext uri="{FF2B5EF4-FFF2-40B4-BE49-F238E27FC236}">
                  <a16:creationId xmlns="" xmlns:a16="http://schemas.microsoft.com/office/drawing/2014/main" id="{75561420-0239-49B6-9DC9-46472C20B8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75000" y="2833688"/>
              <a:ext cx="2835276" cy="1487488"/>
            </a:xfrm>
            <a:custGeom>
              <a:avLst/>
              <a:gdLst>
                <a:gd name="T0" fmla="*/ 9 w 934"/>
                <a:gd name="T1" fmla="*/ 483 h 490"/>
                <a:gd name="T2" fmla="*/ 27 w 934"/>
                <a:gd name="T3" fmla="*/ 490 h 490"/>
                <a:gd name="T4" fmla="*/ 44 w 934"/>
                <a:gd name="T5" fmla="*/ 483 h 490"/>
                <a:gd name="T6" fmla="*/ 336 w 934"/>
                <a:gd name="T7" fmla="*/ 192 h 490"/>
                <a:gd name="T8" fmla="*/ 539 w 934"/>
                <a:gd name="T9" fmla="*/ 395 h 490"/>
                <a:gd name="T10" fmla="*/ 556 w 934"/>
                <a:gd name="T11" fmla="*/ 402 h 490"/>
                <a:gd name="T12" fmla="*/ 574 w 934"/>
                <a:gd name="T13" fmla="*/ 395 h 490"/>
                <a:gd name="T14" fmla="*/ 885 w 934"/>
                <a:gd name="T15" fmla="*/ 84 h 490"/>
                <a:gd name="T16" fmla="*/ 885 w 934"/>
                <a:gd name="T17" fmla="*/ 196 h 490"/>
                <a:gd name="T18" fmla="*/ 909 w 934"/>
                <a:gd name="T19" fmla="*/ 221 h 490"/>
                <a:gd name="T20" fmla="*/ 934 w 934"/>
                <a:gd name="T21" fmla="*/ 196 h 490"/>
                <a:gd name="T22" fmla="*/ 934 w 934"/>
                <a:gd name="T23" fmla="*/ 24 h 490"/>
                <a:gd name="T24" fmla="*/ 932 w 934"/>
                <a:gd name="T25" fmla="*/ 15 h 490"/>
                <a:gd name="T26" fmla="*/ 919 w 934"/>
                <a:gd name="T27" fmla="*/ 2 h 490"/>
                <a:gd name="T28" fmla="*/ 909 w 934"/>
                <a:gd name="T29" fmla="*/ 0 h 490"/>
                <a:gd name="T30" fmla="*/ 738 w 934"/>
                <a:gd name="T31" fmla="*/ 0 h 490"/>
                <a:gd name="T32" fmla="*/ 713 w 934"/>
                <a:gd name="T33" fmla="*/ 24 h 490"/>
                <a:gd name="T34" fmla="*/ 738 w 934"/>
                <a:gd name="T35" fmla="*/ 49 h 490"/>
                <a:gd name="T36" fmla="*/ 850 w 934"/>
                <a:gd name="T37" fmla="*/ 49 h 490"/>
                <a:gd name="T38" fmla="*/ 556 w 934"/>
                <a:gd name="T39" fmla="*/ 343 h 490"/>
                <a:gd name="T40" fmla="*/ 353 w 934"/>
                <a:gd name="T41" fmla="*/ 140 h 490"/>
                <a:gd name="T42" fmla="*/ 318 w 934"/>
                <a:gd name="T43" fmla="*/ 140 h 490"/>
                <a:gd name="T44" fmla="*/ 9 w 934"/>
                <a:gd name="T45" fmla="*/ 448 h 490"/>
                <a:gd name="T46" fmla="*/ 9 w 934"/>
                <a:gd name="T47" fmla="*/ 483 h 490"/>
                <a:gd name="T48" fmla="*/ 9 w 934"/>
                <a:gd name="T49" fmla="*/ 483 h 490"/>
                <a:gd name="T50" fmla="*/ 9 w 934"/>
                <a:gd name="T51" fmla="*/ 483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4" h="490">
                  <a:moveTo>
                    <a:pt x="9" y="483"/>
                  </a:moveTo>
                  <a:cubicBezTo>
                    <a:pt x="14" y="488"/>
                    <a:pt x="20" y="490"/>
                    <a:pt x="27" y="490"/>
                  </a:cubicBezTo>
                  <a:cubicBezTo>
                    <a:pt x="33" y="490"/>
                    <a:pt x="39" y="488"/>
                    <a:pt x="44" y="483"/>
                  </a:cubicBezTo>
                  <a:cubicBezTo>
                    <a:pt x="336" y="192"/>
                    <a:pt x="336" y="192"/>
                    <a:pt x="336" y="192"/>
                  </a:cubicBezTo>
                  <a:cubicBezTo>
                    <a:pt x="539" y="395"/>
                    <a:pt x="539" y="395"/>
                    <a:pt x="539" y="395"/>
                  </a:cubicBezTo>
                  <a:cubicBezTo>
                    <a:pt x="544" y="400"/>
                    <a:pt x="550" y="402"/>
                    <a:pt x="556" y="402"/>
                  </a:cubicBezTo>
                  <a:cubicBezTo>
                    <a:pt x="563" y="402"/>
                    <a:pt x="569" y="400"/>
                    <a:pt x="574" y="395"/>
                  </a:cubicBezTo>
                  <a:cubicBezTo>
                    <a:pt x="885" y="84"/>
                    <a:pt x="885" y="84"/>
                    <a:pt x="885" y="84"/>
                  </a:cubicBezTo>
                  <a:cubicBezTo>
                    <a:pt x="885" y="196"/>
                    <a:pt x="885" y="196"/>
                    <a:pt x="885" y="196"/>
                  </a:cubicBezTo>
                  <a:cubicBezTo>
                    <a:pt x="885" y="210"/>
                    <a:pt x="896" y="221"/>
                    <a:pt x="909" y="221"/>
                  </a:cubicBezTo>
                  <a:cubicBezTo>
                    <a:pt x="923" y="221"/>
                    <a:pt x="934" y="210"/>
                    <a:pt x="934" y="196"/>
                  </a:cubicBezTo>
                  <a:cubicBezTo>
                    <a:pt x="934" y="24"/>
                    <a:pt x="934" y="24"/>
                    <a:pt x="934" y="24"/>
                  </a:cubicBezTo>
                  <a:cubicBezTo>
                    <a:pt x="934" y="21"/>
                    <a:pt x="933" y="18"/>
                    <a:pt x="932" y="15"/>
                  </a:cubicBezTo>
                  <a:cubicBezTo>
                    <a:pt x="930" y="9"/>
                    <a:pt x="925" y="4"/>
                    <a:pt x="919" y="2"/>
                  </a:cubicBezTo>
                  <a:cubicBezTo>
                    <a:pt x="916" y="1"/>
                    <a:pt x="913" y="0"/>
                    <a:pt x="90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24" y="0"/>
                    <a:pt x="713" y="11"/>
                    <a:pt x="713" y="24"/>
                  </a:cubicBezTo>
                  <a:cubicBezTo>
                    <a:pt x="713" y="38"/>
                    <a:pt x="724" y="49"/>
                    <a:pt x="738" y="49"/>
                  </a:cubicBezTo>
                  <a:cubicBezTo>
                    <a:pt x="850" y="49"/>
                    <a:pt x="850" y="49"/>
                    <a:pt x="850" y="49"/>
                  </a:cubicBezTo>
                  <a:cubicBezTo>
                    <a:pt x="556" y="343"/>
                    <a:pt x="556" y="343"/>
                    <a:pt x="556" y="343"/>
                  </a:cubicBezTo>
                  <a:cubicBezTo>
                    <a:pt x="353" y="140"/>
                    <a:pt x="353" y="140"/>
                    <a:pt x="353" y="140"/>
                  </a:cubicBezTo>
                  <a:cubicBezTo>
                    <a:pt x="343" y="130"/>
                    <a:pt x="328" y="130"/>
                    <a:pt x="318" y="140"/>
                  </a:cubicBezTo>
                  <a:cubicBezTo>
                    <a:pt x="9" y="448"/>
                    <a:pt x="9" y="448"/>
                    <a:pt x="9" y="448"/>
                  </a:cubicBezTo>
                  <a:cubicBezTo>
                    <a:pt x="0" y="458"/>
                    <a:pt x="0" y="474"/>
                    <a:pt x="9" y="483"/>
                  </a:cubicBezTo>
                  <a:close/>
                  <a:moveTo>
                    <a:pt x="9" y="483"/>
                  </a:moveTo>
                  <a:cubicBezTo>
                    <a:pt x="9" y="483"/>
                    <a:pt x="9" y="483"/>
                    <a:pt x="9" y="48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>
                <a:defRPr/>
              </a:pPr>
              <a:endParaRPr lang="en-IN" sz="1799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941930" y="1104698"/>
            <a:ext cx="2170868" cy="1939013"/>
            <a:chOff x="2902686" y="1055077"/>
            <a:chExt cx="6383452" cy="5342216"/>
          </a:xfrm>
        </p:grpSpPr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xmlns="" id="{78C24864-1BBE-4620-9735-A9F079521199}"/>
                </a:ext>
              </a:extLst>
            </p:cNvPr>
            <p:cNvGrpSpPr/>
            <p:nvPr/>
          </p:nvGrpSpPr>
          <p:grpSpPr>
            <a:xfrm>
              <a:off x="2902686" y="1055077"/>
              <a:ext cx="6383452" cy="5342216"/>
              <a:chOff x="-3232150" y="1073150"/>
              <a:chExt cx="6034088" cy="5049838"/>
            </a:xfrm>
          </p:grpSpPr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xmlns="" id="{A75C429A-2783-4865-825D-7C12E8C4A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5900" y="1073150"/>
                <a:ext cx="2030413" cy="2817813"/>
              </a:xfrm>
              <a:custGeom>
                <a:avLst/>
                <a:gdLst>
                  <a:gd name="T0" fmla="*/ 0 w 570"/>
                  <a:gd name="T1" fmla="*/ 0 h 790"/>
                  <a:gd name="T2" fmla="*/ 0 w 570"/>
                  <a:gd name="T3" fmla="*/ 790 h 790"/>
                  <a:gd name="T4" fmla="*/ 570 w 570"/>
                  <a:gd name="T5" fmla="*/ 220 h 790"/>
                  <a:gd name="T6" fmla="*/ 0 w 570"/>
                  <a:gd name="T7" fmla="*/ 0 h 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0" h="790">
                    <a:moveTo>
                      <a:pt x="0" y="0"/>
                    </a:moveTo>
                    <a:cubicBezTo>
                      <a:pt x="0" y="790"/>
                      <a:pt x="0" y="790"/>
                      <a:pt x="0" y="790"/>
                    </a:cubicBezTo>
                    <a:cubicBezTo>
                      <a:pt x="570" y="220"/>
                      <a:pt x="570" y="220"/>
                      <a:pt x="570" y="220"/>
                    </a:cubicBezTo>
                    <a:cubicBezTo>
                      <a:pt x="420" y="84"/>
                      <a:pt x="220" y="0"/>
                      <a:pt x="0" y="0"/>
                    </a:cubicBezTo>
                    <a:close/>
                  </a:path>
                </a:pathLst>
              </a:custGeom>
              <a:solidFill>
                <a:srgbClr val="F69200">
                  <a:lumMod val="75000"/>
                  <a:alpha val="8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xmlns="" id="{0E6557E6-DC9F-4290-957E-50A565F918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44725" y="1073150"/>
                <a:ext cx="2028825" cy="2817813"/>
              </a:xfrm>
              <a:custGeom>
                <a:avLst/>
                <a:gdLst>
                  <a:gd name="T0" fmla="*/ 0 w 569"/>
                  <a:gd name="T1" fmla="*/ 220 h 790"/>
                  <a:gd name="T2" fmla="*/ 569 w 569"/>
                  <a:gd name="T3" fmla="*/ 790 h 790"/>
                  <a:gd name="T4" fmla="*/ 569 w 569"/>
                  <a:gd name="T5" fmla="*/ 0 h 790"/>
                  <a:gd name="T6" fmla="*/ 0 w 569"/>
                  <a:gd name="T7" fmla="*/ 220 h 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9" h="790">
                    <a:moveTo>
                      <a:pt x="0" y="220"/>
                    </a:moveTo>
                    <a:cubicBezTo>
                      <a:pt x="569" y="790"/>
                      <a:pt x="569" y="790"/>
                      <a:pt x="569" y="790"/>
                    </a:cubicBezTo>
                    <a:cubicBezTo>
                      <a:pt x="569" y="0"/>
                      <a:pt x="569" y="0"/>
                      <a:pt x="569" y="0"/>
                    </a:cubicBezTo>
                    <a:cubicBezTo>
                      <a:pt x="350" y="0"/>
                      <a:pt x="150" y="84"/>
                      <a:pt x="0" y="220"/>
                    </a:cubicBezTo>
                    <a:close/>
                  </a:path>
                </a:pathLst>
              </a:custGeom>
              <a:solidFill>
                <a:srgbClr val="F692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xmlns="" id="{B7A26837-9180-407E-A2B9-B413CE461C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700" y="4090988"/>
                <a:ext cx="2814638" cy="2032000"/>
              </a:xfrm>
              <a:custGeom>
                <a:avLst/>
                <a:gdLst>
                  <a:gd name="T0" fmla="*/ 569 w 790"/>
                  <a:gd name="T1" fmla="*/ 570 h 570"/>
                  <a:gd name="T2" fmla="*/ 790 w 790"/>
                  <a:gd name="T3" fmla="*/ 0 h 570"/>
                  <a:gd name="T4" fmla="*/ 0 w 790"/>
                  <a:gd name="T5" fmla="*/ 0 h 570"/>
                  <a:gd name="T6" fmla="*/ 569 w 790"/>
                  <a:gd name="T7" fmla="*/ 57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0" h="570">
                    <a:moveTo>
                      <a:pt x="569" y="570"/>
                    </a:moveTo>
                    <a:cubicBezTo>
                      <a:pt x="706" y="419"/>
                      <a:pt x="790" y="220"/>
                      <a:pt x="79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569" y="570"/>
                    </a:lnTo>
                    <a:close/>
                  </a:path>
                </a:pathLst>
              </a:custGeom>
              <a:solidFill>
                <a:srgbClr val="838383">
                  <a:lumMod val="75000"/>
                  <a:alpha val="8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xmlns="" id="{AE44DEAF-CDBE-4F34-BD29-365B147E8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700" y="2062163"/>
                <a:ext cx="2814638" cy="2028825"/>
              </a:xfrm>
              <a:custGeom>
                <a:avLst/>
                <a:gdLst>
                  <a:gd name="T0" fmla="*/ 0 w 790"/>
                  <a:gd name="T1" fmla="*/ 569 h 569"/>
                  <a:gd name="T2" fmla="*/ 790 w 790"/>
                  <a:gd name="T3" fmla="*/ 569 h 569"/>
                  <a:gd name="T4" fmla="*/ 569 w 790"/>
                  <a:gd name="T5" fmla="*/ 0 h 569"/>
                  <a:gd name="T6" fmla="*/ 0 w 790"/>
                  <a:gd name="T7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0" h="569">
                    <a:moveTo>
                      <a:pt x="0" y="569"/>
                    </a:moveTo>
                    <a:cubicBezTo>
                      <a:pt x="790" y="569"/>
                      <a:pt x="790" y="569"/>
                      <a:pt x="790" y="569"/>
                    </a:cubicBezTo>
                    <a:cubicBezTo>
                      <a:pt x="790" y="350"/>
                      <a:pt x="706" y="150"/>
                      <a:pt x="569" y="0"/>
                    </a:cubicBezTo>
                    <a:lnTo>
                      <a:pt x="0" y="569"/>
                    </a:lnTo>
                    <a:close/>
                  </a:path>
                </a:pathLst>
              </a:custGeom>
              <a:solidFill>
                <a:srgbClr val="838383">
                  <a:alpha val="8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xmlns="" id="{1DA3892B-0D9A-43BB-BB4A-6EFF976634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32150" y="2062163"/>
                <a:ext cx="2816225" cy="2028825"/>
              </a:xfrm>
              <a:custGeom>
                <a:avLst/>
                <a:gdLst>
                  <a:gd name="T0" fmla="*/ 0 w 790"/>
                  <a:gd name="T1" fmla="*/ 569 h 569"/>
                  <a:gd name="T2" fmla="*/ 790 w 790"/>
                  <a:gd name="T3" fmla="*/ 569 h 569"/>
                  <a:gd name="T4" fmla="*/ 220 w 790"/>
                  <a:gd name="T5" fmla="*/ 0 h 569"/>
                  <a:gd name="T6" fmla="*/ 0 w 790"/>
                  <a:gd name="T7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0" h="569">
                    <a:moveTo>
                      <a:pt x="0" y="569"/>
                    </a:moveTo>
                    <a:cubicBezTo>
                      <a:pt x="790" y="569"/>
                      <a:pt x="790" y="569"/>
                      <a:pt x="790" y="569"/>
                    </a:cubicBezTo>
                    <a:cubicBezTo>
                      <a:pt x="220" y="0"/>
                      <a:pt x="220" y="0"/>
                      <a:pt x="220" y="0"/>
                    </a:cubicBezTo>
                    <a:cubicBezTo>
                      <a:pt x="84" y="150"/>
                      <a:pt x="0" y="350"/>
                      <a:pt x="0" y="569"/>
                    </a:cubicBezTo>
                    <a:close/>
                  </a:path>
                </a:pathLst>
              </a:custGeom>
              <a:solidFill>
                <a:srgbClr val="11A6F8">
                  <a:lumMod val="75000"/>
                  <a:alpha val="8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xmlns="" id="{0A69815D-9C3F-4A42-8610-49C326C9C2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32150" y="4090988"/>
                <a:ext cx="2816225" cy="2032000"/>
              </a:xfrm>
              <a:custGeom>
                <a:avLst/>
                <a:gdLst>
                  <a:gd name="T0" fmla="*/ 220 w 790"/>
                  <a:gd name="T1" fmla="*/ 570 h 570"/>
                  <a:gd name="T2" fmla="*/ 790 w 790"/>
                  <a:gd name="T3" fmla="*/ 0 h 570"/>
                  <a:gd name="T4" fmla="*/ 790 w 790"/>
                  <a:gd name="T5" fmla="*/ 0 h 570"/>
                  <a:gd name="T6" fmla="*/ 0 w 790"/>
                  <a:gd name="T7" fmla="*/ 0 h 570"/>
                  <a:gd name="T8" fmla="*/ 220 w 790"/>
                  <a:gd name="T9" fmla="*/ 57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0" h="570">
                    <a:moveTo>
                      <a:pt x="220" y="570"/>
                    </a:moveTo>
                    <a:cubicBezTo>
                      <a:pt x="790" y="0"/>
                      <a:pt x="790" y="0"/>
                      <a:pt x="790" y="0"/>
                    </a:cubicBezTo>
                    <a:cubicBezTo>
                      <a:pt x="790" y="0"/>
                      <a:pt x="790" y="0"/>
                      <a:pt x="7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20"/>
                      <a:pt x="84" y="419"/>
                      <a:pt x="220" y="570"/>
                    </a:cubicBezTo>
                    <a:close/>
                  </a:path>
                </a:pathLst>
              </a:custGeom>
              <a:solidFill>
                <a:srgbClr val="11A6F8">
                  <a:alpha val="8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3" name="Freeform 11">
                <a:extLst>
                  <a:ext uri="{FF2B5EF4-FFF2-40B4-BE49-F238E27FC236}">
                    <a16:creationId xmlns:a16="http://schemas.microsoft.com/office/drawing/2014/main" xmlns="" id="{67B357CB-2A0C-4223-B558-7039BD8892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5900" y="2297113"/>
                <a:ext cx="1165225" cy="1593850"/>
              </a:xfrm>
              <a:custGeom>
                <a:avLst/>
                <a:gdLst>
                  <a:gd name="T0" fmla="*/ 0 w 327"/>
                  <a:gd name="T1" fmla="*/ 447 h 447"/>
                  <a:gd name="T2" fmla="*/ 327 w 327"/>
                  <a:gd name="T3" fmla="*/ 120 h 447"/>
                  <a:gd name="T4" fmla="*/ 0 w 327"/>
                  <a:gd name="T5" fmla="*/ 0 h 447"/>
                  <a:gd name="T6" fmla="*/ 0 w 327"/>
                  <a:gd name="T7" fmla="*/ 447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7" h="447">
                    <a:moveTo>
                      <a:pt x="0" y="447"/>
                    </a:moveTo>
                    <a:cubicBezTo>
                      <a:pt x="327" y="120"/>
                      <a:pt x="327" y="120"/>
                      <a:pt x="327" y="120"/>
                    </a:cubicBezTo>
                    <a:cubicBezTo>
                      <a:pt x="239" y="45"/>
                      <a:pt x="125" y="0"/>
                      <a:pt x="0" y="0"/>
                    </a:cubicBezTo>
                    <a:lnTo>
                      <a:pt x="0" y="447"/>
                    </a:lnTo>
                    <a:close/>
                  </a:path>
                </a:pathLst>
              </a:custGeom>
              <a:solidFill>
                <a:srgbClr val="F69200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4" name="Freeform 12">
                <a:extLst>
                  <a:ext uri="{FF2B5EF4-FFF2-40B4-BE49-F238E27FC236}">
                    <a16:creationId xmlns:a16="http://schemas.microsoft.com/office/drawing/2014/main" xmlns="" id="{50A7D846-6111-4088-BFD1-CA8ECD600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77950" y="2297113"/>
                <a:ext cx="1162050" cy="1593850"/>
              </a:xfrm>
              <a:custGeom>
                <a:avLst/>
                <a:gdLst>
                  <a:gd name="T0" fmla="*/ 326 w 326"/>
                  <a:gd name="T1" fmla="*/ 0 h 447"/>
                  <a:gd name="T2" fmla="*/ 0 w 326"/>
                  <a:gd name="T3" fmla="*/ 120 h 447"/>
                  <a:gd name="T4" fmla="*/ 326 w 326"/>
                  <a:gd name="T5" fmla="*/ 447 h 447"/>
                  <a:gd name="T6" fmla="*/ 326 w 326"/>
                  <a:gd name="T7" fmla="*/ 0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6" h="447">
                    <a:moveTo>
                      <a:pt x="326" y="0"/>
                    </a:moveTo>
                    <a:cubicBezTo>
                      <a:pt x="202" y="0"/>
                      <a:pt x="88" y="45"/>
                      <a:pt x="0" y="120"/>
                    </a:cubicBezTo>
                    <a:cubicBezTo>
                      <a:pt x="326" y="447"/>
                      <a:pt x="326" y="447"/>
                      <a:pt x="326" y="447"/>
                    </a:cubicBezTo>
                    <a:lnTo>
                      <a:pt x="326" y="0"/>
                    </a:lnTo>
                    <a:close/>
                  </a:path>
                </a:pathLst>
              </a:custGeom>
              <a:solidFill>
                <a:srgbClr val="F69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5" name="Freeform 13">
                <a:extLst>
                  <a:ext uri="{FF2B5EF4-FFF2-40B4-BE49-F238E27FC236}">
                    <a16:creationId xmlns:a16="http://schemas.microsoft.com/office/drawing/2014/main" xmlns="" id="{58F2BA1F-42DA-4186-B5E8-53186F0E7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700" y="4090988"/>
                <a:ext cx="1592263" cy="1165225"/>
              </a:xfrm>
              <a:custGeom>
                <a:avLst/>
                <a:gdLst>
                  <a:gd name="T0" fmla="*/ 0 w 447"/>
                  <a:gd name="T1" fmla="*/ 0 h 327"/>
                  <a:gd name="T2" fmla="*/ 327 w 447"/>
                  <a:gd name="T3" fmla="*/ 327 h 327"/>
                  <a:gd name="T4" fmla="*/ 447 w 447"/>
                  <a:gd name="T5" fmla="*/ 0 h 327"/>
                  <a:gd name="T6" fmla="*/ 0 w 447"/>
                  <a:gd name="T7" fmla="*/ 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7" h="327">
                    <a:moveTo>
                      <a:pt x="0" y="0"/>
                    </a:moveTo>
                    <a:cubicBezTo>
                      <a:pt x="327" y="327"/>
                      <a:pt x="327" y="327"/>
                      <a:pt x="327" y="327"/>
                    </a:cubicBezTo>
                    <a:cubicBezTo>
                      <a:pt x="402" y="239"/>
                      <a:pt x="447" y="125"/>
                      <a:pt x="44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38383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6" name="Freeform 14">
                <a:extLst>
                  <a:ext uri="{FF2B5EF4-FFF2-40B4-BE49-F238E27FC236}">
                    <a16:creationId xmlns:a16="http://schemas.microsoft.com/office/drawing/2014/main" xmlns="" id="{9D25BB74-C6EA-4280-91CE-C59DADEC25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700" y="2928938"/>
                <a:ext cx="1592263" cy="1162050"/>
              </a:xfrm>
              <a:custGeom>
                <a:avLst/>
                <a:gdLst>
                  <a:gd name="T0" fmla="*/ 447 w 447"/>
                  <a:gd name="T1" fmla="*/ 326 h 326"/>
                  <a:gd name="T2" fmla="*/ 327 w 447"/>
                  <a:gd name="T3" fmla="*/ 0 h 326"/>
                  <a:gd name="T4" fmla="*/ 0 w 447"/>
                  <a:gd name="T5" fmla="*/ 326 h 326"/>
                  <a:gd name="T6" fmla="*/ 447 w 447"/>
                  <a:gd name="T7" fmla="*/ 326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7" h="326">
                    <a:moveTo>
                      <a:pt x="447" y="326"/>
                    </a:moveTo>
                    <a:cubicBezTo>
                      <a:pt x="447" y="202"/>
                      <a:pt x="402" y="88"/>
                      <a:pt x="327" y="0"/>
                    </a:cubicBezTo>
                    <a:cubicBezTo>
                      <a:pt x="0" y="326"/>
                      <a:pt x="0" y="326"/>
                      <a:pt x="0" y="326"/>
                    </a:cubicBezTo>
                    <a:lnTo>
                      <a:pt x="447" y="326"/>
                    </a:lnTo>
                    <a:close/>
                  </a:path>
                </a:pathLst>
              </a:custGeom>
              <a:solidFill>
                <a:srgbClr val="83838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7" name="Freeform 15">
                <a:extLst>
                  <a:ext uri="{FF2B5EF4-FFF2-40B4-BE49-F238E27FC236}">
                    <a16:creationId xmlns:a16="http://schemas.microsoft.com/office/drawing/2014/main" xmlns="" id="{EF100279-AB58-4481-AABD-9F27168AB0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09775" y="2928938"/>
                <a:ext cx="1593850" cy="1162050"/>
              </a:xfrm>
              <a:custGeom>
                <a:avLst/>
                <a:gdLst>
                  <a:gd name="T0" fmla="*/ 447 w 447"/>
                  <a:gd name="T1" fmla="*/ 326 h 326"/>
                  <a:gd name="T2" fmla="*/ 120 w 447"/>
                  <a:gd name="T3" fmla="*/ 0 h 326"/>
                  <a:gd name="T4" fmla="*/ 0 w 447"/>
                  <a:gd name="T5" fmla="*/ 326 h 326"/>
                  <a:gd name="T6" fmla="*/ 447 w 447"/>
                  <a:gd name="T7" fmla="*/ 326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7" h="326">
                    <a:moveTo>
                      <a:pt x="447" y="326"/>
                    </a:moveTo>
                    <a:cubicBezTo>
                      <a:pt x="120" y="0"/>
                      <a:pt x="120" y="0"/>
                      <a:pt x="120" y="0"/>
                    </a:cubicBezTo>
                    <a:cubicBezTo>
                      <a:pt x="45" y="88"/>
                      <a:pt x="0" y="202"/>
                      <a:pt x="0" y="326"/>
                    </a:cubicBezTo>
                    <a:lnTo>
                      <a:pt x="447" y="326"/>
                    </a:lnTo>
                    <a:close/>
                  </a:path>
                </a:pathLst>
              </a:custGeom>
              <a:solidFill>
                <a:srgbClr val="11A6F8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9" name="Freeform 16">
                <a:extLst>
                  <a:ext uri="{FF2B5EF4-FFF2-40B4-BE49-F238E27FC236}">
                    <a16:creationId xmlns:a16="http://schemas.microsoft.com/office/drawing/2014/main" xmlns="" id="{8C7284CF-E46D-411D-9278-5D283DC48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09775" y="4090988"/>
                <a:ext cx="1593850" cy="1165225"/>
              </a:xfrm>
              <a:custGeom>
                <a:avLst/>
                <a:gdLst>
                  <a:gd name="T0" fmla="*/ 447 w 447"/>
                  <a:gd name="T1" fmla="*/ 0 h 327"/>
                  <a:gd name="T2" fmla="*/ 0 w 447"/>
                  <a:gd name="T3" fmla="*/ 0 h 327"/>
                  <a:gd name="T4" fmla="*/ 120 w 447"/>
                  <a:gd name="T5" fmla="*/ 327 h 327"/>
                  <a:gd name="T6" fmla="*/ 447 w 447"/>
                  <a:gd name="T7" fmla="*/ 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7" h="327">
                    <a:moveTo>
                      <a:pt x="44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5"/>
                      <a:pt x="45" y="239"/>
                      <a:pt x="120" y="327"/>
                    </a:cubicBezTo>
                    <a:cubicBezTo>
                      <a:pt x="447" y="0"/>
                      <a:pt x="447" y="0"/>
                      <a:pt x="447" y="0"/>
                    </a:cubicBezTo>
                    <a:close/>
                  </a:path>
                </a:pathLst>
              </a:custGeom>
              <a:solidFill>
                <a:srgbClr val="11A6F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0" name="Oval 17">
                <a:extLst>
                  <a:ext uri="{FF2B5EF4-FFF2-40B4-BE49-F238E27FC236}">
                    <a16:creationId xmlns:a16="http://schemas.microsoft.com/office/drawing/2014/main" xmlns="" id="{E554F185-CC15-4144-8EAD-8DA4932EDE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59190" y="3447642"/>
                <a:ext cx="1288168" cy="1289868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xmlns="" id="{39958A21-D7B5-4CA4-9E2A-1AF7D4009E79}"/>
                </a:ext>
              </a:extLst>
            </p:cNvPr>
            <p:cNvGrpSpPr/>
            <p:nvPr/>
          </p:nvGrpSpPr>
          <p:grpSpPr>
            <a:xfrm>
              <a:off x="5761362" y="3928600"/>
              <a:ext cx="690543" cy="635657"/>
              <a:chOff x="7938" y="0"/>
              <a:chExt cx="7729538" cy="7115176"/>
            </a:xfrm>
          </p:grpSpPr>
          <p:sp>
            <p:nvSpPr>
              <p:cNvPr id="162" name="Freeform 15">
                <a:extLst>
                  <a:ext uri="{FF2B5EF4-FFF2-40B4-BE49-F238E27FC236}">
                    <a16:creationId xmlns:a16="http://schemas.microsoft.com/office/drawing/2014/main" xmlns="" id="{6FC8FEC8-FD14-41CD-AF6C-53F19F37F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2538" y="6034088"/>
                <a:ext cx="1155700" cy="930275"/>
              </a:xfrm>
              <a:custGeom>
                <a:avLst/>
                <a:gdLst>
                  <a:gd name="T0" fmla="*/ 728 w 728"/>
                  <a:gd name="T1" fmla="*/ 164 h 586"/>
                  <a:gd name="T2" fmla="*/ 489 w 728"/>
                  <a:gd name="T3" fmla="*/ 586 h 586"/>
                  <a:gd name="T4" fmla="*/ 0 w 728"/>
                  <a:gd name="T5" fmla="*/ 586 h 586"/>
                  <a:gd name="T6" fmla="*/ 332 w 728"/>
                  <a:gd name="T7" fmla="*/ 0 h 586"/>
                  <a:gd name="T8" fmla="*/ 728 w 728"/>
                  <a:gd name="T9" fmla="*/ 164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8" h="586">
                    <a:moveTo>
                      <a:pt x="728" y="164"/>
                    </a:moveTo>
                    <a:lnTo>
                      <a:pt x="489" y="586"/>
                    </a:lnTo>
                    <a:lnTo>
                      <a:pt x="0" y="586"/>
                    </a:lnTo>
                    <a:lnTo>
                      <a:pt x="332" y="0"/>
                    </a:lnTo>
                    <a:lnTo>
                      <a:pt x="728" y="164"/>
                    </a:lnTo>
                    <a:close/>
                  </a:path>
                </a:pathLst>
              </a:custGeom>
              <a:solidFill>
                <a:srgbClr val="11A6F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3" name="Freeform 16">
                <a:extLst>
                  <a:ext uri="{FF2B5EF4-FFF2-40B4-BE49-F238E27FC236}">
                    <a16:creationId xmlns:a16="http://schemas.microsoft.com/office/drawing/2014/main" xmlns="" id="{EF1AFF34-06C3-41C1-8CBC-2C9C6CB90D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9888" y="6034088"/>
                <a:ext cx="1157288" cy="930275"/>
              </a:xfrm>
              <a:custGeom>
                <a:avLst/>
                <a:gdLst>
                  <a:gd name="T0" fmla="*/ 0 w 729"/>
                  <a:gd name="T1" fmla="*/ 164 h 586"/>
                  <a:gd name="T2" fmla="*/ 240 w 729"/>
                  <a:gd name="T3" fmla="*/ 586 h 586"/>
                  <a:gd name="T4" fmla="*/ 729 w 729"/>
                  <a:gd name="T5" fmla="*/ 586 h 586"/>
                  <a:gd name="T6" fmla="*/ 397 w 729"/>
                  <a:gd name="T7" fmla="*/ 0 h 586"/>
                  <a:gd name="T8" fmla="*/ 0 w 729"/>
                  <a:gd name="T9" fmla="*/ 164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9" h="586">
                    <a:moveTo>
                      <a:pt x="0" y="164"/>
                    </a:moveTo>
                    <a:lnTo>
                      <a:pt x="240" y="586"/>
                    </a:lnTo>
                    <a:lnTo>
                      <a:pt x="729" y="586"/>
                    </a:lnTo>
                    <a:lnTo>
                      <a:pt x="397" y="0"/>
                    </a:lnTo>
                    <a:lnTo>
                      <a:pt x="0" y="164"/>
                    </a:lnTo>
                    <a:close/>
                  </a:path>
                </a:pathLst>
              </a:custGeom>
              <a:solidFill>
                <a:srgbClr val="11A6F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4" name="Oval 17">
                <a:extLst>
                  <a:ext uri="{FF2B5EF4-FFF2-40B4-BE49-F238E27FC236}">
                    <a16:creationId xmlns:a16="http://schemas.microsoft.com/office/drawing/2014/main" xmlns="" id="{DB569D7C-021C-4A3D-BB53-AAC8A62A0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751" y="150813"/>
                <a:ext cx="6270625" cy="6270625"/>
              </a:xfrm>
              <a:prstGeom prst="ellipse">
                <a:avLst/>
              </a:prstGeom>
              <a:solidFill>
                <a:srgbClr val="F69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5" name="Oval 18">
                <a:extLst>
                  <a:ext uri="{FF2B5EF4-FFF2-40B4-BE49-F238E27FC236}">
                    <a16:creationId xmlns:a16="http://schemas.microsoft.com/office/drawing/2014/main" xmlns="" id="{597C4ADE-19A1-4826-BA17-2B3A4416B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3951" y="1114425"/>
                <a:ext cx="4341813" cy="4343400"/>
              </a:xfrm>
              <a:prstGeom prst="ellipse">
                <a:avLst/>
              </a:pr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6" name="Oval 19">
                <a:extLst>
                  <a:ext uri="{FF2B5EF4-FFF2-40B4-BE49-F238E27FC236}">
                    <a16:creationId xmlns:a16="http://schemas.microsoft.com/office/drawing/2014/main" xmlns="" id="{19DB1E07-BFDF-469A-BA5D-07D5A9CF00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9151" y="2079625"/>
                <a:ext cx="2411413" cy="2413000"/>
              </a:xfrm>
              <a:prstGeom prst="ellipse">
                <a:avLst/>
              </a:prstGeom>
              <a:solidFill>
                <a:srgbClr val="F69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7" name="Freeform 20">
                <a:extLst>
                  <a:ext uri="{FF2B5EF4-FFF2-40B4-BE49-F238E27FC236}">
                    <a16:creationId xmlns:a16="http://schemas.microsoft.com/office/drawing/2014/main" xmlns="" id="{DA4A4EAC-A3F4-46C1-9ACC-232C8F421C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5763" y="2652713"/>
                <a:ext cx="2109788" cy="1266825"/>
              </a:xfrm>
              <a:custGeom>
                <a:avLst/>
                <a:gdLst>
                  <a:gd name="T0" fmla="*/ 398 w 1329"/>
                  <a:gd name="T1" fmla="*/ 0 h 798"/>
                  <a:gd name="T2" fmla="*/ 0 w 1329"/>
                  <a:gd name="T3" fmla="*/ 399 h 798"/>
                  <a:gd name="T4" fmla="*/ 398 w 1329"/>
                  <a:gd name="T5" fmla="*/ 798 h 798"/>
                  <a:gd name="T6" fmla="*/ 1329 w 1329"/>
                  <a:gd name="T7" fmla="*/ 798 h 798"/>
                  <a:gd name="T8" fmla="*/ 930 w 1329"/>
                  <a:gd name="T9" fmla="*/ 399 h 798"/>
                  <a:gd name="T10" fmla="*/ 1329 w 1329"/>
                  <a:gd name="T11" fmla="*/ 0 h 798"/>
                  <a:gd name="T12" fmla="*/ 398 w 1329"/>
                  <a:gd name="T13" fmla="*/ 0 h 7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29" h="798">
                    <a:moveTo>
                      <a:pt x="398" y="0"/>
                    </a:moveTo>
                    <a:lnTo>
                      <a:pt x="0" y="399"/>
                    </a:lnTo>
                    <a:lnTo>
                      <a:pt x="398" y="798"/>
                    </a:lnTo>
                    <a:lnTo>
                      <a:pt x="1329" y="798"/>
                    </a:lnTo>
                    <a:lnTo>
                      <a:pt x="930" y="399"/>
                    </a:lnTo>
                    <a:lnTo>
                      <a:pt x="1329" y="0"/>
                    </a:lnTo>
                    <a:lnTo>
                      <a:pt x="398" y="0"/>
                    </a:lnTo>
                    <a:close/>
                  </a:path>
                </a:pathLst>
              </a:custGeom>
              <a:solidFill>
                <a:srgbClr val="11A6F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8" name="Freeform 21">
                <a:extLst>
                  <a:ext uri="{FF2B5EF4-FFF2-40B4-BE49-F238E27FC236}">
                    <a16:creationId xmlns:a16="http://schemas.microsoft.com/office/drawing/2014/main" xmlns="" id="{1D1C95CE-20D9-479C-9D08-DEC8DDC5C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2488" y="1585913"/>
                <a:ext cx="334963" cy="317500"/>
              </a:xfrm>
              <a:custGeom>
                <a:avLst/>
                <a:gdLst>
                  <a:gd name="T0" fmla="*/ 17 w 89"/>
                  <a:gd name="T1" fmla="*/ 73 h 84"/>
                  <a:gd name="T2" fmla="*/ 45 w 89"/>
                  <a:gd name="T3" fmla="*/ 84 h 84"/>
                  <a:gd name="T4" fmla="*/ 73 w 89"/>
                  <a:gd name="T5" fmla="*/ 73 h 84"/>
                  <a:gd name="T6" fmla="*/ 73 w 89"/>
                  <a:gd name="T7" fmla="*/ 16 h 84"/>
                  <a:gd name="T8" fmla="*/ 73 w 89"/>
                  <a:gd name="T9" fmla="*/ 15 h 84"/>
                  <a:gd name="T10" fmla="*/ 16 w 89"/>
                  <a:gd name="T11" fmla="*/ 15 h 84"/>
                  <a:gd name="T12" fmla="*/ 16 w 89"/>
                  <a:gd name="T13" fmla="*/ 72 h 84"/>
                  <a:gd name="T14" fmla="*/ 17 w 89"/>
                  <a:gd name="T15" fmla="*/ 7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" h="84">
                    <a:moveTo>
                      <a:pt x="17" y="73"/>
                    </a:moveTo>
                    <a:cubicBezTo>
                      <a:pt x="24" y="80"/>
                      <a:pt x="35" y="84"/>
                      <a:pt x="45" y="84"/>
                    </a:cubicBezTo>
                    <a:cubicBezTo>
                      <a:pt x="55" y="84"/>
                      <a:pt x="65" y="80"/>
                      <a:pt x="73" y="73"/>
                    </a:cubicBezTo>
                    <a:cubicBezTo>
                      <a:pt x="89" y="57"/>
                      <a:pt x="89" y="32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57" y="0"/>
                      <a:pt x="32" y="0"/>
                      <a:pt x="16" y="15"/>
                    </a:cubicBezTo>
                    <a:cubicBezTo>
                      <a:pt x="0" y="31"/>
                      <a:pt x="0" y="56"/>
                      <a:pt x="16" y="72"/>
                    </a:cubicBezTo>
                    <a:lnTo>
                      <a:pt x="17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9" name="Freeform 22">
                <a:extLst>
                  <a:ext uri="{FF2B5EF4-FFF2-40B4-BE49-F238E27FC236}">
                    <a16:creationId xmlns:a16="http://schemas.microsoft.com/office/drawing/2014/main" xmlns="" id="{2ED58A1E-A4BB-4C42-87CD-EC86CE793E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38" y="0"/>
                <a:ext cx="7729538" cy="7115176"/>
              </a:xfrm>
              <a:custGeom>
                <a:avLst/>
                <a:gdLst>
                  <a:gd name="T0" fmla="*/ 2036 w 2051"/>
                  <a:gd name="T1" fmla="*/ 733 h 1888"/>
                  <a:gd name="T2" fmla="*/ 2008 w 2051"/>
                  <a:gd name="T3" fmla="*/ 664 h 1888"/>
                  <a:gd name="T4" fmla="*/ 1489 w 2051"/>
                  <a:gd name="T5" fmla="*/ 255 h 1888"/>
                  <a:gd name="T6" fmla="*/ 255 w 2051"/>
                  <a:gd name="T7" fmla="*/ 255 h 1888"/>
                  <a:gd name="T8" fmla="*/ 255 w 2051"/>
                  <a:gd name="T9" fmla="*/ 1489 h 1888"/>
                  <a:gd name="T10" fmla="*/ 295 w 2051"/>
                  <a:gd name="T11" fmla="*/ 1828 h 1888"/>
                  <a:gd name="T12" fmla="*/ 330 w 2051"/>
                  <a:gd name="T13" fmla="*/ 1888 h 1888"/>
                  <a:gd name="T14" fmla="*/ 571 w 2051"/>
                  <a:gd name="T15" fmla="*/ 1868 h 1888"/>
                  <a:gd name="T16" fmla="*/ 872 w 2051"/>
                  <a:gd name="T17" fmla="*/ 1744 h 1888"/>
                  <a:gd name="T18" fmla="*/ 1173 w 2051"/>
                  <a:gd name="T19" fmla="*/ 1868 h 1888"/>
                  <a:gd name="T20" fmla="*/ 1414 w 2051"/>
                  <a:gd name="T21" fmla="*/ 1888 h 1888"/>
                  <a:gd name="T22" fmla="*/ 1449 w 2051"/>
                  <a:gd name="T23" fmla="*/ 1828 h 1888"/>
                  <a:gd name="T24" fmla="*/ 1489 w 2051"/>
                  <a:gd name="T25" fmla="*/ 1489 h 1888"/>
                  <a:gd name="T26" fmla="*/ 2008 w 2051"/>
                  <a:gd name="T27" fmla="*/ 1080 h 1888"/>
                  <a:gd name="T28" fmla="*/ 2036 w 2051"/>
                  <a:gd name="T29" fmla="*/ 1011 h 1888"/>
                  <a:gd name="T30" fmla="*/ 1824 w 2051"/>
                  <a:gd name="T31" fmla="*/ 832 h 1888"/>
                  <a:gd name="T32" fmla="*/ 1632 w 2051"/>
                  <a:gd name="T33" fmla="*/ 744 h 1888"/>
                  <a:gd name="T34" fmla="*/ 1824 w 2051"/>
                  <a:gd name="T35" fmla="*/ 832 h 1888"/>
                  <a:gd name="T36" fmla="*/ 399 w 2051"/>
                  <a:gd name="T37" fmla="*/ 1808 h 1888"/>
                  <a:gd name="T38" fmla="*/ 578 w 2051"/>
                  <a:gd name="T39" fmla="*/ 1693 h 1888"/>
                  <a:gd name="T40" fmla="*/ 1345 w 2051"/>
                  <a:gd name="T41" fmla="*/ 1808 h 1888"/>
                  <a:gd name="T42" fmla="*/ 1166 w 2051"/>
                  <a:gd name="T43" fmla="*/ 1693 h 1888"/>
                  <a:gd name="T44" fmla="*/ 1345 w 2051"/>
                  <a:gd name="T45" fmla="*/ 1808 h 1888"/>
                  <a:gd name="T46" fmla="*/ 1257 w 2051"/>
                  <a:gd name="T47" fmla="*/ 1565 h 1888"/>
                  <a:gd name="T48" fmla="*/ 1253 w 2051"/>
                  <a:gd name="T49" fmla="*/ 1567 h 1888"/>
                  <a:gd name="T50" fmla="*/ 1093 w 2051"/>
                  <a:gd name="T51" fmla="*/ 1633 h 1888"/>
                  <a:gd name="T52" fmla="*/ 651 w 2051"/>
                  <a:gd name="T53" fmla="*/ 1633 h 1888"/>
                  <a:gd name="T54" fmla="*/ 491 w 2051"/>
                  <a:gd name="T55" fmla="*/ 1567 h 1888"/>
                  <a:gd name="T56" fmla="*/ 487 w 2051"/>
                  <a:gd name="T57" fmla="*/ 1565 h 1888"/>
                  <a:gd name="T58" fmla="*/ 80 w 2051"/>
                  <a:gd name="T59" fmla="*/ 872 h 1888"/>
                  <a:gd name="T60" fmla="*/ 872 w 2051"/>
                  <a:gd name="T61" fmla="*/ 80 h 1888"/>
                  <a:gd name="T62" fmla="*/ 1636 w 2051"/>
                  <a:gd name="T63" fmla="*/ 664 h 1888"/>
                  <a:gd name="T64" fmla="*/ 1587 w 2051"/>
                  <a:gd name="T65" fmla="*/ 676 h 1888"/>
                  <a:gd name="T66" fmla="*/ 1412 w 2051"/>
                  <a:gd name="T67" fmla="*/ 574 h 1888"/>
                  <a:gd name="T68" fmla="*/ 1341 w 2051"/>
                  <a:gd name="T69" fmla="*/ 613 h 1888"/>
                  <a:gd name="T70" fmla="*/ 1230 w 2051"/>
                  <a:gd name="T71" fmla="*/ 832 h 1888"/>
                  <a:gd name="T72" fmla="*/ 872 w 2051"/>
                  <a:gd name="T73" fmla="*/ 512 h 1888"/>
                  <a:gd name="T74" fmla="*/ 512 w 2051"/>
                  <a:gd name="T75" fmla="*/ 872 h 1888"/>
                  <a:gd name="T76" fmla="*/ 872 w 2051"/>
                  <a:gd name="T77" fmla="*/ 1232 h 1888"/>
                  <a:gd name="T78" fmla="*/ 1230 w 2051"/>
                  <a:gd name="T79" fmla="*/ 912 h 1888"/>
                  <a:gd name="T80" fmla="*/ 1251 w 2051"/>
                  <a:gd name="T81" fmla="*/ 1251 h 1888"/>
                  <a:gd name="T82" fmla="*/ 493 w 2051"/>
                  <a:gd name="T83" fmla="*/ 1251 h 1888"/>
                  <a:gd name="T84" fmla="*/ 493 w 2051"/>
                  <a:gd name="T85" fmla="*/ 493 h 1888"/>
                  <a:gd name="T86" fmla="*/ 1185 w 2051"/>
                  <a:gd name="T87" fmla="*/ 387 h 1888"/>
                  <a:gd name="T88" fmla="*/ 790 w 2051"/>
                  <a:gd name="T89" fmla="*/ 261 h 1888"/>
                  <a:gd name="T90" fmla="*/ 256 w 2051"/>
                  <a:gd name="T91" fmla="*/ 872 h 1888"/>
                  <a:gd name="T92" fmla="*/ 872 w 2051"/>
                  <a:gd name="T93" fmla="*/ 1488 h 1888"/>
                  <a:gd name="T94" fmla="*/ 1481 w 2051"/>
                  <a:gd name="T95" fmla="*/ 962 h 1888"/>
                  <a:gd name="T96" fmla="*/ 1616 w 2051"/>
                  <a:gd name="T97" fmla="*/ 1080 h 1888"/>
                  <a:gd name="T98" fmla="*/ 1432 w 2051"/>
                  <a:gd name="T99" fmla="*/ 1432 h 1888"/>
                  <a:gd name="T100" fmla="*/ 948 w 2051"/>
                  <a:gd name="T101" fmla="*/ 782 h 1888"/>
                  <a:gd name="T102" fmla="*/ 832 w 2051"/>
                  <a:gd name="T103" fmla="*/ 872 h 1888"/>
                  <a:gd name="T104" fmla="*/ 948 w 2051"/>
                  <a:gd name="T105" fmla="*/ 962 h 1888"/>
                  <a:gd name="T106" fmla="*/ 1003 w 2051"/>
                  <a:gd name="T107" fmla="*/ 947 h 1888"/>
                  <a:gd name="T108" fmla="*/ 1149 w 2051"/>
                  <a:gd name="T109" fmla="*/ 912 h 1888"/>
                  <a:gd name="T110" fmla="*/ 1070 w 2051"/>
                  <a:gd name="T111" fmla="*/ 1070 h 1888"/>
                  <a:gd name="T112" fmla="*/ 674 w 2051"/>
                  <a:gd name="T113" fmla="*/ 1070 h 1888"/>
                  <a:gd name="T114" fmla="*/ 674 w 2051"/>
                  <a:gd name="T115" fmla="*/ 674 h 1888"/>
                  <a:gd name="T116" fmla="*/ 1070 w 2051"/>
                  <a:gd name="T117" fmla="*/ 674 h 1888"/>
                  <a:gd name="T118" fmla="*/ 1005 w 2051"/>
                  <a:gd name="T119" fmla="*/ 832 h 1888"/>
                  <a:gd name="T120" fmla="*/ 1632 w 2051"/>
                  <a:gd name="T121" fmla="*/ 1000 h 1888"/>
                  <a:gd name="T122" fmla="*/ 1824 w 2051"/>
                  <a:gd name="T123" fmla="*/ 912 h 1888"/>
                  <a:gd name="T124" fmla="*/ 1632 w 2051"/>
                  <a:gd name="T125" fmla="*/ 100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51" h="1888">
                    <a:moveTo>
                      <a:pt x="1897" y="872"/>
                    </a:moveTo>
                    <a:cubicBezTo>
                      <a:pt x="2036" y="733"/>
                      <a:pt x="2036" y="733"/>
                      <a:pt x="2036" y="733"/>
                    </a:cubicBezTo>
                    <a:cubicBezTo>
                      <a:pt x="2048" y="721"/>
                      <a:pt x="2051" y="704"/>
                      <a:pt x="2045" y="689"/>
                    </a:cubicBezTo>
                    <a:cubicBezTo>
                      <a:pt x="2039" y="674"/>
                      <a:pt x="2024" y="664"/>
                      <a:pt x="2008" y="664"/>
                    </a:cubicBezTo>
                    <a:cubicBezTo>
                      <a:pt x="1719" y="664"/>
                      <a:pt x="1719" y="664"/>
                      <a:pt x="1719" y="664"/>
                    </a:cubicBezTo>
                    <a:cubicBezTo>
                      <a:pt x="1681" y="510"/>
                      <a:pt x="1602" y="369"/>
                      <a:pt x="1489" y="255"/>
                    </a:cubicBezTo>
                    <a:cubicBezTo>
                      <a:pt x="1324" y="91"/>
                      <a:pt x="1105" y="0"/>
                      <a:pt x="872" y="0"/>
                    </a:cubicBezTo>
                    <a:cubicBezTo>
                      <a:pt x="639" y="0"/>
                      <a:pt x="420" y="91"/>
                      <a:pt x="255" y="255"/>
                    </a:cubicBezTo>
                    <a:cubicBezTo>
                      <a:pt x="91" y="420"/>
                      <a:pt x="0" y="639"/>
                      <a:pt x="0" y="872"/>
                    </a:cubicBezTo>
                    <a:cubicBezTo>
                      <a:pt x="0" y="1105"/>
                      <a:pt x="91" y="1324"/>
                      <a:pt x="255" y="1489"/>
                    </a:cubicBezTo>
                    <a:cubicBezTo>
                      <a:pt x="304" y="1538"/>
                      <a:pt x="358" y="1580"/>
                      <a:pt x="416" y="1615"/>
                    </a:cubicBezTo>
                    <a:cubicBezTo>
                      <a:pt x="295" y="1828"/>
                      <a:pt x="295" y="1828"/>
                      <a:pt x="295" y="1828"/>
                    </a:cubicBezTo>
                    <a:cubicBezTo>
                      <a:pt x="288" y="1841"/>
                      <a:pt x="288" y="1856"/>
                      <a:pt x="295" y="1868"/>
                    </a:cubicBezTo>
                    <a:cubicBezTo>
                      <a:pt x="303" y="1880"/>
                      <a:pt x="316" y="1888"/>
                      <a:pt x="330" y="1888"/>
                    </a:cubicBezTo>
                    <a:cubicBezTo>
                      <a:pt x="536" y="1888"/>
                      <a:pt x="536" y="1888"/>
                      <a:pt x="536" y="1888"/>
                    </a:cubicBezTo>
                    <a:cubicBezTo>
                      <a:pt x="550" y="1888"/>
                      <a:pt x="564" y="1880"/>
                      <a:pt x="571" y="1868"/>
                    </a:cubicBezTo>
                    <a:cubicBezTo>
                      <a:pt x="656" y="1717"/>
                      <a:pt x="656" y="1717"/>
                      <a:pt x="656" y="1717"/>
                    </a:cubicBezTo>
                    <a:cubicBezTo>
                      <a:pt x="726" y="1735"/>
                      <a:pt x="798" y="1744"/>
                      <a:pt x="872" y="1744"/>
                    </a:cubicBezTo>
                    <a:cubicBezTo>
                      <a:pt x="946" y="1744"/>
                      <a:pt x="1018" y="1735"/>
                      <a:pt x="1088" y="1717"/>
                    </a:cubicBezTo>
                    <a:cubicBezTo>
                      <a:pt x="1173" y="1868"/>
                      <a:pt x="1173" y="1868"/>
                      <a:pt x="1173" y="1868"/>
                    </a:cubicBezTo>
                    <a:cubicBezTo>
                      <a:pt x="1180" y="1880"/>
                      <a:pt x="1194" y="1888"/>
                      <a:pt x="1208" y="1888"/>
                    </a:cubicBezTo>
                    <a:cubicBezTo>
                      <a:pt x="1414" y="1888"/>
                      <a:pt x="1414" y="1888"/>
                      <a:pt x="1414" y="1888"/>
                    </a:cubicBezTo>
                    <a:cubicBezTo>
                      <a:pt x="1428" y="1888"/>
                      <a:pt x="1441" y="1880"/>
                      <a:pt x="1449" y="1868"/>
                    </a:cubicBezTo>
                    <a:cubicBezTo>
                      <a:pt x="1456" y="1856"/>
                      <a:pt x="1456" y="1841"/>
                      <a:pt x="1449" y="1828"/>
                    </a:cubicBezTo>
                    <a:cubicBezTo>
                      <a:pt x="1328" y="1615"/>
                      <a:pt x="1328" y="1615"/>
                      <a:pt x="1328" y="1615"/>
                    </a:cubicBezTo>
                    <a:cubicBezTo>
                      <a:pt x="1386" y="1580"/>
                      <a:pt x="1440" y="1538"/>
                      <a:pt x="1489" y="1489"/>
                    </a:cubicBezTo>
                    <a:cubicBezTo>
                      <a:pt x="1602" y="1375"/>
                      <a:pt x="1681" y="1234"/>
                      <a:pt x="1719" y="1080"/>
                    </a:cubicBezTo>
                    <a:cubicBezTo>
                      <a:pt x="2008" y="1080"/>
                      <a:pt x="2008" y="1080"/>
                      <a:pt x="2008" y="1080"/>
                    </a:cubicBezTo>
                    <a:cubicBezTo>
                      <a:pt x="2024" y="1080"/>
                      <a:pt x="2039" y="1070"/>
                      <a:pt x="2045" y="1055"/>
                    </a:cubicBezTo>
                    <a:cubicBezTo>
                      <a:pt x="2051" y="1040"/>
                      <a:pt x="2048" y="1023"/>
                      <a:pt x="2036" y="1011"/>
                    </a:cubicBezTo>
                    <a:lnTo>
                      <a:pt x="1897" y="872"/>
                    </a:lnTo>
                    <a:close/>
                    <a:moveTo>
                      <a:pt x="1824" y="832"/>
                    </a:moveTo>
                    <a:cubicBezTo>
                      <a:pt x="1545" y="832"/>
                      <a:pt x="1545" y="832"/>
                      <a:pt x="1545" y="832"/>
                    </a:cubicBezTo>
                    <a:cubicBezTo>
                      <a:pt x="1632" y="744"/>
                      <a:pt x="1632" y="744"/>
                      <a:pt x="1632" y="744"/>
                    </a:cubicBezTo>
                    <a:cubicBezTo>
                      <a:pt x="1911" y="744"/>
                      <a:pt x="1911" y="744"/>
                      <a:pt x="1911" y="744"/>
                    </a:cubicBezTo>
                    <a:lnTo>
                      <a:pt x="1824" y="832"/>
                    </a:lnTo>
                    <a:close/>
                    <a:moveTo>
                      <a:pt x="513" y="1808"/>
                    </a:moveTo>
                    <a:cubicBezTo>
                      <a:pt x="399" y="1808"/>
                      <a:pt x="399" y="1808"/>
                      <a:pt x="399" y="1808"/>
                    </a:cubicBezTo>
                    <a:cubicBezTo>
                      <a:pt x="486" y="1654"/>
                      <a:pt x="486" y="1654"/>
                      <a:pt x="486" y="1654"/>
                    </a:cubicBezTo>
                    <a:cubicBezTo>
                      <a:pt x="516" y="1669"/>
                      <a:pt x="546" y="1682"/>
                      <a:pt x="578" y="1693"/>
                    </a:cubicBezTo>
                    <a:lnTo>
                      <a:pt x="513" y="1808"/>
                    </a:lnTo>
                    <a:close/>
                    <a:moveTo>
                      <a:pt x="1345" y="1808"/>
                    </a:moveTo>
                    <a:cubicBezTo>
                      <a:pt x="1231" y="1808"/>
                      <a:pt x="1231" y="1808"/>
                      <a:pt x="1231" y="1808"/>
                    </a:cubicBezTo>
                    <a:cubicBezTo>
                      <a:pt x="1166" y="1693"/>
                      <a:pt x="1166" y="1693"/>
                      <a:pt x="1166" y="1693"/>
                    </a:cubicBezTo>
                    <a:cubicBezTo>
                      <a:pt x="1198" y="1682"/>
                      <a:pt x="1228" y="1669"/>
                      <a:pt x="1258" y="1654"/>
                    </a:cubicBezTo>
                    <a:lnTo>
                      <a:pt x="1345" y="1808"/>
                    </a:lnTo>
                    <a:close/>
                    <a:moveTo>
                      <a:pt x="1432" y="1432"/>
                    </a:moveTo>
                    <a:cubicBezTo>
                      <a:pt x="1379" y="1485"/>
                      <a:pt x="1320" y="1529"/>
                      <a:pt x="1257" y="1565"/>
                    </a:cubicBezTo>
                    <a:cubicBezTo>
                      <a:pt x="1256" y="1565"/>
                      <a:pt x="1255" y="1565"/>
                      <a:pt x="1254" y="1566"/>
                    </a:cubicBezTo>
                    <a:cubicBezTo>
                      <a:pt x="1254" y="1566"/>
                      <a:pt x="1253" y="1566"/>
                      <a:pt x="1253" y="1567"/>
                    </a:cubicBezTo>
                    <a:cubicBezTo>
                      <a:pt x="1204" y="1594"/>
                      <a:pt x="1153" y="1615"/>
                      <a:pt x="1100" y="1631"/>
                    </a:cubicBezTo>
                    <a:cubicBezTo>
                      <a:pt x="1097" y="1631"/>
                      <a:pt x="1095" y="1632"/>
                      <a:pt x="1093" y="1633"/>
                    </a:cubicBezTo>
                    <a:cubicBezTo>
                      <a:pt x="1022" y="1653"/>
                      <a:pt x="948" y="1664"/>
                      <a:pt x="872" y="1664"/>
                    </a:cubicBezTo>
                    <a:cubicBezTo>
                      <a:pt x="796" y="1664"/>
                      <a:pt x="722" y="1653"/>
                      <a:pt x="651" y="1633"/>
                    </a:cubicBezTo>
                    <a:cubicBezTo>
                      <a:pt x="649" y="1632"/>
                      <a:pt x="647" y="1631"/>
                      <a:pt x="644" y="1631"/>
                    </a:cubicBezTo>
                    <a:cubicBezTo>
                      <a:pt x="591" y="1615"/>
                      <a:pt x="540" y="1594"/>
                      <a:pt x="491" y="1567"/>
                    </a:cubicBezTo>
                    <a:cubicBezTo>
                      <a:pt x="491" y="1566"/>
                      <a:pt x="490" y="1566"/>
                      <a:pt x="490" y="1566"/>
                    </a:cubicBezTo>
                    <a:cubicBezTo>
                      <a:pt x="489" y="1565"/>
                      <a:pt x="488" y="1565"/>
                      <a:pt x="487" y="1565"/>
                    </a:cubicBezTo>
                    <a:cubicBezTo>
                      <a:pt x="424" y="1529"/>
                      <a:pt x="365" y="1485"/>
                      <a:pt x="312" y="1432"/>
                    </a:cubicBezTo>
                    <a:cubicBezTo>
                      <a:pt x="162" y="1282"/>
                      <a:pt x="80" y="1084"/>
                      <a:pt x="80" y="872"/>
                    </a:cubicBezTo>
                    <a:cubicBezTo>
                      <a:pt x="80" y="660"/>
                      <a:pt x="162" y="462"/>
                      <a:pt x="312" y="312"/>
                    </a:cubicBezTo>
                    <a:cubicBezTo>
                      <a:pt x="462" y="162"/>
                      <a:pt x="660" y="80"/>
                      <a:pt x="872" y="80"/>
                    </a:cubicBezTo>
                    <a:cubicBezTo>
                      <a:pt x="1084" y="80"/>
                      <a:pt x="1282" y="162"/>
                      <a:pt x="1432" y="312"/>
                    </a:cubicBezTo>
                    <a:cubicBezTo>
                      <a:pt x="1530" y="410"/>
                      <a:pt x="1600" y="531"/>
                      <a:pt x="1636" y="664"/>
                    </a:cubicBezTo>
                    <a:cubicBezTo>
                      <a:pt x="1616" y="664"/>
                      <a:pt x="1616" y="664"/>
                      <a:pt x="1616" y="664"/>
                    </a:cubicBezTo>
                    <a:cubicBezTo>
                      <a:pt x="1605" y="664"/>
                      <a:pt x="1595" y="669"/>
                      <a:pt x="1587" y="676"/>
                    </a:cubicBezTo>
                    <a:cubicBezTo>
                      <a:pt x="1481" y="782"/>
                      <a:pt x="1481" y="782"/>
                      <a:pt x="1481" y="782"/>
                    </a:cubicBezTo>
                    <a:cubicBezTo>
                      <a:pt x="1471" y="709"/>
                      <a:pt x="1447" y="639"/>
                      <a:pt x="1412" y="574"/>
                    </a:cubicBezTo>
                    <a:cubicBezTo>
                      <a:pt x="1401" y="555"/>
                      <a:pt x="1377" y="548"/>
                      <a:pt x="1357" y="559"/>
                    </a:cubicBezTo>
                    <a:cubicBezTo>
                      <a:pt x="1338" y="569"/>
                      <a:pt x="1331" y="594"/>
                      <a:pt x="1341" y="613"/>
                    </a:cubicBezTo>
                    <a:cubicBezTo>
                      <a:pt x="1379" y="682"/>
                      <a:pt x="1401" y="757"/>
                      <a:pt x="1406" y="832"/>
                    </a:cubicBezTo>
                    <a:cubicBezTo>
                      <a:pt x="1230" y="832"/>
                      <a:pt x="1230" y="832"/>
                      <a:pt x="1230" y="832"/>
                    </a:cubicBezTo>
                    <a:cubicBezTo>
                      <a:pt x="1221" y="751"/>
                      <a:pt x="1185" y="676"/>
                      <a:pt x="1127" y="617"/>
                    </a:cubicBezTo>
                    <a:cubicBezTo>
                      <a:pt x="1059" y="549"/>
                      <a:pt x="968" y="512"/>
                      <a:pt x="872" y="512"/>
                    </a:cubicBezTo>
                    <a:cubicBezTo>
                      <a:pt x="776" y="512"/>
                      <a:pt x="685" y="549"/>
                      <a:pt x="617" y="617"/>
                    </a:cubicBezTo>
                    <a:cubicBezTo>
                      <a:pt x="549" y="685"/>
                      <a:pt x="512" y="776"/>
                      <a:pt x="512" y="872"/>
                    </a:cubicBezTo>
                    <a:cubicBezTo>
                      <a:pt x="512" y="968"/>
                      <a:pt x="549" y="1059"/>
                      <a:pt x="617" y="1127"/>
                    </a:cubicBezTo>
                    <a:cubicBezTo>
                      <a:pt x="685" y="1195"/>
                      <a:pt x="776" y="1232"/>
                      <a:pt x="872" y="1232"/>
                    </a:cubicBezTo>
                    <a:cubicBezTo>
                      <a:pt x="968" y="1232"/>
                      <a:pt x="1059" y="1195"/>
                      <a:pt x="1127" y="1127"/>
                    </a:cubicBezTo>
                    <a:cubicBezTo>
                      <a:pt x="1185" y="1068"/>
                      <a:pt x="1221" y="993"/>
                      <a:pt x="1230" y="912"/>
                    </a:cubicBezTo>
                    <a:cubicBezTo>
                      <a:pt x="1406" y="912"/>
                      <a:pt x="1406" y="912"/>
                      <a:pt x="1406" y="912"/>
                    </a:cubicBezTo>
                    <a:cubicBezTo>
                      <a:pt x="1396" y="1037"/>
                      <a:pt x="1344" y="1158"/>
                      <a:pt x="1251" y="1251"/>
                    </a:cubicBezTo>
                    <a:cubicBezTo>
                      <a:pt x="1150" y="1352"/>
                      <a:pt x="1015" y="1408"/>
                      <a:pt x="872" y="1408"/>
                    </a:cubicBezTo>
                    <a:cubicBezTo>
                      <a:pt x="729" y="1408"/>
                      <a:pt x="594" y="1352"/>
                      <a:pt x="493" y="1251"/>
                    </a:cubicBezTo>
                    <a:cubicBezTo>
                      <a:pt x="392" y="1150"/>
                      <a:pt x="336" y="1015"/>
                      <a:pt x="336" y="872"/>
                    </a:cubicBezTo>
                    <a:cubicBezTo>
                      <a:pt x="336" y="729"/>
                      <a:pt x="392" y="594"/>
                      <a:pt x="493" y="493"/>
                    </a:cubicBezTo>
                    <a:cubicBezTo>
                      <a:pt x="661" y="325"/>
                      <a:pt x="923" y="288"/>
                      <a:pt x="1131" y="403"/>
                    </a:cubicBezTo>
                    <a:cubicBezTo>
                      <a:pt x="1150" y="413"/>
                      <a:pt x="1175" y="406"/>
                      <a:pt x="1185" y="387"/>
                    </a:cubicBezTo>
                    <a:cubicBezTo>
                      <a:pt x="1196" y="367"/>
                      <a:pt x="1189" y="343"/>
                      <a:pt x="1170" y="332"/>
                    </a:cubicBezTo>
                    <a:cubicBezTo>
                      <a:pt x="1055" y="269"/>
                      <a:pt x="920" y="244"/>
                      <a:pt x="790" y="261"/>
                    </a:cubicBezTo>
                    <a:cubicBezTo>
                      <a:pt x="655" y="280"/>
                      <a:pt x="533" y="340"/>
                      <a:pt x="436" y="436"/>
                    </a:cubicBezTo>
                    <a:cubicBezTo>
                      <a:pt x="320" y="553"/>
                      <a:pt x="256" y="707"/>
                      <a:pt x="256" y="872"/>
                    </a:cubicBezTo>
                    <a:cubicBezTo>
                      <a:pt x="256" y="1037"/>
                      <a:pt x="320" y="1191"/>
                      <a:pt x="436" y="1308"/>
                    </a:cubicBezTo>
                    <a:cubicBezTo>
                      <a:pt x="553" y="1424"/>
                      <a:pt x="707" y="1488"/>
                      <a:pt x="872" y="1488"/>
                    </a:cubicBezTo>
                    <a:cubicBezTo>
                      <a:pt x="1037" y="1488"/>
                      <a:pt x="1191" y="1424"/>
                      <a:pt x="1308" y="1308"/>
                    </a:cubicBezTo>
                    <a:cubicBezTo>
                      <a:pt x="1402" y="1213"/>
                      <a:pt x="1462" y="1094"/>
                      <a:pt x="1481" y="962"/>
                    </a:cubicBezTo>
                    <a:cubicBezTo>
                      <a:pt x="1587" y="1068"/>
                      <a:pt x="1587" y="1068"/>
                      <a:pt x="1587" y="1068"/>
                    </a:cubicBezTo>
                    <a:cubicBezTo>
                      <a:pt x="1595" y="1075"/>
                      <a:pt x="1605" y="1080"/>
                      <a:pt x="1616" y="1080"/>
                    </a:cubicBezTo>
                    <a:cubicBezTo>
                      <a:pt x="1636" y="1080"/>
                      <a:pt x="1636" y="1080"/>
                      <a:pt x="1636" y="1080"/>
                    </a:cubicBezTo>
                    <a:cubicBezTo>
                      <a:pt x="1600" y="1213"/>
                      <a:pt x="1530" y="1334"/>
                      <a:pt x="1432" y="1432"/>
                    </a:cubicBezTo>
                    <a:close/>
                    <a:moveTo>
                      <a:pt x="1003" y="797"/>
                    </a:moveTo>
                    <a:cubicBezTo>
                      <a:pt x="992" y="777"/>
                      <a:pt x="967" y="771"/>
                      <a:pt x="948" y="782"/>
                    </a:cubicBezTo>
                    <a:cubicBezTo>
                      <a:pt x="852" y="837"/>
                      <a:pt x="852" y="837"/>
                      <a:pt x="852" y="837"/>
                    </a:cubicBezTo>
                    <a:cubicBezTo>
                      <a:pt x="840" y="845"/>
                      <a:pt x="832" y="858"/>
                      <a:pt x="832" y="872"/>
                    </a:cubicBezTo>
                    <a:cubicBezTo>
                      <a:pt x="832" y="886"/>
                      <a:pt x="840" y="899"/>
                      <a:pt x="852" y="907"/>
                    </a:cubicBezTo>
                    <a:cubicBezTo>
                      <a:pt x="948" y="962"/>
                      <a:pt x="948" y="962"/>
                      <a:pt x="948" y="962"/>
                    </a:cubicBezTo>
                    <a:cubicBezTo>
                      <a:pt x="954" y="966"/>
                      <a:pt x="961" y="967"/>
                      <a:pt x="968" y="967"/>
                    </a:cubicBezTo>
                    <a:cubicBezTo>
                      <a:pt x="982" y="967"/>
                      <a:pt x="995" y="960"/>
                      <a:pt x="1003" y="947"/>
                    </a:cubicBezTo>
                    <a:cubicBezTo>
                      <a:pt x="1009" y="936"/>
                      <a:pt x="1010" y="923"/>
                      <a:pt x="1005" y="912"/>
                    </a:cubicBezTo>
                    <a:cubicBezTo>
                      <a:pt x="1149" y="912"/>
                      <a:pt x="1149" y="912"/>
                      <a:pt x="1149" y="912"/>
                    </a:cubicBezTo>
                    <a:cubicBezTo>
                      <a:pt x="1141" y="972"/>
                      <a:pt x="1113" y="1027"/>
                      <a:pt x="1070" y="1070"/>
                    </a:cubicBezTo>
                    <a:cubicBezTo>
                      <a:pt x="1070" y="1070"/>
                      <a:pt x="1070" y="1070"/>
                      <a:pt x="1070" y="1070"/>
                    </a:cubicBezTo>
                    <a:cubicBezTo>
                      <a:pt x="1017" y="1123"/>
                      <a:pt x="947" y="1152"/>
                      <a:pt x="872" y="1152"/>
                    </a:cubicBezTo>
                    <a:cubicBezTo>
                      <a:pt x="797" y="1152"/>
                      <a:pt x="727" y="1123"/>
                      <a:pt x="674" y="1070"/>
                    </a:cubicBezTo>
                    <a:cubicBezTo>
                      <a:pt x="621" y="1017"/>
                      <a:pt x="592" y="947"/>
                      <a:pt x="592" y="872"/>
                    </a:cubicBezTo>
                    <a:cubicBezTo>
                      <a:pt x="592" y="797"/>
                      <a:pt x="621" y="727"/>
                      <a:pt x="674" y="674"/>
                    </a:cubicBezTo>
                    <a:cubicBezTo>
                      <a:pt x="727" y="621"/>
                      <a:pt x="797" y="592"/>
                      <a:pt x="872" y="592"/>
                    </a:cubicBezTo>
                    <a:cubicBezTo>
                      <a:pt x="947" y="592"/>
                      <a:pt x="1017" y="621"/>
                      <a:pt x="1070" y="674"/>
                    </a:cubicBezTo>
                    <a:cubicBezTo>
                      <a:pt x="1113" y="717"/>
                      <a:pt x="1141" y="772"/>
                      <a:pt x="1149" y="832"/>
                    </a:cubicBezTo>
                    <a:cubicBezTo>
                      <a:pt x="1005" y="832"/>
                      <a:pt x="1005" y="832"/>
                      <a:pt x="1005" y="832"/>
                    </a:cubicBezTo>
                    <a:cubicBezTo>
                      <a:pt x="1010" y="821"/>
                      <a:pt x="1009" y="808"/>
                      <a:pt x="1003" y="797"/>
                    </a:cubicBezTo>
                    <a:close/>
                    <a:moveTo>
                      <a:pt x="1632" y="1000"/>
                    </a:moveTo>
                    <a:cubicBezTo>
                      <a:pt x="1545" y="912"/>
                      <a:pt x="1545" y="912"/>
                      <a:pt x="1545" y="912"/>
                    </a:cubicBezTo>
                    <a:cubicBezTo>
                      <a:pt x="1824" y="912"/>
                      <a:pt x="1824" y="912"/>
                      <a:pt x="1824" y="912"/>
                    </a:cubicBezTo>
                    <a:cubicBezTo>
                      <a:pt x="1911" y="1000"/>
                      <a:pt x="1911" y="1000"/>
                      <a:pt x="1911" y="1000"/>
                    </a:cubicBezTo>
                    <a:lnTo>
                      <a:pt x="1632" y="1000"/>
                    </a:lnTo>
                    <a:close/>
                  </a:path>
                </a:pathLst>
              </a:cu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xmlns="" id="{A49D38BA-C711-4819-9DC4-1BC6C891234A}"/>
                </a:ext>
              </a:extLst>
            </p:cNvPr>
            <p:cNvSpPr txBox="1"/>
            <p:nvPr/>
          </p:nvSpPr>
          <p:spPr>
            <a:xfrm>
              <a:off x="3265068" y="4898711"/>
              <a:ext cx="1196201" cy="508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600" b="1" dirty="0">
                  <a:solidFill>
                    <a:prstClr val="white"/>
                  </a:solidFill>
                  <a:latin typeface="Segoe UI"/>
                </a:rPr>
                <a:t>Placeholder</a:t>
              </a:r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xmlns="" id="{054AD56A-9D21-461E-A9D7-9D902D7F9807}"/>
                </a:ext>
              </a:extLst>
            </p:cNvPr>
            <p:cNvSpPr/>
            <p:nvPr/>
          </p:nvSpPr>
          <p:spPr>
            <a:xfrm>
              <a:off x="3265065" y="5172625"/>
              <a:ext cx="1196201" cy="339186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N" sz="400" dirty="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xmlns="" id="{6E4F97C5-8D30-42B7-AD49-8C02C716832D}"/>
                </a:ext>
              </a:extLst>
            </p:cNvPr>
            <p:cNvSpPr txBox="1"/>
            <p:nvPr/>
          </p:nvSpPr>
          <p:spPr>
            <a:xfrm>
              <a:off x="3101588" y="4337774"/>
              <a:ext cx="433654" cy="42398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IN" sz="1000" b="1" dirty="0">
                  <a:solidFill>
                    <a:prstClr val="white"/>
                  </a:solidFill>
                  <a:latin typeface="Segoe UI"/>
                </a:rPr>
                <a:t>01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xmlns="" id="{68EB558D-5457-49A9-96D6-A9F3C267CAF4}"/>
                </a:ext>
              </a:extLst>
            </p:cNvPr>
            <p:cNvSpPr txBox="1"/>
            <p:nvPr/>
          </p:nvSpPr>
          <p:spPr>
            <a:xfrm>
              <a:off x="3170019" y="3328248"/>
              <a:ext cx="1196201" cy="508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600" b="1" dirty="0">
                  <a:solidFill>
                    <a:prstClr val="white"/>
                  </a:solidFill>
                  <a:latin typeface="Segoe UI"/>
                </a:rPr>
                <a:t>Placeholder</a:t>
              </a:r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xmlns="" id="{8901BB47-655B-44A6-99AC-01942EF45E49}"/>
                </a:ext>
              </a:extLst>
            </p:cNvPr>
            <p:cNvSpPr/>
            <p:nvPr/>
          </p:nvSpPr>
          <p:spPr>
            <a:xfrm>
              <a:off x="3170019" y="3602165"/>
              <a:ext cx="1196201" cy="50877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N" sz="400" dirty="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Insert </a:t>
              </a:r>
              <a:r>
                <a:rPr lang="en-IN" sz="40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your </a:t>
              </a:r>
            </a:p>
            <a:p>
              <a:r>
                <a:rPr lang="en-IN" sz="40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desired text </a:t>
              </a:r>
            </a:p>
            <a:p>
              <a:r>
                <a:rPr lang="en-IN" sz="40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r>
                <a:rPr lang="en-IN" sz="400" dirty="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xmlns="" id="{90E6BE35-79EF-4817-8730-C0BC9614FFBF}"/>
                </a:ext>
              </a:extLst>
            </p:cNvPr>
            <p:cNvSpPr txBox="1"/>
            <p:nvPr/>
          </p:nvSpPr>
          <p:spPr>
            <a:xfrm>
              <a:off x="3578570" y="2706213"/>
              <a:ext cx="433654" cy="42398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IN" sz="1000" b="1" dirty="0">
                  <a:solidFill>
                    <a:prstClr val="white"/>
                  </a:solidFill>
                  <a:latin typeface="Segoe UI"/>
                </a:rPr>
                <a:t>02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xmlns="" id="{223A6B5F-ABFF-49D3-9E30-EE87D3D995E0}"/>
                </a:ext>
              </a:extLst>
            </p:cNvPr>
            <p:cNvSpPr txBox="1"/>
            <p:nvPr/>
          </p:nvSpPr>
          <p:spPr>
            <a:xfrm>
              <a:off x="7776441" y="4892696"/>
              <a:ext cx="1196201" cy="508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IN" sz="600" b="1" dirty="0">
                  <a:solidFill>
                    <a:prstClr val="white"/>
                  </a:solidFill>
                  <a:latin typeface="Segoe UI"/>
                </a:rPr>
                <a:t>Placeholder</a:t>
              </a:r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xmlns="" id="{582E620C-E01E-4A94-861C-9418B05F9D2B}"/>
                </a:ext>
              </a:extLst>
            </p:cNvPr>
            <p:cNvSpPr/>
            <p:nvPr/>
          </p:nvSpPr>
          <p:spPr>
            <a:xfrm>
              <a:off x="7776441" y="5166613"/>
              <a:ext cx="1196201" cy="339186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r"/>
              <a:r>
                <a:rPr lang="en-IN" sz="400" dirty="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xmlns="" id="{DCF64F20-6EA5-4589-BC63-E37E89E369D9}"/>
                </a:ext>
              </a:extLst>
            </p:cNvPr>
            <p:cNvSpPr txBox="1"/>
            <p:nvPr/>
          </p:nvSpPr>
          <p:spPr>
            <a:xfrm>
              <a:off x="8653582" y="4357379"/>
              <a:ext cx="433654" cy="42398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IN" sz="1000" b="1" dirty="0">
                  <a:solidFill>
                    <a:prstClr val="white"/>
                  </a:solidFill>
                  <a:latin typeface="Segoe UI"/>
                </a:rPr>
                <a:t>06</a:t>
              </a: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xmlns="" id="{7B1F5657-A1FD-4C8E-AB70-F590CB691EFB}"/>
                </a:ext>
              </a:extLst>
            </p:cNvPr>
            <p:cNvSpPr txBox="1"/>
            <p:nvPr/>
          </p:nvSpPr>
          <p:spPr>
            <a:xfrm>
              <a:off x="7784689" y="3328248"/>
              <a:ext cx="1196201" cy="508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IN" sz="600" b="1" dirty="0">
                  <a:solidFill>
                    <a:prstClr val="white"/>
                  </a:solidFill>
                  <a:latin typeface="Segoe UI"/>
                </a:rPr>
                <a:t>Placeholder</a:t>
              </a:r>
            </a:p>
          </p:txBody>
        </p:sp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xmlns="" id="{EF0D6DFA-2C23-40B2-8B5B-88C60034F023}"/>
                </a:ext>
              </a:extLst>
            </p:cNvPr>
            <p:cNvSpPr/>
            <p:nvPr/>
          </p:nvSpPr>
          <p:spPr>
            <a:xfrm>
              <a:off x="7784689" y="3602165"/>
              <a:ext cx="1196201" cy="50877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r"/>
              <a:r>
                <a:rPr lang="en-IN" sz="40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Insert your</a:t>
              </a:r>
            </a:p>
            <a:p>
              <a:pPr algn="r"/>
              <a:r>
                <a:rPr lang="en-IN" sz="40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IN" sz="400" dirty="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desired </a:t>
              </a:r>
              <a:r>
                <a:rPr lang="en-IN" sz="40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text </a:t>
              </a:r>
            </a:p>
            <a:p>
              <a:pPr algn="r"/>
              <a:r>
                <a:rPr lang="en-IN" sz="40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r>
                <a:rPr lang="en-IN" sz="400" dirty="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xmlns="" id="{D5D270D2-2669-47F8-A0AC-7735BF558341}"/>
                </a:ext>
              </a:extLst>
            </p:cNvPr>
            <p:cNvSpPr txBox="1"/>
            <p:nvPr/>
          </p:nvSpPr>
          <p:spPr>
            <a:xfrm>
              <a:off x="8130878" y="2706213"/>
              <a:ext cx="433654" cy="42398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IN" sz="1000" b="1">
                  <a:solidFill>
                    <a:prstClr val="white"/>
                  </a:solidFill>
                  <a:latin typeface="Segoe UI"/>
                </a:rPr>
                <a:t>05</a:t>
              </a:r>
              <a:endParaRPr lang="en-IN" sz="1000" b="1" dirty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xmlns="" id="{A66D3B6D-EAA7-4DE1-93EC-B2554AD402F4}"/>
                </a:ext>
              </a:extLst>
            </p:cNvPr>
            <p:cNvSpPr txBox="1"/>
            <p:nvPr/>
          </p:nvSpPr>
          <p:spPr>
            <a:xfrm>
              <a:off x="5540229" y="1229104"/>
              <a:ext cx="433654" cy="42398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IN" sz="1000" b="1" dirty="0">
                  <a:solidFill>
                    <a:prstClr val="white"/>
                  </a:solidFill>
                  <a:latin typeface="Segoe UI"/>
                </a:rPr>
                <a:t>03</a:t>
              </a: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xmlns="" id="{DA1CC477-9870-49C1-A2E7-C9E5633837F8}"/>
                </a:ext>
              </a:extLst>
            </p:cNvPr>
            <p:cNvSpPr txBox="1"/>
            <p:nvPr/>
          </p:nvSpPr>
          <p:spPr>
            <a:xfrm>
              <a:off x="6220166" y="1229104"/>
              <a:ext cx="433654" cy="42398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IN" sz="1000" b="1" dirty="0">
                  <a:solidFill>
                    <a:prstClr val="white"/>
                  </a:solidFill>
                  <a:latin typeface="Segoe UI"/>
                </a:rPr>
                <a:t>04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xmlns="" id="{A0856B86-1A5B-447B-8931-CF4ED1AA7544}"/>
                </a:ext>
              </a:extLst>
            </p:cNvPr>
            <p:cNvSpPr txBox="1"/>
            <p:nvPr/>
          </p:nvSpPr>
          <p:spPr>
            <a:xfrm>
              <a:off x="4624944" y="1718282"/>
              <a:ext cx="1196201" cy="508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600" b="1" dirty="0">
                  <a:solidFill>
                    <a:prstClr val="white"/>
                  </a:solidFill>
                  <a:latin typeface="Segoe UI"/>
                </a:rPr>
                <a:t>Placeholder</a:t>
              </a:r>
            </a:p>
          </p:txBody>
        </p:sp>
        <p:sp>
          <p:nvSpPr>
            <p:cNvPr id="221" name="Rectangle 220">
              <a:extLst>
                <a:ext uri="{FF2B5EF4-FFF2-40B4-BE49-F238E27FC236}">
                  <a16:creationId xmlns:a16="http://schemas.microsoft.com/office/drawing/2014/main" xmlns="" id="{6FF004E5-B553-4707-9FA9-46349AA8971F}"/>
                </a:ext>
              </a:extLst>
            </p:cNvPr>
            <p:cNvSpPr/>
            <p:nvPr/>
          </p:nvSpPr>
          <p:spPr>
            <a:xfrm>
              <a:off x="4624941" y="1992196"/>
              <a:ext cx="1196201" cy="339186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N" sz="400" dirty="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xmlns="" id="{B53902D1-EE29-42EB-82F9-2CD8CCF895D4}"/>
                </a:ext>
              </a:extLst>
            </p:cNvPr>
            <p:cNvSpPr txBox="1"/>
            <p:nvPr/>
          </p:nvSpPr>
          <p:spPr>
            <a:xfrm>
              <a:off x="6360057" y="1718282"/>
              <a:ext cx="1196201" cy="508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IN" sz="600" b="1" dirty="0">
                  <a:solidFill>
                    <a:prstClr val="white"/>
                  </a:solidFill>
                  <a:latin typeface="Segoe UI"/>
                </a:rPr>
                <a:t>Placeholder</a:t>
              </a:r>
            </a:p>
          </p:txBody>
        </p:sp>
        <p:sp>
          <p:nvSpPr>
            <p:cNvPr id="223" name="Rectangle 222">
              <a:extLst>
                <a:ext uri="{FF2B5EF4-FFF2-40B4-BE49-F238E27FC236}">
                  <a16:creationId xmlns:a16="http://schemas.microsoft.com/office/drawing/2014/main" xmlns="" id="{93DF4FBB-0348-490B-9D61-A1CCA6384E85}"/>
                </a:ext>
              </a:extLst>
            </p:cNvPr>
            <p:cNvSpPr/>
            <p:nvPr/>
          </p:nvSpPr>
          <p:spPr>
            <a:xfrm>
              <a:off x="6360054" y="1992196"/>
              <a:ext cx="1196201" cy="339186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r"/>
              <a:r>
                <a:rPr lang="en-IN" sz="400" dirty="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xmlns="" id="{A454C066-8CF0-4EEA-967F-4EED9E4AF6FA}"/>
                </a:ext>
              </a:extLst>
            </p:cNvPr>
            <p:cNvSpPr/>
            <p:nvPr/>
          </p:nvSpPr>
          <p:spPr>
            <a:xfrm>
              <a:off x="5259879" y="5307480"/>
              <a:ext cx="1667388" cy="1017554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IN" sz="60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86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5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11A6F8"/>
      </a:accent1>
      <a:accent2>
        <a:srgbClr val="F69200"/>
      </a:accent2>
      <a:accent3>
        <a:srgbClr val="11A6F8"/>
      </a:accent3>
      <a:accent4>
        <a:srgbClr val="838383"/>
      </a:accent4>
      <a:accent5>
        <a:srgbClr val="DF5327"/>
      </a:accent5>
      <a:accent6>
        <a:srgbClr val="418AB3"/>
      </a:accent6>
      <a:hlink>
        <a:srgbClr val="F59E00"/>
      </a:hlink>
      <a:folHlink>
        <a:srgbClr val="B2B2B2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5648</TotalTime>
  <Words>291</Words>
  <Application>Microsoft Office PowerPoint</Application>
  <PresentationFormat>Custom</PresentationFormat>
  <Paragraphs>85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6-Step Infographic Diagram</vt:lpstr>
      <vt:lpstr>6-Step Infographic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Strategy and Tactics PowerPoint template</dc:title>
  <dc:creator>Julian</dc:creator>
  <cp:lastModifiedBy>Fatima Hafeez</cp:lastModifiedBy>
  <cp:revision>102</cp:revision>
  <dcterms:created xsi:type="dcterms:W3CDTF">2013-09-12T13:05:01Z</dcterms:created>
  <dcterms:modified xsi:type="dcterms:W3CDTF">2020-12-04T18:49:07Z</dcterms:modified>
</cp:coreProperties>
</file>